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6.xml" ContentType="application/vnd.openxmlformats-officedocument.them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3"/>
    <p:sldMasterId id="2147483698" r:id="rId4"/>
    <p:sldMasterId id="2147483724" r:id="rId5"/>
    <p:sldMasterId id="2147483746" r:id="rId6"/>
    <p:sldMasterId id="2147483768" r:id="rId7"/>
    <p:sldMasterId id="2147483790" r:id="rId8"/>
  </p:sldMasterIdLst>
  <p:notesMasterIdLst>
    <p:notesMasterId r:id="rId24"/>
  </p:notesMasterIdLst>
  <p:handoutMasterIdLst>
    <p:handoutMasterId r:id="rId25"/>
  </p:handoutMasterIdLst>
  <p:sldIdLst>
    <p:sldId id="368" r:id="rId9"/>
    <p:sldId id="268" r:id="rId10"/>
    <p:sldId id="369" r:id="rId11"/>
    <p:sldId id="266" r:id="rId12"/>
    <p:sldId id="370" r:id="rId13"/>
    <p:sldId id="371" r:id="rId14"/>
    <p:sldId id="372" r:id="rId15"/>
    <p:sldId id="373" r:id="rId16"/>
    <p:sldId id="380" r:id="rId17"/>
    <p:sldId id="374" r:id="rId18"/>
    <p:sldId id="375" r:id="rId19"/>
    <p:sldId id="377" r:id="rId20"/>
    <p:sldId id="379" r:id="rId21"/>
    <p:sldId id="378" r:id="rId22"/>
    <p:sldId id="267" r:id="rId23"/>
  </p:sldIdLst>
  <p:sldSz cx="12192000" cy="6858000"/>
  <p:notesSz cx="6858000" cy="9144000"/>
  <p:embeddedFontLst>
    <p:embeddedFont>
      <p:font typeface="DengXian" panose="02010600030101010101" pitchFamily="2" charset="-122"/>
      <p:regular r:id="rId26"/>
      <p:bold r:id="rId27"/>
    </p:embeddedFont>
    <p:embeddedFont>
      <p:font typeface="Overpass" panose="020B0604020202020204" charset="0"/>
      <p:bold r:id="rId28"/>
    </p:embeddedFont>
    <p:embeddedFont>
      <p:font typeface="Overpass Medium" panose="020B0604020202020204" charset="0"/>
      <p:regular r:id="rId29"/>
    </p:embeddedFont>
    <p:embeddedFont>
      <p:font typeface="Overpass SemiBold" panose="020B0604020202020204" charset="0"/>
      <p:regular r:id="rId30"/>
      <p:bold r:id="rId31"/>
    </p:embeddedFont>
    <p:embeddedFont>
      <p:font typeface="Source Sans Pro" panose="020B050303040302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D782"/>
    <a:srgbClr val="87B923"/>
    <a:srgbClr val="88BD25"/>
    <a:srgbClr val="89BD25"/>
    <a:srgbClr val="A5C856"/>
    <a:srgbClr val="87B823"/>
    <a:srgbClr val="0189CC"/>
    <a:srgbClr val="A5C854"/>
    <a:srgbClr val="FEE349"/>
    <a:srgbClr val="E85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02B73D-DDFA-4FC8-9FB9-7F396480BBF4}" v="119" dt="2025-07-03T08:09:38.3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30"/>
    <p:restoredTop sz="93333" autoAdjust="0"/>
  </p:normalViewPr>
  <p:slideViewPr>
    <p:cSldViewPr snapToGrid="0" snapToObjects="1">
      <p:cViewPr varScale="1">
        <p:scale>
          <a:sx n="77" d="100"/>
          <a:sy n="77" d="100"/>
        </p:scale>
        <p:origin x="1325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42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font" Target="fonts/font9.fntdata"/><Relationship Id="rId7" Type="http://schemas.openxmlformats.org/officeDocument/2006/relationships/slideMaster" Target="slideMasters/slideMaster5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4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Master" Target="slideMasters/slideMaster6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Burchell" userId="185fb994-54f0-4bef-bb26-36228174f21b" providerId="ADAL" clId="{FE02B73D-DDFA-4FC8-9FB9-7F396480BBF4}"/>
    <pc:docChg chg="undo custSel addSld delSld modSld sldOrd">
      <pc:chgData name="Mark Burchell" userId="185fb994-54f0-4bef-bb26-36228174f21b" providerId="ADAL" clId="{FE02B73D-DDFA-4FC8-9FB9-7F396480BBF4}" dt="2025-07-03T08:09:38.393" v="4578" actId="255"/>
      <pc:docMkLst>
        <pc:docMk/>
      </pc:docMkLst>
      <pc:sldChg chg="addSp modSp mod modAnim">
        <pc:chgData name="Mark Burchell" userId="185fb994-54f0-4bef-bb26-36228174f21b" providerId="ADAL" clId="{FE02B73D-DDFA-4FC8-9FB9-7F396480BBF4}" dt="2025-06-25T09:41:15.286" v="2820" actId="20577"/>
        <pc:sldMkLst>
          <pc:docMk/>
          <pc:sldMk cId="671441231" sldId="266"/>
        </pc:sldMkLst>
        <pc:spChg chg="mod">
          <ac:chgData name="Mark Burchell" userId="185fb994-54f0-4bef-bb26-36228174f21b" providerId="ADAL" clId="{FE02B73D-DDFA-4FC8-9FB9-7F396480BBF4}" dt="2025-06-25T09:08:04.593" v="1269" actId="207"/>
          <ac:spMkLst>
            <pc:docMk/>
            <pc:sldMk cId="671441231" sldId="266"/>
            <ac:spMk id="5" creationId="{33753095-146A-3A88-477F-E693FF5DA758}"/>
          </ac:spMkLst>
        </pc:spChg>
        <pc:spChg chg="add mod">
          <ac:chgData name="Mark Burchell" userId="185fb994-54f0-4bef-bb26-36228174f21b" providerId="ADAL" clId="{FE02B73D-DDFA-4FC8-9FB9-7F396480BBF4}" dt="2025-06-25T09:41:15.286" v="2820" actId="20577"/>
          <ac:spMkLst>
            <pc:docMk/>
            <pc:sldMk cId="671441231" sldId="266"/>
            <ac:spMk id="6" creationId="{C33AE69D-F000-2939-4ACB-2AA4E9046E38}"/>
          </ac:spMkLst>
        </pc:spChg>
        <pc:picChg chg="add mod">
          <ac:chgData name="Mark Burchell" userId="185fb994-54f0-4bef-bb26-36228174f21b" providerId="ADAL" clId="{FE02B73D-DDFA-4FC8-9FB9-7F396480BBF4}" dt="2025-06-25T09:08:52.325" v="1272" actId="1076"/>
          <ac:picMkLst>
            <pc:docMk/>
            <pc:sldMk cId="671441231" sldId="266"/>
            <ac:picMk id="2" creationId="{481AF856-7EB1-41C9-33B5-37B3DA9BB2A1}"/>
          </ac:picMkLst>
        </pc:picChg>
      </pc:sldChg>
      <pc:sldChg chg="del">
        <pc:chgData name="Mark Burchell" userId="185fb994-54f0-4bef-bb26-36228174f21b" providerId="ADAL" clId="{FE02B73D-DDFA-4FC8-9FB9-7F396480BBF4}" dt="2025-06-25T09:42:39.583" v="2850" actId="47"/>
        <pc:sldMkLst>
          <pc:docMk/>
          <pc:sldMk cId="48087437" sldId="267"/>
        </pc:sldMkLst>
      </pc:sldChg>
      <pc:sldChg chg="modSp add mod">
        <pc:chgData name="Mark Burchell" userId="185fb994-54f0-4bef-bb26-36228174f21b" providerId="ADAL" clId="{FE02B73D-DDFA-4FC8-9FB9-7F396480BBF4}" dt="2025-06-25T11:17:30.092" v="4475" actId="20577"/>
        <pc:sldMkLst>
          <pc:docMk/>
          <pc:sldMk cId="3283323789" sldId="267"/>
        </pc:sldMkLst>
        <pc:spChg chg="mod">
          <ac:chgData name="Mark Burchell" userId="185fb994-54f0-4bef-bb26-36228174f21b" providerId="ADAL" clId="{FE02B73D-DDFA-4FC8-9FB9-7F396480BBF4}" dt="2025-06-25T11:17:30.092" v="4475" actId="20577"/>
          <ac:spMkLst>
            <pc:docMk/>
            <pc:sldMk cId="3283323789" sldId="267"/>
            <ac:spMk id="2" creationId="{D3F86121-D242-E8F3-6DDD-CCDDDEB71A81}"/>
          </ac:spMkLst>
        </pc:spChg>
        <pc:spChg chg="mod">
          <ac:chgData name="Mark Burchell" userId="185fb994-54f0-4bef-bb26-36228174f21b" providerId="ADAL" clId="{FE02B73D-DDFA-4FC8-9FB9-7F396480BBF4}" dt="2025-06-25T11:14:05.705" v="4452" actId="1076"/>
          <ac:spMkLst>
            <pc:docMk/>
            <pc:sldMk cId="3283323789" sldId="267"/>
            <ac:spMk id="3" creationId="{F9C2C826-FCB0-E187-C239-E264442643C8}"/>
          </ac:spMkLst>
        </pc:spChg>
      </pc:sldChg>
      <pc:sldChg chg="addSp delSp modSp mod ord delAnim modAnim">
        <pc:chgData name="Mark Burchell" userId="185fb994-54f0-4bef-bb26-36228174f21b" providerId="ADAL" clId="{FE02B73D-DDFA-4FC8-9FB9-7F396480BBF4}" dt="2025-07-03T08:06:50.832" v="4564" actId="14100"/>
        <pc:sldMkLst>
          <pc:docMk/>
          <pc:sldMk cId="2506844919" sldId="268"/>
        </pc:sldMkLst>
        <pc:spChg chg="mod">
          <ac:chgData name="Mark Burchell" userId="185fb994-54f0-4bef-bb26-36228174f21b" providerId="ADAL" clId="{FE02B73D-DDFA-4FC8-9FB9-7F396480BBF4}" dt="2025-06-25T08:52:48.315" v="287" actId="1076"/>
          <ac:spMkLst>
            <pc:docMk/>
            <pc:sldMk cId="2506844919" sldId="268"/>
            <ac:spMk id="2" creationId="{E277FE1A-8CAA-EE26-A812-170EC13F8B03}"/>
          </ac:spMkLst>
        </pc:spChg>
        <pc:spChg chg="add mod">
          <ac:chgData name="Mark Burchell" userId="185fb994-54f0-4bef-bb26-36228174f21b" providerId="ADAL" clId="{FE02B73D-DDFA-4FC8-9FB9-7F396480BBF4}" dt="2025-06-25T11:14:42.260" v="4469" actId="6549"/>
          <ac:spMkLst>
            <pc:docMk/>
            <pc:sldMk cId="2506844919" sldId="268"/>
            <ac:spMk id="3" creationId="{360F5B4C-93D8-9733-3CA0-275508F6D68F}"/>
          </ac:spMkLst>
        </pc:spChg>
        <pc:spChg chg="add mod">
          <ac:chgData name="Mark Burchell" userId="185fb994-54f0-4bef-bb26-36228174f21b" providerId="ADAL" clId="{FE02B73D-DDFA-4FC8-9FB9-7F396480BBF4}" dt="2025-07-03T08:06:50.832" v="4564" actId="14100"/>
          <ac:spMkLst>
            <pc:docMk/>
            <pc:sldMk cId="2506844919" sldId="268"/>
            <ac:spMk id="7" creationId="{8749168C-47B2-D6CF-950F-E21A3C5566CA}"/>
          </ac:spMkLst>
        </pc:spChg>
        <pc:picChg chg="mod">
          <ac:chgData name="Mark Burchell" userId="185fb994-54f0-4bef-bb26-36228174f21b" providerId="ADAL" clId="{FE02B73D-DDFA-4FC8-9FB9-7F396480BBF4}" dt="2025-06-25T08:52:42.802" v="286" actId="1076"/>
          <ac:picMkLst>
            <pc:docMk/>
            <pc:sldMk cId="2506844919" sldId="268"/>
            <ac:picMk id="4" creationId="{A53674CB-F88A-909B-58A6-A68B47647400}"/>
          </ac:picMkLst>
        </pc:picChg>
        <pc:cxnChg chg="add mod">
          <ac:chgData name="Mark Burchell" userId="185fb994-54f0-4bef-bb26-36228174f21b" providerId="ADAL" clId="{FE02B73D-DDFA-4FC8-9FB9-7F396480BBF4}" dt="2025-07-03T08:06:32.173" v="4512" actId="1582"/>
          <ac:cxnSpMkLst>
            <pc:docMk/>
            <pc:sldMk cId="2506844919" sldId="268"/>
            <ac:cxnSpMk id="6" creationId="{16225384-4647-0FCE-911A-678B30C1E712}"/>
          </ac:cxnSpMkLst>
        </pc:cxnChg>
      </pc:sldChg>
      <pc:sldChg chg="addSp modSp add mod">
        <pc:chgData name="Mark Burchell" userId="185fb994-54f0-4bef-bb26-36228174f21b" providerId="ADAL" clId="{FE02B73D-DDFA-4FC8-9FB9-7F396480BBF4}" dt="2025-06-25T09:52:46.862" v="3375" actId="1076"/>
        <pc:sldMkLst>
          <pc:docMk/>
          <pc:sldMk cId="4167558999" sldId="368"/>
        </pc:sldMkLst>
        <pc:spChg chg="mod">
          <ac:chgData name="Mark Burchell" userId="185fb994-54f0-4bef-bb26-36228174f21b" providerId="ADAL" clId="{FE02B73D-DDFA-4FC8-9FB9-7F396480BBF4}" dt="2025-06-25T08:48:52.168" v="253" actId="1076"/>
          <ac:spMkLst>
            <pc:docMk/>
            <pc:sldMk cId="4167558999" sldId="368"/>
            <ac:spMk id="2" creationId="{00000000-0000-0000-0000-000000000000}"/>
          </ac:spMkLst>
        </pc:spChg>
        <pc:spChg chg="mod">
          <ac:chgData name="Mark Burchell" userId="185fb994-54f0-4bef-bb26-36228174f21b" providerId="ADAL" clId="{FE02B73D-DDFA-4FC8-9FB9-7F396480BBF4}" dt="2025-06-25T08:46:42.734" v="181" actId="6549"/>
          <ac:spMkLst>
            <pc:docMk/>
            <pc:sldMk cId="4167558999" sldId="368"/>
            <ac:spMk id="4" creationId="{00000000-0000-0000-0000-000000000000}"/>
          </ac:spMkLst>
        </pc:spChg>
        <pc:spChg chg="mod">
          <ac:chgData name="Mark Burchell" userId="185fb994-54f0-4bef-bb26-36228174f21b" providerId="ADAL" clId="{FE02B73D-DDFA-4FC8-9FB9-7F396480BBF4}" dt="2025-06-25T09:52:31.550" v="3372" actId="1076"/>
          <ac:spMkLst>
            <pc:docMk/>
            <pc:sldMk cId="4167558999" sldId="368"/>
            <ac:spMk id="5" creationId="{00000000-0000-0000-0000-000000000000}"/>
          </ac:spMkLst>
        </pc:spChg>
        <pc:spChg chg="add mod">
          <ac:chgData name="Mark Burchell" userId="185fb994-54f0-4bef-bb26-36228174f21b" providerId="ADAL" clId="{FE02B73D-DDFA-4FC8-9FB9-7F396480BBF4}" dt="2025-06-25T09:52:36.102" v="3373" actId="1076"/>
          <ac:spMkLst>
            <pc:docMk/>
            <pc:sldMk cId="4167558999" sldId="368"/>
            <ac:spMk id="6" creationId="{83DF92B9-7885-8F46-8E51-B3C492620F3F}"/>
          </ac:spMkLst>
        </pc:spChg>
        <pc:spChg chg="add mod">
          <ac:chgData name="Mark Burchell" userId="185fb994-54f0-4bef-bb26-36228174f21b" providerId="ADAL" clId="{FE02B73D-DDFA-4FC8-9FB9-7F396480BBF4}" dt="2025-06-25T09:52:40.930" v="3374" actId="1076"/>
          <ac:spMkLst>
            <pc:docMk/>
            <pc:sldMk cId="4167558999" sldId="368"/>
            <ac:spMk id="7" creationId="{D9FF4A3E-D9A5-96D7-F5C8-B567D5ECF968}"/>
          </ac:spMkLst>
        </pc:spChg>
        <pc:picChg chg="mod">
          <ac:chgData name="Mark Burchell" userId="185fb994-54f0-4bef-bb26-36228174f21b" providerId="ADAL" clId="{FE02B73D-DDFA-4FC8-9FB9-7F396480BBF4}" dt="2025-06-25T09:52:46.862" v="3375" actId="1076"/>
          <ac:picMkLst>
            <pc:docMk/>
            <pc:sldMk cId="4167558999" sldId="368"/>
            <ac:picMk id="3" creationId="{00000000-0000-0000-0000-000000000000}"/>
          </ac:picMkLst>
        </pc:picChg>
      </pc:sldChg>
      <pc:sldChg chg="addSp delSp modSp new mod">
        <pc:chgData name="Mark Burchell" userId="185fb994-54f0-4bef-bb26-36228174f21b" providerId="ADAL" clId="{FE02B73D-DDFA-4FC8-9FB9-7F396480BBF4}" dt="2025-06-25T09:05:41.832" v="1165" actId="1076"/>
        <pc:sldMkLst>
          <pc:docMk/>
          <pc:sldMk cId="1172090743" sldId="369"/>
        </pc:sldMkLst>
        <pc:spChg chg="add mod">
          <ac:chgData name="Mark Burchell" userId="185fb994-54f0-4bef-bb26-36228174f21b" providerId="ADAL" clId="{FE02B73D-DDFA-4FC8-9FB9-7F396480BBF4}" dt="2025-06-25T09:04:52.790" v="1163" actId="1076"/>
          <ac:spMkLst>
            <pc:docMk/>
            <pc:sldMk cId="1172090743" sldId="369"/>
            <ac:spMk id="5" creationId="{0DED0101-BFB9-35D6-3688-98BB0587F6A6}"/>
          </ac:spMkLst>
        </pc:spChg>
        <pc:spChg chg="add mod">
          <ac:chgData name="Mark Burchell" userId="185fb994-54f0-4bef-bb26-36228174f21b" providerId="ADAL" clId="{FE02B73D-DDFA-4FC8-9FB9-7F396480BBF4}" dt="2025-06-25T09:05:41.832" v="1165" actId="1076"/>
          <ac:spMkLst>
            <pc:docMk/>
            <pc:sldMk cId="1172090743" sldId="369"/>
            <ac:spMk id="6" creationId="{06A72FE7-E469-DAEF-2473-3C2D6340C7F7}"/>
          </ac:spMkLst>
        </pc:spChg>
        <pc:picChg chg="add mod">
          <ac:chgData name="Mark Burchell" userId="185fb994-54f0-4bef-bb26-36228174f21b" providerId="ADAL" clId="{FE02B73D-DDFA-4FC8-9FB9-7F396480BBF4}" dt="2025-06-25T09:04:55.947" v="1164" actId="1076"/>
          <ac:picMkLst>
            <pc:docMk/>
            <pc:sldMk cId="1172090743" sldId="369"/>
            <ac:picMk id="4" creationId="{B0B5CFF4-E701-B49D-0E7E-14F0E80D168A}"/>
          </ac:picMkLst>
        </pc:picChg>
      </pc:sldChg>
      <pc:sldChg chg="addSp delSp modSp new mod">
        <pc:chgData name="Mark Burchell" userId="185fb994-54f0-4bef-bb26-36228174f21b" providerId="ADAL" clId="{FE02B73D-DDFA-4FC8-9FB9-7F396480BBF4}" dt="2025-06-25T09:41:22.169" v="2821" actId="20577"/>
        <pc:sldMkLst>
          <pc:docMk/>
          <pc:sldMk cId="910853318" sldId="370"/>
        </pc:sldMkLst>
        <pc:spChg chg="add mod">
          <ac:chgData name="Mark Burchell" userId="185fb994-54f0-4bef-bb26-36228174f21b" providerId="ADAL" clId="{FE02B73D-DDFA-4FC8-9FB9-7F396480BBF4}" dt="2025-06-25T09:15:54.456" v="1416" actId="207"/>
          <ac:spMkLst>
            <pc:docMk/>
            <pc:sldMk cId="910853318" sldId="370"/>
            <ac:spMk id="7" creationId="{7BFB425A-DDC5-DCBC-3469-6639A5B16144}"/>
          </ac:spMkLst>
        </pc:spChg>
        <pc:spChg chg="add mod">
          <ac:chgData name="Mark Burchell" userId="185fb994-54f0-4bef-bb26-36228174f21b" providerId="ADAL" clId="{FE02B73D-DDFA-4FC8-9FB9-7F396480BBF4}" dt="2025-06-25T09:41:22.169" v="2821" actId="20577"/>
          <ac:spMkLst>
            <pc:docMk/>
            <pc:sldMk cId="910853318" sldId="370"/>
            <ac:spMk id="8" creationId="{B877BB45-3B5D-2E70-EE34-6F4222B3F4C1}"/>
          </ac:spMkLst>
        </pc:spChg>
        <pc:picChg chg="add mod">
          <ac:chgData name="Mark Burchell" userId="185fb994-54f0-4bef-bb26-36228174f21b" providerId="ADAL" clId="{FE02B73D-DDFA-4FC8-9FB9-7F396480BBF4}" dt="2025-06-25T09:16:30.778" v="1443" actId="14100"/>
          <ac:picMkLst>
            <pc:docMk/>
            <pc:sldMk cId="910853318" sldId="370"/>
            <ac:picMk id="6" creationId="{B0D6BA8F-723F-D90A-488B-09F3A5B51532}"/>
          </ac:picMkLst>
        </pc:picChg>
      </pc:sldChg>
      <pc:sldChg chg="new del">
        <pc:chgData name="Mark Burchell" userId="185fb994-54f0-4bef-bb26-36228174f21b" providerId="ADAL" clId="{FE02B73D-DDFA-4FC8-9FB9-7F396480BBF4}" dt="2025-06-25T08:52:22.547" v="283" actId="680"/>
        <pc:sldMkLst>
          <pc:docMk/>
          <pc:sldMk cId="3856417879" sldId="370"/>
        </pc:sldMkLst>
      </pc:sldChg>
      <pc:sldChg chg="modSp add mod">
        <pc:chgData name="Mark Burchell" userId="185fb994-54f0-4bef-bb26-36228174f21b" providerId="ADAL" clId="{FE02B73D-DDFA-4FC8-9FB9-7F396480BBF4}" dt="2025-06-25T09:41:29.131" v="2822" actId="20577"/>
        <pc:sldMkLst>
          <pc:docMk/>
          <pc:sldMk cId="526101706" sldId="371"/>
        </pc:sldMkLst>
        <pc:spChg chg="mod">
          <ac:chgData name="Mark Burchell" userId="185fb994-54f0-4bef-bb26-36228174f21b" providerId="ADAL" clId="{FE02B73D-DDFA-4FC8-9FB9-7F396480BBF4}" dt="2025-06-25T09:41:29.131" v="2822" actId="20577"/>
          <ac:spMkLst>
            <pc:docMk/>
            <pc:sldMk cId="526101706" sldId="371"/>
            <ac:spMk id="8" creationId="{061CBD53-8DC4-9AA0-665D-AA04B6030FDB}"/>
          </ac:spMkLst>
        </pc:spChg>
      </pc:sldChg>
      <pc:sldChg chg="addSp delSp modSp new mod">
        <pc:chgData name="Mark Burchell" userId="185fb994-54f0-4bef-bb26-36228174f21b" providerId="ADAL" clId="{FE02B73D-DDFA-4FC8-9FB9-7F396480BBF4}" dt="2025-06-25T09:23:04.662" v="1664"/>
        <pc:sldMkLst>
          <pc:docMk/>
          <pc:sldMk cId="2798332256" sldId="372"/>
        </pc:sldMkLst>
        <pc:spChg chg="add mod">
          <ac:chgData name="Mark Burchell" userId="185fb994-54f0-4bef-bb26-36228174f21b" providerId="ADAL" clId="{FE02B73D-DDFA-4FC8-9FB9-7F396480BBF4}" dt="2025-06-25T09:22:27.257" v="1602" actId="1076"/>
          <ac:spMkLst>
            <pc:docMk/>
            <pc:sldMk cId="2798332256" sldId="372"/>
            <ac:spMk id="3" creationId="{D1676157-9681-CF46-CC5A-2F55BA0D1773}"/>
          </ac:spMkLst>
        </pc:spChg>
        <pc:spChg chg="add mod">
          <ac:chgData name="Mark Burchell" userId="185fb994-54f0-4bef-bb26-36228174f21b" providerId="ADAL" clId="{FE02B73D-DDFA-4FC8-9FB9-7F396480BBF4}" dt="2025-06-25T09:23:04.662" v="1664"/>
          <ac:spMkLst>
            <pc:docMk/>
            <pc:sldMk cId="2798332256" sldId="372"/>
            <ac:spMk id="6" creationId="{AD9E2483-10F6-7DEE-13F9-5038BC3172D7}"/>
          </ac:spMkLst>
        </pc:spChg>
        <pc:picChg chg="add mod">
          <ac:chgData name="Mark Burchell" userId="185fb994-54f0-4bef-bb26-36228174f21b" providerId="ADAL" clId="{FE02B73D-DDFA-4FC8-9FB9-7F396480BBF4}" dt="2025-06-25T09:22:29.576" v="1603" actId="1076"/>
          <ac:picMkLst>
            <pc:docMk/>
            <pc:sldMk cId="2798332256" sldId="372"/>
            <ac:picMk id="5" creationId="{0D41008F-3B9E-D285-2108-F013200002A3}"/>
          </ac:picMkLst>
        </pc:picChg>
      </pc:sldChg>
      <pc:sldChg chg="addSp delSp modSp new mod modAnim">
        <pc:chgData name="Mark Burchell" userId="185fb994-54f0-4bef-bb26-36228174f21b" providerId="ADAL" clId="{FE02B73D-DDFA-4FC8-9FB9-7F396480BBF4}" dt="2025-07-03T08:07:51.184" v="4573" actId="20577"/>
        <pc:sldMkLst>
          <pc:docMk/>
          <pc:sldMk cId="3943068704" sldId="373"/>
        </pc:sldMkLst>
        <pc:spChg chg="add mod">
          <ac:chgData name="Mark Burchell" userId="185fb994-54f0-4bef-bb26-36228174f21b" providerId="ADAL" clId="{FE02B73D-DDFA-4FC8-9FB9-7F396480BBF4}" dt="2025-07-03T08:07:51.184" v="4573" actId="20577"/>
          <ac:spMkLst>
            <pc:docMk/>
            <pc:sldMk cId="3943068704" sldId="373"/>
            <ac:spMk id="3" creationId="{1D639931-7226-4340-2DE9-B920B61FBA1F}"/>
          </ac:spMkLst>
        </pc:spChg>
      </pc:sldChg>
      <pc:sldChg chg="addSp delSp modSp new mod">
        <pc:chgData name="Mark Burchell" userId="185fb994-54f0-4bef-bb26-36228174f21b" providerId="ADAL" clId="{FE02B73D-DDFA-4FC8-9FB9-7F396480BBF4}" dt="2025-06-25T11:15:43.810" v="4471" actId="20577"/>
        <pc:sldMkLst>
          <pc:docMk/>
          <pc:sldMk cId="2969531276" sldId="374"/>
        </pc:sldMkLst>
        <pc:spChg chg="add mod">
          <ac:chgData name="Mark Burchell" userId="185fb994-54f0-4bef-bb26-36228174f21b" providerId="ADAL" clId="{FE02B73D-DDFA-4FC8-9FB9-7F396480BBF4}" dt="2025-06-25T11:15:43.810" v="4471" actId="20577"/>
          <ac:spMkLst>
            <pc:docMk/>
            <pc:sldMk cId="2969531276" sldId="374"/>
            <ac:spMk id="3" creationId="{86E98F4F-AC72-384B-8B6B-FB8185BA07C4}"/>
          </ac:spMkLst>
        </pc:spChg>
      </pc:sldChg>
      <pc:sldChg chg="addSp delSp modSp new mod modAnim">
        <pc:chgData name="Mark Burchell" userId="185fb994-54f0-4bef-bb26-36228174f21b" providerId="ADAL" clId="{FE02B73D-DDFA-4FC8-9FB9-7F396480BBF4}" dt="2025-07-03T08:09:38.393" v="4578" actId="255"/>
        <pc:sldMkLst>
          <pc:docMk/>
          <pc:sldMk cId="3889786753" sldId="375"/>
        </pc:sldMkLst>
        <pc:spChg chg="add mod">
          <ac:chgData name="Mark Burchell" userId="185fb994-54f0-4bef-bb26-36228174f21b" providerId="ADAL" clId="{FE02B73D-DDFA-4FC8-9FB9-7F396480BBF4}" dt="2025-07-03T08:09:38.393" v="4578" actId="255"/>
          <ac:spMkLst>
            <pc:docMk/>
            <pc:sldMk cId="3889786753" sldId="375"/>
            <ac:spMk id="3" creationId="{F1F8E471-B2CA-EA2B-DEAC-1C3EC343B568}"/>
          </ac:spMkLst>
        </pc:spChg>
      </pc:sldChg>
      <pc:sldChg chg="delSp new del mod">
        <pc:chgData name="Mark Burchell" userId="185fb994-54f0-4bef-bb26-36228174f21b" providerId="ADAL" clId="{FE02B73D-DDFA-4FC8-9FB9-7F396480BBF4}" dt="2025-06-25T11:14:12.376" v="4453" actId="47"/>
        <pc:sldMkLst>
          <pc:docMk/>
          <pc:sldMk cId="3519106212" sldId="376"/>
        </pc:sldMkLst>
      </pc:sldChg>
      <pc:sldChg chg="addSp delSp modSp new mod modAnim">
        <pc:chgData name="Mark Burchell" userId="185fb994-54f0-4bef-bb26-36228174f21b" providerId="ADAL" clId="{FE02B73D-DDFA-4FC8-9FB9-7F396480BBF4}" dt="2025-06-25T11:21:41.669" v="4490" actId="1076"/>
        <pc:sldMkLst>
          <pc:docMk/>
          <pc:sldMk cId="2162975951" sldId="377"/>
        </pc:sldMkLst>
        <pc:spChg chg="add mod">
          <ac:chgData name="Mark Burchell" userId="185fb994-54f0-4bef-bb26-36228174f21b" providerId="ADAL" clId="{FE02B73D-DDFA-4FC8-9FB9-7F396480BBF4}" dt="2025-06-25T11:21:37.733" v="4489" actId="6549"/>
          <ac:spMkLst>
            <pc:docMk/>
            <pc:sldMk cId="2162975951" sldId="377"/>
            <ac:spMk id="3" creationId="{4D5A948D-8C9A-7290-18DF-03A2E2C59211}"/>
          </ac:spMkLst>
        </pc:spChg>
        <pc:picChg chg="add mod">
          <ac:chgData name="Mark Burchell" userId="185fb994-54f0-4bef-bb26-36228174f21b" providerId="ADAL" clId="{FE02B73D-DDFA-4FC8-9FB9-7F396480BBF4}" dt="2025-06-25T11:21:41.669" v="4490" actId="1076"/>
          <ac:picMkLst>
            <pc:docMk/>
            <pc:sldMk cId="2162975951" sldId="377"/>
            <ac:picMk id="7" creationId="{D4044DB2-0CC3-B6E4-3FA6-F75B84F86293}"/>
          </ac:picMkLst>
        </pc:picChg>
      </pc:sldChg>
      <pc:sldChg chg="addSp modSp add mod modAnim">
        <pc:chgData name="Mark Burchell" userId="185fb994-54f0-4bef-bb26-36228174f21b" providerId="ADAL" clId="{FE02B73D-DDFA-4FC8-9FB9-7F396480BBF4}" dt="2025-06-25T11:23:00.507" v="4495"/>
        <pc:sldMkLst>
          <pc:docMk/>
          <pc:sldMk cId="3002214735" sldId="378"/>
        </pc:sldMkLst>
        <pc:picChg chg="add mod">
          <ac:chgData name="Mark Burchell" userId="185fb994-54f0-4bef-bb26-36228174f21b" providerId="ADAL" clId="{FE02B73D-DDFA-4FC8-9FB9-7F396480BBF4}" dt="2025-06-25T11:22:55.090" v="4494" actId="1076"/>
          <ac:picMkLst>
            <pc:docMk/>
            <pc:sldMk cId="3002214735" sldId="378"/>
            <ac:picMk id="4" creationId="{D5CEE0B8-409E-603E-2C86-0F04A71FA3AE}"/>
          </ac:picMkLst>
        </pc:picChg>
      </pc:sldChg>
      <pc:sldChg chg="addSp modSp add mod modAnim">
        <pc:chgData name="Mark Burchell" userId="185fb994-54f0-4bef-bb26-36228174f21b" providerId="ADAL" clId="{FE02B73D-DDFA-4FC8-9FB9-7F396480BBF4}" dt="2025-06-25T11:23:49.854" v="4510" actId="20577"/>
        <pc:sldMkLst>
          <pc:docMk/>
          <pc:sldMk cId="4065006683" sldId="379"/>
        </pc:sldMkLst>
        <pc:spChg chg="mod">
          <ac:chgData name="Mark Burchell" userId="185fb994-54f0-4bef-bb26-36228174f21b" providerId="ADAL" clId="{FE02B73D-DDFA-4FC8-9FB9-7F396480BBF4}" dt="2025-06-25T11:23:49.854" v="4510" actId="20577"/>
          <ac:spMkLst>
            <pc:docMk/>
            <pc:sldMk cId="4065006683" sldId="379"/>
            <ac:spMk id="3" creationId="{187168D7-EEBF-95F8-77C9-92B1CECBA669}"/>
          </ac:spMkLst>
        </pc:spChg>
        <pc:picChg chg="add">
          <ac:chgData name="Mark Burchell" userId="185fb994-54f0-4bef-bb26-36228174f21b" providerId="ADAL" clId="{FE02B73D-DDFA-4FC8-9FB9-7F396480BBF4}" dt="2025-06-25T11:21:04.394" v="4482" actId="22"/>
          <ac:picMkLst>
            <pc:docMk/>
            <pc:sldMk cId="4065006683" sldId="379"/>
            <ac:picMk id="4" creationId="{E5371A37-F367-7860-3719-24400C791126}"/>
          </ac:picMkLst>
        </pc:picChg>
      </pc:sldChg>
      <pc:sldChg chg="add">
        <pc:chgData name="Mark Burchell" userId="185fb994-54f0-4bef-bb26-36228174f21b" providerId="ADAL" clId="{FE02B73D-DDFA-4FC8-9FB9-7F396480BBF4}" dt="2025-07-03T08:08:32.438" v="4574"/>
        <pc:sldMkLst>
          <pc:docMk/>
          <pc:sldMk cId="3186255560" sldId="380"/>
        </pc:sldMkLst>
      </pc:sldChg>
    </pc:docChg>
  </pc:docChgLst>
  <pc:docChgLst>
    <pc:chgData name="Mark Burchell" userId="185fb994-54f0-4bef-bb26-36228174f21b" providerId="ADAL" clId="{89C20250-3AB1-4ADE-A251-2CAEF56A40F3}"/>
    <pc:docChg chg="undo custSel addSld delSld modSld">
      <pc:chgData name="Mark Burchell" userId="185fb994-54f0-4bef-bb26-36228174f21b" providerId="ADAL" clId="{89C20250-3AB1-4ADE-A251-2CAEF56A40F3}" dt="2025-02-28T12:14:26.303" v="1615" actId="20577"/>
      <pc:docMkLst>
        <pc:docMk/>
      </pc:docMkLst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782939041" sldId="259"/>
        </pc:sldMkLst>
      </pc:sldChg>
      <pc:sldChg chg="modSp del mod">
        <pc:chgData name="Mark Burchell" userId="185fb994-54f0-4bef-bb26-36228174f21b" providerId="ADAL" clId="{89C20250-3AB1-4ADE-A251-2CAEF56A40F3}" dt="2025-02-26T15:25:36.061" v="961" actId="47"/>
        <pc:sldMkLst>
          <pc:docMk/>
          <pc:sldMk cId="2297741012" sldId="260"/>
        </pc:sldMkLst>
      </pc:sldChg>
      <pc:sldChg chg="addSp delSp modSp mod">
        <pc:chgData name="Mark Burchell" userId="185fb994-54f0-4bef-bb26-36228174f21b" providerId="ADAL" clId="{89C20250-3AB1-4ADE-A251-2CAEF56A40F3}" dt="2025-02-28T12:14:26.303" v="1615" actId="20577"/>
        <pc:sldMkLst>
          <pc:docMk/>
          <pc:sldMk cId="671441231" sldId="266"/>
        </pc:sldMkLst>
      </pc:sldChg>
      <pc:sldChg chg="addSp delSp modSp add mod">
        <pc:chgData name="Mark Burchell" userId="185fb994-54f0-4bef-bb26-36228174f21b" providerId="ADAL" clId="{89C20250-3AB1-4ADE-A251-2CAEF56A40F3}" dt="2025-02-26T15:42:51.872" v="1386" actId="1076"/>
        <pc:sldMkLst>
          <pc:docMk/>
          <pc:sldMk cId="48087437" sldId="267"/>
        </pc:sldMkLst>
      </pc:sldChg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3283323789" sldId="267"/>
        </pc:sldMkLst>
      </pc:sldChg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1344016526" sldId="268"/>
        </pc:sldMkLst>
      </pc:sldChg>
      <pc:sldChg chg="addSp modSp new mod modAnim">
        <pc:chgData name="Mark Burchell" userId="185fb994-54f0-4bef-bb26-36228174f21b" providerId="ADAL" clId="{89C20250-3AB1-4ADE-A251-2CAEF56A40F3}" dt="2025-02-28T11:48:06.383" v="1591" actId="14100"/>
        <pc:sldMkLst>
          <pc:docMk/>
          <pc:sldMk cId="2506844919" sldId="268"/>
        </pc:sldMkLst>
      </pc:sldChg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3552467281" sldId="269"/>
        </pc:sldMkLst>
      </pc:sldChg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438275002" sldId="270"/>
        </pc:sldMkLst>
      </pc:sldChg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289832502" sldId="271"/>
        </pc:sldMkLst>
      </pc:sldChg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1906639152" sldId="272"/>
        </pc:sldMkLst>
      </pc:sldChg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789003833" sldId="273"/>
        </pc:sldMkLst>
      </pc:sldChg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1071875055" sldId="274"/>
        </pc:sldMkLst>
      </pc:sldChg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1365971027" sldId="275"/>
        </pc:sldMkLst>
      </pc:sldChg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1392455102" sldId="276"/>
        </pc:sldMkLst>
      </pc:sldChg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62656431" sldId="277"/>
        </pc:sldMkLst>
      </pc:sldChg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3939148123" sldId="278"/>
        </pc:sldMkLst>
      </pc:sldChg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410362072" sldId="279"/>
        </pc:sldMkLst>
      </pc:sldChg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2053709472" sldId="280"/>
        </pc:sldMkLst>
      </pc:sldChg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3545257121" sldId="282"/>
        </pc:sldMkLst>
      </pc:sldChg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4023237362" sldId="283"/>
        </pc:sldMkLst>
      </pc:sldChg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454238796" sldId="284"/>
        </pc:sldMkLst>
      </pc:sldChg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3594965819" sldId="285"/>
        </pc:sldMkLst>
      </pc:sldChg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444409165" sldId="286"/>
        </pc:sldMkLst>
      </pc:sldChg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1544197963" sldId="287"/>
        </pc:sldMkLst>
      </pc:sldChg>
      <pc:sldChg chg="del">
        <pc:chgData name="Mark Burchell" userId="185fb994-54f0-4bef-bb26-36228174f21b" providerId="ADAL" clId="{89C20250-3AB1-4ADE-A251-2CAEF56A40F3}" dt="2025-02-26T15:11:03.455" v="0" actId="47"/>
        <pc:sldMkLst>
          <pc:docMk/>
          <pc:sldMk cId="95484683" sldId="28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1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91-CC4D-B75E-B0DC3BBEED47}"/>
              </c:ext>
            </c:extLst>
          </c:dPt>
          <c:dPt>
            <c:idx val="1"/>
            <c:bubble3D val="0"/>
            <c:spPr>
              <a:solidFill>
                <a:schemeClr val="bg2">
                  <a:lumMod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91-CC4D-B75E-B0DC3BBEED47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291-CC4D-B75E-B0DC3BBEED47}"/>
              </c:ext>
            </c:extLst>
          </c:dPt>
          <c:dPt>
            <c:idx val="3"/>
            <c:bubble3D val="0"/>
            <c:spPr>
              <a:solidFill>
                <a:srgbClr val="C0D78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291-CC4D-B75E-B0DC3BBEED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91-CC4D-B75E-B0DC3BBEE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E8-F34F-946C-E29D000C40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E8-F34F-946C-E29D000C401B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E8-F34F-946C-E29D000C401B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4E8-F34F-946C-E29D000C401B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4E8-F34F-946C-E29D000C40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54-8245-8BF0-56190D0BF5E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54-8245-8BF0-56190D0BF5E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54-8245-8BF0-56190D0BF5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0A-4F47-9FAF-CF2EB2C31010}"/>
              </c:ext>
            </c:extLst>
          </c:dPt>
          <c:dPt>
            <c:idx val="1"/>
            <c:bubble3D val="0"/>
            <c:spPr>
              <a:solidFill>
                <a:schemeClr val="accent3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0A-4F47-9FAF-CF2EB2C31010}"/>
              </c:ext>
            </c:extLst>
          </c:dPt>
          <c:dPt>
            <c:idx val="2"/>
            <c:bubble3D val="0"/>
            <c:spPr>
              <a:solidFill>
                <a:schemeClr val="accent3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30A-4F47-9FAF-CF2EB2C31010}"/>
              </c:ext>
            </c:extLst>
          </c:dPt>
          <c:dPt>
            <c:idx val="3"/>
            <c:bubble3D val="0"/>
            <c:spPr>
              <a:solidFill>
                <a:schemeClr val="accent3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30A-4F47-9FAF-CF2EB2C3101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0A-4F47-9FAF-CF2EB2C31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40-0A47-BE9C-0EF8673EBD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40-0A47-BE9C-0EF8673EBD8A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240-0A47-BE9C-0EF8673EBD8A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240-0A47-BE9C-0EF8673EBD8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240-0A47-BE9C-0EF8673EB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6E-9A48-9FD2-EAA66A8E64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6E-9A48-9FD2-EAA66A8E64D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6E-9A48-9FD2-EAA66A8E64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DD-2B48-AD2E-2885F92FD7AD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DD-2B48-AD2E-2885F92FD7AD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DD-2B48-AD2E-2885F92FD7AD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DD-2B48-AD2E-2885F92FD7AD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DD-2B48-AD2E-2885F92FD7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60-7D40-88B5-C9E4B3A179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60-7D40-88B5-C9E4B3A1792F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60-7D40-88B5-C9E4B3A1792F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760-7D40-88B5-C9E4B3A1792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760-7D40-88B5-C9E4B3A179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9-F444-B82D-9ABA2D8462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89-F444-B82D-9ABA2D84627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89-F444-B82D-9ABA2D8462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45-FE44-B83F-D9C17780D5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45-FE44-B83F-D9C17780D55A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445-FE44-B83F-D9C17780D55A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445-FE44-B83F-D9C17780D55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45-FE44-B83F-D9C17780D5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C0-B748-BFA7-5AEB3841D101}"/>
              </c:ext>
            </c:extLst>
          </c:dPt>
          <c:dPt>
            <c:idx val="1"/>
            <c:bubble3D val="0"/>
            <c:spPr>
              <a:solidFill>
                <a:schemeClr val="accent4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C0-B748-BFA7-5AEB3841D101}"/>
              </c:ext>
            </c:extLst>
          </c:dPt>
          <c:dPt>
            <c:idx val="2"/>
            <c:bubble3D val="0"/>
            <c:spPr>
              <a:solidFill>
                <a:schemeClr val="accent4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0-B748-BFA7-5AEB3841D101}"/>
              </c:ext>
            </c:extLst>
          </c:dPt>
          <c:dPt>
            <c:idx val="3"/>
            <c:bubble3D val="0"/>
            <c:spPr>
              <a:solidFill>
                <a:schemeClr val="accent4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0-B748-BFA7-5AEB3841D101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C0-B748-BFA7-5AEB3841D1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B9-DD49-873E-DCB3652365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B9-DD49-873E-DCB36523656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B9-DD49-873E-DCB3652365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E4-9044-85B6-B46E609F3DF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E4-9044-85B6-B46E609F3DFE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0E4-9044-85B6-B46E609F3DFE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0E4-9044-85B6-B46E609F3DFE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0E4-9044-85B6-B46E609F3D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4C-FC42-AD1D-6CC3C4D8F950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4C-FC42-AD1D-6CC3C4D8F950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14C-FC42-AD1D-6CC3C4D8F950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14C-FC42-AD1D-6CC3C4D8F95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4C-FC42-AD1D-6CC3C4D8F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87-3240-B382-73E5E96A35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87-3240-B382-73E5E96A356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87-3240-B382-73E5E96A35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B4-B14C-AB4D-E6F40A04183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B4-B14C-AB4D-E6F40A041837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B4-B14C-AB4D-E6F40A04183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FB4-B14C-AB4D-E6F40A04183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0D-8046-AB67-6946CFFA4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E0-5748-8883-483A67A7AD5A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E0-5748-8883-483A67A7AD5A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3E0-5748-8883-483A67A7AD5A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3E0-5748-8883-483A67A7AD5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0D-8046-AB67-6946CFFA4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F7-C34C-B03E-6C44C3C5AF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F7-C34C-B03E-6C44C3C5AF1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F7-C34C-B03E-6C44C3C5AF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261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236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55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48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3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Relationship Id="rId4" Type="http://schemas.openxmlformats.org/officeDocument/2006/relationships/chart" Target="../charts/chart2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3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3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Master" Target="../slideMasters/slideMaster4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image" Target="../media/image3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Master" Target="../slideMasters/slideMaster5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3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24E997-EF74-3066-3E90-5F29FC288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AB69DAB4-6254-5D35-3D24-CBF4B8CFB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48E68861-82CC-CA96-E1AA-4105331315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15896" y="559786"/>
            <a:ext cx="5070764" cy="63694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012AF0-7806-4695-4D12-697B57463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925C3F4-DAE6-4949-0DD3-CDC15A7E8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</p:spTree>
    <p:extLst>
      <p:ext uri="{BB962C8B-B14F-4D97-AF65-F5344CB8AC3E}">
        <p14:creationId xmlns:p14="http://schemas.microsoft.com/office/powerpoint/2010/main" val="11933153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46D21B-D681-EF5F-D271-8CEF4C29B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53B94D7A-40DC-DA14-DCBE-B0869C3D4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3DC414-B9EA-3DAB-D78D-CF6A5E352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B2F87B-51B3-1C49-89EE-96FC96A4A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CD6AD59-0524-BB6C-BB53-A1023BC475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725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A6C736-7D84-CB4E-82C3-8E5FE3BFEEA8}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239217E9-884A-35E6-AAC9-20E6E0EBB1ED}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A8165D-EF22-85FF-7A29-A2C7EB9419BE}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1283D7-9021-F25C-C4A7-D7ABB00667DB}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7F53819-B085-73B2-308F-51DEF10C2FF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DD33C8A4-05A9-E96D-CFEB-E19CF1BB897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3F226F2-C47F-C9B2-1348-4240D81388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A3C7E387-FD06-E88E-3A2D-40A5152ACC9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54AF76F0-9430-34BB-17D3-48068046C16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55921B49-92DC-448F-8EEE-6D4223E044C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91E95FC0-B71B-C0C3-6F25-0C53F2806FD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DC99DEDE-A731-9674-4B2A-EF154090585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740E3FCB-9F58-1E7A-EFDF-F0CA09CD4DA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5A12CEA8-38CB-EBCF-054B-4A1D6275699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9795E81F-461E-C37C-C973-A13A2874DED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DD12FBE8-5ED7-FC02-FF66-8D7C2833322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F4F40E80-2FF1-8E54-D85D-B84207FDB7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7C58DD88-16A6-71D7-E223-8D3BA4F5A94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D38FD335-9991-8D77-5685-F9F82496D93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8528DE67-7BDE-54FB-081C-445A7D766E1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20229053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CE98CE-E6B1-EAE5-16DF-9A3617430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AAF11BFC-F88B-6D81-1B9D-B2A71AE38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105755-8495-C8D5-AB0D-04FB927B7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F910C6-7769-C2B5-FCEA-46DCE0E70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261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204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46DB127-F80F-74DC-B703-44A600612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283E50-1404-14AD-8978-1ACDC78A0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CE3E8-B6A0-C7C4-1F4C-DA8CDF4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363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383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36438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6B28D9-BB8E-CBDA-E864-E8FCF67A0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824C9048-BB85-2F54-E8DA-83F2FD069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B5E81FCE-605A-3FB0-3DF0-70CAAC6F1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55655" y="-1927275"/>
            <a:ext cx="5186290" cy="8931991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2ED64FC8-2263-3A43-DB30-3A29738E8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56F1DE-F3CF-94A9-07BA-1EAEE8399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ambition.. </a:t>
            </a:r>
            <a:r>
              <a:rPr lang="en-GB" sz="1800" b="1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366373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535CB18-7EFD-D20F-C0F7-4E3FB22AA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6DC6C3-0411-B839-E141-FF9178A6F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29C7E824-6A00-3EB4-DEC7-DF0337746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1DB54A30-E324-9817-8335-53A1CE0D1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55655" y="-1927275"/>
            <a:ext cx="5186290" cy="8931991"/>
          </a:xfrm>
          <a:prstGeom prst="rect">
            <a:avLst/>
          </a:prstGeom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3D76B9BF-A377-9449-7A6D-56AD7D27B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A0CE64-07D8-193D-51D5-9965DFE5E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 dirty="0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8781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952411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1875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3709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71422221-76D8-3A61-588D-455C7F8600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32CEEF4C-25E3-3845-CC2C-9E188F5F2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4445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2426DCC2-C443-4A42-1F42-8F5A778D7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93762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165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529172-32AD-C17A-3BB1-F204CAA56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0"/>
            <a:ext cx="12205185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3426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AB09399-9B3A-491E-4063-1F0848466A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51713" y="0"/>
            <a:ext cx="484028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BC7F3F-8E85-EA5F-BA3E-A0A30A726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64898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3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8D7C2E8-2D38-4B48-4DEA-CA6AE7C4B1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0"/>
            <a:ext cx="468385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F8DAF5-1E36-0882-8186-D3347F17C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69" y="-36768"/>
            <a:ext cx="7515829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634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2E7BA065-ED23-1599-3BEE-FF14FFBD02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3392232"/>
            <a:ext cx="12199690" cy="346576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699CEB-6195-8AD3-30A5-F99104F3E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3429000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04808" y="-6981"/>
            <a:ext cx="687192" cy="13654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12255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11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697387-6DFC-18F9-8447-4355AC96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338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E3FACA-D339-141A-E443-A492FAAAB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C63AD018-987C-8689-B8B0-6BD4BCBF1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7FE844-A38D-1F00-9833-5BA8774E7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354A43-F817-CB54-A5EE-1392C1F75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F90DA3B-0EB9-0376-08AC-08DE3F1825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190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-1" y="0"/>
            <a:ext cx="12191999" cy="6858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168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-1" y="0"/>
            <a:ext cx="12191999" cy="6858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595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51DD0A-11A8-E02C-D66B-019A03B3D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99EF5E4C-6C06-52B7-3D34-257349BC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62BD9-62E0-75DF-84A1-7F25F8598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C6C233-ED48-3D4B-29F6-914D55BFF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68B8D14A-C729-2BF4-E9A5-0A1087CB53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3800B4A-BCDF-9919-1DF5-F2D7EA732E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9C22242F-820C-FE71-CD07-9AE3846E2B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6E4C0E04-2795-9D19-C76F-C2CAF28919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013DB21E-2848-AADA-ABEF-FDE71C3E44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8F22882E-F265-D990-0FF3-CF231D18CC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06351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32B712-B30D-293E-C6B7-B286C41A0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50E35EF2-38CF-E504-869B-283525107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6B47C2-0B89-E08F-4E88-F7A703B0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8D0523-5AAC-A7E7-CBC6-C8F24079A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F71C44C-24F1-2BDA-3B6B-E689DA14C9B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8541458"/>
              </p:ext>
            </p:extLst>
          </p:nvPr>
        </p:nvGraphicFramePr>
        <p:xfrm>
          <a:off x="5534142" y="186983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BC1492B-3FD8-30DC-327A-853554B8599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68266906"/>
              </p:ext>
            </p:extLst>
          </p:nvPr>
        </p:nvGraphicFramePr>
        <p:xfrm>
          <a:off x="305436" y="186983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13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0E5E6C5-8017-569B-5D3E-5FE76987E5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330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D9255A-D365-0380-F556-B250A53F0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38B3B05-1EA9-7F74-CAFB-42935550D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EADD9B-355E-97C8-66E0-C23C4B2D4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F838A1-425A-0BF9-E63E-30387BE43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094DA17-D6E5-C591-823A-95E30F45028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49915346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845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A5476D-750E-DEB9-DBE4-82B11E44B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B67B18FB-6188-D4EF-BF03-CF898D201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1F54CD-300A-A3AB-38F7-922577DC2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863D5D-6473-730D-AD48-97C43472B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4B7FB86F-0E82-0221-11BB-063CA348EA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07AFE463-F2C3-E281-5F67-B357AE098A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9BDFC42-6854-3EFF-69E3-1A6293CA6F6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BF7ECA15-E119-52EB-A220-14A1A5D2030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56C751E-7E8F-DF08-DCC8-D8042284061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9B9850B9-019D-4902-AD76-FDBA97BEEF7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59FE2834-C267-EF91-CF76-751B9665CE5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BBAA1B09-0DB0-7451-FAD8-4B884A6C1BF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A4A0A9B8-F6E3-5F91-37E4-C2D2F96522A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E71AA05-EA48-E709-2027-5517E6950A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B6286635-AA20-A2B9-4E60-BD05DB9A426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04B67340-F8A9-E05B-DD43-74BE754C19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8089B9F4-9ACF-42D5-B497-C8DEFC0D8F3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E5ABD683-FEC9-1FC9-4710-03C3348681B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1960C972-A9E3-F7FF-F10C-568042B5B4B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61E2E82A-9B71-17B2-1935-3538BEE7AB6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24346721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40FCA3-0DA9-7373-D788-81FEE803E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03D273F5-A454-E6C9-CCD3-BC4400DB8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942E71-A645-6640-CBCD-62EB6507A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5EE0F0-700C-82A8-3DBD-2B7C84335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335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661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46DB127-F80F-74DC-B703-44A600612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283E50-1404-14AD-8978-1ACDC78A0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CE3E8-B6A0-C7C4-1F4C-DA8CDF4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845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390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6335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123C17-B7AA-4138-A771-88891C8C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C0D6E9-20D8-5AD3-CCD2-D3AAD2FEF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8D6F6C-BC87-19F5-4A6A-B2C47537A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343AAAC9-0D4D-AC5E-C3D4-50D665C07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CBF418E9-8D24-17CA-006F-2BE9F2CD0F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F55BB367-F9D1-7189-4F5E-8739FADB63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CDF2225-D9E1-4D44-D341-BABCF43EB6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206953D7-7992-9E24-C356-B5339291E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EA9C2072-1EFC-DB57-201F-921204BB0F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B39D0A08-F49B-3D61-2FFF-158CC4122F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13231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596787-D640-D370-B0D5-5B0A17A4D209}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49062573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99306948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ACD527-39BE-1265-E7CC-1AF12893D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E4B22B-2255-3F9E-86B2-D249966E2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B42E8435-EAA8-856C-8B36-D066DD15B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3998FF0-82E7-BC57-A0B6-AC1E3923D19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503002157"/>
              </p:ext>
            </p:extLst>
          </p:nvPr>
        </p:nvGraphicFramePr>
        <p:xfrm>
          <a:off x="57571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0F240A3-F6BB-402A-1AC4-7AA5562A2B8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0099169"/>
              </p:ext>
            </p:extLst>
          </p:nvPr>
        </p:nvGraphicFramePr>
        <p:xfrm>
          <a:off x="5284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211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560574-F2A9-F8D5-E258-C8876C65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3527EF-CFE3-3C2D-BF02-BA215510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7A036-FA08-A53E-F8D3-92A91B5DC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70CB8AB6-2E86-BE40-9FCA-62959624F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2612C29-5DA4-9BE3-6133-2697B323EBA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34899534"/>
              </p:ext>
            </p:extLst>
          </p:nvPr>
        </p:nvGraphicFramePr>
        <p:xfrm>
          <a:off x="183142" y="1249390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30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96110E-8D86-1D75-C72F-7BD18E87A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DC31954F-7162-6484-5577-249595356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BD8170-8F1E-D45F-96C7-3ACCC34A0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00B94C-70FE-C2B3-544F-BC05EEDF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DA70019B-88CE-9FFA-DE65-47A359CD69A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FDD4F35C-D027-D96B-2AF2-1DD15957D1F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CB7C2D0B-9CD9-0882-59E8-86BC7964DD6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BBCCADAC-5B5A-B692-1EEE-9412B11E0D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CB21B104-33ED-5EEE-27B1-694D1924FB0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4483DE55-98C9-DEC7-8AF2-F2CC0B732C1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CA1C2025-B6B3-2019-75CE-F995538AF29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1BDE7A15-4121-3DF5-5BD7-B866EF0E7F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0" name="Picture Placeholder 5">
            <a:extLst>
              <a:ext uri="{FF2B5EF4-FFF2-40B4-BE49-F238E27FC236}">
                <a16:creationId xmlns:a16="http://schemas.microsoft.com/office/drawing/2014/main" id="{7FF99D4F-DDA9-62E1-4B2E-06161CEA7FC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85100E4B-E63C-9636-8E0D-C692B67815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2" name="Picture Placeholder 5">
            <a:extLst>
              <a:ext uri="{FF2B5EF4-FFF2-40B4-BE49-F238E27FC236}">
                <a16:creationId xmlns:a16="http://schemas.microsoft.com/office/drawing/2014/main" id="{0E9EAC08-C06C-F1CF-6CC8-DCE12125027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3" name="Text Placeholder 20">
            <a:extLst>
              <a:ext uri="{FF2B5EF4-FFF2-40B4-BE49-F238E27FC236}">
                <a16:creationId xmlns:a16="http://schemas.microsoft.com/office/drawing/2014/main" id="{9DA55901-E8E4-45DD-B180-E46F9DEB2C4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4" name="Picture Placeholder 5">
            <a:extLst>
              <a:ext uri="{FF2B5EF4-FFF2-40B4-BE49-F238E27FC236}">
                <a16:creationId xmlns:a16="http://schemas.microsoft.com/office/drawing/2014/main" id="{8A7BA5E4-E9F9-FCB0-EEC2-7B65F16936C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3BB572D1-4B80-0FF7-031E-FD1AF4C354B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6" name="Picture Placeholder 5">
            <a:extLst>
              <a:ext uri="{FF2B5EF4-FFF2-40B4-BE49-F238E27FC236}">
                <a16:creationId xmlns:a16="http://schemas.microsoft.com/office/drawing/2014/main" id="{03E8A6AE-4867-B976-FFB1-32750AEAE8C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7" name="Text Placeholder 20">
            <a:extLst>
              <a:ext uri="{FF2B5EF4-FFF2-40B4-BE49-F238E27FC236}">
                <a16:creationId xmlns:a16="http://schemas.microsoft.com/office/drawing/2014/main" id="{F2198023-A772-5E2F-FD94-F1CA19C6348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619539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D2DBB6-AEA4-EF98-DC95-85F4A6BB0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6C779-E5E4-1C18-33EB-25D06226C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3A6C22-EAB1-F2F4-463F-DD11CEB10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3C1EB483-6560-18C4-1DD5-C6CC62E7E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97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74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1AD642-D127-DF9C-6319-DACB2F9F6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4FD06-6099-8617-234D-0FB12E328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4FA7D6A1-791A-F305-BC35-BC21E6366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4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17088F-183C-09B6-119E-18CBEA4DC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1"/>
            <a:ext cx="12205185" cy="6917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81A637-822A-D582-CE29-DAAB7B913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DF433404-31AF-2F2E-A49A-5BB5256B1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BC73D607-7AEE-B551-2BCA-87D6CC7FB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15896" y="559786"/>
            <a:ext cx="5070764" cy="63694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E03BC2-1FB4-3AC0-0B7E-4BCB3323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E9685F2-443F-73EA-DF58-866C8B5B2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</p:spTree>
    <p:extLst>
      <p:ext uri="{BB962C8B-B14F-4D97-AF65-F5344CB8AC3E}">
        <p14:creationId xmlns:p14="http://schemas.microsoft.com/office/powerpoint/2010/main" val="1753927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73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597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B4A0A9-65E0-D340-E996-78C34447A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F509E0A0-1AE4-A9C0-AD2F-2CA577745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41813A45-0BA1-690E-D4B4-123A5E2836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683" y="320633"/>
            <a:ext cx="4381125" cy="66840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2D4673-115A-9026-5DB8-1B4248F4B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A85106C0-88D2-A925-AAD9-9ECE7785E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8790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222DB3-A858-6600-467C-36027E6BA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46F7EE-BCDD-61F6-1796-F7D2CD36F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3CD77D6E-DF5B-6243-8C99-D41590DE2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F06D0B8F-5D8E-97EB-450C-0B61B4861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683" y="320633"/>
            <a:ext cx="4381125" cy="668408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5123BC-862D-CBC0-6A4B-46E623493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6ED16297-E14E-76CA-34F8-8E2048D3D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 dirty="0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9140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E96522-04F0-020E-B807-7BEA6646D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027D3-949D-CC15-261E-5A192CE1F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936646" y="65170"/>
            <a:ext cx="1328691" cy="11820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01888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5998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CAD9F4-57C0-090E-748D-A20EA1F1A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339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07E4F55-60A0-EA97-1403-5F4F6F9793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69661" y="-1"/>
            <a:ext cx="4833452" cy="685800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40A54E-697B-3198-466A-5420857C2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96872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2962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F90A1AF-A084-F4CD-26F9-FFB3C35FF5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89" y="-8825"/>
            <a:ext cx="4683360" cy="68668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213D0E-DE64-2889-AE16-EB8CF4771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70" y="-36768"/>
            <a:ext cx="75337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974BC9-01C6-20A8-D440-56AE74CF3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2284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B18DDC-A9A9-AD3F-9BB5-5BEB8A5988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FC92F8-B5D6-8246-F09E-48F7ED6CA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3465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16981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813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8D45A-F361-D5AC-1E73-826ACEC9D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167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027D3-949D-CC15-261E-5A192CE1F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936646" y="65170"/>
            <a:ext cx="1328691" cy="11820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6520" y="1312178"/>
            <a:ext cx="1376483" cy="28620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09982" y="4166912"/>
            <a:ext cx="1182017" cy="1196939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</p:spTree>
    <p:extLst>
      <p:ext uri="{BB962C8B-B14F-4D97-AF65-F5344CB8AC3E}">
        <p14:creationId xmlns:p14="http://schemas.microsoft.com/office/powerpoint/2010/main" val="1609186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23D45E-DB47-7FFE-1170-108C289B4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201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60FB6D0-6320-92AE-E7DA-DC656763F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25A1EE52-8A80-C5CB-35F9-F00472846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2475E0-FE9D-217C-C821-B285CEF68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05C8FE-2B7B-86F1-F1CB-4CD453AC2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60BA0D0-FF80-6BD5-E0AF-849FA7EACA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2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DDE6D906-0F76-A069-F8B3-460F792608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32CEEF4C-25E3-3845-CC2C-9E188F5F2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2426DCC2-C443-4A42-1F42-8F5A778D7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93762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932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0E5E6C5-8017-569B-5D3E-5FE76987E5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59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riple Text &amp;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4804FE-810D-2D47-D26B-D6A75E59F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1F559438-3A59-CAE3-AC9E-82ED0E6E6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889584-28D8-FE26-9A59-4417233E5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AB609-3531-DA1C-133F-7D5E9BE20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EA7B4CA-F9B4-EF0A-579F-CC0FD1E8E2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90D53F9-62C3-C3EA-AFA9-E2320FEABD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6A7C8CB1-5956-6E7D-4D12-3C9104DD62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4F02D1A4-9C15-3810-C522-C911B13DA1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4CEF33F-4ACA-4304-A683-5CF2B0DCC9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4D60B058-6A0B-12AE-6FD4-355A3FCF0B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723769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EB28F4-E0E4-B0B5-746A-50A38B96D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51525A05-B8A1-3918-AFB4-A7B1971BF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243A14-786E-D99F-7075-157250C67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CD356C-A596-B3AD-1175-FAF67AB69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3111166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267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BD8CBA-0827-96BA-AE51-49882E95D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CE6292B5-CA87-57B5-D0C7-980C00E15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A93151-76B9-08DC-F6B2-C3C85215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C96E9F-2CCF-8EBE-C23F-92F8CE080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BF8A6FF-00C5-CDB4-82AB-3FC1E6BBE5E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734591289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442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5F454E-7420-A1C9-9EBD-31BF1E9FF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11558B62-457F-C70B-CB34-6061C705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87CFEC-5909-0651-8E6C-48DBBAC6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2219D8-5CFE-F1EF-70C5-EFB77A8F9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74946B11-355B-FFD0-8DFA-339FD1C6F07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56817FD7-5066-5FB2-5F54-E4DEDBD3E6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36454948-456D-FF37-7B85-CFBD797B092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D6E8776C-EB8F-8D8D-40BC-D66E9BDAA71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44" name="Picture Placeholder 5">
            <a:extLst>
              <a:ext uri="{FF2B5EF4-FFF2-40B4-BE49-F238E27FC236}">
                <a16:creationId xmlns:a16="http://schemas.microsoft.com/office/drawing/2014/main" id="{18359FA8-DC51-92B5-631C-1F8DF5F4DE6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412C033-0A9C-CE33-561D-85A4CDEC262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46" name="Picture Placeholder 5">
            <a:extLst>
              <a:ext uri="{FF2B5EF4-FFF2-40B4-BE49-F238E27FC236}">
                <a16:creationId xmlns:a16="http://schemas.microsoft.com/office/drawing/2014/main" id="{8936E9B3-6D96-F9CB-9133-B7F403F5D73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0403FBAD-01D2-58D9-29FF-C9A8EF2670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AB74B8BA-9E54-AB27-7A85-147E3C3C269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1A2383AA-6EEA-C603-35FB-14A7538940C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0" name="Picture Placeholder 5">
            <a:extLst>
              <a:ext uri="{FF2B5EF4-FFF2-40B4-BE49-F238E27FC236}">
                <a16:creationId xmlns:a16="http://schemas.microsoft.com/office/drawing/2014/main" id="{89D30028-FA88-B002-2FDD-B10E874CD36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B670A407-0B83-0F6D-3A85-23368357B96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2" name="Picture Placeholder 5">
            <a:extLst>
              <a:ext uri="{FF2B5EF4-FFF2-40B4-BE49-F238E27FC236}">
                <a16:creationId xmlns:a16="http://schemas.microsoft.com/office/drawing/2014/main" id="{CB0BDBAC-4E2B-E701-95FD-A8A65EEF98D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3" name="Text Placeholder 20">
            <a:extLst>
              <a:ext uri="{FF2B5EF4-FFF2-40B4-BE49-F238E27FC236}">
                <a16:creationId xmlns:a16="http://schemas.microsoft.com/office/drawing/2014/main" id="{FC9F926F-8091-D3E7-4A07-1781D41F47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4" name="Picture Placeholder 5">
            <a:extLst>
              <a:ext uri="{FF2B5EF4-FFF2-40B4-BE49-F238E27FC236}">
                <a16:creationId xmlns:a16="http://schemas.microsoft.com/office/drawing/2014/main" id="{D46A5666-A629-22CD-D4CF-53133ADC2BB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9531FA46-8EAB-D8C6-C5A3-890D5559D93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9807825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033B61-243E-23B9-D2B4-D8CBFCA71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7007584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0B17C645-6B6B-45D5-D9F7-08BD67D9C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2A2116-9355-9CB2-2F01-0619DAB18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6050CF-2A06-92AB-D808-D87D191BE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4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65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</p:spTree>
    <p:extLst>
      <p:ext uri="{BB962C8B-B14F-4D97-AF65-F5344CB8AC3E}">
        <p14:creationId xmlns:p14="http://schemas.microsoft.com/office/powerpoint/2010/main" val="38880066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62197754-6497-4ED7-85BB-FE4DFF167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6C2D2-46BD-B8EB-E875-40920C8E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073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B00B66-17D9-8CAC-E74B-FD5630501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7112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167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07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rgbClr val="018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rgbClr val="2E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rgbClr val="018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rgbClr val="2E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9298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1798BE-ABFB-ACCA-E11F-7781D6DC5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878DDEB8-683C-24B4-E3E7-A614D8183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D17895EF-9B57-6A4E-9C72-5A43B1696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9E205128-2EC2-2D1F-65B1-99722776A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3949" y="736270"/>
            <a:ext cx="5462804" cy="6181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1C319C-C903-5D7E-1F1B-20835DE5D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918226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0330B4E-5204-0211-99A1-9BA203007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B6DD22-6EB4-1B5F-C6DE-4DB25D4FB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E4ABC8A-62B0-15C0-ABDD-80F9BA7D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785DB184-0F30-CB3A-E087-D03001E73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EF3E739E-30CA-416E-AF04-7855B4799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3949" y="736270"/>
            <a:ext cx="5462804" cy="61810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92BA596-9572-AF4F-6D25-E7EEEFA4F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 dirty="0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77511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rgbClr val="87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rgbClr val="87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55749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515" y="-11875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rgbClr val="89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rgbClr val="89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90276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9BAEDF-ABE7-EF0B-601B-8A0AAC9FF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rgbClr val="88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rgbClr val="88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122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1214C0F-D059-C347-E967-2680EB9DB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51713" y="-36767"/>
            <a:ext cx="4851400" cy="689476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6395E4-F1CD-1237-6E72-ADEBD5ADB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64898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58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6350DD9-8C7D-2F19-5747-957E48B403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89" y="-10953"/>
            <a:ext cx="4683360" cy="686895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CF710E-45FB-411F-45CA-D5BE6FB2C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70" y="-36768"/>
            <a:ext cx="751582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929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878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23D71B6-E4B0-DC8E-E013-DCA7E1E62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26234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31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BB42EB7-A17A-8DCA-FED0-D6DAA415CC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71259A-5123-6F99-6F9F-860C5F6AD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2000" cy="3465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16981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896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9C0A9E-2690-6168-0939-C8CCBFA1D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-36768"/>
            <a:ext cx="1219897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76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9DFDC55-5D12-D32D-4376-B4E700827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584E02A9-FA85-1C2F-A88E-BF1CCF51B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1C6FC0-D88C-A2B0-7ED2-632F1660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B00D9-8200-7083-3E4C-439F812E8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803E4DDC-3C45-B3EC-B977-8A6535A923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069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480AD7B-04B2-AB51-832C-2E4D85166D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09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2C25337-6E85-E8DE-103E-0C49904B72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684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7ACC94-9745-8CD4-77BF-79C7404E0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BBF0E67D-D45E-EF9F-C1B7-4CC544BCD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F4BA49-AB76-E77C-CC32-EF7D16F11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D39096-FA27-3C00-96AD-A9C86D325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F323A24-7613-EC23-F351-6D68138A27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6EC1CCE-2C97-0714-981A-66CB4CE546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1BE7B0BA-BDDE-6447-57C0-9B34FFC3FE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3D25B66E-F3D3-2AA8-CB59-A164D097C0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CE099C42-8BD1-5202-D9B7-45374C0EA4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8F6201D0-6018-BED9-8E2C-BBB334E921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549700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2FCBE-DCE1-6664-F202-BBF161CCA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8E58FD18-4DD1-5898-AF76-F96434B2C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D8C5D6-4EC8-0853-4B22-E151C1A63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93B20C-D031-8873-1608-11CA41B1F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24775059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5154A2A-42CE-2F7C-5972-45A5F381E35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10075252"/>
              </p:ext>
            </p:extLst>
          </p:nvPr>
        </p:nvGraphicFramePr>
        <p:xfrm>
          <a:off x="5284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3859883-B02B-3762-BD8C-4D611062C44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910541780"/>
              </p:ext>
            </p:extLst>
          </p:nvPr>
        </p:nvGraphicFramePr>
        <p:xfrm>
          <a:off x="57571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2020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98100D-1841-012D-ADDB-37C09CCF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C99A3B31-F762-93A1-187D-B85EEB3C6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96E20B-BC50-EBC2-7C66-F8C0245AA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5EF9F5-040F-A74D-6646-88DACF773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EE9CB1C-A75A-FE36-CEE1-B2B62F47CF5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37170540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135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4F47D4-EBA3-7166-5816-3396ECDA7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832A6168-0920-EFCE-8340-23B347A11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1F307F-4A56-4F42-CFF8-009DF3E14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9575E6-F3B8-2F86-A967-843A91E11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4BAA22F2-DF20-E34F-3341-34BC57FC52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4EDD3A88-7AF9-00E2-06F4-E0C731EDFE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D6F5086-2C1D-63AA-922A-4EE0AC61D35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4307DB6D-28BF-4E71-5845-594BEC92BBA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BFD71998-0175-30EB-7E62-2C39DFB2DA3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A2ED9664-01C5-77A8-1B36-7FB8284CD07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BEF6A091-0644-5AE3-8DB8-C4B981DFE5C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DE25F850-BC0C-0B5F-D01D-BF764DAF8D2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98E1B90E-2696-A2EE-0D48-A62497B4D91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EF1E1DE6-C5DE-7D18-2E8C-26776AEFEE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E54D7CC5-B733-6FAB-D53A-228640AE7F3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A7D4EF99-F3F0-2BF2-20E8-98CC1F82118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76332AAA-7F51-CE2E-6987-5B67202FF28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8B785548-A12F-7B61-26FD-CF563F2C971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9414916B-4DD0-8C21-56FB-EA8AB47068A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F1BB1C06-604A-CD6E-3FDF-0DB1BFF391F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212413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338819-058B-3900-DCD1-E9F787B25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4B170628-5D6C-968B-78A1-45FF64424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908857-21EE-6D79-83E9-09326AC62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6D936F-D6F1-A12E-74B4-5FBC4475A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5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A462F0EF-C70D-F224-B6F1-BDE5C2F3EE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83687" y="1"/>
            <a:ext cx="4819426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4CD2D-C237-1323-E0AD-9DCBB8024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383687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286561"/>
            <a:ext cx="514478" cy="514478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117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550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  <p:sp>
        <p:nvSpPr>
          <p:cNvPr id="3" name="Parallelogram 2">
            <a:extLst>
              <a:ext uri="{FF2B5EF4-FFF2-40B4-BE49-F238E27FC236}">
                <a16:creationId xmlns:a16="http://schemas.microsoft.com/office/drawing/2014/main" id="{45B18023-FD0A-559B-73E0-2EA554D39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A8F6EF-9D0D-4904-67E1-9844EEC2A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20408D-551F-AE72-540C-6490845C3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207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604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84209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0314C1-813A-EE77-5A02-732B0CE89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86466C9C-C0E7-3CA0-A400-36A03468C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0F88A044-DA48-B8FB-9CCC-8ED7D9C29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5803" y="-106073"/>
            <a:ext cx="5504036" cy="7004716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F6821953-72FB-C880-412C-6AC9C5BD6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2BB8B1-C9DB-8F37-FD67-F1F776BC2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753199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90DFAB-38F3-676D-1D1E-AD1F40E11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D761C9-C496-030F-C3B7-6F0266B55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2DB8470-E47E-4B63-73C5-2627E8DE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4BB3D78A-5766-3470-8559-75482A095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5803" y="-117948"/>
            <a:ext cx="5504036" cy="7004716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879F4148-34FD-984F-55A1-379407F00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65AAF3-C281-8991-8DBC-75B0319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 dirty="0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40096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027D3-949D-CC15-261E-5A192CE1F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936646" y="65170"/>
            <a:ext cx="1328691" cy="11820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86052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515" y="-11875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34882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59DA1-FF13-66F2-0CDC-6EF2B1B40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469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F830D3F-CCFE-6856-45CB-7E9D3AC14D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69175" y="1"/>
            <a:ext cx="483393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D1E8D1-331C-29DC-4687-4531D9F62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97830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438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26C44908-C422-E090-6B58-1342C65686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89" y="-3579"/>
            <a:ext cx="4683360" cy="687564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6A08F6-B3EE-E2AB-71C3-1F3BD7221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6170" y="0"/>
            <a:ext cx="7515830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B7F059A-1013-818F-E68D-B59E75CDA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90" y="0"/>
            <a:ext cx="687192" cy="13654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974BC9-01C6-20A8-D440-56AE74CF3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6594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EF1BA06-204A-6598-0D89-6726787CEE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67617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83C239-C1ED-AACD-3CB0-C9A2E1166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70" y="-36768"/>
            <a:ext cx="7515829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5843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6B50C84-D5CA-9E66-D10D-FA55D2102F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3E0E9A-8376-ECC5-DE8F-C08C675E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8"/>
            <a:ext cx="12199189" cy="3445650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05065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702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74B075-4C73-A485-58C7-26D172010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2331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A9DE9B-20B2-2A1C-3CDC-249161955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A00DF2CF-0E56-99C7-35F1-F32D69612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98CDD9-4D39-CAD5-453B-40FAF4DC4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D0415-73DD-0AD1-3E4F-6D1A7760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DE175EF-E8C2-CA1F-47E3-5EF7AD0CE2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463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832B3E8-5EC7-CC73-6DB2-627AEE7AC4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151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icture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9242DA3E-3353-4401-B456-1B523A3901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94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14720B-1202-C7A0-3913-67CCE3D9C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44623169-97FF-97D3-0F79-FE748B833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C87B9B-D4DE-D28E-8344-F8878B8C3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7B0DAF-8214-7173-11D3-2A1D6062F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D786BF7-F42C-E776-C2A8-292055ABE9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8F723A7-EB95-6D2F-7162-CCA84FA0C3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E0BA7E-ECBF-47CB-B6BA-2E954DBB0F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9CEA2104-3952-331F-A635-37777E1324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8223B60B-ECE0-3D07-3506-F4C538F9F7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0F430B59-28AB-6DB0-6C07-9C1C6B6942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639085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F8E7AF-393D-78AC-088E-63D7C6D84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BBA5F9EA-BE42-1CBD-5109-A06B27950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62890C-A8DE-DF26-F8EB-47E111860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BD4353-2DD1-F4FE-4DDB-0CBD84718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24775059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1B6576B-4286-888B-A928-FDE05427DC5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23727954"/>
              </p:ext>
            </p:extLst>
          </p:nvPr>
        </p:nvGraphicFramePr>
        <p:xfrm>
          <a:off x="3760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07F5171-2680-01AB-E7FD-3640CAC6843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28950600"/>
              </p:ext>
            </p:extLst>
          </p:nvPr>
        </p:nvGraphicFramePr>
        <p:xfrm>
          <a:off x="56047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167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40B96B-9369-FC3D-4C45-A9F563805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754A84D-E25D-9B11-CEA1-C239CFE2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A5443B-5CA1-02CE-4F95-63C6EF422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77106-45E9-9912-7A92-7F583AA21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8D8B9CB-81D7-E6C2-CBDC-9A8053A06D3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60525092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566176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2F57BA-4DDB-7B60-1E41-CC997FB1C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09AB0606-ABF4-8750-372A-07DB338FC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89216F-C063-C852-7B1E-76771969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4ABBBF-61A2-B948-3244-CB225AFB4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831B68FE-4CB0-BDCA-ED24-A0521A7D593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0D8D29CB-AAE0-1D78-5A28-AACE4993FC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838AFD38-DFA6-8E0F-99C3-5BD0AD18280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9DA1F6E0-1003-5084-6D49-3AE41523893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F1DF4F03-3F98-5E0E-B89F-B512BDB80D4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C0A9247D-3A1E-2215-1333-3B01C0EB87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1D201E74-2972-2D4A-A3BE-7982599215B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9A4DE006-F246-3940-F34D-D23BDF2A32A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DA83E470-E9BA-EC18-1881-1686C562716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673FEF09-76F9-6408-0BAB-E76BCCFEE4B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8876BAD9-7760-7CC9-0FB5-B94A2B4ADD2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C242C54C-4124-EB34-71E9-0713C5F8027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F92E691A-2E94-FAB3-7833-FC2D782F3F4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5EE8BBCC-99BC-D47A-5AA0-3684D1EA163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6D29E8DB-04E0-50CE-42A1-E6654031848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295F59AB-37DF-885F-AEED-954B09E4742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1922966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AA0673A0-B7CD-36BD-6AC5-01F452C6EA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970D3-C3B3-CADC-851B-153E62B0B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415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980241" y="3429000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573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B9A4A7-5037-56B1-9C75-8EEDF8455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2F0912E8-B69A-752E-A557-CAEF65C54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EB4506-F5F5-C054-3516-A7F3C602A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1B2FE9-526D-1024-01DE-4EF52BE33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699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75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46DB127-F80F-74DC-B703-44A600612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283E50-1404-14AD-8978-1ACDC78A0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CE3E8-B6A0-C7C4-1F4C-DA8CDF4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83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958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85599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DD2F5E-5C94-FE2C-71EC-D721FD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FF08111B-3B33-2442-FE10-43B0D7014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2F8B3521-9B55-112C-26B2-D69FDB878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108284"/>
            <a:ext cx="5791200" cy="6816795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55172638-D6FB-F165-C180-38AAB8A21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82F8B0-39D4-2E78-8C0D-C42F8EDF2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03046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5D0FF67-D482-CAFE-91ED-68FBFFADE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ECCB2C-A782-4413-AAF9-66D0A4AB0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51D02E98-ED06-FEF2-4A8A-1DAD9D34F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424066AC-A4E4-2E84-1B4F-797B1E621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108284"/>
            <a:ext cx="5791200" cy="6816795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10603986-0D04-5B6B-E581-AFD22A058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31D228-9FF0-052A-4526-3DB17E2FE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 dirty="0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0817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578605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</a:extLst>
          </p:cNvPr>
          <p:cNvSpPr/>
          <p:nvPr userDrawn="1"/>
        </p:nvSpPr>
        <p:spPr>
          <a:xfrm>
            <a:off x="-55841" y="-14068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77064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529172-32AD-C17A-3BB1-F204CAA56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6026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8C2FD7-5968-486B-3A99-051911369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386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1155B0-9A19-C750-4F67-0D8B2FFAF5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69661" y="-36767"/>
            <a:ext cx="4833452" cy="689476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BC7F3F-8E85-EA5F-BA3E-A0A30A726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64898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04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6D18639-0772-C6C6-9735-E77C1E0C0C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90" y="-1"/>
            <a:ext cx="4683859" cy="6858001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F8DAF5-1E36-0882-8186-D3347F17C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69" y="-36768"/>
            <a:ext cx="7515829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628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579CDA0-2F10-8B14-31D6-03780FF24C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3392232"/>
            <a:ext cx="12199690" cy="346576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699CEB-6195-8AD3-30A5-F99104F3E211}"/>
              </a:ext>
            </a:extLst>
          </p:cNvPr>
          <p:cNvSpPr/>
          <p:nvPr userDrawn="1"/>
        </p:nvSpPr>
        <p:spPr>
          <a:xfrm>
            <a:off x="-14381" y="-36768"/>
            <a:ext cx="12261736" cy="3429000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</a:extLst>
          </p:cNvPr>
          <p:cNvSpPr/>
          <p:nvPr userDrawn="1"/>
        </p:nvSpPr>
        <p:spPr>
          <a:xfrm flipV="1">
            <a:off x="-1005065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819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697387-6DFC-18F9-8447-4355AC96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8243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C52AD7-3FED-C7C5-7896-85DCB9877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141B57C8-177C-AD08-CB54-262A6741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7E0337-DF5D-C210-AB4D-C5C62305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3E83FA-1A18-68E3-C5D2-6364A4210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3589738A-FBF5-035A-4330-3E43DA3E6E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411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9BEDDE07-8090-8C1A-3144-E82D559C28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0"/>
            <a:ext cx="1219969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126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BE64548-2AF7-37E2-B0A6-B2CAEB1A58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0"/>
            <a:ext cx="1219969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521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51DD0A-11A8-E02C-D66B-019A03B3D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99EF5E4C-6C06-52B7-3D34-257349BC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62BD9-62E0-75DF-84A1-7F25F8598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C6C233-ED48-3D4B-29F6-914D55BFF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A4B03DE-950E-D017-7962-2D8791897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472A79D-600D-A8DE-2D3C-682D57FD4F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825D846F-C93A-85FA-7F5D-8E03F1ED79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F4FD35CE-0F8B-831C-115B-120EFE416F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05D7F9CD-A8A9-1A4E-DB39-775F550D71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6791E667-9D7F-8949-CA9E-B06E297B30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3571519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D8F1EC-6648-81BC-1586-779C4A37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BA71108-6665-7855-E00D-EC9866636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2CFFB3-CA76-D2E2-183A-6D7592C4F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F263DF-875B-AE9F-EB5A-A07EE946C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24775059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DCFD0CF-822D-E27E-A786-8057364DE35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51172761"/>
              </p:ext>
            </p:extLst>
          </p:nvPr>
        </p:nvGraphicFramePr>
        <p:xfrm>
          <a:off x="3760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5441AE3-7A4E-39EE-5C6D-83F8AE9CB6C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30682913"/>
              </p:ext>
            </p:extLst>
          </p:nvPr>
        </p:nvGraphicFramePr>
        <p:xfrm>
          <a:off x="56047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67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814AF3-1F3A-264A-7EA0-5C41E1C328B8}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BA4EE4CD-386E-BA85-6487-ABDFBEE05FFA}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AA8E95-3E2C-B518-D978-EE56EEE72A89}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DD7935-9D09-5144-02EE-C67BAB2C675C}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46A27A7-487F-EC0A-F102-F0F6F4E6E4E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34806349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20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49" r:id="rId2"/>
    <p:sldLayoutId id="2147483661" r:id="rId3"/>
    <p:sldLayoutId id="2147483692" r:id="rId4"/>
    <p:sldLayoutId id="2147483697" r:id="rId5"/>
    <p:sldLayoutId id="2147483694" r:id="rId6"/>
    <p:sldLayoutId id="2147483695" r:id="rId7"/>
    <p:sldLayoutId id="2147483696" r:id="rId8"/>
    <p:sldLayoutId id="2147483650" r:id="rId9"/>
    <p:sldLayoutId id="2147483671" r:id="rId10"/>
    <p:sldLayoutId id="2147483672" r:id="rId11"/>
    <p:sldLayoutId id="2147483812" r:id="rId12"/>
    <p:sldLayoutId id="2147483673" r:id="rId13"/>
    <p:sldLayoutId id="2147483676" r:id="rId14"/>
    <p:sldLayoutId id="2147483677" r:id="rId15"/>
    <p:sldLayoutId id="2147483678" r:id="rId16"/>
    <p:sldLayoutId id="2147483722" r:id="rId17"/>
    <p:sldLayoutId id="2147483718" r:id="rId18"/>
    <p:sldLayoutId id="2147483723" r:id="rId19"/>
    <p:sldLayoutId id="2147483719" r:id="rId20"/>
    <p:sldLayoutId id="2147483674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11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5" r:id="rId12"/>
    <p:sldLayoutId id="2147483710" r:id="rId13"/>
    <p:sldLayoutId id="2147483711" r:id="rId14"/>
    <p:sldLayoutId id="2147483712" r:id="rId15"/>
    <p:sldLayoutId id="2147483713" r:id="rId16"/>
    <p:sldLayoutId id="2147483720" r:id="rId17"/>
    <p:sldLayoutId id="2147483716" r:id="rId18"/>
    <p:sldLayoutId id="2147483717" r:id="rId19"/>
    <p:sldLayoutId id="2147483721" r:id="rId20"/>
    <p:sldLayoutId id="2147483714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71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29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7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39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p.j.wozniakiewicz@kent.ac.uk" TargetMode="External"/><Relationship Id="rId4" Type="http://schemas.openxmlformats.org/officeDocument/2006/relationships/hyperlink" Target="mailto:m.j.burchell@kent.ac.uk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erence.sdo.esoc.esa.int/proceedings/sdc9/paper/338/SDC9-paper338.pdf" TargetMode="External"/><Relationship Id="rId2" Type="http://schemas.openxmlformats.org/officeDocument/2006/relationships/hyperlink" Target="https://doi.org/10.1016/j.asr.2024.06.058" TargetMode="Externa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erence.sdo.esoc.esa.int/proceedings/sdc9/paper/262" TargetMode="External"/><Relationship Id="rId2" Type="http://schemas.openxmlformats.org/officeDocument/2006/relationships/hyperlink" Target="https://doi.org/10.1016/j.asr.2022.07.022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erence.sdo.esoc.esa.int/proceedings/sdc9/paper/262" TargetMode="External"/><Relationship Id="rId2" Type="http://schemas.openxmlformats.org/officeDocument/2006/relationships/hyperlink" Target="https://doi.org/10.1016/j.asr.2022.07.022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hyperlink" Target="https://ntrs.nasa.gov/citations/20190033909" TargetMode="External"/><Relationship Id="rId4" Type="http://schemas.openxmlformats.org/officeDocument/2006/relationships/hyperlink" Target="https://conference.sdo.esoc.esa.int/proceedings/sdc7/paper/965/SDC7-paper965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erence.sdo.esoc.esa.int/proceedings/sdc9/paper/262" TargetMode="External"/><Relationship Id="rId7" Type="http://schemas.openxmlformats.org/officeDocument/2006/relationships/image" Target="../media/image21.png"/><Relationship Id="rId2" Type="http://schemas.openxmlformats.org/officeDocument/2006/relationships/hyperlink" Target="https://doi.org/10.1016/j.asr.2022.07.022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conference.sdo.esoc.esa.int/proceedings/sdc9/paper/338/SDC9-paper338.pdf" TargetMode="External"/><Relationship Id="rId5" Type="http://schemas.openxmlformats.org/officeDocument/2006/relationships/hyperlink" Target="https://ntrs.nasa.gov/citations/20190033909" TargetMode="External"/><Relationship Id="rId4" Type="http://schemas.openxmlformats.org/officeDocument/2006/relationships/hyperlink" Target="https://conference.sdo.esoc.esa.int/proceedings/sdc7/paper/965/SDC7-paper965.pd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doi.org/10.1093/astrogeo/atz150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erence.sdo.esoc.esa.int/proceedings/sdc9/paper/338/SDC9-paper338.pdf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doi.org/10.1016/j.asr.2024.06.058" TargetMode="Externa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asr.2024.06.058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asr.2024.06.058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asr.2024.06.058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3.gstatic.com/images?q=tbn:ANd9GcSWs2zbFpxNzYfGqi7PNSc0PKeRYi1r2ngv-eeaN6POBwfYiO3UWXPEFJw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311" y="5394638"/>
            <a:ext cx="1930508" cy="115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8"/>
          <p:cNvSpPr txBox="1">
            <a:spLocks/>
          </p:cNvSpPr>
          <p:nvPr/>
        </p:nvSpPr>
        <p:spPr>
          <a:xfrm>
            <a:off x="1991543" y="1740665"/>
            <a:ext cx="7866832" cy="1879229"/>
          </a:xfrm>
          <a:prstGeom prst="rect">
            <a:avLst/>
          </a:prstGeom>
        </p:spPr>
        <p:txBody>
          <a:bodyPr/>
          <a:lstStyle>
            <a:lvl1pPr marL="355600" indent="-355600" algn="l" rtl="0" eaLnBrk="1" fontAlgn="ctr" hangingPunct="1"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SzPct val="175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800" indent="-277813" algn="l" rtl="0" eaLnBrk="1" fontAlgn="ctr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68400" indent="-176213" algn="l" rtl="0" eaLnBrk="1" fontAlgn="ctr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524000" indent="-176213" algn="l" rtl="0" eaLnBrk="1" fontAlgn="ctr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8796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3368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7940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2512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7084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en-GB" sz="2000" kern="0" dirty="0"/>
          </a:p>
          <a:p>
            <a:endParaRPr lang="en-US" sz="3200" kern="0" dirty="0">
              <a:solidFill>
                <a:srgbClr val="D6A300"/>
              </a:solidFill>
            </a:endParaRPr>
          </a:p>
          <a:p>
            <a:endParaRPr lang="en-US" sz="3200" kern="0" dirty="0">
              <a:solidFill>
                <a:srgbClr val="D6A300"/>
              </a:solidFill>
            </a:endParaRPr>
          </a:p>
        </p:txBody>
      </p:sp>
      <p:sp>
        <p:nvSpPr>
          <p:cNvPr id="5" name="Text Placeholder 9"/>
          <p:cNvSpPr txBox="1">
            <a:spLocks/>
          </p:cNvSpPr>
          <p:nvPr/>
        </p:nvSpPr>
        <p:spPr>
          <a:xfrm>
            <a:off x="2333625" y="765115"/>
            <a:ext cx="7386924" cy="2331243"/>
          </a:xfrm>
          <a:prstGeom prst="rect">
            <a:avLst/>
          </a:prstGeom>
        </p:spPr>
        <p:txBody>
          <a:bodyPr/>
          <a:lstStyle>
            <a:lvl1pPr marL="355600" indent="-355600" algn="l" rtl="0" eaLnBrk="1" fontAlgn="ctr" hangingPunct="1"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SzPct val="175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800" indent="-277813" algn="l" rtl="0" eaLnBrk="1" fontAlgn="ctr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68400" indent="-176213" algn="l" rtl="0" eaLnBrk="1" fontAlgn="ctr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524000" indent="-176213" algn="l" rtl="0" eaLnBrk="1" fontAlgn="ctr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8796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3368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7940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2512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7084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dirty="0">
                <a:solidFill>
                  <a:srgbClr val="0070C0"/>
                </a:solidFill>
              </a:rPr>
              <a:t>The need to measure the mm sized dust flux in Low Earth Orbit</a:t>
            </a:r>
            <a:endParaRPr lang="en-GB" sz="4400" b="1" kern="100" dirty="0">
              <a:solidFill>
                <a:srgbClr val="0070C0"/>
              </a:solidFill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GB" b="1" u="sng" kern="0" dirty="0">
              <a:solidFill>
                <a:srgbClr val="FF0000"/>
              </a:solidFill>
            </a:endParaRPr>
          </a:p>
          <a:p>
            <a:endParaRPr lang="en-GB" sz="2000"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5412954" y="6312190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NAM July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DF92B9-7885-8F46-8E51-B3C492620F3F}"/>
              </a:ext>
            </a:extLst>
          </p:cNvPr>
          <p:cNvSpPr txBox="1"/>
          <p:nvPr/>
        </p:nvSpPr>
        <p:spPr>
          <a:xfrm>
            <a:off x="2471451" y="3028890"/>
            <a:ext cx="723467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u="sng" kern="0" dirty="0">
                <a:solidFill>
                  <a:srgbClr val="FF0000"/>
                </a:solidFill>
              </a:rPr>
              <a:t>Mark J. Burchell,</a:t>
            </a:r>
            <a:r>
              <a:rPr lang="en-GB" sz="2800" b="1" kern="0" dirty="0">
                <a:solidFill>
                  <a:srgbClr val="FF0000"/>
                </a:solidFill>
              </a:rPr>
              <a:t> Penelope J. Wozniakiewicz 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FF4A3E-D9A5-96D7-F5C8-B567D5ECF968}"/>
              </a:ext>
            </a:extLst>
          </p:cNvPr>
          <p:cNvSpPr txBox="1"/>
          <p:nvPr/>
        </p:nvSpPr>
        <p:spPr>
          <a:xfrm>
            <a:off x="2333625" y="3732780"/>
            <a:ext cx="811760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Centre for Astrophysics and Planetary Science,</a:t>
            </a:r>
          </a:p>
          <a:p>
            <a:pPr algn="ctr"/>
            <a:r>
              <a:rPr lang="en-GB" sz="2400" b="1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School of Engineering, Mathematics and Physics, </a:t>
            </a:r>
          </a:p>
          <a:p>
            <a:pPr algn="ctr"/>
            <a:r>
              <a:rPr lang="en-GB" sz="2400" b="1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Univ. of Kent.</a:t>
            </a:r>
          </a:p>
          <a:p>
            <a:r>
              <a:rPr lang="en-GB" sz="2400" b="1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m.j.burchell@kent.ac.uk</a:t>
            </a:r>
            <a:r>
              <a:rPr lang="en-GB" sz="2400" b="1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; </a:t>
            </a:r>
            <a:r>
              <a:rPr lang="en-GB" sz="2400" b="1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p.j.wozniakiewicz@kent.ac.uk</a:t>
            </a:r>
            <a:r>
              <a:rPr lang="en-GB" sz="2400" b="1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</a:t>
            </a:r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7558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E98F4F-AC72-384B-8B6B-FB8185BA07C4}"/>
              </a:ext>
            </a:extLst>
          </p:cNvPr>
          <p:cNvSpPr txBox="1"/>
          <p:nvPr/>
        </p:nvSpPr>
        <p:spPr>
          <a:xfrm>
            <a:off x="1454426" y="407505"/>
            <a:ext cx="928314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Urgently require on-orbit capacity to measure the flux of 0.1 to 10 mm sized debris in LEO.</a:t>
            </a:r>
          </a:p>
          <a:p>
            <a:endParaRPr lang="en-GB" sz="2400" b="1" dirty="0"/>
          </a:p>
          <a:p>
            <a:r>
              <a:rPr lang="en-GB" sz="2400" b="1" dirty="0"/>
              <a:t>Paradox is that the flux on an individual satellite is low.</a:t>
            </a:r>
          </a:p>
          <a:p>
            <a:endParaRPr lang="en-GB" sz="2400" b="1" dirty="0"/>
          </a:p>
          <a:p>
            <a:r>
              <a:rPr lang="en-GB" sz="2400" b="1" dirty="0"/>
              <a:t>So, either need a large fleet of small area detectors (50 cm by 50 cm say) – see discussion in </a:t>
            </a:r>
            <a:r>
              <a:rPr lang="en-GB" sz="2400" dirty="0"/>
              <a:t>Cornwell </a:t>
            </a:r>
            <a:r>
              <a:rPr lang="en-GB" sz="2400" i="1" dirty="0"/>
              <a:t>et al</a:t>
            </a:r>
            <a:r>
              <a:rPr lang="en-GB" sz="2400" dirty="0"/>
              <a:t>., </a:t>
            </a:r>
            <a:r>
              <a:rPr lang="en-GB" sz="2400" i="1" dirty="0"/>
              <a:t>Adv. Spa. Res. </a:t>
            </a:r>
            <a:r>
              <a:rPr lang="en-GB" sz="2400" b="1" dirty="0"/>
              <a:t>75</a:t>
            </a:r>
            <a:r>
              <a:rPr lang="en-GB" sz="2400" dirty="0"/>
              <a:t>, 6944,  2025. </a:t>
            </a:r>
            <a:r>
              <a:rPr lang="en-GB" sz="2400" dirty="0">
                <a:latin typeface="ElsevierSans"/>
                <a:hlinkClick r:id="rId2" tooltip="Persistent link using digital object identifier"/>
              </a:rPr>
              <a:t>https://doi.org/10.1016/j.asr.2024.06.058</a:t>
            </a:r>
            <a:endParaRPr lang="en-GB" sz="2400" dirty="0"/>
          </a:p>
          <a:p>
            <a:endParaRPr lang="en-GB" sz="2400" b="1" dirty="0"/>
          </a:p>
          <a:p>
            <a:r>
              <a:rPr lang="en-GB" sz="2400" b="1" dirty="0"/>
              <a:t>Or</a:t>
            </a:r>
          </a:p>
          <a:p>
            <a:endParaRPr lang="en-GB" sz="2400" b="1" dirty="0"/>
          </a:p>
          <a:p>
            <a:r>
              <a:rPr lang="en-GB" sz="2400" b="1" dirty="0"/>
              <a:t>A large area detector (25 – 100 m</a:t>
            </a:r>
            <a:r>
              <a:rPr lang="en-GB" sz="2400" b="1" baseline="30000" dirty="0"/>
              <a:t>2</a:t>
            </a:r>
            <a:r>
              <a:rPr lang="en-GB" sz="2400" b="1" dirty="0"/>
              <a:t>), see discussion in </a:t>
            </a:r>
            <a:r>
              <a:rPr lang="en-GB" sz="2400" dirty="0"/>
              <a:t>Varga </a:t>
            </a:r>
            <a:r>
              <a:rPr lang="en-GB" sz="2400" i="1" dirty="0"/>
              <a:t>et al</a:t>
            </a:r>
            <a:r>
              <a:rPr lang="en-GB" sz="2400" dirty="0"/>
              <a:t>., A NEW LARGE AREA DETECTOR FOR IN-SITU OBSERVATION OF SMALL ANTHROPOGENIC DEBRIS IN LOW EARTH ORBIT – SAILOR. Proc. 9th European Conference on Space Debris, 2025,  </a:t>
            </a:r>
            <a:r>
              <a:rPr lang="en-GB" sz="2400" u="sng" dirty="0">
                <a:hlinkClick r:id="rId3"/>
              </a:rPr>
              <a:t>https://conference.sdo.esoc.esa.int/proceedings/sdc9/paper/338/SDC9-paper338.pdf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969531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F8E471-B2CA-EA2B-DEAC-1C3EC343B568}"/>
              </a:ext>
            </a:extLst>
          </p:cNvPr>
          <p:cNvSpPr txBox="1"/>
          <p:nvPr/>
        </p:nvSpPr>
        <p:spPr>
          <a:xfrm>
            <a:off x="825840" y="1272209"/>
            <a:ext cx="1115196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Measurement requirements:</a:t>
            </a:r>
          </a:p>
          <a:p>
            <a:endParaRPr lang="en-GB" sz="1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Sufficient exposed area over mission lifetime to produce several impacts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Minimal false triggers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Impactor size (reliable at 10% level or better)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Impactor speed (reliable to 10% level or better)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Impactor trajectory (to better than 10°)</a:t>
            </a:r>
          </a:p>
          <a:p>
            <a:endParaRPr lang="en-GB" sz="800" dirty="0"/>
          </a:p>
          <a:p>
            <a:r>
              <a:rPr lang="en-GB" sz="2800" dirty="0"/>
              <a:t>This way you can separate true from fake triggers, </a:t>
            </a:r>
          </a:p>
          <a:p>
            <a:r>
              <a:rPr lang="en-GB" sz="2800" dirty="0"/>
              <a:t>and separate natural impactors (cosmic dust) from debris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78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5A948D-8C9A-7290-18DF-03A2E2C59211}"/>
              </a:ext>
            </a:extLst>
          </p:cNvPr>
          <p:cNvSpPr txBox="1"/>
          <p:nvPr/>
        </p:nvSpPr>
        <p:spPr>
          <a:xfrm>
            <a:off x="824948" y="576469"/>
            <a:ext cx="113670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Solutions:</a:t>
            </a:r>
          </a:p>
          <a:p>
            <a:r>
              <a:rPr lang="en-GB" dirty="0"/>
              <a:t>Twin layer thin film devices, which can be small (up to say 50 cm by 50 cm), various proposals, see Cornwell </a:t>
            </a:r>
            <a:r>
              <a:rPr lang="en-GB" i="1" dirty="0"/>
              <a:t>et al</a:t>
            </a:r>
            <a:r>
              <a:rPr lang="en-GB" dirty="0"/>
              <a:t>., A study on the capabilities and accuracy of Kapton based TOF space dust and debris detector. </a:t>
            </a:r>
            <a:r>
              <a:rPr lang="en-GB" i="1" dirty="0"/>
              <a:t>Advances in Space Research </a:t>
            </a:r>
            <a:r>
              <a:rPr lang="en-GB" b="1" dirty="0"/>
              <a:t>72</a:t>
            </a:r>
            <a:r>
              <a:rPr lang="en-GB" dirty="0"/>
              <a:t>, 2959 – 2970, 2023. </a:t>
            </a:r>
            <a:r>
              <a:rPr lang="en-GB" dirty="0">
                <a:hlinkClick r:id="rId2" tooltip="Persistent link using digital object identifier"/>
              </a:rPr>
              <a:t>https://doi.org/10.1016/j.asr.2022.07.022</a:t>
            </a:r>
            <a:r>
              <a:rPr lang="en-GB" dirty="0"/>
              <a:t>, or </a:t>
            </a:r>
            <a:r>
              <a:rPr lang="en-GB" dirty="0" err="1"/>
              <a:t>LaRiD</a:t>
            </a:r>
            <a:r>
              <a:rPr lang="en-GB" dirty="0"/>
              <a:t> (Ledford </a:t>
            </a:r>
            <a:r>
              <a:rPr lang="en-GB" i="1" dirty="0"/>
              <a:t>et al</a:t>
            </a:r>
            <a:r>
              <a:rPr lang="en-GB" dirty="0"/>
              <a:t>., 9</a:t>
            </a:r>
            <a:r>
              <a:rPr lang="en-GB" baseline="30000" dirty="0"/>
              <a:t>th</a:t>
            </a:r>
            <a:r>
              <a:rPr lang="en-GB" dirty="0"/>
              <a:t> European Conf. Orbital Debris, 2025, </a:t>
            </a:r>
            <a:r>
              <a:rPr lang="en-GB" dirty="0">
                <a:hlinkClick r:id="rId3"/>
              </a:rPr>
              <a:t>In-situ Detection of Small Space Debris with the </a:t>
            </a:r>
            <a:r>
              <a:rPr lang="en-GB" dirty="0" err="1">
                <a:hlinkClick r:id="rId3"/>
              </a:rPr>
              <a:t>LArID</a:t>
            </a:r>
            <a:r>
              <a:rPr lang="en-GB" dirty="0">
                <a:hlinkClick r:id="rId3"/>
              </a:rPr>
              <a:t> concept: Breadboard verification and the path to a flight mission | ESA Proceedings Database</a:t>
            </a:r>
            <a:r>
              <a:rPr lang="en-GB" dirty="0"/>
              <a:t>),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044DB2-0CC3-B6E4-3FA6-F75B84F86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815" y="2326169"/>
            <a:ext cx="4946819" cy="434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7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4F09B-9ACB-BFB4-D243-2C9DB8677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7168D7-EEBF-95F8-77C9-92B1CECBA669}"/>
              </a:ext>
            </a:extLst>
          </p:cNvPr>
          <p:cNvSpPr txBox="1"/>
          <p:nvPr/>
        </p:nvSpPr>
        <p:spPr>
          <a:xfrm>
            <a:off x="824948" y="576469"/>
            <a:ext cx="113670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Solutions:</a:t>
            </a:r>
          </a:p>
          <a:p>
            <a:r>
              <a:rPr lang="en-GB" dirty="0"/>
              <a:t>Twin layer thin film devices, which can be small (up to say 50 cm by 50 cm), various proposals, see Cornwell </a:t>
            </a:r>
            <a:r>
              <a:rPr lang="en-GB" i="1" dirty="0"/>
              <a:t>et al</a:t>
            </a:r>
            <a:r>
              <a:rPr lang="en-GB" dirty="0"/>
              <a:t>., A study on the capabilities and accuracy of Kapton based TOF space dust and debris detector. </a:t>
            </a:r>
            <a:r>
              <a:rPr lang="en-GB" i="1" dirty="0"/>
              <a:t>Advances in Space Research </a:t>
            </a:r>
            <a:r>
              <a:rPr lang="en-GB" b="1" dirty="0"/>
              <a:t>72</a:t>
            </a:r>
            <a:r>
              <a:rPr lang="en-GB" dirty="0"/>
              <a:t>, 2959 – 2970, 2023. </a:t>
            </a:r>
            <a:r>
              <a:rPr lang="en-GB" dirty="0">
                <a:hlinkClick r:id="rId2" tooltip="Persistent link using digital object identifier"/>
              </a:rPr>
              <a:t>https://doi.org/10.1016/j.asr.2022.07.022</a:t>
            </a:r>
            <a:r>
              <a:rPr lang="en-GB" dirty="0"/>
              <a:t>, or </a:t>
            </a:r>
            <a:r>
              <a:rPr lang="en-GB" dirty="0" err="1"/>
              <a:t>LaRiD</a:t>
            </a:r>
            <a:r>
              <a:rPr lang="en-GB" dirty="0"/>
              <a:t> (Ledford </a:t>
            </a:r>
            <a:r>
              <a:rPr lang="en-GB" i="1" dirty="0"/>
              <a:t>et al</a:t>
            </a:r>
            <a:r>
              <a:rPr lang="en-GB" dirty="0"/>
              <a:t>., 9</a:t>
            </a:r>
            <a:r>
              <a:rPr lang="en-GB" baseline="30000" dirty="0"/>
              <a:t>th</a:t>
            </a:r>
            <a:r>
              <a:rPr lang="en-GB" dirty="0"/>
              <a:t> European Conf. Orbital Debris, 2025, </a:t>
            </a:r>
            <a:r>
              <a:rPr lang="en-GB" dirty="0">
                <a:hlinkClick r:id="rId3"/>
              </a:rPr>
              <a:t>In-situ Detection of Small Space Debris with the </a:t>
            </a:r>
            <a:r>
              <a:rPr lang="en-GB" dirty="0" err="1">
                <a:hlinkClick r:id="rId3"/>
              </a:rPr>
              <a:t>LArID</a:t>
            </a:r>
            <a:r>
              <a:rPr lang="en-GB" dirty="0">
                <a:hlinkClick r:id="rId3"/>
              </a:rPr>
              <a:t> concept: Breadboard verification and the path to a flight mission | ESA Proceedings Database</a:t>
            </a:r>
            <a:r>
              <a:rPr lang="en-GB" dirty="0"/>
              <a:t>),</a:t>
            </a:r>
          </a:p>
          <a:p>
            <a:endParaRPr lang="en-GB" dirty="0"/>
          </a:p>
          <a:p>
            <a:r>
              <a:rPr lang="en-GB" dirty="0"/>
              <a:t>or even 1 m</a:t>
            </a:r>
            <a:r>
              <a:rPr lang="en-GB" baseline="30000" dirty="0"/>
              <a:t>2</a:t>
            </a:r>
            <a:r>
              <a:rPr lang="en-GB" dirty="0"/>
              <a:t>, see NASA SDS deployed on the ISS in Dec/Jan 2017/2018 (see Hamilton </a:t>
            </a:r>
            <a:r>
              <a:rPr lang="en-GB" i="1" dirty="0"/>
              <a:t>et al</a:t>
            </a:r>
            <a:r>
              <a:rPr lang="en-GB" dirty="0"/>
              <a:t>., 2017, Development of The Space Debris Sensor. </a:t>
            </a:r>
            <a:r>
              <a:rPr lang="en-GB" i="1" dirty="0"/>
              <a:t>7th European Conference on Space Debris </a:t>
            </a:r>
            <a:r>
              <a:rPr lang="en-GB" u="sng" dirty="0">
                <a:hlinkClick r:id="rId4"/>
              </a:rPr>
              <a:t>https://conference.sdo.esoc.esa.int/proceedings/sdc7/paper/965/SDC7-paper965.pdf</a:t>
            </a:r>
            <a:r>
              <a:rPr lang="en-GB" dirty="0"/>
              <a:t> ; Anz-Meador </a:t>
            </a:r>
            <a:r>
              <a:rPr lang="en-GB" i="1" dirty="0"/>
              <a:t>et al</a:t>
            </a:r>
            <a:r>
              <a:rPr lang="en-GB" dirty="0"/>
              <a:t>., 2019,The Space Debris Sensor Experiment. In </a:t>
            </a:r>
            <a:r>
              <a:rPr lang="en-GB" i="1" dirty="0"/>
              <a:t>First Int’l Orbital Debris Conf</a:t>
            </a:r>
            <a:r>
              <a:rPr lang="en-GB" dirty="0"/>
              <a:t>., pp. 1–10. </a:t>
            </a:r>
            <a:r>
              <a:rPr lang="en-GB" u="sng" dirty="0">
                <a:hlinkClick r:id="rId5"/>
              </a:rPr>
              <a:t>The Space Debris Sensor Experiment - NASA Technical Reports Server (NTRS)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371A37-F367-7860-3719-24400C7911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444" y="680654"/>
            <a:ext cx="3839111" cy="54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0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6B355-7907-898A-2005-A2076A9F3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0E7603-DB74-D32D-9468-B9177C52A1E3}"/>
              </a:ext>
            </a:extLst>
          </p:cNvPr>
          <p:cNvSpPr txBox="1"/>
          <p:nvPr/>
        </p:nvSpPr>
        <p:spPr>
          <a:xfrm>
            <a:off x="824948" y="576469"/>
            <a:ext cx="113670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Solutions:</a:t>
            </a:r>
          </a:p>
          <a:p>
            <a:r>
              <a:rPr lang="en-GB" dirty="0"/>
              <a:t>Twin layer thin film devices, which can be small (up to say 50 cm by 50 cm), various proposals, see Cornwell </a:t>
            </a:r>
            <a:r>
              <a:rPr lang="en-GB" i="1" dirty="0"/>
              <a:t>et al</a:t>
            </a:r>
            <a:r>
              <a:rPr lang="en-GB" dirty="0"/>
              <a:t>., A study on the capabilities and accuracy of Kapton based TOF space dust and debris detector. </a:t>
            </a:r>
            <a:r>
              <a:rPr lang="en-GB" i="1" dirty="0"/>
              <a:t>Advances in Space Research </a:t>
            </a:r>
            <a:r>
              <a:rPr lang="en-GB" b="1" dirty="0"/>
              <a:t>72</a:t>
            </a:r>
            <a:r>
              <a:rPr lang="en-GB" dirty="0"/>
              <a:t>, 2959 – 2970, 2023. </a:t>
            </a:r>
            <a:r>
              <a:rPr lang="en-GB" dirty="0">
                <a:hlinkClick r:id="rId2" tooltip="Persistent link using digital object identifier"/>
              </a:rPr>
              <a:t>https://doi.org/10.1016/j.asr.2022.07.022</a:t>
            </a:r>
            <a:r>
              <a:rPr lang="en-GB" dirty="0"/>
              <a:t>, or </a:t>
            </a:r>
            <a:r>
              <a:rPr lang="en-GB" dirty="0" err="1"/>
              <a:t>LaRiD</a:t>
            </a:r>
            <a:r>
              <a:rPr lang="en-GB" dirty="0"/>
              <a:t> (Ledford </a:t>
            </a:r>
            <a:r>
              <a:rPr lang="en-GB" i="1" dirty="0"/>
              <a:t>et al</a:t>
            </a:r>
            <a:r>
              <a:rPr lang="en-GB" dirty="0"/>
              <a:t>., 9</a:t>
            </a:r>
            <a:r>
              <a:rPr lang="en-GB" baseline="30000" dirty="0"/>
              <a:t>th</a:t>
            </a:r>
            <a:r>
              <a:rPr lang="en-GB" dirty="0"/>
              <a:t> European Conf. Orbital Debris, 2025, </a:t>
            </a:r>
            <a:r>
              <a:rPr lang="en-GB" dirty="0">
                <a:hlinkClick r:id="rId3"/>
              </a:rPr>
              <a:t>In-situ Detection of Small Space Debris with the </a:t>
            </a:r>
            <a:r>
              <a:rPr lang="en-GB" dirty="0" err="1">
                <a:hlinkClick r:id="rId3"/>
              </a:rPr>
              <a:t>LArID</a:t>
            </a:r>
            <a:r>
              <a:rPr lang="en-GB" dirty="0">
                <a:hlinkClick r:id="rId3"/>
              </a:rPr>
              <a:t> concept: Breadboard verification and the path to a flight mission | ESA Proceedings Database</a:t>
            </a:r>
            <a:r>
              <a:rPr lang="en-GB" dirty="0"/>
              <a:t>),</a:t>
            </a:r>
          </a:p>
          <a:p>
            <a:endParaRPr lang="en-GB" dirty="0"/>
          </a:p>
          <a:p>
            <a:r>
              <a:rPr lang="en-GB" dirty="0"/>
              <a:t>or even 1 m</a:t>
            </a:r>
            <a:r>
              <a:rPr lang="en-GB" baseline="30000" dirty="0"/>
              <a:t>2</a:t>
            </a:r>
            <a:r>
              <a:rPr lang="en-GB" dirty="0"/>
              <a:t>, see NASA SDS deployed on the ISS in Dec/Jan 2017/2018 (see Hamilton </a:t>
            </a:r>
            <a:r>
              <a:rPr lang="en-GB" i="1" dirty="0"/>
              <a:t>et al</a:t>
            </a:r>
            <a:r>
              <a:rPr lang="en-GB" dirty="0"/>
              <a:t>., 2017, Development of The Space Debris Sensor. </a:t>
            </a:r>
            <a:r>
              <a:rPr lang="en-GB" i="1" dirty="0"/>
              <a:t>7th European Conference on Space Debris </a:t>
            </a:r>
            <a:r>
              <a:rPr lang="en-GB" u="sng" dirty="0">
                <a:hlinkClick r:id="rId4"/>
              </a:rPr>
              <a:t>https://conference.sdo.esoc.esa.int/proceedings/sdc7/paper/965/SDC7-paper965.pdf</a:t>
            </a:r>
            <a:r>
              <a:rPr lang="en-GB" dirty="0"/>
              <a:t> ; Anz-Meador </a:t>
            </a:r>
            <a:r>
              <a:rPr lang="en-GB" i="1" dirty="0"/>
              <a:t>et al</a:t>
            </a:r>
            <a:r>
              <a:rPr lang="en-GB" dirty="0"/>
              <a:t>., 2019,The Space Debris Sensor Experiment. In </a:t>
            </a:r>
            <a:r>
              <a:rPr lang="en-GB" i="1" dirty="0"/>
              <a:t>First Int’l Orbital Debris Conf</a:t>
            </a:r>
            <a:r>
              <a:rPr lang="en-GB" dirty="0"/>
              <a:t>., pp. 1–10. </a:t>
            </a:r>
            <a:r>
              <a:rPr lang="en-GB" u="sng" dirty="0">
                <a:hlinkClick r:id="rId5"/>
              </a:rPr>
              <a:t>The Space Debris Sensor Experiment - NASA Technical Reports Server (NTRS)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or large area, see SAILOR proposal at ESA, Varga </a:t>
            </a:r>
            <a:r>
              <a:rPr lang="en-GB" i="1" dirty="0"/>
              <a:t>et al</a:t>
            </a:r>
            <a:r>
              <a:rPr lang="en-GB" dirty="0"/>
              <a:t>., A NEW LARGE AREA DETECTOR FOR IN-SITU OBSERVATION OF SMALL ANTHROPOGENIC DEBRIS IN LOW EARTH ORBIT – SAILOR. Proc. 9th European Conference on Space Debris, 2025,  </a:t>
            </a:r>
            <a:r>
              <a:rPr lang="en-GB" u="sng" dirty="0">
                <a:hlinkClick r:id="rId6"/>
              </a:rPr>
              <a:t>https://conference.sdo.esoc.esa.int/proceedings/sdc9/paper/338/SDC9-paper338.pdf</a:t>
            </a:r>
            <a:endParaRPr lang="en-GB" dirty="0"/>
          </a:p>
          <a:p>
            <a:endParaRPr lang="en-GB" dirty="0"/>
          </a:p>
          <a:p>
            <a:r>
              <a:rPr lang="en-GB" dirty="0"/>
              <a:t>Or non-contact, e.g., if can get LIDAR to work at these size scales in orbit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EE0B8-409E-603E-2C86-0F04A71FA3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926219"/>
            <a:ext cx="4405185" cy="40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1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86121-D242-E8F3-6DDD-CCDDDEB71A81}"/>
              </a:ext>
            </a:extLst>
          </p:cNvPr>
          <p:cNvSpPr txBox="1">
            <a:spLocks/>
          </p:cNvSpPr>
          <p:nvPr/>
        </p:nvSpPr>
        <p:spPr>
          <a:xfrm>
            <a:off x="445247" y="1323085"/>
            <a:ext cx="10815788" cy="32194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</a:rPr>
              <a:t>Conclusion: 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There is a vital need for in-situ measurement of mm sized dust in LEO.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We risk stumbling blind into a critical situation for sustained safe access to space.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2C826-FCB0-E187-C239-E264442643C8}"/>
              </a:ext>
            </a:extLst>
          </p:cNvPr>
          <p:cNvSpPr txBox="1"/>
          <p:nvPr/>
        </p:nvSpPr>
        <p:spPr>
          <a:xfrm>
            <a:off x="445247" y="4542503"/>
            <a:ext cx="114054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Funding: Kent work on sustainable space has been supported by STFC/GNOSIS and ESA contracts</a:t>
            </a:r>
          </a:p>
        </p:txBody>
      </p:sp>
    </p:spTree>
    <p:extLst>
      <p:ext uri="{BB962C8B-B14F-4D97-AF65-F5344CB8AC3E}">
        <p14:creationId xmlns:p14="http://schemas.microsoft.com/office/powerpoint/2010/main" val="3283323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277FE1A-8CAA-EE26-A812-170EC13F8B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81245" y="5880736"/>
            <a:ext cx="5473711" cy="9541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/>
              <a:t>Wozniakiewicz &amp; Burchell, (2019) Space Dust and Debris Near the Earth. </a:t>
            </a:r>
            <a:r>
              <a:rPr lang="en-GB" sz="1600" i="1" dirty="0"/>
              <a:t>Astronomy and Geophysics</a:t>
            </a:r>
            <a:r>
              <a:rPr lang="en-GB" sz="1600" dirty="0"/>
              <a:t>, </a:t>
            </a:r>
            <a:r>
              <a:rPr lang="en-GB" sz="1600" b="1" dirty="0"/>
              <a:t>60</a:t>
            </a:r>
            <a:r>
              <a:rPr lang="en-GB" sz="1600" dirty="0"/>
              <a:t> (3). 38 -42. </a:t>
            </a:r>
            <a:r>
              <a:rPr lang="en-GB" sz="1600" b="0" i="0" u="sng" dirty="0">
                <a:solidFill>
                  <a:srgbClr val="006FB7"/>
                </a:solidFill>
                <a:effectLst/>
                <a:latin typeface="Source Sans Pro" panose="020B0503030403020204" pitchFamily="34" charset="0"/>
                <a:hlinkClick r:id="rId2"/>
              </a:rPr>
              <a:t>https://doi.org/10.1093/astrogeo/atz150</a:t>
            </a:r>
            <a:r>
              <a:rPr lang="en-GB" sz="16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3674CB-F88A-909B-58A6-A68B47647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172" y="279673"/>
            <a:ext cx="6327656" cy="55347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0F5B4C-93D8-9733-3CA0-275508F6D68F}"/>
              </a:ext>
            </a:extLst>
          </p:cNvPr>
          <p:cNvSpPr txBox="1"/>
          <p:nvPr/>
        </p:nvSpPr>
        <p:spPr>
          <a:xfrm>
            <a:off x="9680713" y="1470129"/>
            <a:ext cx="21170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Flux curves depend on orbital altitude and inclination.</a:t>
            </a:r>
          </a:p>
          <a:p>
            <a:r>
              <a:rPr lang="en-GB" sz="2000" dirty="0"/>
              <a:t>But in LEO the curve (left) is typical.</a:t>
            </a:r>
          </a:p>
          <a:p>
            <a:r>
              <a:rPr lang="en-GB" sz="2000" dirty="0"/>
              <a:t>And the gap in knowledge is where we have little in the way of effective shielding or tracking, so protection is weak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6225384-4647-0FCE-911A-678B30C1E712}"/>
              </a:ext>
            </a:extLst>
          </p:cNvPr>
          <p:cNvCxnSpPr/>
          <p:nvPr/>
        </p:nvCxnSpPr>
        <p:spPr>
          <a:xfrm>
            <a:off x="1659835" y="3429000"/>
            <a:ext cx="2166730" cy="15902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749168C-47B2-D6CF-950F-E21A3C5566CA}"/>
              </a:ext>
            </a:extLst>
          </p:cNvPr>
          <p:cNvSpPr txBox="1"/>
          <p:nvPr/>
        </p:nvSpPr>
        <p:spPr>
          <a:xfrm>
            <a:off x="586410" y="2604052"/>
            <a:ext cx="2256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Rely on extrapolations, indirect measurements etc.</a:t>
            </a:r>
          </a:p>
        </p:txBody>
      </p:sp>
    </p:spTree>
    <p:extLst>
      <p:ext uri="{BB962C8B-B14F-4D97-AF65-F5344CB8AC3E}">
        <p14:creationId xmlns:p14="http://schemas.microsoft.com/office/powerpoint/2010/main" val="250684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B5CFF4-E701-B49D-0E7E-14F0E80D16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6"/>
          <a:stretch/>
        </p:blipFill>
        <p:spPr bwMode="auto">
          <a:xfrm>
            <a:off x="2416976" y="2188450"/>
            <a:ext cx="6395254" cy="4669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ED0101-BFB9-35D6-3688-98BB0587F6A6}"/>
              </a:ext>
            </a:extLst>
          </p:cNvPr>
          <p:cNvSpPr txBox="1"/>
          <p:nvPr/>
        </p:nvSpPr>
        <p:spPr>
          <a:xfrm>
            <a:off x="8033501" y="3068499"/>
            <a:ext cx="39250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See: Varga </a:t>
            </a:r>
            <a:r>
              <a:rPr lang="en-GB" i="1" dirty="0"/>
              <a:t>et al</a:t>
            </a:r>
            <a:r>
              <a:rPr lang="en-GB" dirty="0"/>
              <a:t>., A NEW LARGE AREA DETECTOR FOR IN-SITU OBSERVATION OF SMALL ANTHROPOGENIC DEBRIS IN LOW EARTH ORBIT – SAILOR. Proc. 9th European Conference on Space Debris, 2025,  </a:t>
            </a:r>
            <a:r>
              <a:rPr lang="en-GB" u="sng" dirty="0">
                <a:hlinkClick r:id="rId3"/>
              </a:rPr>
              <a:t>https://conference.sdo.esoc.esa.int/proceedings/sdc9/paper/338/SDC9-paper338.pdf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A72FE7-E469-DAEF-2473-3C2D6340C7F7}"/>
              </a:ext>
            </a:extLst>
          </p:cNvPr>
          <p:cNvSpPr txBox="1"/>
          <p:nvPr/>
        </p:nvSpPr>
        <p:spPr>
          <a:xfrm>
            <a:off x="584752" y="755373"/>
            <a:ext cx="110224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</a:rPr>
              <a:t>What speed are impacts?</a:t>
            </a:r>
          </a:p>
          <a:p>
            <a:pPr lvl="0"/>
            <a:r>
              <a:rPr lang="en-GB" sz="2400" dirty="0"/>
              <a:t>Again, it depends on orbits, but an estimate is provided below averaged over all altitudes in LEO using the parametrisation of  Kessler, D.J., </a:t>
            </a:r>
            <a:r>
              <a:rPr lang="en-GB" sz="2400" i="1" dirty="0"/>
              <a:t>et al</a:t>
            </a:r>
            <a:r>
              <a:rPr lang="en-GB" sz="2400" dirty="0"/>
              <a:t>. (1989) Orbital Debris Environment for Spacecraft Designed to Operate in Low Earth Orbit. NASA TM 100-471.  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2090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1374DEE4-0CE2-31FA-6A47-59E844264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4445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936FB5CA-2394-3792-4D13-A8DCD2AB2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1093762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99A389-69BE-DB1E-2E6F-D15843AA6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753095-146A-3A88-477F-E693FF5DA7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0973" y="335056"/>
            <a:ext cx="10869028" cy="1831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>
                <a:solidFill>
                  <a:srgbClr val="0070C0"/>
                </a:solidFill>
                <a:latin typeface="+mn-lt"/>
              </a:rPr>
              <a:t>The result is a hypervelocity impact, with potentially severe damage.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0070C0"/>
                </a:solidFill>
                <a:latin typeface="+mn-lt"/>
              </a:rPr>
              <a:t>How much damage?</a:t>
            </a:r>
            <a:endParaRPr lang="en-GB" sz="3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1AF856-7EB1-41C9-33B5-37B3DA9BB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038" y="1954460"/>
            <a:ext cx="8460444" cy="4862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3AE69D-F000-2939-4ACB-2AA4E9046E38}"/>
              </a:ext>
            </a:extLst>
          </p:cNvPr>
          <p:cNvSpPr txBox="1"/>
          <p:nvPr/>
        </p:nvSpPr>
        <p:spPr>
          <a:xfrm>
            <a:off x="10242100" y="2782669"/>
            <a:ext cx="18888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Flux below 600 km. See:</a:t>
            </a:r>
          </a:p>
          <a:p>
            <a:r>
              <a:rPr lang="en-GB" dirty="0"/>
              <a:t>Cornwell </a:t>
            </a:r>
            <a:r>
              <a:rPr lang="en-GB" i="1" dirty="0"/>
              <a:t>et al</a:t>
            </a:r>
            <a:r>
              <a:rPr lang="en-GB" dirty="0"/>
              <a:t>., </a:t>
            </a:r>
            <a:r>
              <a:rPr lang="en-GB" i="1" dirty="0"/>
              <a:t>Adv. Spa. Res. </a:t>
            </a:r>
            <a:r>
              <a:rPr lang="en-GB" b="1" dirty="0"/>
              <a:t>75</a:t>
            </a:r>
            <a:r>
              <a:rPr lang="en-GB" dirty="0"/>
              <a:t>, 6944,  2025. </a:t>
            </a:r>
            <a:r>
              <a:rPr lang="en-GB" b="0" i="0" u="none" strike="noStrike" dirty="0">
                <a:effectLst/>
                <a:latin typeface="ElsevierSans"/>
                <a:hlinkClick r:id="rId5" tooltip="Persistent link using digital object identifier"/>
              </a:rPr>
              <a:t>https://doi.org/10.1016/j.asr.2024.06.058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144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D6BA8F-723F-D90A-488B-09F3A5B51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955" y="1280812"/>
            <a:ext cx="6956576" cy="4841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FB425A-DDC5-DCBC-3469-6639A5B16144}"/>
              </a:ext>
            </a:extLst>
          </p:cNvPr>
          <p:cNvSpPr txBox="1"/>
          <p:nvPr/>
        </p:nvSpPr>
        <p:spPr>
          <a:xfrm>
            <a:off x="775252" y="566530"/>
            <a:ext cx="8708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This is the flux below 600 km, colour coded for risk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77BB45-3B5D-2E70-EE34-6F4222B3F4C1}"/>
              </a:ext>
            </a:extLst>
          </p:cNvPr>
          <p:cNvSpPr txBox="1"/>
          <p:nvPr/>
        </p:nvSpPr>
        <p:spPr>
          <a:xfrm>
            <a:off x="9993622" y="2414921"/>
            <a:ext cx="18888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Cornwell </a:t>
            </a:r>
            <a:r>
              <a:rPr lang="en-GB" i="1" dirty="0"/>
              <a:t>et al</a:t>
            </a:r>
            <a:r>
              <a:rPr lang="en-GB" dirty="0"/>
              <a:t>., </a:t>
            </a:r>
            <a:r>
              <a:rPr lang="en-GB" i="1" dirty="0"/>
              <a:t>Adv. Spa. Res. </a:t>
            </a:r>
            <a:r>
              <a:rPr lang="en-GB" b="1" dirty="0"/>
              <a:t>75</a:t>
            </a:r>
            <a:r>
              <a:rPr lang="en-GB" dirty="0"/>
              <a:t>, 6944,  2025. </a:t>
            </a:r>
            <a:r>
              <a:rPr lang="en-GB" b="0" i="0" u="none" strike="noStrike" dirty="0">
                <a:effectLst/>
                <a:latin typeface="ElsevierSans"/>
                <a:hlinkClick r:id="rId3" tooltip="Persistent link using digital object identifier"/>
              </a:rPr>
              <a:t>https://doi.org/10.1016/j.asr.2024.06.058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0853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A9EEF-6248-AFB0-AD00-47B1744F1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8EAA08-8A60-074D-0D18-04D67C84D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955" y="1280812"/>
            <a:ext cx="6956576" cy="4841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52E481-DA33-9D76-5D3B-2643D802B221}"/>
              </a:ext>
            </a:extLst>
          </p:cNvPr>
          <p:cNvSpPr txBox="1"/>
          <p:nvPr/>
        </p:nvSpPr>
        <p:spPr>
          <a:xfrm>
            <a:off x="775252" y="566530"/>
            <a:ext cx="8708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This is the flux below 600 km, colour coded for risk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1CBD53-8DC4-9AA0-665D-AA04B6030FDB}"/>
              </a:ext>
            </a:extLst>
          </p:cNvPr>
          <p:cNvSpPr txBox="1"/>
          <p:nvPr/>
        </p:nvSpPr>
        <p:spPr>
          <a:xfrm>
            <a:off x="9993622" y="2414921"/>
            <a:ext cx="18888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Cornwell </a:t>
            </a:r>
            <a:r>
              <a:rPr lang="en-GB" i="1" dirty="0"/>
              <a:t>et al</a:t>
            </a:r>
            <a:r>
              <a:rPr lang="en-GB" dirty="0"/>
              <a:t>., </a:t>
            </a:r>
            <a:r>
              <a:rPr lang="en-GB" i="1" dirty="0"/>
              <a:t>Adv. Spa. Res. </a:t>
            </a:r>
            <a:r>
              <a:rPr lang="en-GB" b="1" dirty="0"/>
              <a:t>75</a:t>
            </a:r>
            <a:r>
              <a:rPr lang="en-GB" dirty="0"/>
              <a:t>, 6944,  2025. </a:t>
            </a:r>
            <a:r>
              <a:rPr lang="en-GB" b="0" i="0" u="none" strike="noStrike" dirty="0">
                <a:effectLst/>
                <a:latin typeface="ElsevierSans"/>
                <a:hlinkClick r:id="rId3" tooltip="Persistent link using digital object identifier"/>
              </a:rPr>
              <a:t>https://doi.org/10.1016/j.asr.2024.06.058</a:t>
            </a:r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84FDF7C-BDFB-864C-0351-12631152573D}"/>
              </a:ext>
            </a:extLst>
          </p:cNvPr>
          <p:cNvSpPr/>
          <p:nvPr/>
        </p:nvSpPr>
        <p:spPr>
          <a:xfrm>
            <a:off x="5416826" y="1977887"/>
            <a:ext cx="1232452" cy="2971800"/>
          </a:xfrm>
          <a:prstGeom prst="round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11099D-DB42-C8D7-A392-CCE69BAE67D8}"/>
              </a:ext>
            </a:extLst>
          </p:cNvPr>
          <p:cNvSpPr txBox="1"/>
          <p:nvPr/>
        </p:nvSpPr>
        <p:spPr>
          <a:xfrm>
            <a:off x="6649278" y="1663714"/>
            <a:ext cx="4698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And this is the region of poorly determined flux!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834A72E-E8D7-55C6-8351-F46C548AFA95}"/>
              </a:ext>
            </a:extLst>
          </p:cNvPr>
          <p:cNvCxnSpPr/>
          <p:nvPr/>
        </p:nvCxnSpPr>
        <p:spPr>
          <a:xfrm flipH="1">
            <a:off x="6728791" y="2047461"/>
            <a:ext cx="675861" cy="367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101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676157-9681-CF46-CC5A-2F55BA0D1773}"/>
              </a:ext>
            </a:extLst>
          </p:cNvPr>
          <p:cNvSpPr txBox="1"/>
          <p:nvPr/>
        </p:nvSpPr>
        <p:spPr>
          <a:xfrm>
            <a:off x="864705" y="321293"/>
            <a:ext cx="9592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Worse: The number of satellites in orbit is soaring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41008F-3B9E-D285-2108-F01320000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44" y="967624"/>
            <a:ext cx="8283014" cy="5570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9E2483-10F6-7DEE-13F9-5038BC3172D7}"/>
              </a:ext>
            </a:extLst>
          </p:cNvPr>
          <p:cNvSpPr txBox="1"/>
          <p:nvPr/>
        </p:nvSpPr>
        <p:spPr>
          <a:xfrm>
            <a:off x="10187609" y="2077278"/>
            <a:ext cx="20043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</a:t>
            </a:r>
          </a:p>
          <a:p>
            <a:r>
              <a:rPr lang="en-GB" dirty="0"/>
              <a:t>NASA Orbital Debris Quarterly, Feb. 2025. https://orbitaldebris.jsc.nasa.gov/quarterly-news/pdfs/ODQNv29i1.pdf</a:t>
            </a:r>
          </a:p>
        </p:txBody>
      </p:sp>
    </p:spTree>
    <p:extLst>
      <p:ext uri="{BB962C8B-B14F-4D97-AF65-F5344CB8AC3E}">
        <p14:creationId xmlns:p14="http://schemas.microsoft.com/office/powerpoint/2010/main" val="2798332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639931-7226-4340-2DE9-B920B61FBA1F}"/>
              </a:ext>
            </a:extLst>
          </p:cNvPr>
          <p:cNvSpPr txBox="1"/>
          <p:nvPr/>
        </p:nvSpPr>
        <p:spPr>
          <a:xfrm>
            <a:off x="1162879" y="366623"/>
            <a:ext cx="9243392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Even with improved design to prevent release of debris from surfaces, improved EOL mitigation strategies, active clearance of old objects from LEO, we should expect more debris.</a:t>
            </a:r>
          </a:p>
          <a:p>
            <a:endParaRPr lang="en-GB" sz="2800" dirty="0"/>
          </a:p>
          <a:p>
            <a:r>
              <a:rPr lang="en-GB" sz="2800" dirty="0"/>
              <a:t>And, traditionally, people say 5 – 7 cm is the size impactor required to disrupt an entire spacecraft.</a:t>
            </a:r>
          </a:p>
          <a:p>
            <a:endParaRPr lang="en-GB" sz="2800" dirty="0"/>
          </a:p>
          <a:p>
            <a:r>
              <a:rPr lang="en-GB" sz="2800" dirty="0"/>
              <a:t>But, if a typical new satellite in orbit is say Starlink, the average mass is 260 kg.</a:t>
            </a:r>
          </a:p>
          <a:p>
            <a:endParaRPr lang="en-GB" sz="2800" dirty="0"/>
          </a:p>
          <a:p>
            <a:r>
              <a:rPr lang="en-GB" sz="2800" dirty="0"/>
              <a:t>And a broad indicator of the catastrophic disruption threshold for a distributed body such as a satellite is 40 J kg</a:t>
            </a:r>
            <a:r>
              <a:rPr lang="en-GB" sz="2800" baseline="30000" dirty="0"/>
              <a:t>-1</a:t>
            </a:r>
            <a:r>
              <a:rPr lang="en-GB" sz="2800" dirty="0"/>
              <a:t>, then if v = 10 km s</a:t>
            </a:r>
            <a:r>
              <a:rPr lang="en-GB" sz="2800" baseline="30000" dirty="0"/>
              <a:t>-1</a:t>
            </a:r>
            <a:r>
              <a:rPr lang="en-GB" sz="2800" dirty="0"/>
              <a:t>, the diameter needed to meet this requirement is…..</a:t>
            </a:r>
          </a:p>
          <a:p>
            <a:r>
              <a:rPr lang="en-GB" sz="2800" dirty="0"/>
              <a:t>                                                 </a:t>
            </a:r>
            <a:r>
              <a:rPr lang="en-GB" sz="4000" b="1" dirty="0">
                <a:solidFill>
                  <a:srgbClr val="FF0000"/>
                </a:solidFill>
              </a:rPr>
              <a:t>5 mm </a:t>
            </a:r>
          </a:p>
        </p:txBody>
      </p:sp>
    </p:spTree>
    <p:extLst>
      <p:ext uri="{BB962C8B-B14F-4D97-AF65-F5344CB8AC3E}">
        <p14:creationId xmlns:p14="http://schemas.microsoft.com/office/powerpoint/2010/main" val="394306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B96F6-3AF2-E944-3CD5-77B4F0D09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7B2CCC-F6C0-EC13-9ADA-3FA92A7E6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955" y="1280812"/>
            <a:ext cx="6956576" cy="4841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7D403C-D72B-072E-689F-94B0737E3E2B}"/>
              </a:ext>
            </a:extLst>
          </p:cNvPr>
          <p:cNvSpPr txBox="1"/>
          <p:nvPr/>
        </p:nvSpPr>
        <p:spPr>
          <a:xfrm>
            <a:off x="775252" y="566530"/>
            <a:ext cx="8708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This is the flux below 600 km, colour coded for risk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4F02A9-FD34-A827-9599-BA57239D0659}"/>
              </a:ext>
            </a:extLst>
          </p:cNvPr>
          <p:cNvSpPr txBox="1"/>
          <p:nvPr/>
        </p:nvSpPr>
        <p:spPr>
          <a:xfrm>
            <a:off x="9993622" y="2414921"/>
            <a:ext cx="18888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Cornwell </a:t>
            </a:r>
            <a:r>
              <a:rPr lang="en-GB" i="1" dirty="0"/>
              <a:t>et al</a:t>
            </a:r>
            <a:r>
              <a:rPr lang="en-GB" dirty="0"/>
              <a:t>., </a:t>
            </a:r>
            <a:r>
              <a:rPr lang="en-GB" i="1" dirty="0"/>
              <a:t>Adv. Spa. Res. </a:t>
            </a:r>
            <a:r>
              <a:rPr lang="en-GB" b="1" dirty="0"/>
              <a:t>75</a:t>
            </a:r>
            <a:r>
              <a:rPr lang="en-GB" dirty="0"/>
              <a:t>, 6944,  2025. </a:t>
            </a:r>
            <a:r>
              <a:rPr lang="en-GB" b="0" i="0" u="none" strike="noStrike" dirty="0">
                <a:effectLst/>
                <a:latin typeface="ElsevierSans"/>
                <a:hlinkClick r:id="rId3" tooltip="Persistent link using digital object identifier"/>
              </a:rPr>
              <a:t>https://doi.org/10.1016/j.asr.2024.06.058</a:t>
            </a:r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DFE2B9-2A2B-64F9-4291-74060440D49D}"/>
              </a:ext>
            </a:extLst>
          </p:cNvPr>
          <p:cNvSpPr/>
          <p:nvPr/>
        </p:nvSpPr>
        <p:spPr>
          <a:xfrm>
            <a:off x="5416826" y="1977887"/>
            <a:ext cx="1232452" cy="2971800"/>
          </a:xfrm>
          <a:prstGeom prst="round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291FEA-F8D4-4420-D196-7AC33A324F66}"/>
              </a:ext>
            </a:extLst>
          </p:cNvPr>
          <p:cNvSpPr txBox="1"/>
          <p:nvPr/>
        </p:nvSpPr>
        <p:spPr>
          <a:xfrm>
            <a:off x="6649278" y="1663714"/>
            <a:ext cx="4698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And this is the region of poorly determined flux!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4C6C15-CC95-51A9-28CE-7D26F439C70B}"/>
              </a:ext>
            </a:extLst>
          </p:cNvPr>
          <p:cNvCxnSpPr/>
          <p:nvPr/>
        </p:nvCxnSpPr>
        <p:spPr>
          <a:xfrm flipH="1">
            <a:off x="6728791" y="2047461"/>
            <a:ext cx="675861" cy="367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255560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26152A61-6228-3440-8B72-D3D316DE81F5}"/>
    </a:ext>
  </a:extLst>
</a:theme>
</file>

<file path=ppt/theme/theme2.xml><?xml version="1.0" encoding="utf-8"?>
<a:theme xmlns:a="http://schemas.openxmlformats.org/drawingml/2006/main" name="Blue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7E211ECC-1833-7F4A-8251-8C3FFE68B2AB}"/>
    </a:ext>
  </a:extLst>
</a:theme>
</file>

<file path=ppt/theme/theme3.xml><?xml version="1.0" encoding="utf-8"?>
<a:theme xmlns:a="http://schemas.openxmlformats.org/drawingml/2006/main" name="Green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B5919466-AA53-F84D-95DE-A44E0F5D1BFD}"/>
    </a:ext>
  </a:extLst>
</a:theme>
</file>

<file path=ppt/theme/theme4.xml><?xml version="1.0" encoding="utf-8"?>
<a:theme xmlns:a="http://schemas.openxmlformats.org/drawingml/2006/main" name="Pink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A73B16A2-4F09-5847-8FAE-4DAA33944566}"/>
    </a:ext>
  </a:extLst>
</a:theme>
</file>

<file path=ppt/theme/theme5.xml><?xml version="1.0" encoding="utf-8"?>
<a:theme xmlns:a="http://schemas.openxmlformats.org/drawingml/2006/main" name="Orange Set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2895D1A4-F719-6F4E-B4B7-F882D3ED96B9}"/>
    </a:ext>
  </a:extLst>
</a:theme>
</file>

<file path=ppt/theme/theme6.xml><?xml version="1.0" encoding="utf-8"?>
<a:theme xmlns:a="http://schemas.openxmlformats.org/drawingml/2006/main" name="Red Set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2675C3A3-B5E7-9940-9188-078FE943920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5445A33AFAEC419A41B44D69E6129F" ma:contentTypeVersion="17" ma:contentTypeDescription="Create a new document." ma:contentTypeScope="" ma:versionID="1f72eb2a40284821dcf313b61316b216">
  <xsd:schema xmlns:xsd="http://www.w3.org/2001/XMLSchema" xmlns:xs="http://www.w3.org/2001/XMLSchema" xmlns:p="http://schemas.microsoft.com/office/2006/metadata/properties" xmlns:ns2="997cdd1e-e429-4b09-99d2-d895aefd500f" xmlns:ns3="a3ce718d-f813-4adc-8824-5d044fc7674a" targetNamespace="http://schemas.microsoft.com/office/2006/metadata/properties" ma:root="true" ma:fieldsID="172625b91df44b366c0f07ffcd48531a" ns2:_="" ns3:_="">
    <xsd:import namespace="997cdd1e-e429-4b09-99d2-d895aefd500f"/>
    <xsd:import namespace="a3ce718d-f813-4adc-8824-5d044fc767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DateandTim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7cdd1e-e429-4b09-99d2-d895aefd50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DateandTime" ma:index="21" nillable="true" ma:displayName="Date and Time" ma:format="DateOnly" ma:internalName="DateandTime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ad60de0-1a06-47ac-a17b-03c64138ab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e718d-f813-4adc-8824-5d044fc7674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002303e-3aac-4036-a93f-05678b6d1e37}" ma:internalName="TaxCatchAll" ma:showField="CatchAllData" ma:web="a3ce718d-f813-4adc-8824-5d044fc767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53C3EF-67CA-4DD1-A0EB-945AFAB1C6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4D288D-3A56-47E1-9EF5-5D2B82965B08}">
  <ds:schemaRefs>
    <ds:schemaRef ds:uri="997cdd1e-e429-4b09-99d2-d895aefd500f"/>
    <ds:schemaRef ds:uri="a3ce718d-f813-4adc-8824-5d044fc767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51a9fa56-3f32-449a-a721-3e3f49aa5e9a}" enabled="0" method="" siteId="{51a9fa56-3f32-449a-a721-3e3f49aa5e9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Purple Set </Template>
  <TotalTime>0</TotalTime>
  <Words>1516</Words>
  <Application>Microsoft Office PowerPoint</Application>
  <PresentationFormat>Widescreen</PresentationFormat>
  <Paragraphs>81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Overpass</vt:lpstr>
      <vt:lpstr>ElsevierSans</vt:lpstr>
      <vt:lpstr>DengXian</vt:lpstr>
      <vt:lpstr>Aptos</vt:lpstr>
      <vt:lpstr>Source Sans Pro</vt:lpstr>
      <vt:lpstr>Overpass SemiBold</vt:lpstr>
      <vt:lpstr>Overpass Medium</vt:lpstr>
      <vt:lpstr>Purple Set </vt:lpstr>
      <vt:lpstr>Blue Set </vt:lpstr>
      <vt:lpstr>Green Set </vt:lpstr>
      <vt:lpstr>Pink Set </vt:lpstr>
      <vt:lpstr>Orange Set</vt:lpstr>
      <vt:lpstr>Red Set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Seawright</dc:creator>
  <cp:lastModifiedBy>Mark Burchell</cp:lastModifiedBy>
  <cp:revision>16</cp:revision>
  <dcterms:created xsi:type="dcterms:W3CDTF">2022-08-26T15:47:55Z</dcterms:created>
  <dcterms:modified xsi:type="dcterms:W3CDTF">2025-07-03T08:09:47Z</dcterms:modified>
</cp:coreProperties>
</file>