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ink/ink1.xml" ContentType="application/inkml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39"/>
  </p:notesMasterIdLst>
  <p:handoutMasterIdLst>
    <p:handoutMasterId r:id="rId40"/>
  </p:handoutMasterIdLst>
  <p:sldIdLst>
    <p:sldId id="347" r:id="rId4"/>
    <p:sldId id="443" r:id="rId5"/>
    <p:sldId id="428" r:id="rId6"/>
    <p:sldId id="441" r:id="rId7"/>
    <p:sldId id="455" r:id="rId8"/>
    <p:sldId id="445" r:id="rId9"/>
    <p:sldId id="436" r:id="rId10"/>
    <p:sldId id="450" r:id="rId11"/>
    <p:sldId id="447" r:id="rId12"/>
    <p:sldId id="323" r:id="rId13"/>
    <p:sldId id="337" r:id="rId14"/>
    <p:sldId id="452" r:id="rId15"/>
    <p:sldId id="453" r:id="rId16"/>
    <p:sldId id="454" r:id="rId17"/>
    <p:sldId id="456" r:id="rId18"/>
    <p:sldId id="355" r:id="rId19"/>
    <p:sldId id="345" r:id="rId20"/>
    <p:sldId id="346" r:id="rId21"/>
    <p:sldId id="440" r:id="rId22"/>
    <p:sldId id="299" r:id="rId23"/>
    <p:sldId id="317" r:id="rId24"/>
    <p:sldId id="318" r:id="rId25"/>
    <p:sldId id="340" r:id="rId26"/>
    <p:sldId id="341" r:id="rId27"/>
    <p:sldId id="334" r:id="rId28"/>
    <p:sldId id="348" r:id="rId29"/>
    <p:sldId id="335" r:id="rId30"/>
    <p:sldId id="342" r:id="rId31"/>
    <p:sldId id="343" r:id="rId32"/>
    <p:sldId id="332" r:id="rId33"/>
    <p:sldId id="312" r:id="rId34"/>
    <p:sldId id="315" r:id="rId35"/>
    <p:sldId id="316" r:id="rId36"/>
    <p:sldId id="320" r:id="rId37"/>
    <p:sldId id="310" r:id="rId38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3FA"/>
    <a:srgbClr val="FFFFFF"/>
    <a:srgbClr val="000000"/>
    <a:srgbClr val="CFA173"/>
    <a:srgbClr val="F117F6"/>
    <a:srgbClr val="272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B544F5-2178-CE48-AC94-E27A83A1885B}" v="23" dt="2025-07-09T10:52:31.109"/>
  </p1510:revLst>
</p1510:revInfo>
</file>

<file path=ppt/tableStyles.xml><?xml version="1.0" encoding="utf-8"?>
<a:tblStyleLst xmlns:a="http://schemas.openxmlformats.org/drawingml/2006/main" def="{6E25E649-3F16-4E02-A733-19D2CDBF48F0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941" autoAdjust="0"/>
    <p:restoredTop sz="94631" autoAdjust="0"/>
  </p:normalViewPr>
  <p:slideViewPr>
    <p:cSldViewPr snapToGrid="0">
      <p:cViewPr>
        <p:scale>
          <a:sx n="100" d="100"/>
          <a:sy n="100" d="100"/>
        </p:scale>
        <p:origin x="-976" y="6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1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microsoft.com/office/2015/10/relationships/revisionInfo" Target="revisionInfo.xml"/><Relationship Id="rId20" Type="http://schemas.openxmlformats.org/officeDocument/2006/relationships/slide" Target="slides/slide17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UIRRE-SANTAELLA, ALEJANDRA" userId="c4cd03b8-1d0e-468a-8ac4-ee4829249052" providerId="ADAL" clId="{F99D2F61-2661-8B46-86BF-13EF45D15B97}"/>
    <pc:docChg chg="undo redo custSel addSld delSld modSld sldOrd">
      <pc:chgData name="AGUIRRE-SANTAELLA, ALEJANDRA" userId="c4cd03b8-1d0e-468a-8ac4-ee4829249052" providerId="ADAL" clId="{F99D2F61-2661-8B46-86BF-13EF45D15B97}" dt="2025-06-06T09:29:15.595" v="8353" actId="20577"/>
      <pc:docMkLst>
        <pc:docMk/>
      </pc:docMkLst>
      <pc:sldChg chg="addSp delSp modSp del mod">
        <pc:chgData name="AGUIRRE-SANTAELLA, ALEJANDRA" userId="c4cd03b8-1d0e-468a-8ac4-ee4829249052" providerId="ADAL" clId="{F99D2F61-2661-8B46-86BF-13EF45D15B97}" dt="2025-05-28T10:56:21.228" v="4917" actId="2696"/>
        <pc:sldMkLst>
          <pc:docMk/>
          <pc:sldMk cId="0" sldId="256"/>
        </pc:sldMkLst>
      </pc:sldChg>
      <pc:sldChg chg="del">
        <pc:chgData name="AGUIRRE-SANTAELLA, ALEJANDRA" userId="c4cd03b8-1d0e-468a-8ac4-ee4829249052" providerId="ADAL" clId="{F99D2F61-2661-8B46-86BF-13EF45D15B97}" dt="2025-06-03T05:49:29.626" v="7913" actId="2696"/>
        <pc:sldMkLst>
          <pc:docMk/>
          <pc:sldMk cId="4153678306" sldId="296"/>
        </pc:sldMkLst>
      </pc:sldChg>
      <pc:sldChg chg="del">
        <pc:chgData name="AGUIRRE-SANTAELLA, ALEJANDRA" userId="c4cd03b8-1d0e-468a-8ac4-ee4829249052" providerId="ADAL" clId="{F99D2F61-2661-8B46-86BF-13EF45D15B97}" dt="2025-06-03T05:49:24.116" v="7906" actId="2696"/>
        <pc:sldMkLst>
          <pc:docMk/>
          <pc:sldMk cId="2893854554" sldId="297"/>
        </pc:sldMkLst>
      </pc:sldChg>
      <pc:sldChg chg="del">
        <pc:chgData name="AGUIRRE-SANTAELLA, ALEJANDRA" userId="c4cd03b8-1d0e-468a-8ac4-ee4829249052" providerId="ADAL" clId="{F99D2F61-2661-8B46-86BF-13EF45D15B97}" dt="2025-06-03T05:49:23.045" v="7905" actId="2696"/>
        <pc:sldMkLst>
          <pc:docMk/>
          <pc:sldMk cId="2769613954" sldId="298"/>
        </pc:sldMkLst>
      </pc:sldChg>
      <pc:sldChg chg="mod modShow">
        <pc:chgData name="AGUIRRE-SANTAELLA, ALEJANDRA" userId="c4cd03b8-1d0e-468a-8ac4-ee4829249052" providerId="ADAL" clId="{F99D2F61-2661-8B46-86BF-13EF45D15B97}" dt="2025-05-23T17:19:26.239" v="4196" actId="729"/>
        <pc:sldMkLst>
          <pc:docMk/>
          <pc:sldMk cId="2399829509" sldId="299"/>
        </pc:sldMkLst>
      </pc:sldChg>
      <pc:sldChg chg="del">
        <pc:chgData name="AGUIRRE-SANTAELLA, ALEJANDRA" userId="c4cd03b8-1d0e-468a-8ac4-ee4829249052" providerId="ADAL" clId="{F99D2F61-2661-8B46-86BF-13EF45D15B97}" dt="2025-06-03T05:49:25.640" v="7908" actId="2696"/>
        <pc:sldMkLst>
          <pc:docMk/>
          <pc:sldMk cId="4021680100" sldId="301"/>
        </pc:sldMkLst>
      </pc:sldChg>
      <pc:sldChg chg="del">
        <pc:chgData name="AGUIRRE-SANTAELLA, ALEJANDRA" userId="c4cd03b8-1d0e-468a-8ac4-ee4829249052" providerId="ADAL" clId="{F99D2F61-2661-8B46-86BF-13EF45D15B97}" dt="2025-06-03T05:49:27.023" v="7910" actId="2696"/>
        <pc:sldMkLst>
          <pc:docMk/>
          <pc:sldMk cId="2547483868" sldId="303"/>
        </pc:sldMkLst>
      </pc:sldChg>
      <pc:sldChg chg="del">
        <pc:chgData name="AGUIRRE-SANTAELLA, ALEJANDRA" userId="c4cd03b8-1d0e-468a-8ac4-ee4829249052" providerId="ADAL" clId="{F99D2F61-2661-8B46-86BF-13EF45D15B97}" dt="2025-06-03T05:49:26.307" v="7909" actId="2696"/>
        <pc:sldMkLst>
          <pc:docMk/>
          <pc:sldMk cId="1154959011" sldId="304"/>
        </pc:sldMkLst>
      </pc:sldChg>
      <pc:sldChg chg="del">
        <pc:chgData name="AGUIRRE-SANTAELLA, ALEJANDRA" userId="c4cd03b8-1d0e-468a-8ac4-ee4829249052" providerId="ADAL" clId="{F99D2F61-2661-8B46-86BF-13EF45D15B97}" dt="2025-06-03T05:49:27.883" v="7911" actId="2696"/>
        <pc:sldMkLst>
          <pc:docMk/>
          <pc:sldMk cId="578757387" sldId="305"/>
        </pc:sldMkLst>
      </pc:sldChg>
      <pc:sldChg chg="del">
        <pc:chgData name="AGUIRRE-SANTAELLA, ALEJANDRA" userId="c4cd03b8-1d0e-468a-8ac4-ee4829249052" providerId="ADAL" clId="{F99D2F61-2661-8B46-86BF-13EF45D15B97}" dt="2025-06-03T05:49:28.636" v="7912" actId="2696"/>
        <pc:sldMkLst>
          <pc:docMk/>
          <pc:sldMk cId="4109373308" sldId="306"/>
        </pc:sldMkLst>
      </pc:sldChg>
      <pc:sldChg chg="del">
        <pc:chgData name="AGUIRRE-SANTAELLA, ALEJANDRA" userId="c4cd03b8-1d0e-468a-8ac4-ee4829249052" providerId="ADAL" clId="{F99D2F61-2661-8B46-86BF-13EF45D15B97}" dt="2025-06-03T05:49:24.850" v="7907" actId="2696"/>
        <pc:sldMkLst>
          <pc:docMk/>
          <pc:sldMk cId="2642888241" sldId="308"/>
        </pc:sldMkLst>
      </pc:sldChg>
      <pc:sldChg chg="del">
        <pc:chgData name="AGUIRRE-SANTAELLA, ALEJANDRA" userId="c4cd03b8-1d0e-468a-8ac4-ee4829249052" providerId="ADAL" clId="{F99D2F61-2661-8B46-86BF-13EF45D15B97}" dt="2025-06-03T05:49:22.078" v="7904" actId="2696"/>
        <pc:sldMkLst>
          <pc:docMk/>
          <pc:sldMk cId="2918492156" sldId="309"/>
        </pc:sldMkLst>
      </pc:sldChg>
      <pc:sldChg chg="del">
        <pc:chgData name="AGUIRRE-SANTAELLA, ALEJANDRA" userId="c4cd03b8-1d0e-468a-8ac4-ee4829249052" providerId="ADAL" clId="{F99D2F61-2661-8B46-86BF-13EF45D15B97}" dt="2025-05-28T15:55:50.685" v="6152" actId="2696"/>
        <pc:sldMkLst>
          <pc:docMk/>
          <pc:sldMk cId="686294047" sldId="311"/>
        </pc:sldMkLst>
      </pc:sldChg>
      <pc:sldChg chg="mod modShow">
        <pc:chgData name="AGUIRRE-SANTAELLA, ALEJANDRA" userId="c4cd03b8-1d0e-468a-8ac4-ee4829249052" providerId="ADAL" clId="{F99D2F61-2661-8B46-86BF-13EF45D15B97}" dt="2025-05-23T17:19:26.239" v="4196" actId="729"/>
        <pc:sldMkLst>
          <pc:docMk/>
          <pc:sldMk cId="1829263415" sldId="317"/>
        </pc:sldMkLst>
      </pc:sldChg>
      <pc:sldChg chg="mod modShow">
        <pc:chgData name="AGUIRRE-SANTAELLA, ALEJANDRA" userId="c4cd03b8-1d0e-468a-8ac4-ee4829249052" providerId="ADAL" clId="{F99D2F61-2661-8B46-86BF-13EF45D15B97}" dt="2025-05-23T17:19:26.239" v="4196" actId="729"/>
        <pc:sldMkLst>
          <pc:docMk/>
          <pc:sldMk cId="3837639911" sldId="318"/>
        </pc:sldMkLst>
      </pc:sldChg>
      <pc:sldChg chg="del mod modShow">
        <pc:chgData name="AGUIRRE-SANTAELLA, ALEJANDRA" userId="c4cd03b8-1d0e-468a-8ac4-ee4829249052" providerId="ADAL" clId="{F99D2F61-2661-8B46-86BF-13EF45D15B97}" dt="2025-05-28T14:57:26.022" v="5631" actId="2696"/>
        <pc:sldMkLst>
          <pc:docMk/>
          <pc:sldMk cId="3551357915" sldId="322"/>
        </pc:sldMkLst>
      </pc:sldChg>
      <pc:sldChg chg="addSp modSp mod ord modAnim">
        <pc:chgData name="AGUIRRE-SANTAELLA, ALEJANDRA" userId="c4cd03b8-1d0e-468a-8ac4-ee4829249052" providerId="ADAL" clId="{F99D2F61-2661-8B46-86BF-13EF45D15B97}" dt="2025-06-06T09:29:15.595" v="8353" actId="20577"/>
        <pc:sldMkLst>
          <pc:docMk/>
          <pc:sldMk cId="1937753294" sldId="323"/>
        </pc:sldMkLst>
        <pc:spChg chg="mod">
          <ac:chgData name="AGUIRRE-SANTAELLA, ALEJANDRA" userId="c4cd03b8-1d0e-468a-8ac4-ee4829249052" providerId="ADAL" clId="{F99D2F61-2661-8B46-86BF-13EF45D15B97}" dt="2025-05-28T15:41:04.621" v="5860" actId="1076"/>
          <ac:spMkLst>
            <pc:docMk/>
            <pc:sldMk cId="1937753294" sldId="323"/>
            <ac:spMk id="4" creationId="{A76ED511-4B20-546C-6679-7F8101219978}"/>
          </ac:spMkLst>
        </pc:spChg>
        <pc:spChg chg="mod">
          <ac:chgData name="AGUIRRE-SANTAELLA, ALEJANDRA" userId="c4cd03b8-1d0e-468a-8ac4-ee4829249052" providerId="ADAL" clId="{F99D2F61-2661-8B46-86BF-13EF45D15B97}" dt="2025-06-06T09:29:15.595" v="8353" actId="20577"/>
          <ac:spMkLst>
            <pc:docMk/>
            <pc:sldMk cId="1937753294" sldId="323"/>
            <ac:spMk id="6" creationId="{763A79E2-FFB0-4AAC-88A1-4AAEF7A42854}"/>
          </ac:spMkLst>
        </pc:spChg>
        <pc:spChg chg="mod">
          <ac:chgData name="AGUIRRE-SANTAELLA, ALEJANDRA" userId="c4cd03b8-1d0e-468a-8ac4-ee4829249052" providerId="ADAL" clId="{F99D2F61-2661-8B46-86BF-13EF45D15B97}" dt="2025-05-28T15:41:11.675" v="5872" actId="1038"/>
          <ac:spMkLst>
            <pc:docMk/>
            <pc:sldMk cId="1937753294" sldId="323"/>
            <ac:spMk id="7" creationId="{A83F7F69-9B6E-AFE6-9A47-8B901654BB29}"/>
          </ac:spMkLst>
        </pc:spChg>
        <pc:picChg chg="mod modVis">
          <ac:chgData name="AGUIRRE-SANTAELLA, ALEJANDRA" userId="c4cd03b8-1d0e-468a-8ac4-ee4829249052" providerId="ADAL" clId="{F99D2F61-2661-8B46-86BF-13EF45D15B97}" dt="2025-05-28T15:51:41.939" v="6076" actId="1076"/>
          <ac:picMkLst>
            <pc:docMk/>
            <pc:sldMk cId="1937753294" sldId="323"/>
            <ac:picMk id="3" creationId="{0246E581-FEC2-A1F5-6B6D-3FC382DB5769}"/>
          </ac:picMkLst>
        </pc:picChg>
        <pc:picChg chg="add mod">
          <ac:chgData name="AGUIRRE-SANTAELLA, ALEJANDRA" userId="c4cd03b8-1d0e-468a-8ac4-ee4829249052" providerId="ADAL" clId="{F99D2F61-2661-8B46-86BF-13EF45D15B97}" dt="2025-06-03T05:27:25.141" v="7893" actId="1076"/>
          <ac:picMkLst>
            <pc:docMk/>
            <pc:sldMk cId="1937753294" sldId="323"/>
            <ac:picMk id="8" creationId="{85DF7E06-A372-5A96-D76A-75B6A5F377D3}"/>
          </ac:picMkLst>
        </pc:picChg>
      </pc:sldChg>
      <pc:sldChg chg="del mod ord modShow">
        <pc:chgData name="AGUIRRE-SANTAELLA, ALEJANDRA" userId="c4cd03b8-1d0e-468a-8ac4-ee4829249052" providerId="ADAL" clId="{F99D2F61-2661-8B46-86BF-13EF45D15B97}" dt="2025-05-28T14:57:12.764" v="5627" actId="2696"/>
        <pc:sldMkLst>
          <pc:docMk/>
          <pc:sldMk cId="3839526924" sldId="324"/>
        </pc:sldMkLst>
      </pc:sldChg>
      <pc:sldChg chg="addSp modSp del mod ord">
        <pc:chgData name="AGUIRRE-SANTAELLA, ALEJANDRA" userId="c4cd03b8-1d0e-468a-8ac4-ee4829249052" providerId="ADAL" clId="{F99D2F61-2661-8B46-86BF-13EF45D15B97}" dt="2025-05-23T16:34:40.966" v="2999" actId="2696"/>
        <pc:sldMkLst>
          <pc:docMk/>
          <pc:sldMk cId="2288738312" sldId="325"/>
        </pc:sldMkLst>
      </pc:sldChg>
      <pc:sldChg chg="del mod modShow">
        <pc:chgData name="AGUIRRE-SANTAELLA, ALEJANDRA" userId="c4cd03b8-1d0e-468a-8ac4-ee4829249052" providerId="ADAL" clId="{F99D2F61-2661-8B46-86BF-13EF45D15B97}" dt="2025-05-28T14:57:17.604" v="5628" actId="2696"/>
        <pc:sldMkLst>
          <pc:docMk/>
          <pc:sldMk cId="4156021085" sldId="327"/>
        </pc:sldMkLst>
      </pc:sldChg>
      <pc:sldChg chg="addSp delSp del mod modShow">
        <pc:chgData name="AGUIRRE-SANTAELLA, ALEJANDRA" userId="c4cd03b8-1d0e-468a-8ac4-ee4829249052" providerId="ADAL" clId="{F99D2F61-2661-8B46-86BF-13EF45D15B97}" dt="2025-05-28T14:57:20.473" v="5629" actId="2696"/>
        <pc:sldMkLst>
          <pc:docMk/>
          <pc:sldMk cId="491410606" sldId="330"/>
        </pc:sldMkLst>
      </pc:sldChg>
      <pc:sldChg chg="del mod modShow">
        <pc:chgData name="AGUIRRE-SANTAELLA, ALEJANDRA" userId="c4cd03b8-1d0e-468a-8ac4-ee4829249052" providerId="ADAL" clId="{F99D2F61-2661-8B46-86BF-13EF45D15B97}" dt="2025-05-28T14:57:23.266" v="5630" actId="2696"/>
        <pc:sldMkLst>
          <pc:docMk/>
          <pc:sldMk cId="2699910556" sldId="331"/>
        </pc:sldMkLst>
      </pc:sldChg>
      <pc:sldChg chg="add del mod modShow">
        <pc:chgData name="AGUIRRE-SANTAELLA, ALEJANDRA" userId="c4cd03b8-1d0e-468a-8ac4-ee4829249052" providerId="ADAL" clId="{F99D2F61-2661-8B46-86BF-13EF45D15B97}" dt="2025-05-28T14:57:46.498" v="5638" actId="2696"/>
        <pc:sldMkLst>
          <pc:docMk/>
          <pc:sldMk cId="1469167611" sldId="333"/>
        </pc:sldMkLst>
      </pc:sldChg>
      <pc:sldChg chg="mod modShow">
        <pc:chgData name="AGUIRRE-SANTAELLA, ALEJANDRA" userId="c4cd03b8-1d0e-468a-8ac4-ee4829249052" providerId="ADAL" clId="{F99D2F61-2661-8B46-86BF-13EF45D15B97}" dt="2025-05-23T17:19:26.239" v="4196" actId="729"/>
        <pc:sldMkLst>
          <pc:docMk/>
          <pc:sldMk cId="1102860326" sldId="334"/>
        </pc:sldMkLst>
      </pc:sldChg>
      <pc:sldChg chg="mod modShow">
        <pc:chgData name="AGUIRRE-SANTAELLA, ALEJANDRA" userId="c4cd03b8-1d0e-468a-8ac4-ee4829249052" providerId="ADAL" clId="{F99D2F61-2661-8B46-86BF-13EF45D15B97}" dt="2025-05-23T17:19:26.239" v="4196" actId="729"/>
        <pc:sldMkLst>
          <pc:docMk/>
          <pc:sldMk cId="1037501118" sldId="335"/>
        </pc:sldMkLst>
      </pc:sldChg>
      <pc:sldChg chg="add del mod modShow">
        <pc:chgData name="AGUIRRE-SANTAELLA, ALEJANDRA" userId="c4cd03b8-1d0e-468a-8ac4-ee4829249052" providerId="ADAL" clId="{F99D2F61-2661-8B46-86BF-13EF45D15B97}" dt="2025-05-28T14:57:48.770" v="5639" actId="2696"/>
        <pc:sldMkLst>
          <pc:docMk/>
          <pc:sldMk cId="1303110635" sldId="336"/>
        </pc:sldMkLst>
      </pc:sldChg>
      <pc:sldChg chg="del mod modShow">
        <pc:chgData name="AGUIRRE-SANTAELLA, ALEJANDRA" userId="c4cd03b8-1d0e-468a-8ac4-ee4829249052" providerId="ADAL" clId="{F99D2F61-2661-8B46-86BF-13EF45D15B97}" dt="2025-05-28T14:57:50.987" v="5640" actId="2696"/>
        <pc:sldMkLst>
          <pc:docMk/>
          <pc:sldMk cId="3785267415" sldId="338"/>
        </pc:sldMkLst>
      </pc:sldChg>
      <pc:sldChg chg="mod modShow">
        <pc:chgData name="AGUIRRE-SANTAELLA, ALEJANDRA" userId="c4cd03b8-1d0e-468a-8ac4-ee4829249052" providerId="ADAL" clId="{F99D2F61-2661-8B46-86BF-13EF45D15B97}" dt="2025-05-23T17:19:26.239" v="4196" actId="729"/>
        <pc:sldMkLst>
          <pc:docMk/>
          <pc:sldMk cId="4082749019" sldId="340"/>
        </pc:sldMkLst>
      </pc:sldChg>
      <pc:sldChg chg="mod modShow">
        <pc:chgData name="AGUIRRE-SANTAELLA, ALEJANDRA" userId="c4cd03b8-1d0e-468a-8ac4-ee4829249052" providerId="ADAL" clId="{F99D2F61-2661-8B46-86BF-13EF45D15B97}" dt="2025-05-23T17:19:26.239" v="4196" actId="729"/>
        <pc:sldMkLst>
          <pc:docMk/>
          <pc:sldMk cId="485314442" sldId="341"/>
        </pc:sldMkLst>
      </pc:sldChg>
      <pc:sldChg chg="mod modShow">
        <pc:chgData name="AGUIRRE-SANTAELLA, ALEJANDRA" userId="c4cd03b8-1d0e-468a-8ac4-ee4829249052" providerId="ADAL" clId="{F99D2F61-2661-8B46-86BF-13EF45D15B97}" dt="2025-05-23T17:19:26.239" v="4196" actId="729"/>
        <pc:sldMkLst>
          <pc:docMk/>
          <pc:sldMk cId="1890834837" sldId="342"/>
        </pc:sldMkLst>
      </pc:sldChg>
      <pc:sldChg chg="mod modShow">
        <pc:chgData name="AGUIRRE-SANTAELLA, ALEJANDRA" userId="c4cd03b8-1d0e-468a-8ac4-ee4829249052" providerId="ADAL" clId="{F99D2F61-2661-8B46-86BF-13EF45D15B97}" dt="2025-05-23T17:19:26.239" v="4196" actId="729"/>
        <pc:sldMkLst>
          <pc:docMk/>
          <pc:sldMk cId="442518123" sldId="343"/>
        </pc:sldMkLst>
      </pc:sldChg>
      <pc:sldChg chg="mod ord modShow">
        <pc:chgData name="AGUIRRE-SANTAELLA, ALEJANDRA" userId="c4cd03b8-1d0e-468a-8ac4-ee4829249052" providerId="ADAL" clId="{F99D2F61-2661-8B46-86BF-13EF45D15B97}" dt="2025-05-23T17:19:53.272" v="4200" actId="729"/>
        <pc:sldMkLst>
          <pc:docMk/>
          <pc:sldMk cId="1729082597" sldId="345"/>
        </pc:sldMkLst>
      </pc:sldChg>
      <pc:sldChg chg="mod ord modShow">
        <pc:chgData name="AGUIRRE-SANTAELLA, ALEJANDRA" userId="c4cd03b8-1d0e-468a-8ac4-ee4829249052" providerId="ADAL" clId="{F99D2F61-2661-8B46-86BF-13EF45D15B97}" dt="2025-05-23T17:19:53.272" v="4200" actId="729"/>
        <pc:sldMkLst>
          <pc:docMk/>
          <pc:sldMk cId="122009634" sldId="346"/>
        </pc:sldMkLst>
      </pc:sldChg>
      <pc:sldChg chg="addSp delSp modSp add mod">
        <pc:chgData name="AGUIRRE-SANTAELLA, ALEJANDRA" userId="c4cd03b8-1d0e-468a-8ac4-ee4829249052" providerId="ADAL" clId="{F99D2F61-2661-8B46-86BF-13EF45D15B97}" dt="2025-06-06T09:17:19.794" v="8330" actId="1035"/>
        <pc:sldMkLst>
          <pc:docMk/>
          <pc:sldMk cId="1498662027" sldId="347"/>
        </pc:sldMkLst>
        <pc:spChg chg="mod">
          <ac:chgData name="AGUIRRE-SANTAELLA, ALEJANDRA" userId="c4cd03b8-1d0e-468a-8ac4-ee4829249052" providerId="ADAL" clId="{F99D2F61-2661-8B46-86BF-13EF45D15B97}" dt="2025-06-02T15:40:08.310" v="6473" actId="20577"/>
          <ac:spMkLst>
            <pc:docMk/>
            <pc:sldMk cId="1498662027" sldId="347"/>
            <ac:spMk id="3" creationId="{200B3D2B-613A-41BE-987D-E6A1324B456D}"/>
          </ac:spMkLst>
        </pc:spChg>
        <pc:spChg chg="mod modVis">
          <ac:chgData name="AGUIRRE-SANTAELLA, ALEJANDRA" userId="c4cd03b8-1d0e-468a-8ac4-ee4829249052" providerId="ADAL" clId="{F99D2F61-2661-8B46-86BF-13EF45D15B97}" dt="2025-06-03T05:00:54.995" v="7549" actId="113"/>
          <ac:spMkLst>
            <pc:docMk/>
            <pc:sldMk cId="1498662027" sldId="347"/>
            <ac:spMk id="7" creationId="{39C4D625-B390-8C0B-74F3-E669014D3250}"/>
          </ac:spMkLst>
        </pc:spChg>
        <pc:spChg chg="mod">
          <ac:chgData name="AGUIRRE-SANTAELLA, ALEJANDRA" userId="c4cd03b8-1d0e-468a-8ac4-ee4829249052" providerId="ADAL" clId="{F99D2F61-2661-8B46-86BF-13EF45D15B97}" dt="2025-06-06T09:02:57.210" v="8004" actId="20577"/>
          <ac:spMkLst>
            <pc:docMk/>
            <pc:sldMk cId="1498662027" sldId="347"/>
            <ac:spMk id="8" creationId="{352D20DD-C1F0-615D-5648-F6511E26AE61}"/>
          </ac:spMkLst>
        </pc:spChg>
        <pc:spChg chg="add mod ord">
          <ac:chgData name="AGUIRRE-SANTAELLA, ALEJANDRA" userId="c4cd03b8-1d0e-468a-8ac4-ee4829249052" providerId="ADAL" clId="{F99D2F61-2661-8B46-86BF-13EF45D15B97}" dt="2025-05-28T10:52:00.834" v="4486" actId="13244"/>
          <ac:spMkLst>
            <pc:docMk/>
            <pc:sldMk cId="1498662027" sldId="347"/>
            <ac:spMk id="10" creationId="{12BEEC73-3AE5-5018-7BF1-A92BC493ED3C}"/>
          </ac:spMkLst>
        </pc:spChg>
        <pc:spChg chg="add mod ord">
          <ac:chgData name="AGUIRRE-SANTAELLA, ALEJANDRA" userId="c4cd03b8-1d0e-468a-8ac4-ee4829249052" providerId="ADAL" clId="{F99D2F61-2661-8B46-86BF-13EF45D15B97}" dt="2025-05-28T10:54:17.245" v="4897" actId="207"/>
          <ac:spMkLst>
            <pc:docMk/>
            <pc:sldMk cId="1498662027" sldId="347"/>
            <ac:spMk id="11" creationId="{ED7F8B12-C634-BDD4-D4AF-8B59946DBCCF}"/>
          </ac:spMkLst>
        </pc:spChg>
        <pc:picChg chg="add mod">
          <ac:chgData name="AGUIRRE-SANTAELLA, ALEJANDRA" userId="c4cd03b8-1d0e-468a-8ac4-ee4829249052" providerId="ADAL" clId="{F99D2F61-2661-8B46-86BF-13EF45D15B97}" dt="2025-06-06T09:17:19.794" v="8330" actId="1035"/>
          <ac:picMkLst>
            <pc:docMk/>
            <pc:sldMk cId="1498662027" sldId="347"/>
            <ac:picMk id="2" creationId="{5FEE8591-DE36-4AAD-A7FB-6C016D333666}"/>
          </ac:picMkLst>
        </pc:picChg>
        <pc:picChg chg="mod">
          <ac:chgData name="AGUIRRE-SANTAELLA, ALEJANDRA" userId="c4cd03b8-1d0e-468a-8ac4-ee4829249052" providerId="ADAL" clId="{F99D2F61-2661-8B46-86BF-13EF45D15B97}" dt="2025-05-28T10:52:34.197" v="4536" actId="1036"/>
          <ac:picMkLst>
            <pc:docMk/>
            <pc:sldMk cId="1498662027" sldId="347"/>
            <ac:picMk id="5" creationId="{A380A7ED-2EA4-4639-BB66-3EA246C89A15}"/>
          </ac:picMkLst>
        </pc:picChg>
        <pc:picChg chg="mod">
          <ac:chgData name="AGUIRRE-SANTAELLA, ALEJANDRA" userId="c4cd03b8-1d0e-468a-8ac4-ee4829249052" providerId="ADAL" clId="{F99D2F61-2661-8B46-86BF-13EF45D15B97}" dt="2025-05-28T10:52:38.279" v="4559" actId="1036"/>
          <ac:picMkLst>
            <pc:docMk/>
            <pc:sldMk cId="1498662027" sldId="347"/>
            <ac:picMk id="6" creationId="{F9B88904-97C1-A842-DBFF-9C60D8F8C464}"/>
          </ac:picMkLst>
        </pc:picChg>
        <pc:picChg chg="add del ord">
          <ac:chgData name="AGUIRRE-SANTAELLA, ALEJANDRA" userId="c4cd03b8-1d0e-468a-8ac4-ee4829249052" providerId="ADAL" clId="{F99D2F61-2661-8B46-86BF-13EF45D15B97}" dt="2025-05-28T10:51:57.832" v="4485" actId="13244"/>
          <ac:picMkLst>
            <pc:docMk/>
            <pc:sldMk cId="1498662027" sldId="347"/>
            <ac:picMk id="14" creationId="{640C0C56-67D9-4E65-8BC7-557BC3EAF02B}"/>
          </ac:picMkLst>
        </pc:picChg>
        <pc:picChg chg="add mod">
          <ac:chgData name="AGUIRRE-SANTAELLA, ALEJANDRA" userId="c4cd03b8-1d0e-468a-8ac4-ee4829249052" providerId="ADAL" clId="{F99D2F61-2661-8B46-86BF-13EF45D15B97}" dt="2025-06-06T09:03:09.832" v="8005" actId="14430"/>
          <ac:picMkLst>
            <pc:docMk/>
            <pc:sldMk cId="1498662027" sldId="347"/>
            <ac:picMk id="1026" creationId="{5CC3155E-D106-BBEF-2902-80CF0FAA7E50}"/>
          </ac:picMkLst>
        </pc:picChg>
        <pc:picChg chg="add mod">
          <ac:chgData name="AGUIRRE-SANTAELLA, ALEJANDRA" userId="c4cd03b8-1d0e-468a-8ac4-ee4829249052" providerId="ADAL" clId="{F99D2F61-2661-8B46-86BF-13EF45D15B97}" dt="2025-05-28T10:59:51.983" v="4933" actId="14430"/>
          <ac:picMkLst>
            <pc:docMk/>
            <pc:sldMk cId="1498662027" sldId="347"/>
            <ac:picMk id="1032" creationId="{AF24C76C-4F46-3FF1-AAF5-35D5B1CD063F}"/>
          </ac:picMkLst>
        </pc:picChg>
        <pc:picChg chg="add mod">
          <ac:chgData name="AGUIRRE-SANTAELLA, ALEJANDRA" userId="c4cd03b8-1d0e-468a-8ac4-ee4829249052" providerId="ADAL" clId="{F99D2F61-2661-8B46-86BF-13EF45D15B97}" dt="2025-05-28T11:00:12.871" v="5037" actId="1036"/>
          <ac:picMkLst>
            <pc:docMk/>
            <pc:sldMk cId="1498662027" sldId="347"/>
            <ac:picMk id="1034" creationId="{1DC094D7-B49E-1540-FA8B-5239421B6BE5}"/>
          </ac:picMkLst>
        </pc:picChg>
      </pc:sldChg>
      <pc:sldChg chg="mod modShow">
        <pc:chgData name="AGUIRRE-SANTAELLA, ALEJANDRA" userId="c4cd03b8-1d0e-468a-8ac4-ee4829249052" providerId="ADAL" clId="{F99D2F61-2661-8B46-86BF-13EF45D15B97}" dt="2025-05-23T17:19:26.239" v="4196" actId="729"/>
        <pc:sldMkLst>
          <pc:docMk/>
          <pc:sldMk cId="3627835651" sldId="348"/>
        </pc:sldMkLst>
      </pc:sldChg>
      <pc:sldChg chg="addSp modSp mod modAnim">
        <pc:chgData name="AGUIRRE-SANTAELLA, ALEJANDRA" userId="c4cd03b8-1d0e-468a-8ac4-ee4829249052" providerId="ADAL" clId="{F99D2F61-2661-8B46-86BF-13EF45D15B97}" dt="2025-06-02T16:28:40.988" v="7536"/>
        <pc:sldMkLst>
          <pc:docMk/>
          <pc:sldMk cId="406778206" sldId="428"/>
        </pc:sldMkLst>
        <pc:spChg chg="mod">
          <ac:chgData name="AGUIRRE-SANTAELLA, ALEJANDRA" userId="c4cd03b8-1d0e-468a-8ac4-ee4829249052" providerId="ADAL" clId="{F99D2F61-2661-8B46-86BF-13EF45D15B97}" dt="2025-06-02T15:41:55.993" v="6517" actId="20577"/>
          <ac:spMkLst>
            <pc:docMk/>
            <pc:sldMk cId="406778206" sldId="428"/>
            <ac:spMk id="2" creationId="{D3C238E6-639B-F8E0-26E6-9999D9D5E495}"/>
          </ac:spMkLst>
        </pc:spChg>
        <pc:spChg chg="mod">
          <ac:chgData name="AGUIRRE-SANTAELLA, ALEJANDRA" userId="c4cd03b8-1d0e-468a-8ac4-ee4829249052" providerId="ADAL" clId="{F99D2F61-2661-8B46-86BF-13EF45D15B97}" dt="2025-05-28T16:10:26.883" v="6324" actId="1035"/>
          <ac:spMkLst>
            <pc:docMk/>
            <pc:sldMk cId="406778206" sldId="428"/>
            <ac:spMk id="4" creationId="{6F31DFB3-9A24-E32C-2193-2C82507487C8}"/>
          </ac:spMkLst>
        </pc:spChg>
        <pc:spChg chg="mod">
          <ac:chgData name="AGUIRRE-SANTAELLA, ALEJANDRA" userId="c4cd03b8-1d0e-468a-8ac4-ee4829249052" providerId="ADAL" clId="{F99D2F61-2661-8B46-86BF-13EF45D15B97}" dt="2025-05-23T16:36:25.402" v="3053" actId="1076"/>
          <ac:spMkLst>
            <pc:docMk/>
            <pc:sldMk cId="406778206" sldId="428"/>
            <ac:spMk id="8" creationId="{41625AEE-6BE2-E3E3-BFE5-8CC56B4692D3}"/>
          </ac:spMkLst>
        </pc:spChg>
        <pc:spChg chg="add mod">
          <ac:chgData name="AGUIRRE-SANTAELLA, ALEJANDRA" userId="c4cd03b8-1d0e-468a-8ac4-ee4829249052" providerId="ADAL" clId="{F99D2F61-2661-8B46-86BF-13EF45D15B97}" dt="2025-06-02T16:27:13.223" v="7522" actId="1036"/>
          <ac:spMkLst>
            <pc:docMk/>
            <pc:sldMk cId="406778206" sldId="428"/>
            <ac:spMk id="9" creationId="{C5DC3775-AEE2-1640-F3D4-8250BBA9C2EE}"/>
          </ac:spMkLst>
        </pc:spChg>
        <pc:picChg chg="mod">
          <ac:chgData name="AGUIRRE-SANTAELLA, ALEJANDRA" userId="c4cd03b8-1d0e-468a-8ac4-ee4829249052" providerId="ADAL" clId="{F99D2F61-2661-8B46-86BF-13EF45D15B97}" dt="2025-05-23T16:36:03.059" v="3045" actId="1035"/>
          <ac:picMkLst>
            <pc:docMk/>
            <pc:sldMk cId="406778206" sldId="428"/>
            <ac:picMk id="3" creationId="{887735B4-9266-57DF-FA41-802DBC0B99C9}"/>
          </ac:picMkLst>
        </pc:picChg>
        <pc:picChg chg="add mod">
          <ac:chgData name="AGUIRRE-SANTAELLA, ALEJANDRA" userId="c4cd03b8-1d0e-468a-8ac4-ee4829249052" providerId="ADAL" clId="{F99D2F61-2661-8B46-86BF-13EF45D15B97}" dt="2025-05-23T16:36:11.136" v="3047" actId="14100"/>
          <ac:picMkLst>
            <pc:docMk/>
            <pc:sldMk cId="406778206" sldId="428"/>
            <ac:picMk id="6" creationId="{45C4832A-56FF-20CC-45C9-EA465D1543C8}"/>
          </ac:picMkLst>
        </pc:picChg>
        <pc:picChg chg="add mod">
          <ac:chgData name="AGUIRRE-SANTAELLA, ALEJANDRA" userId="c4cd03b8-1d0e-468a-8ac4-ee4829249052" providerId="ADAL" clId="{F99D2F61-2661-8B46-86BF-13EF45D15B97}" dt="2025-06-02T16:26:21.007" v="7515" actId="1076"/>
          <ac:picMkLst>
            <pc:docMk/>
            <pc:sldMk cId="406778206" sldId="428"/>
            <ac:picMk id="7" creationId="{52037BBD-1529-BDE4-C5AD-FC7CA27B96F0}"/>
          </ac:picMkLst>
        </pc:picChg>
      </pc:sldChg>
      <pc:sldChg chg="addSp delSp modSp add mod modAnim">
        <pc:chgData name="AGUIRRE-SANTAELLA, ALEJANDRA" userId="c4cd03b8-1d0e-468a-8ac4-ee4829249052" providerId="ADAL" clId="{F99D2F61-2661-8B46-86BF-13EF45D15B97}" dt="2025-06-06T09:11:22.400" v="8304" actId="1037"/>
        <pc:sldMkLst>
          <pc:docMk/>
          <pc:sldMk cId="2648899775" sldId="436"/>
        </pc:sldMkLst>
        <pc:spChg chg="add del mod">
          <ac:chgData name="AGUIRRE-SANTAELLA, ALEJANDRA" userId="c4cd03b8-1d0e-468a-8ac4-ee4829249052" providerId="ADAL" clId="{F99D2F61-2661-8B46-86BF-13EF45D15B97}" dt="2025-05-23T15:53:16.855" v="2232" actId="1035"/>
          <ac:spMkLst>
            <pc:docMk/>
            <pc:sldMk cId="2648899775" sldId="436"/>
            <ac:spMk id="2" creationId="{D3C238E6-639B-F8E0-26E6-9999D9D5E495}"/>
          </ac:spMkLst>
        </pc:spChg>
        <pc:spChg chg="mod">
          <ac:chgData name="AGUIRRE-SANTAELLA, ALEJANDRA" userId="c4cd03b8-1d0e-468a-8ac4-ee4829249052" providerId="ADAL" clId="{F99D2F61-2661-8B46-86BF-13EF45D15B97}" dt="2025-06-03T05:11:48.427" v="7647" actId="1038"/>
          <ac:spMkLst>
            <pc:docMk/>
            <pc:sldMk cId="2648899775" sldId="436"/>
            <ac:spMk id="3" creationId="{88488977-28B5-D744-A070-294F48C4FA80}"/>
          </ac:spMkLst>
        </pc:spChg>
        <pc:spChg chg="add mod">
          <ac:chgData name="AGUIRRE-SANTAELLA, ALEJANDRA" userId="c4cd03b8-1d0e-468a-8ac4-ee4829249052" providerId="ADAL" clId="{F99D2F61-2661-8B46-86BF-13EF45D15B97}" dt="2025-05-28T14:45:21.729" v="5536" actId="20577"/>
          <ac:spMkLst>
            <pc:docMk/>
            <pc:sldMk cId="2648899775" sldId="436"/>
            <ac:spMk id="4" creationId="{4B2BEC03-D052-9ED5-AC93-F1AE2668B649}"/>
          </ac:spMkLst>
        </pc:spChg>
        <pc:spChg chg="add mod">
          <ac:chgData name="AGUIRRE-SANTAELLA, ALEJANDRA" userId="c4cd03b8-1d0e-468a-8ac4-ee4829249052" providerId="ADAL" clId="{F99D2F61-2661-8B46-86BF-13EF45D15B97}" dt="2025-05-28T14:38:36.308" v="5358" actId="1036"/>
          <ac:spMkLst>
            <pc:docMk/>
            <pc:sldMk cId="2648899775" sldId="436"/>
            <ac:spMk id="6" creationId="{4FFB90E2-B380-6190-AE37-F58E028C1EB8}"/>
          </ac:spMkLst>
        </pc:spChg>
        <pc:spChg chg="mod">
          <ac:chgData name="AGUIRRE-SANTAELLA, ALEJANDRA" userId="c4cd03b8-1d0e-468a-8ac4-ee4829249052" providerId="ADAL" clId="{F99D2F61-2661-8B46-86BF-13EF45D15B97}" dt="2025-06-03T05:11:48.427" v="7647" actId="1038"/>
          <ac:spMkLst>
            <pc:docMk/>
            <pc:sldMk cId="2648899775" sldId="436"/>
            <ac:spMk id="9" creationId="{2F2724E1-71D2-03F5-8635-F3632A4B5938}"/>
          </ac:spMkLst>
        </pc:spChg>
        <pc:spChg chg="mod">
          <ac:chgData name="AGUIRRE-SANTAELLA, ALEJANDRA" userId="c4cd03b8-1d0e-468a-8ac4-ee4829249052" providerId="ADAL" clId="{F99D2F61-2661-8B46-86BF-13EF45D15B97}" dt="2025-06-06T09:04:03.625" v="8214" actId="207"/>
          <ac:spMkLst>
            <pc:docMk/>
            <pc:sldMk cId="2648899775" sldId="436"/>
            <ac:spMk id="12" creationId="{BD31775D-5779-66FE-BF28-0F4117D187EB}"/>
          </ac:spMkLst>
        </pc:spChg>
        <pc:spChg chg="mod">
          <ac:chgData name="AGUIRRE-SANTAELLA, ALEJANDRA" userId="c4cd03b8-1d0e-468a-8ac4-ee4829249052" providerId="ADAL" clId="{F99D2F61-2661-8B46-86BF-13EF45D15B97}" dt="2025-06-06T09:11:22.400" v="8304" actId="1037"/>
          <ac:spMkLst>
            <pc:docMk/>
            <pc:sldMk cId="2648899775" sldId="436"/>
            <ac:spMk id="14" creationId="{0EAF026F-0CC1-1E8F-0B36-045F0C25C2AB}"/>
          </ac:spMkLst>
        </pc:spChg>
        <pc:spChg chg="add mod">
          <ac:chgData name="AGUIRRE-SANTAELLA, ALEJANDRA" userId="c4cd03b8-1d0e-468a-8ac4-ee4829249052" providerId="ADAL" clId="{F99D2F61-2661-8B46-86BF-13EF45D15B97}" dt="2025-06-03T05:12:08.465" v="7666" actId="20577"/>
          <ac:spMkLst>
            <pc:docMk/>
            <pc:sldMk cId="2648899775" sldId="436"/>
            <ac:spMk id="19" creationId="{4EC40BEE-B180-D803-8BEC-E381C816E643}"/>
          </ac:spMkLst>
        </pc:spChg>
        <pc:spChg chg="mod">
          <ac:chgData name="AGUIRRE-SANTAELLA, ALEJANDRA" userId="c4cd03b8-1d0e-468a-8ac4-ee4829249052" providerId="ADAL" clId="{F99D2F61-2661-8B46-86BF-13EF45D15B97}" dt="2025-06-03T05:11:48.427" v="7647" actId="1038"/>
          <ac:spMkLst>
            <pc:docMk/>
            <pc:sldMk cId="2648899775" sldId="436"/>
            <ac:spMk id="20" creationId="{2003446A-A8DA-37CC-8980-361A257E7040}"/>
          </ac:spMkLst>
        </pc:spChg>
        <pc:grpChg chg="add mod">
          <ac:chgData name="AGUIRRE-SANTAELLA, ALEJANDRA" userId="c4cd03b8-1d0e-468a-8ac4-ee4829249052" providerId="ADAL" clId="{F99D2F61-2661-8B46-86BF-13EF45D15B97}" dt="2025-06-06T09:05:25.828" v="8296" actId="1076"/>
          <ac:grpSpMkLst>
            <pc:docMk/>
            <pc:sldMk cId="2648899775" sldId="436"/>
            <ac:grpSpMk id="7" creationId="{EDE21D33-B886-7AA1-811A-8EECD6DED0B7}"/>
          </ac:grpSpMkLst>
        </pc:grpChg>
        <pc:picChg chg="mod">
          <ac:chgData name="AGUIRRE-SANTAELLA, ALEJANDRA" userId="c4cd03b8-1d0e-468a-8ac4-ee4829249052" providerId="ADAL" clId="{F99D2F61-2661-8B46-86BF-13EF45D15B97}" dt="2025-06-03T05:11:48.427" v="7647" actId="1038"/>
          <ac:picMkLst>
            <pc:docMk/>
            <pc:sldMk cId="2648899775" sldId="436"/>
            <ac:picMk id="8" creationId="{4B754B70-2234-ACE5-736B-A74AC8CD7EA6}"/>
          </ac:picMkLst>
        </pc:picChg>
        <pc:picChg chg="add mod">
          <ac:chgData name="AGUIRRE-SANTAELLA, ALEJANDRA" userId="c4cd03b8-1d0e-468a-8ac4-ee4829249052" providerId="ADAL" clId="{F99D2F61-2661-8B46-86BF-13EF45D15B97}" dt="2025-06-03T05:11:53.941" v="7653" actId="1037"/>
          <ac:picMkLst>
            <pc:docMk/>
            <pc:sldMk cId="2648899775" sldId="436"/>
            <ac:picMk id="18" creationId="{08BD22EC-ABA7-8B71-9C76-84B61E42E171}"/>
          </ac:picMkLst>
        </pc:picChg>
        <pc:cxnChg chg="mod">
          <ac:chgData name="AGUIRRE-SANTAELLA, ALEJANDRA" userId="c4cd03b8-1d0e-468a-8ac4-ee4829249052" providerId="ADAL" clId="{F99D2F61-2661-8B46-86BF-13EF45D15B97}" dt="2025-06-03T05:11:48.427" v="7647" actId="1038"/>
          <ac:cxnSpMkLst>
            <pc:docMk/>
            <pc:sldMk cId="2648899775" sldId="436"/>
            <ac:cxnSpMk id="13" creationId="{31427F96-C22F-CDF8-74F2-29D41885E379}"/>
          </ac:cxnSpMkLst>
        </pc:cxnChg>
        <pc:cxnChg chg="mod">
          <ac:chgData name="AGUIRRE-SANTAELLA, ALEJANDRA" userId="c4cd03b8-1d0e-468a-8ac4-ee4829249052" providerId="ADAL" clId="{F99D2F61-2661-8B46-86BF-13EF45D15B97}" dt="2025-06-03T05:11:48.427" v="7647" actId="1038"/>
          <ac:cxnSpMkLst>
            <pc:docMk/>
            <pc:sldMk cId="2648899775" sldId="436"/>
            <ac:cxnSpMk id="22" creationId="{3511E30E-C323-500F-D667-0B02655A3911}"/>
          </ac:cxnSpMkLst>
        </pc:cxnChg>
      </pc:sldChg>
      <pc:sldChg chg="mod ord modShow">
        <pc:chgData name="AGUIRRE-SANTAELLA, ALEJANDRA" userId="c4cd03b8-1d0e-468a-8ac4-ee4829249052" providerId="ADAL" clId="{F99D2F61-2661-8B46-86BF-13EF45D15B97}" dt="2025-05-23T17:19:53.272" v="4200" actId="729"/>
        <pc:sldMkLst>
          <pc:docMk/>
          <pc:sldMk cId="842082151" sldId="440"/>
        </pc:sldMkLst>
      </pc:sldChg>
      <pc:sldChg chg="addSp delSp modSp add mod ord modAnim">
        <pc:chgData name="AGUIRRE-SANTAELLA, ALEJANDRA" userId="c4cd03b8-1d0e-468a-8ac4-ee4829249052" providerId="ADAL" clId="{F99D2F61-2661-8B46-86BF-13EF45D15B97}" dt="2025-06-02T15:46:29.138" v="6680" actId="1036"/>
        <pc:sldMkLst>
          <pc:docMk/>
          <pc:sldMk cId="1685964254" sldId="441"/>
        </pc:sldMkLst>
        <pc:spChg chg="add mod">
          <ac:chgData name="AGUIRRE-SANTAELLA, ALEJANDRA" userId="c4cd03b8-1d0e-468a-8ac4-ee4829249052" providerId="ADAL" clId="{F99D2F61-2661-8B46-86BF-13EF45D15B97}" dt="2025-05-28T11:20:24.658" v="5248" actId="1076"/>
          <ac:spMkLst>
            <pc:docMk/>
            <pc:sldMk cId="1685964254" sldId="441"/>
            <ac:spMk id="2" creationId="{B10690FE-FB83-4101-3E0A-753F3DF8FB69}"/>
          </ac:spMkLst>
        </pc:spChg>
        <pc:spChg chg="add mod modVis">
          <ac:chgData name="AGUIRRE-SANTAELLA, ALEJANDRA" userId="c4cd03b8-1d0e-468a-8ac4-ee4829249052" providerId="ADAL" clId="{F99D2F61-2661-8B46-86BF-13EF45D15B97}" dt="2025-05-23T14:18:04.475" v="567" actId="14430"/>
          <ac:spMkLst>
            <pc:docMk/>
            <pc:sldMk cId="1685964254" sldId="441"/>
            <ac:spMk id="4" creationId="{440B87D5-1F5D-B46F-193A-A28C1DB9FE42}"/>
          </ac:spMkLst>
        </pc:spChg>
        <pc:spChg chg="mod">
          <ac:chgData name="AGUIRRE-SANTAELLA, ALEJANDRA" userId="c4cd03b8-1d0e-468a-8ac4-ee4829249052" providerId="ADAL" clId="{F99D2F61-2661-8B46-86BF-13EF45D15B97}" dt="2025-05-23T11:15:11.676" v="41" actId="20577"/>
          <ac:spMkLst>
            <pc:docMk/>
            <pc:sldMk cId="1685964254" sldId="441"/>
            <ac:spMk id="6" creationId="{05189E00-E52C-8A71-0A11-5348F428D652}"/>
          </ac:spMkLst>
        </pc:spChg>
        <pc:spChg chg="add mod">
          <ac:chgData name="AGUIRRE-SANTAELLA, ALEJANDRA" userId="c4cd03b8-1d0e-468a-8ac4-ee4829249052" providerId="ADAL" clId="{F99D2F61-2661-8B46-86BF-13EF45D15B97}" dt="2025-06-02T15:42:44.680" v="6571" actId="1038"/>
          <ac:spMkLst>
            <pc:docMk/>
            <pc:sldMk cId="1685964254" sldId="441"/>
            <ac:spMk id="7" creationId="{AEAF6027-2334-BD9B-4B2B-0C5E7D575B9E}"/>
          </ac:spMkLst>
        </pc:spChg>
        <pc:spChg chg="add mod ord">
          <ac:chgData name="AGUIRRE-SANTAELLA, ALEJANDRA" userId="c4cd03b8-1d0e-468a-8ac4-ee4829249052" providerId="ADAL" clId="{F99D2F61-2661-8B46-86BF-13EF45D15B97}" dt="2025-05-28T11:21:11.670" v="5254" actId="13244"/>
          <ac:spMkLst>
            <pc:docMk/>
            <pc:sldMk cId="1685964254" sldId="441"/>
            <ac:spMk id="8" creationId="{9BE868D2-29E2-9A38-8284-781B3D935EAB}"/>
          </ac:spMkLst>
        </pc:spChg>
        <pc:spChg chg="add mod">
          <ac:chgData name="AGUIRRE-SANTAELLA, ALEJANDRA" userId="c4cd03b8-1d0e-468a-8ac4-ee4829249052" providerId="ADAL" clId="{F99D2F61-2661-8B46-86BF-13EF45D15B97}" dt="2025-06-02T15:46:29.138" v="6680" actId="1036"/>
          <ac:spMkLst>
            <pc:docMk/>
            <pc:sldMk cId="1685964254" sldId="441"/>
            <ac:spMk id="10" creationId="{BB77429E-5B8A-3DA7-4AC9-4914903B0A19}"/>
          </ac:spMkLst>
        </pc:spChg>
        <pc:spChg chg="add mod">
          <ac:chgData name="AGUIRRE-SANTAELLA, ALEJANDRA" userId="c4cd03b8-1d0e-468a-8ac4-ee4829249052" providerId="ADAL" clId="{F99D2F61-2661-8B46-86BF-13EF45D15B97}" dt="2025-06-02T15:42:33.145" v="6560" actId="1037"/>
          <ac:spMkLst>
            <pc:docMk/>
            <pc:sldMk cId="1685964254" sldId="441"/>
            <ac:spMk id="11" creationId="{E77D173C-32D8-E5EE-3BEE-832F3AD78CA8}"/>
          </ac:spMkLst>
        </pc:spChg>
        <pc:spChg chg="add mod">
          <ac:chgData name="AGUIRRE-SANTAELLA, ALEJANDRA" userId="c4cd03b8-1d0e-468a-8ac4-ee4829249052" providerId="ADAL" clId="{F99D2F61-2661-8B46-86BF-13EF45D15B97}" dt="2025-06-02T15:45:01.673" v="6677" actId="20577"/>
          <ac:spMkLst>
            <pc:docMk/>
            <pc:sldMk cId="1685964254" sldId="441"/>
            <ac:spMk id="13" creationId="{7B07FCCB-3DA4-4C8B-937B-D9B453B8DB93}"/>
          </ac:spMkLst>
        </pc:spChg>
        <pc:picChg chg="add mod modVis">
          <ac:chgData name="AGUIRRE-SANTAELLA, ALEJANDRA" userId="c4cd03b8-1d0e-468a-8ac4-ee4829249052" providerId="ADAL" clId="{F99D2F61-2661-8B46-86BF-13EF45D15B97}" dt="2025-05-23T14:18:01.109" v="566" actId="14430"/>
          <ac:picMkLst>
            <pc:docMk/>
            <pc:sldMk cId="1685964254" sldId="441"/>
            <ac:picMk id="3" creationId="{2783912A-20DF-42B9-3814-C109065DA4D3}"/>
          </ac:picMkLst>
        </pc:picChg>
        <pc:picChg chg="add mod">
          <ac:chgData name="AGUIRRE-SANTAELLA, ALEJANDRA" userId="c4cd03b8-1d0e-468a-8ac4-ee4829249052" providerId="ADAL" clId="{F99D2F61-2661-8B46-86BF-13EF45D15B97}" dt="2025-06-02T15:42:29.624" v="6545" actId="1038"/>
          <ac:picMkLst>
            <pc:docMk/>
            <pc:sldMk cId="1685964254" sldId="441"/>
            <ac:picMk id="9" creationId="{8219710D-C9C7-93AC-B4B3-D8735E81BE09}"/>
          </ac:picMkLst>
        </pc:picChg>
        <pc:picChg chg="add mod">
          <ac:chgData name="AGUIRRE-SANTAELLA, ALEJANDRA" userId="c4cd03b8-1d0e-468a-8ac4-ee4829249052" providerId="ADAL" clId="{F99D2F61-2661-8B46-86BF-13EF45D15B97}" dt="2025-06-02T15:42:38.524" v="6570" actId="1037"/>
          <ac:picMkLst>
            <pc:docMk/>
            <pc:sldMk cId="1685964254" sldId="441"/>
            <ac:picMk id="1026" creationId="{8F782025-23EE-9F4A-AF77-FCC04CB68A72}"/>
          </ac:picMkLst>
        </pc:picChg>
      </pc:sldChg>
      <pc:sldChg chg="new del mod ord modShow">
        <pc:chgData name="AGUIRRE-SANTAELLA, ALEJANDRA" userId="c4cd03b8-1d0e-468a-8ac4-ee4829249052" providerId="ADAL" clId="{F99D2F61-2661-8B46-86BF-13EF45D15B97}" dt="2025-05-28T10:56:27.932" v="4919" actId="2696"/>
        <pc:sldMkLst>
          <pc:docMk/>
          <pc:sldMk cId="3974760634" sldId="442"/>
        </pc:sldMkLst>
      </pc:sldChg>
      <pc:sldChg chg="addSp delSp modSp add mod delAnim modAnim">
        <pc:chgData name="AGUIRRE-SANTAELLA, ALEJANDRA" userId="c4cd03b8-1d0e-468a-8ac4-ee4829249052" providerId="ADAL" clId="{F99D2F61-2661-8B46-86BF-13EF45D15B97}" dt="2025-06-02T15:40:50.872" v="6495" actId="20577"/>
        <pc:sldMkLst>
          <pc:docMk/>
          <pc:sldMk cId="2773065493" sldId="443"/>
        </pc:sldMkLst>
        <pc:spChg chg="mod modVis">
          <ac:chgData name="AGUIRRE-SANTAELLA, ALEJANDRA" userId="c4cd03b8-1d0e-468a-8ac4-ee4829249052" providerId="ADAL" clId="{F99D2F61-2661-8B46-86BF-13EF45D15B97}" dt="2025-05-28T16:02:49.636" v="6236" actId="14430"/>
          <ac:spMkLst>
            <pc:docMk/>
            <pc:sldMk cId="2773065493" sldId="443"/>
            <ac:spMk id="2" creationId="{39A402BB-A2EF-EC75-6E39-21920B866D90}"/>
          </ac:spMkLst>
        </pc:spChg>
        <pc:spChg chg="mod">
          <ac:chgData name="AGUIRRE-SANTAELLA, ALEJANDRA" userId="c4cd03b8-1d0e-468a-8ac4-ee4829249052" providerId="ADAL" clId="{F99D2F61-2661-8B46-86BF-13EF45D15B97}" dt="2025-06-02T15:40:50.872" v="6495" actId="20577"/>
          <ac:spMkLst>
            <pc:docMk/>
            <pc:sldMk cId="2773065493" sldId="443"/>
            <ac:spMk id="6" creationId="{F1D81FC1-2F0F-7E5C-D0AD-FDDE4F8FF745}"/>
          </ac:spMkLst>
        </pc:spChg>
        <pc:spChg chg="mod ord">
          <ac:chgData name="AGUIRRE-SANTAELLA, ALEJANDRA" userId="c4cd03b8-1d0e-468a-8ac4-ee4829249052" providerId="ADAL" clId="{F99D2F61-2661-8B46-86BF-13EF45D15B97}" dt="2025-05-28T16:02:34.679" v="6234" actId="1036"/>
          <ac:spMkLst>
            <pc:docMk/>
            <pc:sldMk cId="2773065493" sldId="443"/>
            <ac:spMk id="7" creationId="{70874961-EF96-DB84-AAEB-3C246F0C9DC7}"/>
          </ac:spMkLst>
        </pc:spChg>
        <pc:spChg chg="mod">
          <ac:chgData name="AGUIRRE-SANTAELLA, ALEJANDRA" userId="c4cd03b8-1d0e-468a-8ac4-ee4829249052" providerId="ADAL" clId="{F99D2F61-2661-8B46-86BF-13EF45D15B97}" dt="2025-05-23T14:04:13.155" v="349" actId="20577"/>
          <ac:spMkLst>
            <pc:docMk/>
            <pc:sldMk cId="2773065493" sldId="443"/>
            <ac:spMk id="8" creationId="{BB279DF4-88F0-0447-3769-BC927BC1C7BC}"/>
          </ac:spMkLst>
        </pc:spChg>
        <pc:spChg chg="add mod">
          <ac:chgData name="AGUIRRE-SANTAELLA, ALEJANDRA" userId="c4cd03b8-1d0e-468a-8ac4-ee4829249052" providerId="ADAL" clId="{F99D2F61-2661-8B46-86BF-13EF45D15B97}" dt="2025-05-28T16:02:34.679" v="6234" actId="1036"/>
          <ac:spMkLst>
            <pc:docMk/>
            <pc:sldMk cId="2773065493" sldId="443"/>
            <ac:spMk id="9" creationId="{CAB067C5-27CA-1639-9175-FDE49A796B32}"/>
          </ac:spMkLst>
        </pc:spChg>
        <pc:spChg chg="add mod">
          <ac:chgData name="AGUIRRE-SANTAELLA, ALEJANDRA" userId="c4cd03b8-1d0e-468a-8ac4-ee4829249052" providerId="ADAL" clId="{F99D2F61-2661-8B46-86BF-13EF45D15B97}" dt="2025-05-28T16:02:34.679" v="6234" actId="1036"/>
          <ac:spMkLst>
            <pc:docMk/>
            <pc:sldMk cId="2773065493" sldId="443"/>
            <ac:spMk id="10" creationId="{B24D8B1D-2B8A-BCD9-6E1A-F907523EA568}"/>
          </ac:spMkLst>
        </pc:spChg>
        <pc:spChg chg="add mod">
          <ac:chgData name="AGUIRRE-SANTAELLA, ALEJANDRA" userId="c4cd03b8-1d0e-468a-8ac4-ee4829249052" providerId="ADAL" clId="{F99D2F61-2661-8B46-86BF-13EF45D15B97}" dt="2025-05-28T16:02:34.679" v="6234" actId="1036"/>
          <ac:spMkLst>
            <pc:docMk/>
            <pc:sldMk cId="2773065493" sldId="443"/>
            <ac:spMk id="12" creationId="{87F2597A-D81D-2D98-F992-B36892480A76}"/>
          </ac:spMkLst>
        </pc:spChg>
        <pc:spChg chg="add mod">
          <ac:chgData name="AGUIRRE-SANTAELLA, ALEJANDRA" userId="c4cd03b8-1d0e-468a-8ac4-ee4829249052" providerId="ADAL" clId="{F99D2F61-2661-8B46-86BF-13EF45D15B97}" dt="2025-05-28T16:02:34.679" v="6234" actId="1036"/>
          <ac:spMkLst>
            <pc:docMk/>
            <pc:sldMk cId="2773065493" sldId="443"/>
            <ac:spMk id="14" creationId="{734D1ADB-0DB8-51D4-C135-AFDDA036EE29}"/>
          </ac:spMkLst>
        </pc:spChg>
        <pc:spChg chg="add mod">
          <ac:chgData name="AGUIRRE-SANTAELLA, ALEJANDRA" userId="c4cd03b8-1d0e-468a-8ac4-ee4829249052" providerId="ADAL" clId="{F99D2F61-2661-8B46-86BF-13EF45D15B97}" dt="2025-05-23T14:29:55.223" v="1159" actId="1076"/>
          <ac:spMkLst>
            <pc:docMk/>
            <pc:sldMk cId="2773065493" sldId="443"/>
            <ac:spMk id="17" creationId="{3251E668-0E7A-43D6-66A0-A80DB368E564}"/>
          </ac:spMkLst>
        </pc:spChg>
        <pc:spChg chg="add mod ord topLvl">
          <ac:chgData name="AGUIRRE-SANTAELLA, ALEJANDRA" userId="c4cd03b8-1d0e-468a-8ac4-ee4829249052" providerId="ADAL" clId="{F99D2F61-2661-8B46-86BF-13EF45D15B97}" dt="2025-05-23T16:32:08.429" v="2991" actId="164"/>
          <ac:spMkLst>
            <pc:docMk/>
            <pc:sldMk cId="2773065493" sldId="443"/>
            <ac:spMk id="19" creationId="{8565F54A-441B-2F21-9059-6BDE353CDF2D}"/>
          </ac:spMkLst>
        </pc:spChg>
        <pc:spChg chg="add mod">
          <ac:chgData name="AGUIRRE-SANTAELLA, ALEJANDRA" userId="c4cd03b8-1d0e-468a-8ac4-ee4829249052" providerId="ADAL" clId="{F99D2F61-2661-8B46-86BF-13EF45D15B97}" dt="2025-05-23T16:29:06.885" v="2792" actId="207"/>
          <ac:spMkLst>
            <pc:docMk/>
            <pc:sldMk cId="2773065493" sldId="443"/>
            <ac:spMk id="20" creationId="{B560BB74-79A3-7AEB-BC98-63A829355C9E}"/>
          </ac:spMkLst>
        </pc:spChg>
        <pc:spChg chg="add mod ord">
          <ac:chgData name="AGUIRRE-SANTAELLA, ALEJANDRA" userId="c4cd03b8-1d0e-468a-8ac4-ee4829249052" providerId="ADAL" clId="{F99D2F61-2661-8B46-86BF-13EF45D15B97}" dt="2025-05-23T16:29:18.499" v="2927" actId="207"/>
          <ac:spMkLst>
            <pc:docMk/>
            <pc:sldMk cId="2773065493" sldId="443"/>
            <ac:spMk id="21" creationId="{9C676B3D-E04A-1DCF-133B-39EB3B25281B}"/>
          </ac:spMkLst>
        </pc:spChg>
        <pc:spChg chg="add mod topLvl">
          <ac:chgData name="AGUIRRE-SANTAELLA, ALEJANDRA" userId="c4cd03b8-1d0e-468a-8ac4-ee4829249052" providerId="ADAL" clId="{F99D2F61-2661-8B46-86BF-13EF45D15B97}" dt="2025-05-23T16:32:08.429" v="2991" actId="164"/>
          <ac:spMkLst>
            <pc:docMk/>
            <pc:sldMk cId="2773065493" sldId="443"/>
            <ac:spMk id="22" creationId="{BEAFA688-F286-DC70-1188-4EC0FF48F11B}"/>
          </ac:spMkLst>
        </pc:spChg>
        <pc:spChg chg="add">
          <ac:chgData name="AGUIRRE-SANTAELLA, ALEJANDRA" userId="c4cd03b8-1d0e-468a-8ac4-ee4829249052" providerId="ADAL" clId="{F99D2F61-2661-8B46-86BF-13EF45D15B97}" dt="2025-05-23T16:31:13.760" v="2988" actId="34122"/>
          <ac:spMkLst>
            <pc:docMk/>
            <pc:sldMk cId="2773065493" sldId="443"/>
            <ac:spMk id="23" creationId="{921ECF3C-BEA4-480C-A546-304BAD268D07}"/>
          </ac:spMkLst>
        </pc:spChg>
        <pc:grpChg chg="add">
          <ac:chgData name="AGUIRRE-SANTAELLA, ALEJANDRA" userId="c4cd03b8-1d0e-468a-8ac4-ee4829249052" providerId="ADAL" clId="{F99D2F61-2661-8B46-86BF-13EF45D15B97}" dt="2025-05-23T16:29:47.033" v="2980" actId="164"/>
          <ac:grpSpMkLst>
            <pc:docMk/>
            <pc:sldMk cId="2773065493" sldId="443"/>
            <ac:grpSpMk id="24" creationId="{605BF02D-4E94-975D-3E3D-905A3FC0A370}"/>
          </ac:grpSpMkLst>
        </pc:grpChg>
        <pc:grpChg chg="add">
          <ac:chgData name="AGUIRRE-SANTAELLA, ALEJANDRA" userId="c4cd03b8-1d0e-468a-8ac4-ee4829249052" providerId="ADAL" clId="{F99D2F61-2661-8B46-86BF-13EF45D15B97}" dt="2025-05-23T16:32:12.881" v="2992" actId="164"/>
          <ac:grpSpMkLst>
            <pc:docMk/>
            <pc:sldMk cId="2773065493" sldId="443"/>
            <ac:grpSpMk id="29" creationId="{D584644B-A992-5AEB-4941-EFA520D5958D}"/>
          </ac:grpSpMkLst>
        </pc:grpChg>
        <pc:picChg chg="add mod">
          <ac:chgData name="AGUIRRE-SANTAELLA, ALEJANDRA" userId="c4cd03b8-1d0e-468a-8ac4-ee4829249052" providerId="ADAL" clId="{F99D2F61-2661-8B46-86BF-13EF45D15B97}" dt="2025-05-23T14:29:48.369" v="1157" actId="14100"/>
          <ac:picMkLst>
            <pc:docMk/>
            <pc:sldMk cId="2773065493" sldId="443"/>
            <ac:picMk id="15" creationId="{FD8D61C2-D824-7FC0-01B0-01E339D95723}"/>
          </ac:picMkLst>
        </pc:picChg>
      </pc:sldChg>
      <pc:sldChg chg="addSp delSp modSp add del mod modAnim">
        <pc:chgData name="AGUIRRE-SANTAELLA, ALEJANDRA" userId="c4cd03b8-1d0e-468a-8ac4-ee4829249052" providerId="ADAL" clId="{F99D2F61-2661-8B46-86BF-13EF45D15B97}" dt="2025-06-02T16:29:22.586" v="7537" actId="2696"/>
        <pc:sldMkLst>
          <pc:docMk/>
          <pc:sldMk cId="1170847469" sldId="444"/>
        </pc:sldMkLst>
      </pc:sldChg>
      <pc:sldChg chg="addSp delSp modSp add mod">
        <pc:chgData name="AGUIRRE-SANTAELLA, ALEJANDRA" userId="c4cd03b8-1d0e-468a-8ac4-ee4829249052" providerId="ADAL" clId="{F99D2F61-2661-8B46-86BF-13EF45D15B97}" dt="2025-06-02T15:58:05.447" v="6918" actId="14429"/>
        <pc:sldMkLst>
          <pc:docMk/>
          <pc:sldMk cId="4103137725" sldId="445"/>
        </pc:sldMkLst>
        <pc:spChg chg="add mod">
          <ac:chgData name="AGUIRRE-SANTAELLA, ALEJANDRA" userId="c4cd03b8-1d0e-468a-8ac4-ee4829249052" providerId="ADAL" clId="{F99D2F61-2661-8B46-86BF-13EF45D15B97}" dt="2025-06-02T15:50:47.087" v="6807" actId="20577"/>
          <ac:spMkLst>
            <pc:docMk/>
            <pc:sldMk cId="4103137725" sldId="445"/>
            <ac:spMk id="2" creationId="{B66290DA-E3CC-0778-08FD-C263E66062C3}"/>
          </ac:spMkLst>
        </pc:spChg>
        <pc:spChg chg="add mod">
          <ac:chgData name="AGUIRRE-SANTAELLA, ALEJANDRA" userId="c4cd03b8-1d0e-468a-8ac4-ee4829249052" providerId="ADAL" clId="{F99D2F61-2661-8B46-86BF-13EF45D15B97}" dt="2025-06-02T15:48:59.926" v="6698"/>
          <ac:spMkLst>
            <pc:docMk/>
            <pc:sldMk cId="4103137725" sldId="445"/>
            <ac:spMk id="4" creationId="{8424E1B7-E031-904C-1F5B-516753CB0319}"/>
          </ac:spMkLst>
        </pc:spChg>
        <pc:spChg chg="mod">
          <ac:chgData name="AGUIRRE-SANTAELLA, ALEJANDRA" userId="c4cd03b8-1d0e-468a-8ac4-ee4829249052" providerId="ADAL" clId="{F99D2F61-2661-8B46-86BF-13EF45D15B97}" dt="2025-05-23T15:11:56.361" v="1651" actId="20577"/>
          <ac:spMkLst>
            <pc:docMk/>
            <pc:sldMk cId="4103137725" sldId="445"/>
            <ac:spMk id="6" creationId="{A304E574-3DD1-EFA9-F270-7EA778D97275}"/>
          </ac:spMkLst>
        </pc:spChg>
        <pc:picChg chg="add mod modVis">
          <ac:chgData name="AGUIRRE-SANTAELLA, ALEJANDRA" userId="c4cd03b8-1d0e-468a-8ac4-ee4829249052" providerId="ADAL" clId="{F99D2F61-2661-8B46-86BF-13EF45D15B97}" dt="2025-06-02T15:57:59.148" v="6911" actId="14429"/>
          <ac:picMkLst>
            <pc:docMk/>
            <pc:sldMk cId="4103137725" sldId="445"/>
            <ac:picMk id="10" creationId="{66FF7939-EA5F-20FC-BFE8-E93C41E38B58}"/>
          </ac:picMkLst>
        </pc:picChg>
        <pc:picChg chg="add mod modVis">
          <ac:chgData name="AGUIRRE-SANTAELLA, ALEJANDRA" userId="c4cd03b8-1d0e-468a-8ac4-ee4829249052" providerId="ADAL" clId="{F99D2F61-2661-8B46-86BF-13EF45D15B97}" dt="2025-06-02T15:58:05.447" v="6918" actId="14429"/>
          <ac:picMkLst>
            <pc:docMk/>
            <pc:sldMk cId="4103137725" sldId="445"/>
            <ac:picMk id="12" creationId="{9399D3BB-BAC1-36F9-40F6-D561E67C4DC7}"/>
          </ac:picMkLst>
        </pc:picChg>
      </pc:sldChg>
      <pc:sldChg chg="addSp delSp modSp add del mod ord">
        <pc:chgData name="AGUIRRE-SANTAELLA, ALEJANDRA" userId="c4cd03b8-1d0e-468a-8ac4-ee4829249052" providerId="ADAL" clId="{F99D2F61-2661-8B46-86BF-13EF45D15B97}" dt="2025-05-23T15:53:04.238" v="2226" actId="2696"/>
        <pc:sldMkLst>
          <pc:docMk/>
          <pc:sldMk cId="444180830" sldId="446"/>
        </pc:sldMkLst>
      </pc:sldChg>
      <pc:sldChg chg="addSp delSp modSp add mod replId">
        <pc:chgData name="AGUIRRE-SANTAELLA, ALEJANDRA" userId="c4cd03b8-1d0e-468a-8ac4-ee4829249052" providerId="ADAL" clId="{F99D2F61-2661-8B46-86BF-13EF45D15B97}" dt="2025-06-02T16:08:57.989" v="7210" actId="20577"/>
        <pc:sldMkLst>
          <pc:docMk/>
          <pc:sldMk cId="2116930829" sldId="447"/>
        </pc:sldMkLst>
        <pc:spChg chg="add mod">
          <ac:chgData name="AGUIRRE-SANTAELLA, ALEJANDRA" userId="c4cd03b8-1d0e-468a-8ac4-ee4829249052" providerId="ADAL" clId="{F99D2F61-2661-8B46-86BF-13EF45D15B97}" dt="2025-06-02T15:49:04.442" v="6700"/>
          <ac:spMkLst>
            <pc:docMk/>
            <pc:sldMk cId="2116930829" sldId="447"/>
            <ac:spMk id="4" creationId="{635D38E1-0E96-F1DE-786F-9719494DCAFE}"/>
          </ac:spMkLst>
        </pc:spChg>
        <pc:spChg chg="mod">
          <ac:chgData name="AGUIRRE-SANTAELLA, ALEJANDRA" userId="c4cd03b8-1d0e-468a-8ac4-ee4829249052" providerId="ADAL" clId="{F99D2F61-2661-8B46-86BF-13EF45D15B97}" dt="2025-05-28T15:56:57.794" v="6157" actId="20577"/>
          <ac:spMkLst>
            <pc:docMk/>
            <pc:sldMk cId="2116930829" sldId="447"/>
            <ac:spMk id="6" creationId="{1D3111D4-9BE1-56B1-95FA-2CBBAD563333}"/>
          </ac:spMkLst>
        </pc:spChg>
        <pc:spChg chg="add mod">
          <ac:chgData name="AGUIRRE-SANTAELLA, ALEJANDRA" userId="c4cd03b8-1d0e-468a-8ac4-ee4829249052" providerId="ADAL" clId="{F99D2F61-2661-8B46-86BF-13EF45D15B97}" dt="2025-06-02T16:08:57.989" v="7210" actId="20577"/>
          <ac:spMkLst>
            <pc:docMk/>
            <pc:sldMk cId="2116930829" sldId="447"/>
            <ac:spMk id="37" creationId="{7725B888-7B09-0959-CCA2-F3642AF00D69}"/>
          </ac:spMkLst>
        </pc:spChg>
        <pc:grpChg chg="mod topLvl">
          <ac:chgData name="AGUIRRE-SANTAELLA, ALEJANDRA" userId="c4cd03b8-1d0e-468a-8ac4-ee4829249052" providerId="ADAL" clId="{F99D2F61-2661-8B46-86BF-13EF45D15B97}" dt="2025-05-23T16:01:02.663" v="2266" actId="164"/>
          <ac:grpSpMkLst>
            <pc:docMk/>
            <pc:sldMk cId="2116930829" sldId="447"/>
            <ac:grpSpMk id="33" creationId="{42A0B311-9F50-A198-E307-75C12BF26C9E}"/>
          </ac:grpSpMkLst>
        </pc:grpChg>
        <pc:grpChg chg="add mod modVis">
          <ac:chgData name="AGUIRRE-SANTAELLA, ALEJANDRA" userId="c4cd03b8-1d0e-468a-8ac4-ee4829249052" providerId="ADAL" clId="{F99D2F61-2661-8B46-86BF-13EF45D15B97}" dt="2025-05-28T15:38:37.290" v="5803" actId="14430"/>
          <ac:grpSpMkLst>
            <pc:docMk/>
            <pc:sldMk cId="2116930829" sldId="447"/>
            <ac:grpSpMk id="36" creationId="{626E6C4C-E569-DF66-370E-FFC3659DB5B7}"/>
          </ac:grpSpMkLst>
        </pc:grpChg>
        <pc:picChg chg="add mod modVis">
          <ac:chgData name="AGUIRRE-SANTAELLA, ALEJANDRA" userId="c4cd03b8-1d0e-468a-8ac4-ee4829249052" providerId="ADAL" clId="{F99D2F61-2661-8B46-86BF-13EF45D15B97}" dt="2025-06-02T16:04:18.530" v="7013" actId="14429"/>
          <ac:picMkLst>
            <pc:docMk/>
            <pc:sldMk cId="2116930829" sldId="447"/>
            <ac:picMk id="11" creationId="{1DC1A525-8EF0-F4CD-29AD-A9262D603359}"/>
          </ac:picMkLst>
        </pc:picChg>
        <pc:picChg chg="add mod modVis">
          <ac:chgData name="AGUIRRE-SANTAELLA, ALEJANDRA" userId="c4cd03b8-1d0e-468a-8ac4-ee4829249052" providerId="ADAL" clId="{F99D2F61-2661-8B46-86BF-13EF45D15B97}" dt="2025-05-28T15:38:56.470" v="5815" actId="14429"/>
          <ac:picMkLst>
            <pc:docMk/>
            <pc:sldMk cId="2116930829" sldId="447"/>
            <ac:picMk id="13" creationId="{5567FF47-8118-4B2F-CE79-7F675444E844}"/>
          </ac:picMkLst>
        </pc:picChg>
        <pc:picChg chg="add mod modVis">
          <ac:chgData name="AGUIRRE-SANTAELLA, ALEJANDRA" userId="c4cd03b8-1d0e-468a-8ac4-ee4829249052" providerId="ADAL" clId="{F99D2F61-2661-8B46-86BF-13EF45D15B97}" dt="2025-05-28T15:38:47.072" v="5805" actId="14429"/>
          <ac:picMkLst>
            <pc:docMk/>
            <pc:sldMk cId="2116930829" sldId="447"/>
            <ac:picMk id="26" creationId="{27424ED1-19E7-47C5-3B8D-1B71D1B09408}"/>
          </ac:picMkLst>
        </pc:picChg>
        <pc:inkChg chg="add mod">
          <ac:chgData name="AGUIRRE-SANTAELLA, ALEJANDRA" userId="c4cd03b8-1d0e-468a-8ac4-ee4829249052" providerId="ADAL" clId="{F99D2F61-2661-8B46-86BF-13EF45D15B97}" dt="2025-05-23T15:58:56.546" v="2241"/>
          <ac:inkMkLst>
            <pc:docMk/>
            <pc:sldMk cId="2116930829" sldId="447"/>
            <ac:inkMk id="3" creationId="{CF4C93BE-FCC0-D5C5-93FA-AE42622A6656}"/>
          </ac:inkMkLst>
        </pc:inkChg>
        <pc:inkChg chg="add mod">
          <ac:chgData name="AGUIRRE-SANTAELLA, ALEJANDRA" userId="c4cd03b8-1d0e-468a-8ac4-ee4829249052" providerId="ADAL" clId="{F99D2F61-2661-8B46-86BF-13EF45D15B97}" dt="2025-05-23T15:58:56.546" v="2241"/>
          <ac:inkMkLst>
            <pc:docMk/>
            <pc:sldMk cId="2116930829" sldId="447"/>
            <ac:inkMk id="8" creationId="{476936A7-7F4F-BB3A-4954-DE9A05BCBADC}"/>
          </ac:inkMkLst>
        </pc:inkChg>
        <pc:inkChg chg="add mod">
          <ac:chgData name="AGUIRRE-SANTAELLA, ALEJANDRA" userId="c4cd03b8-1d0e-468a-8ac4-ee4829249052" providerId="ADAL" clId="{F99D2F61-2661-8B46-86BF-13EF45D15B97}" dt="2025-05-23T15:59:12.473" v="2255"/>
          <ac:inkMkLst>
            <pc:docMk/>
            <pc:sldMk cId="2116930829" sldId="447"/>
            <ac:inkMk id="9" creationId="{FA584E0E-D243-205F-D896-C46C0DD834DE}"/>
          </ac:inkMkLst>
        </pc:inkChg>
        <pc:inkChg chg="add mod">
          <ac:chgData name="AGUIRRE-SANTAELLA, ALEJANDRA" userId="c4cd03b8-1d0e-468a-8ac4-ee4829249052" providerId="ADAL" clId="{F99D2F61-2661-8B46-86BF-13EF45D15B97}" dt="2025-05-23T15:59:12.473" v="2255"/>
          <ac:inkMkLst>
            <pc:docMk/>
            <pc:sldMk cId="2116930829" sldId="447"/>
            <ac:inkMk id="10" creationId="{8BECB700-0D90-CA09-5489-941C85B892D1}"/>
          </ac:inkMkLst>
        </pc:inkChg>
        <pc:inkChg chg="add mod">
          <ac:chgData name="AGUIRRE-SANTAELLA, ALEJANDRA" userId="c4cd03b8-1d0e-468a-8ac4-ee4829249052" providerId="ADAL" clId="{F99D2F61-2661-8B46-86BF-13EF45D15B97}" dt="2025-05-23T15:58:56.546" v="2241"/>
          <ac:inkMkLst>
            <pc:docMk/>
            <pc:sldMk cId="2116930829" sldId="447"/>
            <ac:inkMk id="12" creationId="{2EE513F1-C88E-C5B9-CBAD-8EA7D126B582}"/>
          </ac:inkMkLst>
        </pc:inkChg>
        <pc:inkChg chg="add mod">
          <ac:chgData name="AGUIRRE-SANTAELLA, ALEJANDRA" userId="c4cd03b8-1d0e-468a-8ac4-ee4829249052" providerId="ADAL" clId="{F99D2F61-2661-8B46-86BF-13EF45D15B97}" dt="2025-05-23T15:59:32.967" v="2257"/>
          <ac:inkMkLst>
            <pc:docMk/>
            <pc:sldMk cId="2116930829" sldId="447"/>
            <ac:inkMk id="15" creationId="{7983DE02-8F8F-23ED-4B7A-7878CF260A3A}"/>
          </ac:inkMkLst>
        </pc:inkChg>
        <pc:inkChg chg="add">
          <ac:chgData name="AGUIRRE-SANTAELLA, ALEJANDRA" userId="c4cd03b8-1d0e-468a-8ac4-ee4829249052" providerId="ADAL" clId="{F99D2F61-2661-8B46-86BF-13EF45D15B97}" dt="2025-05-23T15:58:58.309" v="2243" actId="9405"/>
          <ac:inkMkLst>
            <pc:docMk/>
            <pc:sldMk cId="2116930829" sldId="447"/>
            <ac:inkMk id="16" creationId="{3795E233-E416-E243-AE6C-54457D7C4EFB}"/>
          </ac:inkMkLst>
        </pc:inkChg>
        <pc:inkChg chg="add mod">
          <ac:chgData name="AGUIRRE-SANTAELLA, ALEJANDRA" userId="c4cd03b8-1d0e-468a-8ac4-ee4829249052" providerId="ADAL" clId="{F99D2F61-2661-8B46-86BF-13EF45D15B97}" dt="2025-05-23T15:59:32.967" v="2257"/>
          <ac:inkMkLst>
            <pc:docMk/>
            <pc:sldMk cId="2116930829" sldId="447"/>
            <ac:inkMk id="17" creationId="{5D1DAD2D-014C-7C93-2A54-E1C7B61AABDD}"/>
          </ac:inkMkLst>
        </pc:inkChg>
        <pc:inkChg chg="add mod">
          <ac:chgData name="AGUIRRE-SANTAELLA, ALEJANDRA" userId="c4cd03b8-1d0e-468a-8ac4-ee4829249052" providerId="ADAL" clId="{F99D2F61-2661-8B46-86BF-13EF45D15B97}" dt="2025-05-23T15:59:32.967" v="2257"/>
          <ac:inkMkLst>
            <pc:docMk/>
            <pc:sldMk cId="2116930829" sldId="447"/>
            <ac:inkMk id="18" creationId="{7F267F27-E547-917C-13AD-691FFA61B83E}"/>
          </ac:inkMkLst>
        </pc:inkChg>
        <pc:inkChg chg="add mod">
          <ac:chgData name="AGUIRRE-SANTAELLA, ALEJANDRA" userId="c4cd03b8-1d0e-468a-8ac4-ee4829249052" providerId="ADAL" clId="{F99D2F61-2661-8B46-86BF-13EF45D15B97}" dt="2025-05-23T15:59:32.967" v="2257"/>
          <ac:inkMkLst>
            <pc:docMk/>
            <pc:sldMk cId="2116930829" sldId="447"/>
            <ac:inkMk id="19" creationId="{6F21D1DA-5DE2-3FA3-27ED-67F03FD70A4C}"/>
          </ac:inkMkLst>
        </pc:inkChg>
        <pc:inkChg chg="add mod">
          <ac:chgData name="AGUIRRE-SANTAELLA, ALEJANDRA" userId="c4cd03b8-1d0e-468a-8ac4-ee4829249052" providerId="ADAL" clId="{F99D2F61-2661-8B46-86BF-13EF45D15B97}" dt="2025-05-23T15:59:32.967" v="2257"/>
          <ac:inkMkLst>
            <pc:docMk/>
            <pc:sldMk cId="2116930829" sldId="447"/>
            <ac:inkMk id="20" creationId="{2427231D-2205-D49B-F2A4-791631F240AE}"/>
          </ac:inkMkLst>
        </pc:inkChg>
        <pc:inkChg chg="add mod">
          <ac:chgData name="AGUIRRE-SANTAELLA, ALEJANDRA" userId="c4cd03b8-1d0e-468a-8ac4-ee4829249052" providerId="ADAL" clId="{F99D2F61-2661-8B46-86BF-13EF45D15B97}" dt="2025-05-23T15:59:12.473" v="2255"/>
          <ac:inkMkLst>
            <pc:docMk/>
            <pc:sldMk cId="2116930829" sldId="447"/>
            <ac:inkMk id="21" creationId="{6A5D272E-0008-A515-D250-0014FAAC2926}"/>
          </ac:inkMkLst>
        </pc:inkChg>
        <pc:inkChg chg="add mod">
          <ac:chgData name="AGUIRRE-SANTAELLA, ALEJANDRA" userId="c4cd03b8-1d0e-468a-8ac4-ee4829249052" providerId="ADAL" clId="{F99D2F61-2661-8B46-86BF-13EF45D15B97}" dt="2025-05-23T15:59:32.967" v="2257"/>
          <ac:inkMkLst>
            <pc:docMk/>
            <pc:sldMk cId="2116930829" sldId="447"/>
            <ac:inkMk id="22" creationId="{F5A3A338-E587-BC7B-E7C9-90E4164E582D}"/>
          </ac:inkMkLst>
        </pc:inkChg>
        <pc:inkChg chg="add">
          <ac:chgData name="AGUIRRE-SANTAELLA, ALEJANDRA" userId="c4cd03b8-1d0e-468a-8ac4-ee4829249052" providerId="ADAL" clId="{F99D2F61-2661-8B46-86BF-13EF45D15B97}" dt="2025-05-23T15:59:06.693" v="2250" actId="9405"/>
          <ac:inkMkLst>
            <pc:docMk/>
            <pc:sldMk cId="2116930829" sldId="447"/>
            <ac:inkMk id="23" creationId="{2A86D8AD-1049-A7F5-A4A3-CDB79E5E72A7}"/>
          </ac:inkMkLst>
        </pc:inkChg>
        <pc:inkChg chg="add mod">
          <ac:chgData name="AGUIRRE-SANTAELLA, ALEJANDRA" userId="c4cd03b8-1d0e-468a-8ac4-ee4829249052" providerId="ADAL" clId="{F99D2F61-2661-8B46-86BF-13EF45D15B97}" dt="2025-05-23T15:59:12.473" v="2255"/>
          <ac:inkMkLst>
            <pc:docMk/>
            <pc:sldMk cId="2116930829" sldId="447"/>
            <ac:inkMk id="24" creationId="{F1CDB207-375F-D9F4-5E33-1EE0E2C1E355}"/>
          </ac:inkMkLst>
        </pc:inkChg>
        <pc:inkChg chg="add mod">
          <ac:chgData name="AGUIRRE-SANTAELLA, ALEJANDRA" userId="c4cd03b8-1d0e-468a-8ac4-ee4829249052" providerId="ADAL" clId="{F99D2F61-2661-8B46-86BF-13EF45D15B97}" dt="2025-05-23T15:59:12.473" v="2255"/>
          <ac:inkMkLst>
            <pc:docMk/>
            <pc:sldMk cId="2116930829" sldId="447"/>
            <ac:inkMk id="25" creationId="{D104A6A1-6274-8E1B-708D-0CDF44E2FDE1}"/>
          </ac:inkMkLst>
        </pc:inkChg>
        <pc:inkChg chg="add topLvl">
          <ac:chgData name="AGUIRRE-SANTAELLA, ALEJANDRA" userId="c4cd03b8-1d0e-468a-8ac4-ee4829249052" providerId="ADAL" clId="{F99D2F61-2661-8B46-86BF-13EF45D15B97}" dt="2025-05-23T16:01:02.663" v="2266" actId="164"/>
          <ac:inkMkLst>
            <pc:docMk/>
            <pc:sldMk cId="2116930829" sldId="447"/>
            <ac:inkMk id="28" creationId="{E221D274-DD46-78DA-C600-56F42DC65A58}"/>
          </ac:inkMkLst>
        </pc:inkChg>
        <pc:inkChg chg="add mod">
          <ac:chgData name="AGUIRRE-SANTAELLA, ALEJANDRA" userId="c4cd03b8-1d0e-468a-8ac4-ee4829249052" providerId="ADAL" clId="{F99D2F61-2661-8B46-86BF-13EF45D15B97}" dt="2025-05-23T15:59:32.967" v="2257"/>
          <ac:inkMkLst>
            <pc:docMk/>
            <pc:sldMk cId="2116930829" sldId="447"/>
            <ac:inkMk id="31" creationId="{21F4EE6B-1149-01B8-9A24-9ED960765BCA}"/>
          </ac:inkMkLst>
        </pc:inkChg>
        <pc:inkChg chg="add">
          <ac:chgData name="AGUIRRE-SANTAELLA, ALEJANDRA" userId="c4cd03b8-1d0e-468a-8ac4-ee4829249052" providerId="ADAL" clId="{F99D2F61-2661-8B46-86BF-13EF45D15B97}" dt="2025-05-23T15:59:45.269" v="2258" actId="9405"/>
          <ac:inkMkLst>
            <pc:docMk/>
            <pc:sldMk cId="2116930829" sldId="447"/>
            <ac:inkMk id="34" creationId="{DD1053FD-F22A-252E-BBF1-0FA3BD55E0AA}"/>
          </ac:inkMkLst>
        </pc:inkChg>
      </pc:sldChg>
      <pc:sldChg chg="add del">
        <pc:chgData name="AGUIRRE-SANTAELLA, ALEJANDRA" userId="c4cd03b8-1d0e-468a-8ac4-ee4829249052" providerId="ADAL" clId="{F99D2F61-2661-8B46-86BF-13EF45D15B97}" dt="2025-05-23T16:43:20.069" v="3561" actId="2696"/>
        <pc:sldMkLst>
          <pc:docMk/>
          <pc:sldMk cId="3017500433" sldId="448"/>
        </pc:sldMkLst>
      </pc:sldChg>
      <pc:sldChg chg="add del replId">
        <pc:chgData name="AGUIRRE-SANTAELLA, ALEJANDRA" userId="c4cd03b8-1d0e-468a-8ac4-ee4829249052" providerId="ADAL" clId="{F99D2F61-2661-8B46-86BF-13EF45D15B97}" dt="2025-05-23T16:43:20.882" v="3562" actId="2696"/>
        <pc:sldMkLst>
          <pc:docMk/>
          <pc:sldMk cId="3066306100" sldId="449"/>
        </pc:sldMkLst>
      </pc:sldChg>
      <pc:sldChg chg="addSp delSp modSp add mod modAnim">
        <pc:chgData name="AGUIRRE-SANTAELLA, ALEJANDRA" userId="c4cd03b8-1d0e-468a-8ac4-ee4829249052" providerId="ADAL" clId="{F99D2F61-2661-8B46-86BF-13EF45D15B97}" dt="2025-06-03T05:16:49.349" v="7731"/>
        <pc:sldMkLst>
          <pc:docMk/>
          <pc:sldMk cId="1315329559" sldId="450"/>
        </pc:sldMkLst>
        <pc:spChg chg="mod">
          <ac:chgData name="AGUIRRE-SANTAELLA, ALEJANDRA" userId="c4cd03b8-1d0e-468a-8ac4-ee4829249052" providerId="ADAL" clId="{F99D2F61-2661-8B46-86BF-13EF45D15B97}" dt="2025-06-02T15:52:59.537" v="6862" actId="20577"/>
          <ac:spMkLst>
            <pc:docMk/>
            <pc:sldMk cId="1315329559" sldId="450"/>
            <ac:spMk id="2" creationId="{389B24EB-B7E1-0344-1A75-9DF9827668A6}"/>
          </ac:spMkLst>
        </pc:spChg>
        <pc:spChg chg="mod">
          <ac:chgData name="AGUIRRE-SANTAELLA, ALEJANDRA" userId="c4cd03b8-1d0e-468a-8ac4-ee4829249052" providerId="ADAL" clId="{F99D2F61-2661-8B46-86BF-13EF45D15B97}" dt="2025-05-23T15:32:47.217" v="2147" actId="20577"/>
          <ac:spMkLst>
            <pc:docMk/>
            <pc:sldMk cId="1315329559" sldId="450"/>
            <ac:spMk id="6" creationId="{439BEEE9-218A-8712-4EFD-0743737EDD67}"/>
          </ac:spMkLst>
        </pc:spChg>
        <pc:spChg chg="add mod">
          <ac:chgData name="AGUIRRE-SANTAELLA, ALEJANDRA" userId="c4cd03b8-1d0e-468a-8ac4-ee4829249052" providerId="ADAL" clId="{F99D2F61-2661-8B46-86BF-13EF45D15B97}" dt="2025-06-02T15:49:02.507" v="6699"/>
          <ac:spMkLst>
            <pc:docMk/>
            <pc:sldMk cId="1315329559" sldId="450"/>
            <ac:spMk id="8" creationId="{3848BBE2-B5A1-2E31-DB24-F5752B758209}"/>
          </ac:spMkLst>
        </pc:spChg>
        <pc:spChg chg="mod">
          <ac:chgData name="AGUIRRE-SANTAELLA, ALEJANDRA" userId="c4cd03b8-1d0e-468a-8ac4-ee4829249052" providerId="ADAL" clId="{F99D2F61-2661-8B46-86BF-13EF45D15B97}" dt="2025-06-03T05:15:27.386" v="7724" actId="1076"/>
          <ac:spMkLst>
            <pc:docMk/>
            <pc:sldMk cId="1315329559" sldId="450"/>
            <ac:spMk id="30" creationId="{A34878E4-7277-CA4F-C838-1F944070DB1C}"/>
          </ac:spMkLst>
        </pc:spChg>
        <pc:spChg chg="mod">
          <ac:chgData name="AGUIRRE-SANTAELLA, ALEJANDRA" userId="c4cd03b8-1d0e-468a-8ac4-ee4829249052" providerId="ADAL" clId="{F99D2F61-2661-8B46-86BF-13EF45D15B97}" dt="2025-06-03T05:15:07.864" v="7720" actId="122"/>
          <ac:spMkLst>
            <pc:docMk/>
            <pc:sldMk cId="1315329559" sldId="450"/>
            <ac:spMk id="31" creationId="{8A228F3A-37A0-2EEF-183A-7D8A6AD19DFA}"/>
          </ac:spMkLst>
        </pc:spChg>
        <pc:grpChg chg="mod modVis">
          <ac:chgData name="AGUIRRE-SANTAELLA, ALEJANDRA" userId="c4cd03b8-1d0e-468a-8ac4-ee4829249052" providerId="ADAL" clId="{F99D2F61-2661-8B46-86BF-13EF45D15B97}" dt="2025-05-28T14:41:34.160" v="5397" actId="14430"/>
          <ac:grpSpMkLst>
            <pc:docMk/>
            <pc:sldMk cId="1315329559" sldId="450"/>
            <ac:grpSpMk id="27" creationId="{782FD4BE-2DD2-8C00-794B-2136CCB5D30D}"/>
          </ac:grpSpMkLst>
        </pc:grpChg>
        <pc:grpChg chg="add mod">
          <ac:chgData name="AGUIRRE-SANTAELLA, ALEJANDRA" userId="c4cd03b8-1d0e-468a-8ac4-ee4829249052" providerId="ADAL" clId="{F99D2F61-2661-8B46-86BF-13EF45D15B97}" dt="2025-06-03T05:16:02.664" v="7728" actId="1076"/>
          <ac:grpSpMkLst>
            <pc:docMk/>
            <pc:sldMk cId="1315329559" sldId="450"/>
            <ac:grpSpMk id="29" creationId="{9825D68E-F2E4-9E86-2A9B-BA7AF5D41300}"/>
          </ac:grpSpMkLst>
        </pc:grpChg>
        <pc:picChg chg="add mod modVis">
          <ac:chgData name="AGUIRRE-SANTAELLA, ALEJANDRA" userId="c4cd03b8-1d0e-468a-8ac4-ee4829249052" providerId="ADAL" clId="{F99D2F61-2661-8B46-86BF-13EF45D15B97}" dt="2025-06-02T15:59:01.312" v="6940" actId="14429"/>
          <ac:picMkLst>
            <pc:docMk/>
            <pc:sldMk cId="1315329559" sldId="450"/>
            <ac:picMk id="23" creationId="{091A6E1E-8255-8627-2DDB-C99F9966CF42}"/>
          </ac:picMkLst>
        </pc:picChg>
        <pc:picChg chg="add mod modVis">
          <ac:chgData name="AGUIRRE-SANTAELLA, ALEJANDRA" userId="c4cd03b8-1d0e-468a-8ac4-ee4829249052" providerId="ADAL" clId="{F99D2F61-2661-8B46-86BF-13EF45D15B97}" dt="2025-06-03T05:15:56.584" v="7727" actId="1076"/>
          <ac:picMkLst>
            <pc:docMk/>
            <pc:sldMk cId="1315329559" sldId="450"/>
            <ac:picMk id="26" creationId="{DD84312E-1280-2B56-6578-C34065B24093}"/>
          </ac:picMkLst>
        </pc:picChg>
        <pc:inkChg chg="add mod">
          <ac:chgData name="AGUIRRE-SANTAELLA, ALEJANDRA" userId="c4cd03b8-1d0e-468a-8ac4-ee4829249052" providerId="ADAL" clId="{F99D2F61-2661-8B46-86BF-13EF45D15B97}" dt="2025-05-23T15:51:34.178" v="2187"/>
          <ac:inkMkLst>
            <pc:docMk/>
            <pc:sldMk cId="1315329559" sldId="450"/>
            <ac:inkMk id="4" creationId="{C30FD340-CD33-90A2-CDD8-521085E00EAA}"/>
          </ac:inkMkLst>
        </pc:inkChg>
        <pc:inkChg chg="add mod">
          <ac:chgData name="AGUIRRE-SANTAELLA, ALEJANDRA" userId="c4cd03b8-1d0e-468a-8ac4-ee4829249052" providerId="ADAL" clId="{F99D2F61-2661-8B46-86BF-13EF45D15B97}" dt="2025-05-23T15:52:04.811" v="2202"/>
          <ac:inkMkLst>
            <pc:docMk/>
            <pc:sldMk cId="1315329559" sldId="450"/>
            <ac:inkMk id="7" creationId="{8B02C5D4-9B9B-FBE9-74A4-D2510B840D7F}"/>
          </ac:inkMkLst>
        </pc:inkChg>
        <pc:inkChg chg="add mod">
          <ac:chgData name="AGUIRRE-SANTAELLA, ALEJANDRA" userId="c4cd03b8-1d0e-468a-8ac4-ee4829249052" providerId="ADAL" clId="{F99D2F61-2661-8B46-86BF-13EF45D15B97}" dt="2025-05-23T15:52:04.811" v="2202"/>
          <ac:inkMkLst>
            <pc:docMk/>
            <pc:sldMk cId="1315329559" sldId="450"/>
            <ac:inkMk id="10" creationId="{B4DD6819-11FF-9B70-A727-EE6878488A62}"/>
          </ac:inkMkLst>
        </pc:inkChg>
        <pc:inkChg chg="add">
          <ac:chgData name="AGUIRRE-SANTAELLA, ALEJANDRA" userId="c4cd03b8-1d0e-468a-8ac4-ee4829249052" providerId="ADAL" clId="{F99D2F61-2661-8B46-86BF-13EF45D15B97}" dt="2025-05-23T15:51:36.415" v="2189" actId="9405"/>
          <ac:inkMkLst>
            <pc:docMk/>
            <pc:sldMk cId="1315329559" sldId="450"/>
            <ac:inkMk id="11" creationId="{E5050616-D3C5-0E72-1F65-2238CAE877E1}"/>
          </ac:inkMkLst>
        </pc:inkChg>
        <pc:inkChg chg="add">
          <ac:chgData name="AGUIRRE-SANTAELLA, ALEJANDRA" userId="c4cd03b8-1d0e-468a-8ac4-ee4829249052" providerId="ADAL" clId="{F99D2F61-2661-8B46-86BF-13EF45D15B97}" dt="2025-05-23T15:51:37.365" v="2190" actId="9405"/>
          <ac:inkMkLst>
            <pc:docMk/>
            <pc:sldMk cId="1315329559" sldId="450"/>
            <ac:inkMk id="12" creationId="{B78CABCB-E585-0C5D-CD58-31E12E294853}"/>
          </ac:inkMkLst>
        </pc:inkChg>
        <pc:inkChg chg="add">
          <ac:chgData name="AGUIRRE-SANTAELLA, ALEJANDRA" userId="c4cd03b8-1d0e-468a-8ac4-ee4829249052" providerId="ADAL" clId="{F99D2F61-2661-8B46-86BF-13EF45D15B97}" dt="2025-05-23T15:51:38.639" v="2191" actId="9405"/>
          <ac:inkMkLst>
            <pc:docMk/>
            <pc:sldMk cId="1315329559" sldId="450"/>
            <ac:inkMk id="13" creationId="{81ADB488-113D-93C0-6FD6-0066D5E11CEB}"/>
          </ac:inkMkLst>
        </pc:inkChg>
        <pc:inkChg chg="add">
          <ac:chgData name="AGUIRRE-SANTAELLA, ALEJANDRA" userId="c4cd03b8-1d0e-468a-8ac4-ee4829249052" providerId="ADAL" clId="{F99D2F61-2661-8B46-86BF-13EF45D15B97}" dt="2025-05-23T15:51:40.160" v="2192" actId="9405"/>
          <ac:inkMkLst>
            <pc:docMk/>
            <pc:sldMk cId="1315329559" sldId="450"/>
            <ac:inkMk id="14" creationId="{CCC5F8A7-BBF5-F80C-3128-6EF5ACBAFB3E}"/>
          </ac:inkMkLst>
        </pc:inkChg>
        <pc:inkChg chg="add mod">
          <ac:chgData name="AGUIRRE-SANTAELLA, ALEJANDRA" userId="c4cd03b8-1d0e-468a-8ac4-ee4829249052" providerId="ADAL" clId="{F99D2F61-2661-8B46-86BF-13EF45D15B97}" dt="2025-05-23T15:52:04.811" v="2202"/>
          <ac:inkMkLst>
            <pc:docMk/>
            <pc:sldMk cId="1315329559" sldId="450"/>
            <ac:inkMk id="15" creationId="{7C0426C2-C1B3-86EF-8FFA-346061EC4170}"/>
          </ac:inkMkLst>
        </pc:inkChg>
        <pc:inkChg chg="add mod">
          <ac:chgData name="AGUIRRE-SANTAELLA, ALEJANDRA" userId="c4cd03b8-1d0e-468a-8ac4-ee4829249052" providerId="ADAL" clId="{F99D2F61-2661-8B46-86BF-13EF45D15B97}" dt="2025-05-23T15:52:04.811" v="2202"/>
          <ac:inkMkLst>
            <pc:docMk/>
            <pc:sldMk cId="1315329559" sldId="450"/>
            <ac:inkMk id="16" creationId="{3AFD837B-F4BD-0546-1C3D-AC83A0F35833}"/>
          </ac:inkMkLst>
        </pc:inkChg>
        <pc:inkChg chg="add mod">
          <ac:chgData name="AGUIRRE-SANTAELLA, ALEJANDRA" userId="c4cd03b8-1d0e-468a-8ac4-ee4829249052" providerId="ADAL" clId="{F99D2F61-2661-8B46-86BF-13EF45D15B97}" dt="2025-05-23T15:52:04.811" v="2202"/>
          <ac:inkMkLst>
            <pc:docMk/>
            <pc:sldMk cId="1315329559" sldId="450"/>
            <ac:inkMk id="17" creationId="{C5F50ED5-84AB-4C2D-7BE4-6CC5684D0ACB}"/>
          </ac:inkMkLst>
        </pc:inkChg>
        <pc:inkChg chg="add mod">
          <ac:chgData name="AGUIRRE-SANTAELLA, ALEJANDRA" userId="c4cd03b8-1d0e-468a-8ac4-ee4829249052" providerId="ADAL" clId="{F99D2F61-2661-8B46-86BF-13EF45D15B97}" dt="2025-05-23T15:52:04.811" v="2202"/>
          <ac:inkMkLst>
            <pc:docMk/>
            <pc:sldMk cId="1315329559" sldId="450"/>
            <ac:inkMk id="18" creationId="{C8BB827F-6BF0-F4EA-9256-C021284AF13B}"/>
          </ac:inkMkLst>
        </pc:inkChg>
        <pc:inkChg chg="add mod">
          <ac:chgData name="AGUIRRE-SANTAELLA, ALEJANDRA" userId="c4cd03b8-1d0e-468a-8ac4-ee4829249052" providerId="ADAL" clId="{F99D2F61-2661-8B46-86BF-13EF45D15B97}" dt="2025-05-23T15:52:04.811" v="2202"/>
          <ac:inkMkLst>
            <pc:docMk/>
            <pc:sldMk cId="1315329559" sldId="450"/>
            <ac:inkMk id="19" creationId="{8FBC9E14-9637-E3C7-8491-786F54A37669}"/>
          </ac:inkMkLst>
        </pc:inkChg>
        <pc:inkChg chg="add">
          <ac:chgData name="AGUIRRE-SANTAELLA, ALEJANDRA" userId="c4cd03b8-1d0e-468a-8ac4-ee4829249052" providerId="ADAL" clId="{F99D2F61-2661-8B46-86BF-13EF45D15B97}" dt="2025-05-23T15:51:49.748" v="2199" actId="9405"/>
          <ac:inkMkLst>
            <pc:docMk/>
            <pc:sldMk cId="1315329559" sldId="450"/>
            <ac:inkMk id="22" creationId="{E7FB6539-26D0-A011-EFFC-9EE1C1907256}"/>
          </ac:inkMkLst>
        </pc:inkChg>
        <pc:inkChg chg="add">
          <ac:chgData name="AGUIRRE-SANTAELLA, ALEJANDRA" userId="c4cd03b8-1d0e-468a-8ac4-ee4829249052" providerId="ADAL" clId="{F99D2F61-2661-8B46-86BF-13EF45D15B97}" dt="2025-05-23T15:52:04.299" v="2201" actId="9405"/>
          <ac:inkMkLst>
            <pc:docMk/>
            <pc:sldMk cId="1315329559" sldId="450"/>
            <ac:inkMk id="25" creationId="{25B068E1-3719-FC8C-5C34-AC8110F900BB}"/>
          </ac:inkMkLst>
        </pc:inkChg>
        <pc:inkChg chg="add">
          <ac:chgData name="AGUIRRE-SANTAELLA, ALEJANDRA" userId="c4cd03b8-1d0e-468a-8ac4-ee4829249052" providerId="ADAL" clId="{F99D2F61-2661-8B46-86BF-13EF45D15B97}" dt="2025-06-03T05:16:25.306" v="7729" actId="9405"/>
          <ac:inkMkLst>
            <pc:docMk/>
            <pc:sldMk cId="1315329559" sldId="450"/>
            <ac:inkMk id="32" creationId="{D67A4CFB-3F0D-CFDE-CBB8-B90ADC382771}"/>
          </ac:inkMkLst>
        </pc:inkChg>
      </pc:sldChg>
      <pc:sldChg chg="addSp delSp modSp add del mod ord modAnim">
        <pc:chgData name="AGUIRRE-SANTAELLA, ALEJANDRA" userId="c4cd03b8-1d0e-468a-8ac4-ee4829249052" providerId="ADAL" clId="{F99D2F61-2661-8B46-86BF-13EF45D15B97}" dt="2025-05-28T15:53:42.249" v="6099" actId="2696"/>
        <pc:sldMkLst>
          <pc:docMk/>
          <pc:sldMk cId="4111228291" sldId="451"/>
        </pc:sldMkLst>
      </pc:sldChg>
      <pc:sldChg chg="addSp delSp modSp add mod ord">
        <pc:chgData name="AGUIRRE-SANTAELLA, ALEJANDRA" userId="c4cd03b8-1d0e-468a-8ac4-ee4829249052" providerId="ADAL" clId="{F99D2F61-2661-8B46-86BF-13EF45D15B97}" dt="2025-06-03T05:53:18.882" v="7965" actId="1038"/>
        <pc:sldMkLst>
          <pc:docMk/>
          <pc:sldMk cId="2326988425" sldId="452"/>
        </pc:sldMkLst>
        <pc:spChg chg="mod modVis">
          <ac:chgData name="AGUIRRE-SANTAELLA, ALEJANDRA" userId="c4cd03b8-1d0e-468a-8ac4-ee4829249052" providerId="ADAL" clId="{F99D2F61-2661-8B46-86BF-13EF45D15B97}" dt="2025-05-28T14:58:29.709" v="5655" actId="14430"/>
          <ac:spMkLst>
            <pc:docMk/>
            <pc:sldMk cId="2326988425" sldId="452"/>
            <ac:spMk id="2" creationId="{0FA1C705-55F3-0136-C3BD-726C5F23365C}"/>
          </ac:spMkLst>
        </pc:spChg>
        <pc:spChg chg="mod">
          <ac:chgData name="AGUIRRE-SANTAELLA, ALEJANDRA" userId="c4cd03b8-1d0e-468a-8ac4-ee4829249052" providerId="ADAL" clId="{F99D2F61-2661-8B46-86BF-13EF45D15B97}" dt="2025-05-28T14:58:18.953" v="5654" actId="20577"/>
          <ac:spMkLst>
            <pc:docMk/>
            <pc:sldMk cId="2326988425" sldId="452"/>
            <ac:spMk id="6" creationId="{C4C4621B-EB42-A4D3-847F-F8888B5A7984}"/>
          </ac:spMkLst>
        </pc:spChg>
        <pc:picChg chg="add mod modVis">
          <ac:chgData name="AGUIRRE-SANTAELLA, ALEJANDRA" userId="c4cd03b8-1d0e-468a-8ac4-ee4829249052" providerId="ADAL" clId="{F99D2F61-2661-8B46-86BF-13EF45D15B97}" dt="2025-06-03T05:53:18.882" v="7965" actId="1038"/>
          <ac:picMkLst>
            <pc:docMk/>
            <pc:sldMk cId="2326988425" sldId="452"/>
            <ac:picMk id="20" creationId="{14C9A031-E24B-C3AA-58BC-1950CC0FB119}"/>
          </ac:picMkLst>
        </pc:picChg>
        <pc:picChg chg="add mod modVis">
          <ac:chgData name="AGUIRRE-SANTAELLA, ALEJANDRA" userId="c4cd03b8-1d0e-468a-8ac4-ee4829249052" providerId="ADAL" clId="{F99D2F61-2661-8B46-86BF-13EF45D15B97}" dt="2025-06-03T05:53:18.882" v="7965" actId="1038"/>
          <ac:picMkLst>
            <pc:docMk/>
            <pc:sldMk cId="2326988425" sldId="452"/>
            <ac:picMk id="24" creationId="{FAAF6EF8-3100-46E7-A320-8BB3A2EE0802}"/>
          </ac:picMkLst>
        </pc:picChg>
      </pc:sldChg>
      <pc:sldChg chg="new del">
        <pc:chgData name="AGUIRRE-SANTAELLA, ALEJANDRA" userId="c4cd03b8-1d0e-468a-8ac4-ee4829249052" providerId="ADAL" clId="{F99D2F61-2661-8B46-86BF-13EF45D15B97}" dt="2025-05-28T10:56:26.843" v="4918" actId="2696"/>
        <pc:sldMkLst>
          <pc:docMk/>
          <pc:sldMk cId="2684754408" sldId="452"/>
        </pc:sldMkLst>
      </pc:sldChg>
      <pc:sldChg chg="addSp delSp modSp add mod">
        <pc:chgData name="AGUIRRE-SANTAELLA, ALEJANDRA" userId="c4cd03b8-1d0e-468a-8ac4-ee4829249052" providerId="ADAL" clId="{F99D2F61-2661-8B46-86BF-13EF45D15B97}" dt="2025-05-28T15:53:13.272" v="6092" actId="14100"/>
        <pc:sldMkLst>
          <pc:docMk/>
          <pc:sldMk cId="165456318" sldId="453"/>
        </pc:sldMkLst>
        <pc:spChg chg="mod">
          <ac:chgData name="AGUIRRE-SANTAELLA, ALEJANDRA" userId="c4cd03b8-1d0e-468a-8ac4-ee4829249052" providerId="ADAL" clId="{F99D2F61-2661-8B46-86BF-13EF45D15B97}" dt="2025-05-28T15:02:01.654" v="5708"/>
          <ac:spMkLst>
            <pc:docMk/>
            <pc:sldMk cId="165456318" sldId="453"/>
            <ac:spMk id="11" creationId="{FACB865A-237D-E623-8393-5CC13BEF86F8}"/>
          </ac:spMkLst>
        </pc:spChg>
        <pc:picChg chg="add mod">
          <ac:chgData name="AGUIRRE-SANTAELLA, ALEJANDRA" userId="c4cd03b8-1d0e-468a-8ac4-ee4829249052" providerId="ADAL" clId="{F99D2F61-2661-8B46-86BF-13EF45D15B97}" dt="2025-05-28T15:53:09.328" v="6091" actId="14100"/>
          <ac:picMkLst>
            <pc:docMk/>
            <pc:sldMk cId="165456318" sldId="453"/>
            <ac:picMk id="4" creationId="{11479978-A11C-A7CC-1F6C-C35C86BE18D3}"/>
          </ac:picMkLst>
        </pc:picChg>
        <pc:picChg chg="add mod">
          <ac:chgData name="AGUIRRE-SANTAELLA, ALEJANDRA" userId="c4cd03b8-1d0e-468a-8ac4-ee4829249052" providerId="ADAL" clId="{F99D2F61-2661-8B46-86BF-13EF45D15B97}" dt="2025-05-28T15:53:13.272" v="6092" actId="14100"/>
          <ac:picMkLst>
            <pc:docMk/>
            <pc:sldMk cId="165456318" sldId="453"/>
            <ac:picMk id="7" creationId="{BD8C1E1B-1AFF-12F5-2C19-E7FAB0B17E85}"/>
          </ac:picMkLst>
        </pc:picChg>
      </pc:sldChg>
      <pc:sldChg chg="add del">
        <pc:chgData name="AGUIRRE-SANTAELLA, ALEJANDRA" userId="c4cd03b8-1d0e-468a-8ac4-ee4829249052" providerId="ADAL" clId="{F99D2F61-2661-8B46-86BF-13EF45D15B97}" dt="2025-05-28T14:57:38.560" v="5635" actId="2890"/>
        <pc:sldMkLst>
          <pc:docMk/>
          <pc:sldMk cId="3660245572" sldId="453"/>
        </pc:sldMkLst>
      </pc:sldChg>
      <pc:sldChg chg="addSp delSp modSp add mod">
        <pc:chgData name="AGUIRRE-SANTAELLA, ALEJANDRA" userId="c4cd03b8-1d0e-468a-8ac4-ee4829249052" providerId="ADAL" clId="{F99D2F61-2661-8B46-86BF-13EF45D15B97}" dt="2025-05-28T15:55:16.229" v="6151" actId="478"/>
        <pc:sldMkLst>
          <pc:docMk/>
          <pc:sldMk cId="2306267685" sldId="454"/>
        </pc:sldMkLst>
        <pc:spChg chg="mod">
          <ac:chgData name="AGUIRRE-SANTAELLA, ALEJANDRA" userId="c4cd03b8-1d0e-468a-8ac4-ee4829249052" providerId="ADAL" clId="{F99D2F61-2661-8B46-86BF-13EF45D15B97}" dt="2025-05-28T15:54:06.259" v="6105" actId="114"/>
          <ac:spMkLst>
            <pc:docMk/>
            <pc:sldMk cId="2306267685" sldId="454"/>
            <ac:spMk id="11" creationId="{B1B88915-E297-4200-7DB2-2173AF301F10}"/>
          </ac:spMkLst>
        </pc:spChg>
        <pc:picChg chg="add mod modVis">
          <ac:chgData name="AGUIRRE-SANTAELLA, ALEJANDRA" userId="c4cd03b8-1d0e-468a-8ac4-ee4829249052" providerId="ADAL" clId="{F99D2F61-2661-8B46-86BF-13EF45D15B97}" dt="2025-05-28T15:54:43.366" v="6125" actId="14429"/>
          <ac:picMkLst>
            <pc:docMk/>
            <pc:sldMk cId="2306267685" sldId="454"/>
            <ac:picMk id="3" creationId="{CAD60D09-1019-DA81-6472-E6239DFA7B6B}"/>
          </ac:picMkLst>
        </pc:picChg>
        <pc:picChg chg="add mod modVis">
          <ac:chgData name="AGUIRRE-SANTAELLA, ALEJANDRA" userId="c4cd03b8-1d0e-468a-8ac4-ee4829249052" providerId="ADAL" clId="{F99D2F61-2661-8B46-86BF-13EF45D15B97}" dt="2025-05-28T15:55:13.606" v="6150" actId="14429"/>
          <ac:picMkLst>
            <pc:docMk/>
            <pc:sldMk cId="2306267685" sldId="454"/>
            <ac:picMk id="6" creationId="{09C4C26B-233C-5102-19AF-6EACF5C649E2}"/>
          </ac:picMkLst>
        </pc:picChg>
      </pc:sldChg>
      <pc:sldChg chg="addSp delSp modSp add mod">
        <pc:chgData name="AGUIRRE-SANTAELLA, ALEJANDRA" userId="c4cd03b8-1d0e-468a-8ac4-ee4829249052" providerId="ADAL" clId="{F99D2F61-2661-8B46-86BF-13EF45D15B97}" dt="2025-06-02T15:55:31.504" v="6889" actId="14429"/>
        <pc:sldMkLst>
          <pc:docMk/>
          <pc:sldMk cId="4059346960" sldId="455"/>
        </pc:sldMkLst>
        <pc:picChg chg="add mod modVis">
          <ac:chgData name="AGUIRRE-SANTAELLA, ALEJANDRA" userId="c4cd03b8-1d0e-468a-8ac4-ee4829249052" providerId="ADAL" clId="{F99D2F61-2661-8B46-86BF-13EF45D15B97}" dt="2025-06-02T15:55:31.504" v="6889" actId="14429"/>
          <ac:picMkLst>
            <pc:docMk/>
            <pc:sldMk cId="4059346960" sldId="455"/>
            <ac:picMk id="9" creationId="{D2E9E31B-507B-0ADB-A18C-933AB4BBFBDF}"/>
          </ac:picMkLst>
        </pc:picChg>
      </pc:sldChg>
      <pc:sldChg chg="addSp delSp modSp add mod">
        <pc:chgData name="AGUIRRE-SANTAELLA, ALEJANDRA" userId="c4cd03b8-1d0e-468a-8ac4-ee4829249052" providerId="ADAL" clId="{F99D2F61-2661-8B46-86BF-13EF45D15B97}" dt="2025-06-03T05:52:37.676" v="7934" actId="14429"/>
        <pc:sldMkLst>
          <pc:docMk/>
          <pc:sldMk cId="2654204212" sldId="456"/>
        </pc:sldMkLst>
        <pc:spChg chg="mod">
          <ac:chgData name="AGUIRRE-SANTAELLA, ALEJANDRA" userId="c4cd03b8-1d0e-468a-8ac4-ee4829249052" providerId="ADAL" clId="{F99D2F61-2661-8B46-86BF-13EF45D15B97}" dt="2025-06-03T05:50:09.989" v="7916" actId="20577"/>
          <ac:spMkLst>
            <pc:docMk/>
            <pc:sldMk cId="2654204212" sldId="456"/>
            <ac:spMk id="11" creationId="{5816E633-3DE7-5AA1-FF49-136964CFA6DF}"/>
          </ac:spMkLst>
        </pc:spChg>
        <pc:picChg chg="add mod modVis">
          <ac:chgData name="AGUIRRE-SANTAELLA, ALEJANDRA" userId="c4cd03b8-1d0e-468a-8ac4-ee4829249052" providerId="ADAL" clId="{F99D2F61-2661-8B46-86BF-13EF45D15B97}" dt="2025-06-03T05:52:37.676" v="7934" actId="14429"/>
          <ac:picMkLst>
            <pc:docMk/>
            <pc:sldMk cId="2654204212" sldId="456"/>
            <ac:picMk id="7" creationId="{C8E44EFA-B7B8-2138-F58E-8D71ED93683E}"/>
          </ac:picMkLst>
        </pc:picChg>
        <pc:picChg chg="add mod modVis">
          <ac:chgData name="AGUIRRE-SANTAELLA, ALEJANDRA" userId="c4cd03b8-1d0e-468a-8ac4-ee4829249052" providerId="ADAL" clId="{F99D2F61-2661-8B46-86BF-13EF45D15B97}" dt="2025-06-03T05:52:33.020" v="7931" actId="14429"/>
          <ac:picMkLst>
            <pc:docMk/>
            <pc:sldMk cId="2654204212" sldId="456"/>
            <ac:picMk id="9" creationId="{C8B589A5-D6C7-E9C6-70F1-A21EEB360B8B}"/>
          </ac:picMkLst>
        </pc:picChg>
      </pc:sldChg>
    </pc:docChg>
  </pc:docChgLst>
  <pc:docChgLst>
    <pc:chgData name="AGUIRRE-SANTAELLA, ALEJANDRA" userId="c4cd03b8-1d0e-468a-8ac4-ee4829249052" providerId="ADAL" clId="{62B544F5-2178-CE48-AC94-E27A83A1885B}"/>
    <pc:docChg chg="undo custSel modSld sldOrd">
      <pc:chgData name="AGUIRRE-SANTAELLA, ALEJANDRA" userId="c4cd03b8-1d0e-468a-8ac4-ee4829249052" providerId="ADAL" clId="{62B544F5-2178-CE48-AC94-E27A83A1885B}" dt="2025-07-09T16:35:12.902" v="64" actId="14430"/>
      <pc:docMkLst>
        <pc:docMk/>
      </pc:docMkLst>
      <pc:sldChg chg="addSp delSp modSp mod addAnim delAnim">
        <pc:chgData name="AGUIRRE-SANTAELLA, ALEJANDRA" userId="c4cd03b8-1d0e-468a-8ac4-ee4829249052" providerId="ADAL" clId="{62B544F5-2178-CE48-AC94-E27A83A1885B}" dt="2025-07-09T16:34:07.310" v="63" actId="14430"/>
        <pc:sldMkLst>
          <pc:docMk/>
          <pc:sldMk cId="1937753294" sldId="323"/>
        </pc:sldMkLst>
        <pc:picChg chg="add del mod modVis">
          <ac:chgData name="AGUIRRE-SANTAELLA, ALEJANDRA" userId="c4cd03b8-1d0e-468a-8ac4-ee4829249052" providerId="ADAL" clId="{62B544F5-2178-CE48-AC94-E27A83A1885B}" dt="2025-07-09T16:34:07.310" v="63" actId="14430"/>
          <ac:picMkLst>
            <pc:docMk/>
            <pc:sldMk cId="1937753294" sldId="323"/>
            <ac:picMk id="8" creationId="{85DF7E06-A372-5A96-D76A-75B6A5F377D3}"/>
          </ac:picMkLst>
        </pc:picChg>
      </pc:sldChg>
      <pc:sldChg chg="addSp modSp mod">
        <pc:chgData name="AGUIRRE-SANTAELLA, ALEJANDRA" userId="c4cd03b8-1d0e-468a-8ac4-ee4829249052" providerId="ADAL" clId="{62B544F5-2178-CE48-AC94-E27A83A1885B}" dt="2025-07-09T10:52:31.109" v="46" actId="1035"/>
        <pc:sldMkLst>
          <pc:docMk/>
          <pc:sldMk cId="1498662027" sldId="347"/>
        </pc:sldMkLst>
        <pc:spChg chg="mod">
          <ac:chgData name="AGUIRRE-SANTAELLA, ALEJANDRA" userId="c4cd03b8-1d0e-468a-8ac4-ee4829249052" providerId="ADAL" clId="{62B544F5-2178-CE48-AC94-E27A83A1885B}" dt="2025-07-09T10:16:59.356" v="23" actId="20577"/>
          <ac:spMkLst>
            <pc:docMk/>
            <pc:sldMk cId="1498662027" sldId="347"/>
            <ac:spMk id="8" creationId="{352D20DD-C1F0-615D-5648-F6511E26AE61}"/>
          </ac:spMkLst>
        </pc:spChg>
        <pc:picChg chg="mod">
          <ac:chgData name="AGUIRRE-SANTAELLA, ALEJANDRA" userId="c4cd03b8-1d0e-468a-8ac4-ee4829249052" providerId="ADAL" clId="{62B544F5-2178-CE48-AC94-E27A83A1885B}" dt="2025-07-09T10:17:18.995" v="24" actId="14430"/>
          <ac:picMkLst>
            <pc:docMk/>
            <pc:sldMk cId="1498662027" sldId="347"/>
            <ac:picMk id="2" creationId="{5FEE8591-DE36-4AAD-A7FB-6C016D333666}"/>
          </ac:picMkLst>
        </pc:picChg>
        <pc:picChg chg="add mod">
          <ac:chgData name="AGUIRRE-SANTAELLA, ALEJANDRA" userId="c4cd03b8-1d0e-468a-8ac4-ee4829249052" providerId="ADAL" clId="{62B544F5-2178-CE48-AC94-E27A83A1885B}" dt="2025-07-09T10:52:31.109" v="46" actId="1035"/>
          <ac:picMkLst>
            <pc:docMk/>
            <pc:sldMk cId="1498662027" sldId="347"/>
            <ac:picMk id="4" creationId="{A2432409-1EE4-0C47-086D-4DDE126A7FCF}"/>
          </ac:picMkLst>
        </pc:picChg>
      </pc:sldChg>
      <pc:sldChg chg="ord">
        <pc:chgData name="AGUIRRE-SANTAELLA, ALEJANDRA" userId="c4cd03b8-1d0e-468a-8ac4-ee4829249052" providerId="ADAL" clId="{62B544F5-2178-CE48-AC94-E27A83A1885B}" dt="2025-07-09T16:33:38.885" v="60" actId="20578"/>
        <pc:sldMkLst>
          <pc:docMk/>
          <pc:sldMk cId="1539399678" sldId="355"/>
        </pc:sldMkLst>
      </pc:sldChg>
      <pc:sldChg chg="modSp mod">
        <pc:chgData name="AGUIRRE-SANTAELLA, ALEJANDRA" userId="c4cd03b8-1d0e-468a-8ac4-ee4829249052" providerId="ADAL" clId="{62B544F5-2178-CE48-AC94-E27A83A1885B}" dt="2025-07-09T16:35:12.902" v="64" actId="14430"/>
        <pc:sldMkLst>
          <pc:docMk/>
          <pc:sldMk cId="2648899775" sldId="436"/>
        </pc:sldMkLst>
        <pc:grpChg chg="mod modVis">
          <ac:chgData name="AGUIRRE-SANTAELLA, ALEJANDRA" userId="c4cd03b8-1d0e-468a-8ac4-ee4829249052" providerId="ADAL" clId="{62B544F5-2178-CE48-AC94-E27A83A1885B}" dt="2025-07-09T16:35:12.902" v="64" actId="14430"/>
          <ac:grpSpMkLst>
            <pc:docMk/>
            <pc:sldMk cId="2648899775" sldId="436"/>
            <ac:grpSpMk id="7" creationId="{EDE21D33-B886-7AA1-811A-8EECD6DED0B7}"/>
          </ac:grpSpMkLst>
        </pc:gr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F3-4B91-887E-C154356EC099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F3-4B91-887E-C154356EC099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F3-4B91-887E-C154356EC099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F3-4B91-887E-C154356EC099}"/>
              </c:ext>
            </c:extLst>
          </c:dPt>
          <c:dLbls>
            <c:delete val="1"/>
          </c:dLbls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2</c:v>
                </c:pt>
                <c:pt idx="1">
                  <c:v>39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4F-4D8C-A595-54A36236A2C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Página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6796-492B-9730-72B269425992}"/>
              </c:ext>
            </c:extLst>
          </c:dPt>
          <c:dPt>
            <c:idx val="1"/>
            <c:bubble3D val="0"/>
            <c:spPr>
              <a:blipFill dpi="0" rotWithShape="1">
                <a:blip xmlns:r="http://schemas.openxmlformats.org/officeDocument/2006/relationships" r:embed="rId3">
                  <a:alphaModFix amt="10000"/>
                </a:blip>
                <a:srcRect/>
                <a:tile tx="0" ty="0" sx="100000" sy="100000" flip="none" algn="tl"/>
              </a:blip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B3DE-40A7-B9C8-A66D72BA4338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6796-492B-9730-72B269425992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6796-492B-9730-72B269425992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2</c:v>
                </c:pt>
                <c:pt idx="1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DE-40A7-B9C8-A66D72BA43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F3-4B91-887E-C154356EC099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F3-4B91-887E-C154356EC099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F3-4B91-887E-C154356EC099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F3-4B91-887E-C154356EC099}"/>
              </c:ext>
            </c:extLst>
          </c:dPt>
          <c:dLbls>
            <c:delete val="1"/>
          </c:dLbls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2</c:v>
                </c:pt>
                <c:pt idx="1">
                  <c:v>39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4F-4D8C-A595-54A36236A2C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Página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6796-492B-9730-72B269425992}"/>
              </c:ext>
            </c:extLst>
          </c:dPt>
          <c:dPt>
            <c:idx val="1"/>
            <c:bubble3D val="0"/>
            <c:spPr>
              <a:blipFill dpi="0" rotWithShape="1">
                <a:blip xmlns:r="http://schemas.openxmlformats.org/officeDocument/2006/relationships" r:embed="rId3">
                  <a:alphaModFix amt="10000"/>
                </a:blip>
                <a:srcRect/>
                <a:tile tx="0" ty="0" sx="100000" sy="100000" flip="none" algn="tl"/>
              </a:blip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B3DE-40A7-B9C8-A66D72BA4338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6796-492B-9730-72B269425992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6796-492B-9730-72B269425992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2</c:v>
                </c:pt>
                <c:pt idx="1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DE-40A7-B9C8-A66D72BA43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46D571C-0F37-4D89-BD6D-C66E268328C2}" type="datetime1">
              <a:rPr lang="es-ES" smtClean="0"/>
              <a:t>9/7/25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4:49:01.4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42.807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142036.70313"/>
      <inkml:brushProperty name="anchorY" value="-164162.90625"/>
      <inkml:brushProperty name="scaleFactor" value="0.5"/>
    </inkml:brush>
  </inkml:definitions>
  <inkml:trace contextRef="#ctx0" brushRef="#br0">24 1 24575,'-7'-1'0,"1"14"0,6 17 0,0 26 0,0-6 0,0 6 0,0 13 0,0 3-2924,0 13 0,0 2 2924,0-2 0,0-3 0,0-10 0,0-4-77,0-9 1,0-2 76,0-6 0,0-1 0,0 5 0,0-1 0,0 0 0,0 0-319,0 2 1,0-1 318,-2-2 0,0-2-300,-3 41 300,3-7 0,3 1 0,7-6 3885,1-8-3885,-1 0 0,3-3 0,-2 3 0,0 7 0,0-7 1728,-4-7-1728,0-6 881,2-10-881,-2-2 444,-1-6-444,1-10 0,-2-5 0,0-4 0,0-2 0,1 5 0,1-3 0,-1-1 0,2 1 0,-1-2 0,-1-1 0,-1-2 0,1-3 0,-1-2 0,3 0 0,1 1 0,-1-3 0,0-6 0,-2-14 0,-1 4 0,-3-8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44.399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167976.32813"/>
      <inkml:brushProperty name="anchorY" value="-182838.09375"/>
      <inkml:brushProperty name="scaleFactor" value="0.5"/>
    </inkml:brush>
  </inkml:definitions>
  <inkml:trace contextRef="#ctx0" brushRef="#br0">1062 2774 24575,'-17'-14'0,"4"6"0,-6 2 0,-2 6 0,-4 0 0,-6 0 0,-4 0 0,-10 0 0,1 0 0,-2 0 0,2 0 0,-1 0 0,-9 0 0,-2 3 0,-6 5 0,4 4 0,4 5 0,3-1 0,9 0 0,9 0 0,2 1 0,5 0 0,2-1 0,-3 1 0,3-2 0,4 0 0,1 0 0,4-1 0,0 4 0,1 0 0,1-1 0,3-2 0,3-3 0,1 3 0,1 5 0,1 3 0,0 2 0,3 2 0,0 0 0,1 4 0,0 4 0,0 1 0,0-4 0,0-1 0,3-2 0,6 0 0,8 3 0,12-3 0,5-6 0,6-2 0,1-4 0,-4-1 0,2 0 0,-6-4 0,2-1 0,-1-4 0,2-3 0,3 0 0,-1-3 0,2-1 0,-2 0 0,-1 0 0,3 0 0,-3 0 0,-1-3 0,-5-5 0,-1-6 0,0-6 0,3-4 0,-1-7 0,-3-5 0,-3-4 0,-4-5 0,-1-7 0,-3-10 0,0-11 0,-1 1 0,-4-1 0,-5-5-1138,-4-15 1138,-3 37 0,0-2 0,-1-5 0,1-2 0,-1-5 0,0-2 0,0-4 0,0-2-908,0-11 1,0-4 907,-1 23 0,-1-2 0,-1-1-881,-2-6 0,-1-2 1,-2-1 880,-2-4 0,-1-1 0,-2 2 0,-1 4 0,-1 3 0,-1 1 0,1 8 0,-1 1 0,0 2-666,-5-22 1,-2 3 665,3 9 0,-2 0 0,1-1 0,0 1 0,0 5 0,1 3 238,2 8 1,-1 4-239,-11-30 1454,6 27-1454,3 16 2749,5 14-2749,3 10 1790,1 6-1790,0 7 456,-1 3-456,-1-1 0,2 6 0,5 3 0,3 3 0,4 11 0,0-11 0,0 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45.994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192927.21875"/>
      <inkml:brushProperty name="anchorY" value="-195138.1875"/>
      <inkml:brushProperty name="scaleFactor" value="0.5"/>
    </inkml:brush>
  </inkml:definitions>
  <inkml:trace contextRef="#ctx0" brushRef="#br0">1 1151 24575,'16'0'0,"5"0"0,8-3 0,7-13 0,9-10 0,-3-4 0,5-6 0,17-20 0,-15 7 0,-12 12 0,-1-3 0,13-23 0,5 1 0,-9-2 0,-8 4 0,-6 5 0,-5 0 0,-3 10 0,-4 2 0,-1-1 0,-4 3 0,3-5 0,-4 4 0,-4 3 0,-4 3 0,-4 7 0,-1 1 0,0 5 0,0 6 0,0 1 0,0 4 0,0 0 0,-2 0 0,-8 4 0,-4 4 0,-8 3 0,0 1 0,0-1 0,-4 1 0,3 0 0,-4 3 0,1 3 0,-2 6 0,-2 8 0,-1 3 0,-1 3 0,4-3 0,0-2 0,1-2 0,4-1 0,2 0 0,4 1 0,5 0 0,2 0 0,1 6 0,2 1 0,1 5 0,2 4 0,0 1 0,3 5 0,1 0 0,0-1 0,0-1 0,0-3 0,0 3 0,0 1 0,2 2 0,5 3 0,8-3 0,7-4 0,5-1 0,3-6 0,5-3 0,0-6 0,3-5 0,10-2 0,9-3 0,15-2 0,11-4-554,-32-5 1,1-1 553,1 1 0,1-1 0,3 0 0,2 0 0,8 0 0,2 0 0,-2-2 0,0-1 0,-1-1 0,-1-3 0,-2-3 0,-3-4 0,-10-2 0,-2-3 0,3-5 0,0-2 0,2-3 0,0-2 0,-1-2 0,0-2 0,0-1 0,-1-1 0,-5 3 0,-1 0-141,-2 0 0,-1 1 141,28-23 0,-13 9 0,-18 9 0,-11 12 0,-9 6 1090,-3 4-1090,0 3 74,-8 1 1,-2 5 0,-7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47.499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223777.15625"/>
      <inkml:brushProperty name="anchorY" value="-211426.67188"/>
      <inkml:brushProperty name="scaleFactor" value="0.5"/>
    </inkml:brush>
  </inkml:definitions>
  <inkml:trace contextRef="#ctx0" brushRef="#br0">4 1616 24575,'-4'-7'0,"26"17"0,1 8 0,15 12 0,-1 7 0,-8-2 0,1-1 0,-3-3 0,-6-7 0,3 4 0,-2-4 0,-2-2 0,-2 1 0,-4-5 0,-2 2 0,0-2 0,-1-2 0,0 5 0,0 1 0,-3-3 0,3 3 0,0-2 0,1 2 0,2 0 0,0-3 0,-2-4 0,-2-3 0,-1 0 0,-1 0 0,3 2 0,3-2 0,-9-7 0,-16-16 0,-14-18 0,-17-14 0,-17-20 0,4 1 0,-4-7 0,7 0 0,13 5 0,-1-9 0,10 2 0,9 0 0,9 2 0,7 1 0,4-1 0,1 1 0,0-9 0,0-4-769,0-19 769,0 46 0,0 0 0,2 1 0,0 0 0,2-2 0,1 1 0,9-44 0,5 1 0,0 8-3,-1 9 3,0 12 0,-1 15 0,4 8 0,3 10 0,4 2 0,3-2 768,4 6-768,2 3 4,0 5-4,-1 3 0,-5 2 0,0 4 0,-4 5 0,-4 3 0,-3 4 0,-4 0 0,-1 0 0,0 0 0,-1 0 0,-3 3 0,-4 2 0,-3 5 0,-4-4 0,0-1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49.745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254580.125"/>
      <inkml:brushProperty name="anchorY" value="-225497.10938"/>
      <inkml:brushProperty name="scaleFactor" value="0.5"/>
    </inkml:brush>
  </inkml:definitions>
  <inkml:trace contextRef="#ctx0" brushRef="#br0">85 102 24575,'-6'-15'0,"-1"0"0,-3 2 0,-2 2 0,4 2 0,-1 2 0,3 1 0,0 0 0,0-1 0,-1 1 0,3 2 0,1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2:04.295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1660 4017 24575,'59'7'0,"-5"-3"0,7-2 0,18-2 0,8 0-1801,-9 0 1,5 0 0,5 0 1800,-4 0 0,4 0 0,4 0 0,3 0-1063,-2 0 0,4 0 1,2 0-1,3 0 1,0 0 1062,-8 0 0,0 0 0,2 0 0,2 0 0,1 0 0,4 0-239,-14-1 1,3 1 0,2-1-1,2 0 1,0 0 0,1 0 0,1-1-1,-1-1 239,-5 0 0,2 0 0,0-1 0,0 0 0,1 0 0,0-1 0,0 1 0,-1-1 0,0 0-290,-4 0 1,1 0 0,-1 0 0,-1-1 0,1 1-1,0-1 1,-1-1 0,2 1 0,0-2 289,3 0 0,0-1 0,2 0 0,-1 0 0,1-1 0,-1 0 0,0-1 0,-2-1 0,0 1-145,4-3 0,0 1 0,-2-2 0,0 0 0,-1 0 0,0-1 0,0 0 0,0 0 145,-2 0 0,0 0 0,0-1 0,-1 1 0,0-1 0,1-1 0,0 1 0,0-1 0,5-1 0,1-1 0,1 0 0,0 0 0,-1-1 0,0 1 0,-2-1 0,-1 1 0,4-1 0,-1 0 0,-1 0 0,-1 0 0,-1 0 0,-1 0 0,0-1 0,-5 1 0,-1 1 0,0-1 0,-1 0 0,0-1 0,-1 0 0,1 0 0,-1-2 0,0 0 0,0 0 0,0-1 0,-1 0 0,0-1 0,-1 1 0,12-4 0,-1-1 0,-1 0 0,0 0 0,2-1 0,0 0 0,-8 2 0,1 0 0,1-1 0,1 0 0,-1 0 0,0 0 0,-1 0 0,-1 2 0,-1-1 0,0 0 0,0 0 0,0 1 0,0 0 0,0 0 0,-2 1 0,1 0 0,0 1 0,0-1 0,0 1 0,-1 0 0,0-1 0,-1 0 0,0 1 0,0-1 0,-1 0 0,0 0 0,-2 1 0,-1 1 0,4-2 0,-1 1 0,-2 1 0,0-1 0,-2 1 0,0-1 53,9-3 0,-1-1 0,-1 0 0,-1 0 0,-2 0-53,12-5 0,-1-1 0,-3 1 0,-2 1 0,-14 5 0,-3 0 0,-2 1 0,0 0 0,12-6 0,-2 0 0,-2 1 0,-6 2 0,-3 0 0,-3 2 834,11-6 1,-4 2-835,0-1 0,-4 2 1474,-10 5 1,-7 2-1475,0 0 3632,-14 6-3632,-21 10 6246,-38 4-6246,-41 13 0,-2 9 0,-11 7-1661,3 1 0,-6 4 0,-4 3 1661,6 0 0,-4 2 0,-3 3 0,-3 0 0,5-3 0,-4 2 0,-2 1 0,-2 0 0,-1 1-760,7-3 1,-2 1-1,-1 1 1,-1-1-1,0 1 1,0-1 759,2-1 0,0 1 0,0-1 0,0 0 0,-1 0 0,1 0-515,0 0 1,-1 0 0,1-1-1,-1 1 1,1 0 0,-1 0 514,2-1 0,-1 1 0,0 0 0,1 0 0,0-1 0,1 0-295,4-3 0,1 0 1,0 0-1,1 0 1,-1 0-1,0 0 295,-3 2 0,0 0 0,0 0 0,0 0 0,1 0 0,3-1 0,-7 2 0,3 0 0,0-1 0,3 0 0,3-2 0,-4 2 0,2 0 0,3-2 0,2 0 381,-13 6 1,2-1-1,4-2-381,14-5 0,3-3 0,1 1 1075,-25 10 0,4-1-1075,9-4 0,7-3 3842,-7 3-3842,104-51 0,39-23 0,22-12-193,-23 12 0,7-3 1,3-4-1,2 0 193,-8 4 0,2-2 0,1-1 0,2-2 0,0 0 0,-4 2 0,1-2 0,1 0 0,1-2 0,0 1 0,-1-1-393,0 1 1,0 0-1,-1-1 1,1 0-1,0 0 1,1-1 392,2-1 0,0-1 0,0 0 0,1 0 0,0-1 0,0 0-336,-9 6 1,0-1-1,1-1 1,-1 1 0,0-1-1,0 1 1,-1 0 335,8-6 0,0-1 0,0 1 0,-1 0 0,-1 0 0,-1 1-246,-5 4 0,1-1 0,-2 1 0,-1 0 0,-1 1 0,-1 0 246,2-2 0,-1 0 0,-1 0 0,-3 2 0,-1 2 0,4-4 0,-1 2 0,-3 1 0,-4 3 0,2-2 0,-5 2 0,-2 1 386,15-12 0,-8 4-386,4-9 2684,-35 27-2684,-21 18 4015,-31 12-4015,-60 6 0,4 11 0,-15 7-360,14-1 0,-9 4 0,-7 3 0,-2 2 360,14-4 0,-3 2 0,-3 2 0,-2 1 0,-3 0 0,-1 2-191,10-3 1,-3 1 0,-1 1 0,-1 1 0,-2 0 0,-1 1 0,1 0 0,0 0 190,6-3 0,-1 2 0,0-1 0,-1 1 0,0 0 0,1 0 0,0 0 0,0 0 0,1 0-380,-5 2 1,0 0 0,1 0 0,0 0 0,0 0-1,1 0 1,-1 1 0,0 0 379,-1 1 0,-1-1 0,1 1 0,-1 0 0,0 1 0,1 0 0,-1 0 0,0 0-226,10-3 1,-1 1-1,1-1 1,-1 1 0,1 1-1,-1-1 1,1 0 0,-1 1-1,1-1 226,-1 1 0,1 0 0,-1-1 0,1 1 0,-1 0 0,1 0 0,-1 0 0,1 1 0,-1-1 0,0 1 0,-1 0 0,-1 1 0,1-1 0,0 1 0,0-1 0,2 0 0,1 0 0,2-1 0,-9 4 0,0 0 0,3 0 0,0-1 0,2 0 0,2-1 0,1-1 0,-2 1 0,2-1 0,1 0 0,1-1 0,2-1 0,0 1 0,-10 4 0,1-1 0,1 1 0,2-2 0,3 0 286,-1 1 1,2 0-1,3-1 1,1-1-287,-15 8 0,3-1 0,7-2 0,-6 6 0,11-3 0,25-12 0,7-3 0,-2 6 2596,41-15-2596,66-8 0,3-12 0,14-8 88,-9-1 0,8-5 0,6-2 0,4-2-88,-11 2 0,3-2 0,3-1 0,3-2 0,2-1 0,1 0 0,0-2 0,4-2 0,1-1 0,1-1 0,2 0 0,0 0 0,1-1 0,-8 3 0,2 0 0,0-1 0,1 1 0,0-2 0,0 1 0,1 0 0,-1 0-224,1 0 0,1-1 0,0 1 1,-1-1-1,1 1 0,1-1 1,-1 0-1,1 0 224,-9 2 0,1 1 0,0-2 0,0 1 0,0 0 0,0 0 0,0 0 0,-2 0 0,-1 1-265,3 0 0,-1 0 0,0 0 0,-2 1 0,1-1 0,-2 1 0,1 0 0,-1-1 265,11-4 0,0 0 0,0 0 0,-1 0 0,-1 0 0,-3 1 0,-3 1 27,14-5 1,-4 0 0,-3 2 0,-3 0 0,-3 2-28,1 0 0,-4 1 0,-2 1 0,-1-1 160,-1 1 0,0-2 0,-2 2 0,-4 0-160,7-1 0,-3 0 0,-2 1 427,2-1 0,-1 0 0,-5 1-427,12-7 0,-8 2 1570,-23 9 1,-8 1-1571,7-4 3661,-32 13-3661,-70 18 0,-34 16 0,20 6 0,-5 8 0,-10 3-278,11-8 1,-6 1 0,-6 2-1,-4 2 1,-1 2 0,0 3 277,9-2 0,-1 2 0,-2 3 0,-1 1 0,-1 2 0,-2 1 0,-2 0 0,-2 2-211,11-7 0,-2 1 0,-1 1 0,-2 1 1,-1 0-1,-1 1 0,-1 1 0,0 0 1,-2 1-1,0 0 0,-1 1 211,9-5 0,-1 0 0,-1 0 0,0 2 0,-1-1 0,-1 1 0,-1 1 0,0-1 0,0 1 0,-1 1 0,-1 0 0,1 0 0,-2 0 0,1 1-190,3-2 0,-1 1 1,0-1-1,-1 2 1,0-1-1,-1 1 0,0 0 1,0 1-1,-1 0 1,0 0-1,0 0 0,-1 0 1,0 1-1,1-1 1,-1 1-1,0 0 190,5-4 0,1 1 0,-2 0 0,1 1 0,0-1 0,-1 1 0,0-1 0,0 1 0,-1 0 0,1 1 0,-1-1 0,1 0 0,-1 1 0,1-1 0,-1 1 0,1-1 0,-1 1 0,1 0-113,-1 0 0,-1 1 0,1 0 1,-2 0-1,1 0 0,0 0 1,0 1-1,-1-1 0,1 1 1,0-1-1,0 1 0,1-1 1,0 0-1,1 0 0,0-1 1,0 1-1,1-1 0,1-1 113,-8 6 0,1-1 0,0 1 0,0-1 0,1 0 0,1-1 0,0 1 0,0-1 0,1 0 0,0 0 0,1 0 0,0-1 0,1 0 0,0 0 0,1-1 0,-6 4 0,0 0 0,1-1 0,0 1 0,0-1 0,1 0 0,1-1 0,1 0 0,0-1 0,2 0 0,0-1 0,2-1 0,1-1 0,-7 5 0,1-1 0,1-1 0,2 0 0,1-1 0,0-2 0,3 0 0,0 0 0,3-2 0,0-1 0,-12 8 0,3-2 0,2-2 0,2 0 0,0-1 0,2-1 0,0 0 0,-5 3 0,1 0 0,1-1 0,1-1 0,3-2 0,3-1 161,-14 9 1,5-4 0,2 0-1,0 0-161,2 1 0,0 0 0,1 0 0,2-1 0,6-5 0,2 0 0,2-1 0,1-1 0,-9 7 0,2-1 0,5-3 0,-6 6 0,11-5 2349,0 10-2349,115-29 0,11-27 0,21-12 0,5-3 0,-4 0 0,5-2 0,5-4 0,4-1 0,-12 1 0,3-2 0,4-2 0,2-2 0,3-1 0,2-1 0,-21 4 0,2-1 0,1 0 0,2-2 0,1-1 0,2-1 0,2 0 0,2-2 0,3 0 0,-12 3 0,2-1 0,2-1 0,2-1 0,1 0 0,1-1 0,2-1 0,1 0 0,0 0 0,1 0 0,1-1 0,0 1 0,0-1-61,-10 4 1,1 0-1,0 0 1,1-1 0,0 0-1,1 1 1,1-2 0,0 1-1,1 0 1,0-1 0,0 0-1,1 0 1,1 0 0,-1 0-1,1 0 1,1-1 60,-9 4 0,0-1 0,1 0 0,1 0 0,-1-1 0,2 1 0,-1-1 0,1 1 0,1-1 0,-1 0 0,1 0 0,0 0 0,0 0 0,0-1 0,1 1 0,-1-1 0,0 1 0,1-1 0,-1 0-102,0 1 1,0-1-1,0 0 1,1 0-1,0 0 1,1 0 0,-1-1-1,1 1 1,0-1-1,0 0 1,0 0 0,-1 1-1,0-1 1,0 1-1,-1-1 1,0 1-1,-1 0 1,-1 0 0,0 0-1,-2 0 102,7-2 0,-2 1 0,0 0 0,-2-1 0,1 1 0,-2 1 0,1-1 0,-2 0 0,1 0 0,-1 1 0,0-1 0,0 0 0,0 0 0,1 0 0,-1 0 0,0 0 0,1-1 0,-1 1 0,1-1 0,0 1 0,0-1 0,0 0 0,0 0 0,0 0 0,0 0 0,0 0 0,-1 0 0,0 0 0,0 0 0,-1 0 0,0 0 0,-1 0 0,-1 1 0,0-1 0,11-4 0,-1 0 0,0 0 0,0 0 0,-1 0 0,0 1 0,-1-1 0,-1 0 0,-1 1 0,0 0 0,-1 0 0,-1 1 0,-2 0 0,-1 0 0,9-3 0,-2 1 0,-2 0 0,-1 1 0,-1 0 0,-1 0 0,0 0 0,-1 1 0,0-1 0,0 0 0,0 0 0,6-2 0,1-1 0,0 0 0,0 0 0,-1 0 0,-1 1 0,-2-1 0,-1 2 0,-4 0 0,-2 2 0,10-6 0,-2 1 0,-3 1 0,-3 0 0,-3 1 0,-1 1 0,-4 1 0,9-5 0,-4 1 0,-4 0 0,0 1 0,-1 1 171,-2 1 1,-1 0 0,0 0-1,-3 2 1,-3 0-172,20-10 0,-5 1 0,0-1 0,2-2 0,0-1 0,-6 2 0,-16 9 0,-5 1 0,-4 1 1147,7-7 1,-8 2-1148,13-17 3590,-30 20-3590,-26 17 5369,-25 13-5369,-32 20 0,-2 8 0,-12 6-625,-9 5 1,-10 5 0,-6 3 624,17-9 0,-4 2 0,-3 2 0,-4 0 0,-2 0-649,8-3 1,-4 0 0,-1 1 0,-3 0 0,-1 1-1,-2 1 1,-1 0 648,7-3 0,-1 1 0,-2 1 0,-2 0 0,0 0 0,-1 0 0,1 1 0,-1-1 0,2-1-406,-10 5 0,0-1 1,0-1-1,0 1 1,0 0-1,0 0 0,-1-1 1,1 1 405,8-3 0,0 0 0,-1 0 0,0 0 0,0 0 0,1-1 0,0 1 0,2-2 0,1 0-310,-13 5 0,2-1 0,0 0 0,2-1 0,1-1 0,2-1 0,1-1 310,0 0 0,2-2 0,2-1 0,1 0 0,0-1 0,-1 1 0,-1 0 0,-1 1 0,0 0 0,0-1 0,3-1 0,2 0 0,-2-1 0,3 0 0,2-2 0,0 1 0,-1 0 0,1 0 0,-1 1 0,1-1 0,1 0 0,1-1 130,-11 3 1,2 0-1,1-2 1,4-2-131,-8 1 0,4-2 0,2-1 699,9-3 0,2 0 0,5-3-699,-4 1 0,7-4 0,-14-2 0,65-38 0,34-10 0,21-7 0,16-10 0,14-7 0,8-5 0,-23 19 0,4-3 0,4-2 0,3-2 0,2-2 0,2-1 0,-3 3 0,3-2 0,2-1 0,3-2 0,1-1 0,0-1 0,1 0 0,-1 0 0,-11 8 0,1-1 0,1-1 0,1 0 0,-1-1 0,1 0 0,0 0 0,-1-1 0,0 1 0,-1 1-129,5-6 1,1 0 0,-1 0 0,0 0 0,-1 0 0,0 0 0,0 0 0,0 0 0,-1 1 128,-2 1 0,0 0 0,-1 0 0,0 1 0,0-1 0,-1 1 0,0 0 0,0 1 0,-1 0-219,4-4 0,-1 1 0,0 1 0,-1-1 0,0 1 0,-1 1 0,0 0 0,-1 1 219,5-3 0,-1 0 0,0 0 0,-1 2 0,-1 0 0,0 0 0,-1 1 0,7-5 0,0 0 0,-1 1 0,-1 1 0,-2 2 0,-2 1 0,0 0 0,-2 1 0,-2 1 0,-2 3 0,-4 2 162,16-14 0,-5 5 0,-3 2-162,-10 8 0,-2 3 0,-6 3 1134,1 0 1,-11 5-1135,-11-3 0,-103 50 0,12 9 0,-11 8 0,-9 5 0,6-2 0,-6 4 0,-6 3 0,-6 4 0,-5 2 0,25-10 0,-4 3 0,-3 1 0,-3 2 0,-3 2 0,-2 0 0,-1 2 0,-2 0 0,-2 1 0,0 0 0,12-6 0,-2 1 0,-2 1 0,-1 1 0,-2 1 0,0 0 0,-2 0 0,-1 1 0,0 0 0,0 0 0,-1 1 0,0-1 0,0 1 0,1-1 0,5-2 0,0 0 0,-1 0 0,0 1 0,0 0 0,-1 0 0,0 0 0,-1 0 0,1 0 0,-1 1 0,0-1 0,1 1 0,-1-1 0,0 0 0,1 1 0,0-1-46,0 0 1,1 0-1,-1 0 1,0 1 0,0-1-1,0 0 1,0 1 0,0-1-1,0 0 1,1 1 0,-1-1-1,0 0 1,1 0 0,-1 0-1,1 0 1,-1-1 45,2 0 0,0 0 0,0 0 0,-1 0 0,1 0 0,0-1 0,0 1 0,0 0 0,0-1 0,0 0 0,1 1 0,0-1 0,0 0 0,0 0 0,2-1 0,-1 1-145,-6 2 0,1 0 0,1 0 0,0 0 0,1-1 0,0 0 0,0 1 1,0-1-1,0 0 0,0 0 0,0 1 0,-1-1 0,0 1 0,-2 0 145,4-1 0,-1 0 0,-1 0 0,0 1 0,1-1 0,-2 1 0,1-1 0,0 1 0,-1 0 0,0-1 0,0 1 0,0 0 0,0-1 0,0 1 0,0-1 0,4-1 0,0 0 0,-1 0 0,0 0 0,0 0 0,-1 0 0,0 0 0,1 0 0,0 0 0,0-1 0,0 1 0,1-1 0,1 0 0,1 0 0,1-1 0,0 0 0,-7 3 0,1 0 0,0 0 0,1-1 0,1 0 0,1 0 0,0 0 0,1-1 0,0 0 0,0 1 0,0-1 0,0 0 0,0 0 0,-4 2 0,-1-1 0,1 1 0,-1 0 0,1 0 0,1-1 0,-1 1 0,2-2 0,0 1 0,1-1 0,1 0 0,2-1 0,-6 2 0,0 0 0,1-1 0,1 0 0,1 0 0,1-1 0,2-1 0,1 0 0,1 0 0,3-2 0,-15 7 0,3 0 0,3-2 0,1 0 0,1-1 0,2-1 0,0 1 0,-5 2 0,0-1 0,1 0 0,3-1 0,2-1 0,4 0 225,-15 7 0,4-1 0,5-1 1,5-2-226,2 1 0,6-2 0,4-1 0,-19 10 0,10-3 1237,30-14 1,9-3-1238,11 3 3700,54-14-3700,58-8 0,5-18 0,16-9 0,-34 5 0,5-2 0,4-2 0,6-3 0,-8 0 0,5-2 0,3-2 0,4-1 0,2-1 0,2 0-252,-9 2 0,2-1 1,3-1-1,1 0 1,3-1-1,2 0 1,2-2-1,3 0 252,-16 5 0,2-1 0,1 0 0,3-1 0,1-1 0,1 1 0,2-2 0,1 1 0,1-1 0,1-1 0,1 1 0,1-1-190,-13 3 0,1 0 1,1 0-1,2 0 1,0-1-1,2-1 0,0 1 1,0-1-1,2 0 1,-1 0-1,1 0 0,0 0 1,0 0-1,0-1 1,-1 1-1,0 1 190,-3 0 0,1 0 0,-1 0 0,1 0 0,0 0 0,0 0 0,1 0 0,-1-1 0,1 1 0,-1 0 0,1-1 0,0 1 0,-1 0 0,1-1 0,-1 0 0,0 1 0,0-1-120,1 0 1,-1 0 0,1 0-1,0-1 1,0 1 0,1-1-1,-1 0 1,0 1 0,0-1-1,0 0 1,-1 1 0,-1-1-1,0 1 1,0 0 0,-2 0 0,0 0-1,-2 0 120,9-2 0,-1 0 0,0 1 0,-2-1 0,0 0 0,-1 1 0,-1 0 0,0 0 0,0 0 0,-1 0 0,0 0 0,-1 0 0,0 0 0,0 0 0,1-1 0,-1 1 0,0 0 0,-1 0 0,0 0 0,-1 0 0,0 0 0,0 0 0,0 0 0,0 0 0,0 0 0,0-1 0,1 0 0,2 0 0,0-1 0,0 1 0,0-1 0,0 0 0,1-1 0,-1 1 0,0 0 0,0-1 0,1 1 0,-1 0 0,-1-1 0,1 1 0,-1 0 0,0 0 0,0 0 0,0-1 0,0 1 0,0 0 0,0-1 0,-1 1 0,0 0 0,0 0 0,-1 0 0,-1 0 0,0 0 0,2-1 0,0 1 0,0 0 0,-1-1 0,0 1 0,0 0 0,-1 0 0,-1 0 0,-1 0 0,0 1 0,-2-1 0,0 1 0,5-3 0,0 0 0,-1 0 0,-1 1 0,-1-1 0,-1 1 0,-1 0 0,-1 0 0,-1 0 0,-2 0 0,9-4 0,-1 1 0,-2 0 0,0 0 0,-3 1 0,0-1 0,-2 0 0,-1 1 0,13-8 0,-2 1 0,-1 0 0,-2-1 0,-1 1 0,0 0 0,-3 1 0,0-1 0,-1 1 0,-1 0 0,-2 0 0,-4 2 70,0-1 0,-3 1 0,-2 1 0,-3 0 0,-3 2-70,17-13 0,-5 2 0,-5 1 507,-13 7 0,-5 1 0,-2 0-507,10-12 0,-4 1 1382,-1 1 0,-4 0-1382,-7 5 0,-4 1 0,17-18 4324,-28 19-4324,-17 17 4932,-13 13-4932,-13 7 2054,-5 5-2054,0 5 439,0 3-439,7 3 0,2 2 0,-4 17 0,9-18 0,-6 10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3T05:16:25.303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0"/>
      <inkml:brushProperty name="anchorY" value="0"/>
      <inkml:brushProperty name="scaleFactor" value="0.5"/>
    </inkml:brush>
  </inkml:definitions>
  <inkml:trace contextRef="#ctx0" brushRef="#br0">875 1142 24575,'0'-8'0,"0"-1"0,0-3 0,0-1 0,0 0 0,-3-1 0,-1 0 0,1 0 0,0 0 0,-1-3 0,0-1 0,-3-4 0,-1 0 0,1 4 0,0 1 0,3 4 0,-2-2 0,3 0 0,-3-1 0,0-2 0,-1 0 0,-2-3 0,-2-1 0,0 1 0,1-5 0,-1 0 0,-1-1 0,-2 2 0,0-1 0,-1 3 0,4-2 0,0-1 0,-3 3 0,-2-3 0,0 4 0,-1-1 0,2 2 0,0-1 0,-2 0 0,5 2 0,-1-2 0,-2 3 0,-3-4 0,-1 3 0,1 4 0,3 1 0,1 3 0,0-1 0,0 2 0,1 1 0,-1-1 0,0 3 0,3-2 0,1 3 0,0 3 0,2-2 0,-1 2 0,-1-3 0,0 0 0,-4 3 0,3-1 0,2 2 0,3-2 0,1-1 0,-5 1 0,0 1 0,-4 3 0,1 0 0,0 1 0,1 0 0,-1 0 0,1 0 0,0 0 0,-1 0 0,4 2 0,-1 2 0,4 1 0,2 4 0,1 0 0,3 3 0,0 0 0,0 1 0,0 0 0,0 0 0,0 0 0,0 1 0,0-1 0,0 0 0,0 0 0,2-2 0,1 3 0,1 1 0,1 2 0,-1 0 0,0-2 0,1-3 0,2-3 0,3-5 0,0 0 0,-1 3 0,-3 5 0,0 2 0,3 2 0,-3-1 0,3-4 0,-2-1 0,-3-5 0,0-6 0,-4-7 0,-2-7 0,-1-1 0,-4-2 0,-2-3 0,-2-4 0,-3-4 0,-2-5 0,-2-2 0,-2-3 0,-1-2 0,2 5 0,3 4 0,1 6 0,4 3 0,0 4 0,4 2 0,3 4 0,1 1 0,5 2 0,4 4 0,3 3 0,3 2 0,1 1 0,0 0 0,0 0 0,4 0 0,4 0 0,5 0 0,4 0 0,3 0 0,2 0 0,0 0 0,-1 0 0,-4 0 0,0 0 0,1 0 0,-4 0 0,0 0 0,-4 0 0,-3 0 0,-1 0 0,-4 0 0,0 0 0,-1 0 0,-6 0 0,-2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9:11.964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70526.09375"/>
      <inkml:brushProperty name="anchorY" value="-83978.51563"/>
      <inkml:brushProperty name="scaleFactor" value="0.5"/>
    </inkml:brush>
  </inkml:definitions>
  <inkml:trace contextRef="#ctx0" brushRef="#br0">30 8 24575,'-5'0'0,"0"0"0,0-1 0,2 1 0,-1-1 0,2 1 0,0-2 0,1 1 0,-1 0 0,2 0 0,-1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8:57.607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23181.28906"/>
      <inkml:brushProperty name="anchorY" value="-24749.08594"/>
      <inkml:brushProperty name="scaleFactor" value="0.5"/>
    </inkml:brush>
  </inkml:definitions>
  <inkml:trace contextRef="#ctx0" brushRef="#br0">126 54 24575,'0'-9'0,"0"4"0,0-4 0,0 4 0,0 1 0,0-1 0,0 1 0,0 0 0,-1 0 0,0 2 0,-2 0 0,-2 2 0,0-1 0,1 1 0,-1 0 0,0 0 0,0 0 0,1 0 0,1 0 0,0 0 0,-1 0 0,0 0 0,1 0 0,0 0 0,0 1 0,-1 2 0,1 0 0,-1 2 0,1 0 0,-1 0 0,-1 2 0,0 0 0,0 0 0,-1 0 0,0 0 0,1 1 0,1-1 0,1 0 0,0 0 0,1-2 0,1 0 0,0 0 0,1 0 0,0 0 0,0 1 0,0-1 0,1 0 0,2 0 0,2-1 0,1-1 0,0 0 0,1-1 0,0 0 0,1 0 0,-1-1 0,1-1 0,-1 0 0,0 0 0,-1-1 0,0-2 0,0-1 0,-1-2 0,0-1 0,0 0 0,0-1 0,0-1 0,0 1 0,0-1 0,-1 0 0,1 0 0,-1 1 0,-1 2 0,-1 1 0,0 3 0,0 0 0,0 1 0,1 1 0,-1 2 0,0 2 0,0 4 0,0 1 0,1 0 0,1 1 0,3 1 0,1 2 0,3 2 0,2 0 0,1 0 0,1-1 0,0-1 0,1-2 0,-1-1 0,-1-3 0,0-2 0,-1 0 0,1-2 0,-2-1 0,-1-1 0,-3-1 0,-2 1 0,-1-3 0,-2 0 0,-1-1 0,0-1 0,0 0 0,-2 2 0,0-1 0,0 1 0,0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8:58.307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26672.3418"/>
      <inkml:brushProperty name="anchorY" value="-30461.29492"/>
      <inkml:brushProperty name="scaleFactor" value="0.5"/>
    </inkml:brush>
  </inkml:definitions>
  <inkml:trace contextRef="#ctx0" brushRef="#br0">0 1 24575,'0'2'0,"0"4"0,0 13 0,0 5 0,0 6 0,2 5 0,2 3 0,0-2 0,0-5 0,-2-6 0,-2-8 0,0 1 0,0-4 0,0 0 0,0-1 0,0-1 0,0-1 0,0-1 0,0-3 0,0 0 0,0-1 0,0-1 0,0 0 0,0-1 0,0 0 0,0-3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32.269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14 1 24575,'-11'28'0,"8"34"0,12-1 0,7 8 0,0-7 0,5 3 0,4 4-2033,6 4 0,4 3 1,3 5-1,2 3 2033,-7-14 0,2 4 0,1 2 0,1 1 0,0 1 0,0-1-634,1 4 1,1 1-1,0 0 1,0 1 0,0 1-1,-1 0 634,2 2 0,0 2 0,0 0 0,0 0 0,-1 0 0,-1-1-240,-3-4 1,0 0 0,-1 0 0,-1-1 0,-1-1-1,-1-1 240,1 5 0,-1-1 0,-1-1 0,0-1 0,1 2-432,0 2 0,0 0 0,1 0 0,-2 0 0,0-1 432,-3-6 0,-1-1 0,0 0 0,-1-1 0,-1 0-90,5 15 0,0 0 0,-2-1 0,1 2 90,-6-17 0,1 2 0,-1 0 0,0-1 0,0-1 0,2 15 0,0-2 0,-1 0 0,0-1 206,-1-5 1,-1 0-1,0-2 1,-1-1-207,3 18 0,-2-2 0,-1-3 0,-2-13 0,-3-2 0,0-3 0,0 24 0,-1-5 972,0-10 0,-1-2-972,0-6 0,1-1 0,-2 1 0,2-2 0,-1-4 0,0-2 0,-3-8 0,-1-3 3211,6 30-3211,-5-30 4112,-5-20-4112,-2-16 0,-2-12 0,-1-3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8:59.406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30144.6875"/>
      <inkml:brushProperty name="anchorY" value="-36462.71875"/>
      <inkml:brushProperty name="scaleFactor" value="0.5"/>
    </inkml:brush>
  </inkml:definitions>
  <inkml:trace contextRef="#ctx0" brushRef="#br0">1 3 24575,'10'-2'0,"3"1"0,5 1 0,1 0 0,-3 0 0,1 0 0,-1 0 0,0 0 0,0 0 0,-5 0 0,-3 0 0,0 0 0,-2 0 0,-1 0 0,0 0 0,-2 0 0,0 1 0,-1 0 0,0 1 0,-2 1 0,1 2 0,-1 0 0,0 1 0,0 0 0,0 1 0,0-1 0,0 0 0,-1 0 0,0 0 0,-2 1 0,0 1 0,-1-1 0,0 1 0,0 0 0,-1-1 0,0-1 0,1-2 0,0 1 0,0-1 0,0 1 0,-1-1 0,-1 1 0,0 0 0,-1-1 0,0 1 0,-1-1 0,1 1 0,1-1 0,2-2 0,0 1 0,0-2 0,2 1 0,-1-2 0,0 1 0,1-1 0,-1 0 0,2 0 0,0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9:00.835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33648.72656"/>
      <inkml:brushProperty name="anchorY" value="-42113.88281"/>
      <inkml:brushProperty name="scaleFactor" value="0.5"/>
    </inkml:brush>
  </inkml:definitions>
  <inkml:trace contextRef="#ctx0" brushRef="#br0">49 1 24575,'-6'0'0,"1"0"0,2 0 0,0 1 0,-1 2 0,0 1 0,0 2 0,0 0 0,0 0 0,1-1 0,0 1 0,1-1 0,1 0 0,0 0 0,0-1 0,1 1 0,0-1 0,0 1 0,0-1 0,0 1 0,0 0 0,0 1 0,0 1 0,0 0 0,0 0 0,2 0 0,0 0 0,3 1 0,-1-2 0,2 1 0,-1 0 0,2-2 0,-1 1 0,1 0 0,0-1 0,0-1 0,0 0 0,0-2 0,1-1 0,-1 0 0,1-1 0,0 0 0,1 0 0,2 0 0,0 0 0,0-1 0,0-1 0,0-3 0,-1-1 0,-1 0 0,-1-2 0,-1 0 0,-2 1 0,0-1 0,-1 1 0,-1-1 0,0 1 0,-1 0 0,-2 1 0,1 2 0,-1 0 0,0 0 0,0 1 0,-1 0 0,0-1 0,-2 1 0,-1-1 0,-2 0 0,0-1 0,0 1 0,-1-1 0,0 0 0,-1 1 0,0-1 0,0 1 0,1 1 0,0 0 0,0 1 0,0 1 0,0 0 0,2 0 0,0 1 0,1 0 0,0 0 0,1 0 0,1 0 0,0 0 0,0 0 0,0 0 0,1 1 0,-1 0 0,2 0 0,-1 0 0,1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9:01.648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37620.61328"/>
      <inkml:brushProperty name="anchorY" value="-47604.91797"/>
      <inkml:brushProperty name="scaleFactor" value="0.5"/>
    </inkml:brush>
  </inkml:definitions>
  <inkml:trace contextRef="#ctx0" brushRef="#br0">1 0 24575,'3'1'0,"3"0"0,5-1 0,-1 0 0,2 0 0,0 0 0,-1 0 0,1 0 0,1 0 0,-3 0 0,0 0 0,-1 0 0,-3 0 0,-2 0 0,-1 0 0,-1 0 0,-1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9:02.482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42065.23438"/>
      <inkml:brushProperty name="anchorY" value="-53165.19922"/>
      <inkml:brushProperty name="scaleFactor" value="0.5"/>
    </inkml:brush>
  </inkml:definitions>
  <inkml:trace contextRef="#ctx0" brushRef="#br0">4 1 24575,'0'11'0,"0"4"0,0 7 0,0 7 0,0 6 0,0-3 0,0 7 0,0 4 0,0-5 0,0-1 0,0-13 0,0-3 0,0 5 0,0-3 0,0-2 0,0-2 0,0-5 0,0-2 0,0-3 0,0-3 0,0-1 0,0-2 0,0-1 0,-1 0 0,0-2 0,0 1 0,0-2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9:03.720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44231.61328"/>
      <inkml:brushProperty name="anchorY" value="-56612.57031"/>
      <inkml:brushProperty name="scaleFactor" value="0.5"/>
    </inkml:brush>
  </inkml:definitions>
  <inkml:trace contextRef="#ctx0" brushRef="#br0">0 3 24575,'5'-2'0,"-2"1"0,3 1 0,2 0 0,1 0 0,4 0 0,1 0 0,-2 0 0,-1 0 0,-4 0 0,1 0 0,0 0 0,1 0 0,1 0 0,1 0 0,-1 0 0,1 0 0,0 2 0,-2 0 0,-2 0 0,-1 2 0,0-1 0,-1 0 0,-1 1 0,0 0 0,0 0 0,0-1 0,-1 1 0,0-1 0,-1 0 0,0 0 0,-2-1 0,0 1 0,0 0 0,0-1 0,0 2 0,-1-1 0,-1 1 0,-1 0 0,-2 0 0,-1 1 0,-1 0 0,1 1 0,-3 1 0,-1 1 0,-1 0 0,-1 2 0,-1-1 0,0 1 0,0-1 0,2-2 0,2-1 0,0-3 0,3 1 0,1-3 0,1 1 0,0-2 0,-1 0 0,1 0 0,1 0 0,0 0 0,1 0 0,0 0 0,1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9:04.977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48971.92578"/>
      <inkml:brushProperty name="anchorY" value="-62281.89063"/>
      <inkml:brushProperty name="scaleFactor" value="0.5"/>
    </inkml:brush>
  </inkml:definitions>
  <inkml:trace contextRef="#ctx0" brushRef="#br0">73 98 24575,'-1'0'0,"3"0"0,1-2 0,3-1 0,0-4 0,-1 0 0,0 0 0,-1-2 0,0 0 0,0 0 0,-1-1 0,0 3 0,-2 0 0,0 2 0,-1 0 0,0 1 0,0 2 0,-2 0 0,-1 1 0,-1 0 0,-1 1 0,0 0 0,0 0 0,0 0 0,0 0 0,-1 0 0,1 0 0,0 0 0,0 0 0,0 2 0,-1 0 0,1 1 0,1 1 0,-1 1 0,1-1 0,1 0 0,0 1 0,0-1 0,1 0 0,0 0 0,0 0 0,-1 0 0,1 0 0,-1 2 0,0-1 0,1 0 0,0-1 0,0-1 0,0 0 0,2 1 0,-1-1 0,1 0 0,0 0 0,0 1 0,0 1 0,2-1 0,3 2 0,3 0 0,3-1 0,2 0 0,1-1 0,0-1 0,3-1 0,1 2 0,1-1 0,1-1 0,-1-1 0,-2-1 0,-2 0 0,-2 0 0,-3 0 0,-2-2 0,-3 1 0,-2-2 0,-1 1 0,-1 1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9:06.690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54246.91797"/>
      <inkml:brushProperty name="anchorY" value="-67855.05469"/>
      <inkml:brushProperty name="scaleFactor" value="0.5"/>
    </inkml:brush>
  </inkml:definitions>
  <inkml:trace contextRef="#ctx0" brushRef="#br0">0 99 24575,'0'4'0,"0"1"0,0-1 0,0 0 0,0-1 0,1-1 0,0 0 0,1 1 0,0-1 0,1 1 0,0 0 0,-1-1 0,1 1 0,-1-1 0,0 1 0,0-1 0,-1 0 0,0 0 0,-1 0 0,1 0 0,0 0 0,-1 0 0,1 0 0,0 0 0,0-1 0,0 0 0,-2-4 0,1-2 0,-2-4 0,1 1 0,-1-1 0,0 0 0,1 0 0,0-1 0,1 1 0,0 0 0,0 0 0,0 2 0,0 1 0,0 1 0,0 1 0,0 1 0,0 0 0,0 1 0,0-2 0,0 1 0,1 0 0,1 0 0,0 0 0,1-1 0,-1 2 0,0-1 0,0 2 0,0 0 0,0-1 0,1 1 0,1 0 0,0-1 0,1 0 0,0 0 0,1 0 0,-2 1 0,1-1 0,-2 1 0,0 0 0,0 1 0,-1 0 0,0 0 0,0 0 0,1 0 0,-1 0 0,-1 1 0,-1 0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9:07.665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59595.32422"/>
      <inkml:brushProperty name="anchorY" value="-73238.60156"/>
      <inkml:brushProperty name="scaleFactor" value="0.5"/>
    </inkml:brush>
  </inkml:definitions>
  <inkml:trace contextRef="#ctx0" brushRef="#br0">1 1 24575,'0'5'0,"0"3"0,0 2 0,0 1 0,0 4 0,0-4 0,0 2 0,0-5 0,0-1 0,-1-3 0,1-1 0,1-1 0,2-2 0,0 0 0,1 0 0,0 0 0,0 0 0,0 0 0,0-1 0,0 0 0,0-1 0,-1-1 0,-1 1 0,-1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9:08.220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65071.68359"/>
      <inkml:brushProperty name="anchorY" value="-78728.53125"/>
      <inkml:brushProperty name="scaleFactor" value="0.5"/>
    </inkml:brush>
  </inkml:definitions>
  <inkml:trace contextRef="#ctx0" brushRef="#br0">0 1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8:49.990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0 558 24575,'26'-30'0,"-9"8"0,18-20 0,-13 11 0,2-5 0,-4-1 0,-3 1 0,-3 0 0,-4 0 0,-2 2 0,-2 2 0,-4 6 0,-1 6 0,-1 1 0,0 1 0,0-2 0,0 3 0,-2 1 0,0 3 0,-3 2 0,-3 3 0,1 1 0,0 2 0,0 2 0,1 1 0,0 1 0,1 1 0,1 0 0,0 0 0,2 1 0,-1 1 0,1 3 0,1 4 0,-1 4 0,1 0 0,-1 2 0,0 5 0,-1 3 0,0 8 0,1 5 0,1 7 0,1 7 0,0 7 0,-1 3 0,1 2 0,3-3 0,1-8 0,4-4 0,3-3 0,2-3 0,0 0 0,1-3 0,1-5 0,1-1 0,0-7 0,-1-4 0,0-4 0,-2-5 0,2 1 0,-1-4 0,-2-2 0,2-1 0,-3-2 0,1-1 0,-1 0 0,-1 0 0,0-2 0,-1 0 0,-1-1 0,-2 0 0,-2 0 0,-1 0 0,0 0 0,-1-1 0,-1 1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33.666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12299.68262"/>
      <inkml:brushProperty name="anchorY" value="-24848.62695"/>
      <inkml:brushProperty name="scaleFactor" value="0.5"/>
    </inkml:brush>
  </inkml:definitions>
  <inkml:trace contextRef="#ctx0" brushRef="#br0">14 721 24575,'-7'-19'0,"3"2"0,1-4 0,3 3 0,0 0 0,7-4 0,4 5 0,22 0 0,14 1 0,12-2 0,11-4 0,-7-2 0,19-5-805,12-2 805,-45 15 0,1-1 0,5-3 0,0 0 0,-1 0 0,1-1 0,2-1 0,3 0 0,3-1 0,2-1 0,-3 2 0,1 0 0,-2 0 0,1 1-3170,-4 1 0,-2 2 3170,-7 3 0,-1 2 0,44-10-227,-12 7 227,-2 2 0,3 3 0,-5 4 0,-1 5 0,-4 2 0,-2-1 0,6 1 0,-4 7 0,2 10 0,-7 9 0,-6 14 0,3 5 0,-6 6 0,-3 3 0,-15-2 0,-9 5 537,-6 1-537,-5 5 0,-4 11 0,-10-14 0,-1 3 5940,0 25-5940,-4-19 0,0 0 0,0 19 0,0-37 0,0 1 0,0 1 0,0 0 0,0-2 0,0 1 0,-1-1 0,-2 1 0,-10 45 0,-15-7 0,-10-8 0,-9-7 0,1-7 0,-10 5 0,22-35 0,-4 1 0,-4 2 0,-3 1 0,-5 3 0,-3 0-546,-2 0 0,-3-1 546,-1 0 0,-3-2 0,-4-1 0,-2-2 0,-4 2 0,0-1 0,7-7 0,2-2 0,1 0 0,2-2 0,10-4 0,2-2 0,-39 12-333,0 1 333,13-10 0,2-1 0,16-7 0,10 0 507,10-5-507,11-4 361,5-5 0,12-3 0,1-1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8:51.590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3954.96973"/>
      <inkml:brushProperty name="anchorY" value="-4923.83398"/>
      <inkml:brushProperty name="scaleFactor" value="0.5"/>
    </inkml:brush>
  </inkml:definitions>
  <inkml:trace contextRef="#ctx0" brushRef="#br0">5 2 24575,'-2'-1'0,"0"1"0,1 1 0,1 3 0,0 0 0,0 1 0,0 1 0,0 1 0,0 1 0,0-1 0,0 1 0,0-1 0,0 0 0,0 1 0,0 0 0,0 1 0,0-1 0,1 1 0,0 0 0,1 0 0,2 0 0,0-1 0,0 0 0,1-1 0,0-1 0,0 0 0,2 1 0,-1-1 0,1-2 0,-1 0 0,0-2 0,0 0 0,-2-2 0,0 0 0,0 0 0,0 0 0,0 0 0,0 0 0,0 0 0,0-3 0,-1-1 0,1-1 0,-2-2 0,1 0 0,0-1 0,-1 1 0,0 0 0,0-1 0,-2 1 0,1 0 0,-1 0 0,0 1 0,0 0 0,0 2 0,0-1 0,0 1 0,0 0 0,0 1 0,0-1 0,-1 1 0,1 0 0,-1 0 0,-1 0 0,1 2 0,0 0 0,0 2 0,1 1 0,0 3 0,0 1 0,0 2 0,0 1 0,2 0 0,0 0 0,2-1 0,2 2 0,1-1 0,1 1 0,1-1 0,1 0 0,2 0 0,0 0 0,0-2 0,0 0 0,0-1 0,-1-1 0,-1-2 0,1 0 0,0 1 0,-1-2 0,0 0 0,-2-1 0,-1-1 0,-1 0 0,-1 0 0,-1 0 0,0-2 0,-2-1 0,1-1 0,-1 0 0,1 0 0,-1 1 0,-1-1 0,0 1 0,-1 1 0,0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8:53.161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8341.81641"/>
      <inkml:brushProperty name="anchorY" value="-9863.6875"/>
      <inkml:brushProperty name="scaleFactor" value="0.5"/>
    </inkml:brush>
  </inkml:definitions>
  <inkml:trace contextRef="#ctx0" brushRef="#br0">5 0 24575,'0'7'0,"0"2"0,0 3 0,0 2 0,0 3 0,0 0 0,0 1 0,-1 1 0,0-1 0,0-3 0,0-1 0,1-1 0,0 3 0,2 0 0,-1 0 0,2 0 0,-1-2 0,0 1 0,1-1 0,-1 0 0,0-1 0,-1-2 0,0-2 0,-1-1 0,1-1 0,0 0 0,-1-2 0,0-1 0,0-2 0,1-1 0,0-3 0,0-2 0,0-1 0,1-2 0,0 0 0,1 0 0,0-1 0,0 2 0,1-1 0,2 0 0,0 1 0,2-2 0,1 0 0,1 1 0,0-1 0,1 2 0,1 0 0,0 0 0,-1 2 0,0 0 0,-1 0 0,0 1 0,0 0 0,1 1 0,-1 1 0,-1 1 0,0 0 0,-3 0 0,0-1 0,-2 1 0,0 0 0,0 1 0,-1 0 0,1 0 0,-1 2 0,0 1 0,0 0 0,0 1 0,0 0 0,-1 1 0,0-1 0,0 0 0,-1 0 0,0 0 0,-1 1 0,0 2 0,1 0 0,-1-1 0,0 1 0,0 0 0,0 0 0,-1 0 0,-1 1 0,-1-2 0,0-1 0,-1 0 0,0 0 0,0 0 0,0-1 0,-1 0 0,0 0 0,1-2 0,-2 0 0,0-1 0,1 1 0,-2-1 0,-1 0 0,-1-1 0,-3 1 0,-2 0 0,0 0 0,-2 0 0,0 0 0,0-1 0,2 1 0,0-1 0,2 0 0,2-1 0,0 0 0,1 0 0,1 0 0,0 0 0,3 0 0,1 0 0,0 0 0,3 0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8:54.357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12693.73047"/>
      <inkml:brushProperty name="anchorY" value="-14772.39746"/>
      <inkml:brushProperty name="scaleFactor" value="0.5"/>
    </inkml:brush>
  </inkml:definitions>
  <inkml:trace contextRef="#ctx0" brushRef="#br0">8 129 24575,'5'0'0,"3"0"0,1 0 0,6 0 0,2 0 0,7-2 0,-1-1 0,-2-2 0,-4-1 0,-7 1 0,0 0 0,-2-1 0,0 0 0,-1 0 0,-3-1 0,-1 0 0,-2 1 0,0 0 0,0 2 0,-1 0 0,0 2 0,0-1 0,0 1 0,-1-1 0,-1 1 0,-2 0 0,-2 0 0,-2 0 0,-2-2 0,0 0 0,-1-1 0,2 1 0,0 0 0,1 1 0,1 0 0,-1 0 0,1 2 0,1 0 0,1 0 0,0 1 0,1 0 0,-1 0 0,1 0 0,0 1 0,-1 2 0,-1 2 0,-2 2 0,-1 1 0,1 0 0,0 2 0,1 0 0,1 0 0,1 0 0,2 0 0,2-1 0,0-1 0,1 2 0,0 0 0,0 3 0,1 0 0,3 1 0,3 3 0,3-2 0,3 2 0,1-2 0,0-2 0,4 2 0,0-3 0,3 0 0,1-1 0,2-3 0,3-1 0,3-1 0,1-3 0,-4-1 0,-2-2 0,-5 0 0,-3-2 0,-3-1 0,-3-2 0,-2-2 0,-1 1 0,-3 0 0,-1 2 0,-2 2 0,-1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8:55.632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17834.88086"/>
      <inkml:brushProperty name="anchorY" value="-19735.98828"/>
      <inkml:brushProperty name="scaleFactor" value="0.5"/>
    </inkml:brush>
  </inkml:definitions>
  <inkml:trace contextRef="#ctx0" brushRef="#br0">36 175 24575,'-1'-5'0,"0"-1"0,3-2 0,1-2 0,3-2 0,0-1 0,-2-1 0,-2 2 0,-1 0 0,-1 1 0,0 2 0,0 0 0,0 2 0,0-1 0,0 1 0,0 0 0,0 0 0,0 2 0,-1 1 0,-1 0 0,-1 3 0,0-1 0,0 1 0,-1 1 0,0 0 0,-1 0 0,1 0 0,1 0 0,-1 1 0,1 1 0,-1 1 0,1 2 0,0 2 0,0 1 0,0 3 0,2 0 0,0 5 0,1 1 0,0 4 0,0 4 0,0 0 0,0 7 0,0 6 0,1 5 0,2 7 0,5-1 0,2-5 0,3-7 0,0-6 0,1-7 0,-2-4 0,-2-6 0,1-2 0,0-3 0,0 1 0,0-3 0,0 1 0,-3-2 0,0 0 0,-2-2 0,-1 0 0,-1 0 0,0-2 0,-2 0 0,1-1 0,-1 1 0,1-2 0,-1 0 0,0-1 0,0-2 0,0-2 0,-1 0 0,2-1 0,-1 0 0,1 0 0,0-2 0,1 1 0,1 0 0,-2 1 0,1 0 0,-2 2 0,1 1 0,-1 0 0,-1 1 0,0 1 0,-2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9:32.407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72096.50781"/>
      <inkml:brushProperty name="anchorY" value="-86199.25781"/>
      <inkml:brushProperty name="scaleFactor" value="0.5"/>
    </inkml:brush>
  </inkml:definitions>
  <inkml:trace contextRef="#ctx0" brushRef="#br0">2476 2779 24575,'67'0'0,"-26"-3"0,47-6 0,-43-7 0,1-14 0,-3-10 0,-3-4 0,-1-6 0,-7-3 0,1-7 0,-1 0 0,-4-5 0,2-2 0,-1-2 0,1-12 0,-3-2 0,-2-3 0,-4 0 0,-5 1 0,-6 7 0,-5 1 0,-3 9 0,2 3 0,1-1 0,-1 3 0,-2-8 0,-1 5 0,-1-1 0,0-5 0,0-1 0,0-11 0,-4 0 0,-6 1 0,-5 10 0,-6 7 0,0 4 0,0 3 0,2-1 0,0 8 0,-2 6 0,0 10 0,1 11 0,-3 5 0,4 4 0,-1 1 0,-3-2 0,-4-1 0,-7 0 0,-7 0 0,-4 0 0,-4 0 0,-9 0 0,-2-1 0,-6 4 0,-3 2 0,9 1 0,-1 3 0,2 1 0,-3 0 0,-8 2 0,0 0 0,-3 2 0,5 3 0,-4 0 0,0 1 0,5 0 0,3-1 0,12 1 0,11 0 0,0 0 0,-1 0 0,-2 0 0,0 0 0,2-3 0,-1-1 0,-2-1 0,-2 1 0,4 3 0,5 1 0,-1 0 0,2 0 0,-5 0 0,-1 0 0,2 0 0,-1 0 0,2 0 0,1 0 0,1 0 0,6 0 0,0 4 0,4 0 0,0 3 0,0 2 0,3-1 0,-3 3 0,0 0 0,3 1 0,-3 0 0,0 0 0,3-1 0,1 1 0,5-1 0,0-2 0,-1 0 0,-5 1 0,-2 4 0,1 1 0,-1 1 0,-1 0 0,-2 0 0,2 0 0,0-1 0,6 1 0,5 0 0,-2 1 0,1 3 0,-1 0 0,3 3 0,2 4 0,5-2 0,0 2 0,1 1 0,3 1 0,-2 7 0,2-3 0,0 0 0,1 2 0,4-1 0,0 3 0,0 4 0,0-2 0,0-1 0,0 4 0,0-3 0,0-1 0,0-2 0,2-8 0,4-1 0,4-2 0,4-1 0,1 4 0,1 0 0,0 4 0,1 1 0,-1-4 0,-1-2 0,1 0 0,-2-2 0,-1 2 0,1 0 0,0 1 0,2 4 0,0 4 0,1 2 0,0 1 0,3-2 0,0-4 0,1 0 0,-4-5 0,-3-1 0,0 1 0,2 0 0,4 4 0,0 0 0,3 0 0,-2 1 0,0 0 0,2 0 0,-2-1 0,-1 0 0,-2-4 0,-5-4 0,3-1 0,1-2 0,3 3 0,-1 0 0,-3-4 0,-1 0 0,0-5 0,0 0 0,-2-4 0,0-1 0,0-4 0,0-2 0,1-2 0,-2-1 0,0-1 0,0 2 0,1 2 0,1-1 0,1 3 0,-1-2 0,1 3 0,4 4 0,8 1 0,10 4 0,3-1 0,4 0 0,5 0 0,9 1 0,14 3 0,3 3 0,9 3 0,2 0 0,0 4 0,-2-4 0,-13-1 0,-12-4 0,-9-4 0,-5-5 0,1-2 0,-1-3 0,-6-5 0,-9 0 0,-4-1 0,-2 0 0,-3 0 0,-3 0 0,-3 0 0,-2 0 0,-3-3 0,-4 2 0,-3-1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9:45.266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90338.40625"/>
      <inkml:brushProperty name="anchorY" value="-108745.76563"/>
      <inkml:brushProperty name="scaleFactor" value="0.5"/>
    </inkml:brush>
  </inkml:definitions>
  <inkml:trace contextRef="#ctx0" brushRef="#br0">14 1 24575,'-9'0'0,"4"0"0,12 0 0,16 0 0,21 0 0,20 8 0,2 7 0,4 14 0,-4 4 0,-12 0 0,4 7 0,-4 1 0,7 12 0,4 1 0,-1 0 0,0 0 0,-9 0 0,-2-2 0,-7-2 0,-6-6 0,-3-2 0,-9-3 0,-3-6 0,-3-1 0,-1-7 0,2 3 0,-2-3 0,-1-4 0,-7-1 0,-2-5 0,-9-3 0,-15-5 0,-5-3 0,-15-4 0,4 0 0,-3 0 0,-1-4 0,0-3 0,0-1 0,0-4 0,1 4 0,0 0 0,4 0 0,0 1 0,4-2 0,-1 1 0,1 1 0,-1-1 0,1 0 0,4 0 0,-3-3 0,3 3 0,0 0 0,3 0 0,5 4 0,-1-2 0,0 3 0,-1-1 0,-1 1 0,0-1 0,0 0 0,6 0 0,8 1 0,12 3 0,11 0 0,15 0 0,2 2 0,3 5 0,-2 1 0,-8 2 0,3 2 0,-2-3 0,5 3 0,0 0 0,-1 1 0,-2-1 0,0-1 0,3-1 0,4 1 0,5 1 0,-2 0 0,2 1 0,-3-3 0,-4 2 0,-7 0 0,-9-4 0,-7 0 0,-5-3 0,1-2 0,-3 3 0,1 1 0,-2 0 0,-4 3 0,-2 0 0,-3 3 0,0-6 0,0-9 0,0-13 0,0-14 0,0-8 0,0-5 0,0-4 0,0-2 0,0-3 0,0 4 0,0 6 0,0 7 0,0 5 0,0 0 0,-2 2 0,-2 3 0,0 3 0,1 1 0,2 1 0,1-1 0,0 3 0,0 5 0,0-1 0,0 0 0,0-1 0,0 5 0,0 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32.269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14 1 24575,'-11'28'0,"8"34"0,12-1 0,7 8 0,0-7 0,5 3 0,4 4-2033,6 4 0,4 3 1,3 5-1,2 3 2033,-7-14 0,2 4 0,1 2 0,1 1 0,0 1 0,0-1-634,1 4 1,1 1-1,0 0 1,0 1 0,0 1-1,-1 0 634,2 2 0,0 2 0,0 0 0,0 0 0,-1 0 0,-1-1-240,-3-4 1,0 0 0,-1 0 0,-1-1 0,-1-1-1,-1-1 240,1 5 0,-1-1 0,-1-1 0,0-1 0,1 2-432,0 2 0,0 0 0,1 0 0,-2 0 0,0-1 432,-3-6 0,-1-1 0,0 0 0,-1-1 0,-1 0-90,5 15 0,0 0 0,-2-1 0,1 2 90,-6-17 0,1 2 0,-1 0 0,0-1 0,0-1 0,2 15 0,0-2 0,-1 0 0,0-1 206,-1-5 1,-1 0-1,0-2 1,-1-1-207,3 18 0,-2-2 0,-1-3 0,-2-13 0,-3-2 0,0-3 0,0 24 0,-1-5 972,0-10 0,-1-2-972,0-6 0,1-1 0,-2 1 0,2-2 0,-1-4 0,0-2 0,-3-8 0,-1-3 3211,6 30-3211,-5-30 4112,-5-20-4112,-2-16 0,-2-12 0,-1-3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33.666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12299.68262"/>
      <inkml:brushProperty name="anchorY" value="-24848.62695"/>
      <inkml:brushProperty name="scaleFactor" value="0.5"/>
    </inkml:brush>
  </inkml:definitions>
  <inkml:trace contextRef="#ctx0" brushRef="#br0">14 721 24575,'-7'-19'0,"3"2"0,1-4 0,3 3 0,0 0 0,7-4 0,4 5 0,22 0 0,14 1 0,12-2 0,11-4 0,-7-2 0,19-5-805,12-2 805,-45 15 0,1-1 0,5-3 0,0 0 0,-1 0 0,1-1 0,2-1 0,3 0 0,3-1 0,2-1 0,-3 2 0,1 0 0,-2 0 0,1 1-3170,-4 1 0,-2 2 3170,-7 3 0,-1 2 0,44-10-227,-12 7 227,-2 2 0,3 3 0,-5 4 0,-1 5 0,-4 2 0,-2-1 0,6 1 0,-4 7 0,2 10 0,-7 9 0,-6 14 0,3 5 0,-6 6 0,-3 3 0,-15-2 0,-9 5 537,-6 1-537,-5 5 0,-4 11 0,-10-14 0,-1 3 5940,0 25-5940,-4-19 0,0 0 0,0 19 0,0-37 0,0 1 0,0 1 0,0 0 0,0-2 0,0 1 0,-1-1 0,-2 1 0,-10 45 0,-15-7 0,-10-8 0,-9-7 0,1-7 0,-10 5 0,22-35 0,-4 1 0,-4 2 0,-3 1 0,-5 3 0,-3 0-546,-2 0 0,-3-1 546,-1 0 0,-3-2 0,-4-1 0,-2-2 0,-4 2 0,0-1 0,7-7 0,2-2 0,1 0 0,2-2 0,10-4 0,2-2 0,-39 12-333,0 1 333,13-10 0,2-1 0,16-7 0,10 0 507,10-5-507,11-4 361,5-5 0,12-3 0,1-1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34.836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23106.02148"/>
      <inkml:brushProperty name="anchorY" value="-45820.43359"/>
      <inkml:brushProperty name="scaleFactor" value="0.5"/>
    </inkml:brush>
  </inkml:definitions>
  <inkml:trace contextRef="#ctx0" brushRef="#br0">0 0 24575,'30'43'0,"-2"-4"0,3 7 0,4 14 0,2 5 0,8 20 0,2 4-1959,-13-27 0,0 2 0,1 1 1959,1 6 0,0 0 0,1 1 0,1 2 0,2 0 0,-1 0 0,-1-2 0,0 1 0,-1 1 0,0 3 0,-1 2 0,-2-1-636,-2-2 0,-2 0 0,0 1 636,2 3 0,0 1 0,-2-1 0,-3-2 0,-2-1 0,0-2 87,-2-9 0,-1-3 0,-2-1-87,7 26 0,-3-2 0,-3-5 0,0 0 0,-2-6 0,0-2 0,1 1 0,-1-3 0,0-9 0,-1-5 0,10 37-589,-8-17 589,-4-11 2233,-1-14-2233,2-5 3048,-4-8-3048,-4-8 1840,-5-6-1840,-3-6 232,-1-13 0,0 0 0,0-8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36.411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37389.47266"/>
      <inkml:brushProperty name="anchorY" value="-67802.04688"/>
      <inkml:brushProperty name="scaleFactor" value="0.5"/>
    </inkml:brush>
  </inkml:definitions>
  <inkml:trace contextRef="#ctx0" brushRef="#br0">1326 28 24575,'-2'-14'0,"-5"7"0,-11 0 0,-17 7 0,-14 0 0,-8 0 0,-21 0 0,1 0 0,-2 0 0,-8 0 0,7 0 0,-8 0 0,13 0 0,16 0 0,11 0 0,3 0 0,1 0 0,6 0 0,0 0 0,7 0 0,-2 3 0,2 8 0,3 12 0,0 9 0,3 2 0,1 4 0,2 5 0,-2 11 0,1 7 0,3 5 0,5 2 0,4 8 0,6 6 0,4 0 0,0 2 0,1-12 0,6-6 0,7-3 0,17-7 0,15 1 0,12-4 0,5-5 0,3-4 0,4-4 0,2-3 0,3-5-6784,-2-3 6784,-8-4 0,-5-6 0,-5-7 0,-3-3 0,1-4 0,-3-3 0,-6-2 6784,-9-3-6784,-6-11 0,-3-10 0,-4-12 0,-3-6 0,-4-1 0,-2-10 0,-1-6 0,-1-5 0,-4-3 0,-1-1 0,-4 2 0,0-3 0,-1 0 0,0 4 0,0 9 0,0 8 0,0 8 0,0 3 0,0 1 0,0 6 0,0 4 0,0 6 0,0 13 0,0 38 0,3 11 0,5 35 0,16 9-1629,-2-32 1,4-1 1628,0-3 0,3-1-413,4 2 0,3-4 413,-4-7 0,2-3-348,36 27 348,-28-27 0,2-2 0,-1-3 0,3-3 0,3 3 0,1-2 0,-2-4 0,0-2 0,0-4 0,1-1 0,-1-2 0,0-3 0,42 3 0,-9-6 0,-17-7 0,-14-4 0,-6 0 3034,-2-2-3034,-6-5 961,-6-6-961,-8-7 436,-6-3-436,0-3 0,-1 3 0,0 4 0,-4-3 0,-3 6 0,-2-1 0,-3 7 0,-1 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34.836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23106.02148"/>
      <inkml:brushProperty name="anchorY" value="-45820.43359"/>
      <inkml:brushProperty name="scaleFactor" value="0.5"/>
    </inkml:brush>
  </inkml:definitions>
  <inkml:trace contextRef="#ctx0" brushRef="#br0">0 0 24575,'30'43'0,"-2"-4"0,3 7 0,4 14 0,2 5 0,8 20 0,2 4-1959,-13-27 0,0 2 0,1 1 1959,1 6 0,0 0 0,1 1 0,1 2 0,2 0 0,-1 0 0,-1-2 0,0 1 0,-1 1 0,0 3 0,-1 2 0,-2-1-636,-2-2 0,-2 0 0,0 1 636,2 3 0,0 1 0,-2-1 0,-3-2 0,-2-1 0,0-2 87,-2-9 0,-1-3 0,-2-1-87,7 26 0,-3-2 0,-3-5 0,0 0 0,-2-6 0,0-2 0,1 1 0,-1-3 0,0-9 0,-1-5 0,10 37-589,-8-17 589,-4-11 2233,-1-14-2233,2-5 3048,-4-8-3048,-4-8 1840,-5-6-1840,-3-6 232,-1-13 0,0 0 0,0-8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37.362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54635.91797"/>
      <inkml:brushProperty name="anchorY" value="-89503.61719"/>
      <inkml:brushProperty name="scaleFactor" value="0.5"/>
    </inkml:brush>
  </inkml:definitions>
  <inkml:trace contextRef="#ctx0" brushRef="#br0">101 0 24575,'-27'56'0,"7"-10"0,4 3 0,6 4 0,2-4 0,0 21 0,4-4 0,0-1 0,2 5 0,2-12 0,0 1 0,-1 9 0,1-2 0,0 3 0,4 2 0,5-11 0,13 0 0,13-1 0,8 3 0,6 5 0,7 0 0,2-4 0,4-4 0,3-5 0,1-6 0,3-11 0,-4-11 0,2-6 0,1-4 0,3-3 0,13-2-872,13-5 872,-43-5 0,1 0 0,6 0 0,0-2 0,1-3 0,-1-4 0,-1-8 0,-1-4 0,-2-2 0,-3-4 0,-1-6 0,-3-2 0,-4 3 0,-3 0 0,31-27 0,0-7 0,-11 4-81,-4-1 81,-14 6 0,-14 11 0,-8 7 0,-6 11 0,-5 7 0,-5 12 0,-3 4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38.637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74370.53125"/>
      <inkml:brushProperty name="anchorY" value="-109746.875"/>
      <inkml:brushProperty name="scaleFactor" value="0.5"/>
    </inkml:brush>
  </inkml:definitions>
  <inkml:trace contextRef="#ctx0" brushRef="#br0">183 775 24575,'-29'-8'0,"26"3"0,18 1 0,30 1 0,8-4 0,3-9 0,18-15 0,-5-2 0,3-8 0,-3-1 0,-21 6 0,2-6 0,-11-3 0,-10-3 0,-3-1 0,-10 3 0,-2 2 0,-5-3 0,-3 0 0,-2 5 0,-4 9 0,1 11 0,-1 3 0,-3 6 0,-2 0 0,-8 0 0,-6 3 0,-11 1 0,-4 5 0,-3 2 0,1 2 0,0 0 0,0-1 0,3 3 0,0 7 0,2 7 0,-1 9 0,-8 9 0,1 6 0,-5 7 0,-1 5 0,4 1 0,2 0 0,3 2 0,2 1 0,4-5 0,0-4 0,4-3 0,6 1 0,1 5 0,8-2 0,4-1 0,3 0 0,3 0 0,0 4 0,1-1 0,0-8 0,3-3 0,6-1 0,9 3 0,12 8 0,10-1 0,12 6 0,16-1-834,14 2 834,-36-27 0,2-2 0,-2-4 0,1-2 0,9 1 0,0-2 0,-5-4 0,1-1 0,8-1 0,1-1 0,1 0 0,1 0 0,4-4 0,1-1 0,7-1 0,1 0-695,-4-3 0,-2 0 695,4-2 0,-1 0 0,-8-1 0,-1 0 0,3-1 0,-1-2 0,-4-3 0,-1-3 0,-6-1 0,-3-4 0,33-16 0,-20-5 0,-14 1 0,-8-1 0,-3-2 774,-9 5-774,-5-1 1450,-6 5-1450,-6 4 0,-6 5 0,-5 10 0,-3 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40.157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96408.03125"/>
      <inkml:brushProperty name="anchorY" value="-129577.86719"/>
      <inkml:brushProperty name="scaleFactor" value="0.5"/>
    </inkml:brush>
  </inkml:definitions>
  <inkml:trace contextRef="#ctx0" brushRef="#br0">8 0 24575,'-7'52'0,"14"24"0,7-21 0,4 4 0,1-1 0,5 4 0,5-1 0,5 4 0,-1-1-2498,8 16 0,0 1 2498,-7-14 0,2 2 0,-1-1 0,-4-6 0,0-3 0,-2 0-49,9 24 1,-2-2 48,-1 3 0,-1-1 0,-3-6 0,-3-2 0,-6-7 0,-3-3 0,-4-10 0,-2-5 0,2 30 1115,-7-10-1115,0-4 0,1 7 0,0 1 0,-4-7 0,-4 2 0,0 1 0,-1 10 0,0-3 0,4 4 0,5-1 2476,1-16-2476,2-7 1470,-5-17-1470,-3-9 32,-1-1-32,-2-6 0,2-7 0,3-7 0,4-6 0,2-3 0,-2 2 0,-1 2 0,-1 2 0,-2 1 0,3 1 0,-1 2 0,-3-6 0,-1-9 0,-7-20 0,-5-34 0,-2-22 0,2-14 0,4 2 0,4 14 0,0 14 0,0 1 0,0 4 0,0 3 0,3 2 0,3 9 0,8 6 0,5 5 0,4 1 0,7 1 0,2 4 0,0 4 0,-1 4 0,-1 2 0,1 3 0,9 1 0,-1 4 0,3 4 0,3 2 0,2 3 0,10 0 0,4 1 0,-1 0 0,2 6 0,0 8 0,-1 9 0,7 13 0,1 4 0,-1 6 0,5 6 0,-4 6-618,2 7 618,-1 4 0,-7-2 0,-8-10 0,-10-6 0,-7-9 0,-4-1 0,-3 1 0,-5-7 0,-5-2 618,-4-8-618,-2-5 0,-3-2 0,-5-4 0,-4-1 0,-5-3 0,-9-4 0,6-3 0,-4-1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41.786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119764.125"/>
      <inkml:brushProperty name="anchorY" value="-148518.53125"/>
      <inkml:brushProperty name="scaleFactor" value="0.5"/>
    </inkml:brush>
  </inkml:definitions>
  <inkml:trace contextRef="#ctx0" brushRef="#br0">917 191 16709,'-3'-14'0,"-9"6"3459,-7 2-3459,-11 6 1352,-5 0-1352,2 0 718,-2 0-718,4 0 2337,2 0-2337,-5 0 0,-2 0 0,-5 0 0,-4 0 0,-2 0 0,0 0 0,0 0 0,0 0 0,5 0 0,1 3 0,9 5 0,6 7 0,0 8 0,1 4 0,-2 4 0,3 3 0,2 3 0,1 4 0,4 0 0,3-4 0,2 3 0,4-5 0,3-3 0,2 2 0,3-3 0,0 5 0,0 4 0,0 1 0,0 0 0,3-3 0,4-2 0,5-4 0,6-2 0,1-2 0,4-2 0,3-3 0,2-2 0,2 2 0,1-2 0,0-1 0,5 0 0,1-3 0,-1-1 0,4-4 0,-8-4 0,3-5 0,3-3 0,-1 0 0,6 0 0,2 0 0,-2 0 0,3 0 0,0 0 0,1-4 0,-1-7 0,0-14 0,-5-5 0,-4-7 0,0 0 0,-4 0 0,1-7 0,-3-2 0,-4-5 0,-5 4 0,-4 0 0,0-4 0,-5-1 0,-4 1 0,-6 3 0,-3 5 0,4-6 0,0-7 0,0-1 0,0 0 0,-3 4 0,-1 4 0,0 7 0,0 6 0,0 5 0,0 6 0,0 5 0,-2 6 0,-4 7 0,-7 2 0,-5 4 0,-4 1 0,0 0 0,0 3 0,1 2 0,2 2 0,0 2 0,2-3 0,-1 2 0,3 1 0,1-1 0,2 2 0,1-3 0,1 0 0,2 3 0,-1 0 0,0 2 0,-1 1 0,-3-4 0,0-2 0,3-1 0,4 0 0,3-2 0,3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42.807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142036.70313"/>
      <inkml:brushProperty name="anchorY" value="-164162.90625"/>
      <inkml:brushProperty name="scaleFactor" value="0.5"/>
    </inkml:brush>
  </inkml:definitions>
  <inkml:trace contextRef="#ctx0" brushRef="#br0">24 1 24575,'-7'-1'0,"1"14"0,6 17 0,0 26 0,0-6 0,0 6 0,0 13 0,0 3-2924,0 13 0,0 2 2924,0-2 0,0-3 0,0-10 0,0-4-77,0-9 1,0-2 76,0-6 0,0-1 0,0 5 0,0-1 0,0 0 0,0 0-319,0 2 1,0-1 318,-2-2 0,0-2-300,-3 41 300,3-7 0,3 1 0,7-6 3885,1-8-3885,-1 0 0,3-3 0,-2 3 0,0 7 0,0-7 1728,-4-7-1728,0-6 881,2-10-881,-2-2 444,-1-6-444,1-10 0,-2-5 0,0-4 0,0-2 0,1 5 0,1-3 0,-1-1 0,2 1 0,-1-2 0,-1-1 0,-1-2 0,1-3 0,-1-2 0,3 0 0,1 1 0,-1-3 0,0-6 0,-2-14 0,-1 4 0,-3-8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44.399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167976.32813"/>
      <inkml:brushProperty name="anchorY" value="-182838.09375"/>
      <inkml:brushProperty name="scaleFactor" value="0.5"/>
    </inkml:brush>
  </inkml:definitions>
  <inkml:trace contextRef="#ctx0" brushRef="#br0">1062 2774 24575,'-17'-14'0,"4"6"0,-6 2 0,-2 6 0,-4 0 0,-6 0 0,-4 0 0,-10 0 0,1 0 0,-2 0 0,2 0 0,-1 0 0,-9 0 0,-2 3 0,-6 5 0,4 4 0,4 5 0,3-1 0,9 0 0,9 0 0,2 1 0,5 0 0,2-1 0,-3 1 0,3-2 0,4 0 0,1 0 0,4-1 0,0 4 0,1 0 0,1-1 0,3-2 0,3-3 0,1 3 0,1 5 0,1 3 0,0 2 0,3 2 0,0 0 0,1 4 0,0 4 0,0 1 0,0-4 0,0-1 0,3-2 0,6 0 0,8 3 0,12-3 0,5-6 0,6-2 0,1-4 0,-4-1 0,2 0 0,-6-4 0,2-1 0,-1-4 0,2-3 0,3 0 0,-1-3 0,2-1 0,-2 0 0,-1 0 0,3 0 0,-3 0 0,-1-3 0,-5-5 0,-1-6 0,0-6 0,3-4 0,-1-7 0,-3-5 0,-3-4 0,-4-5 0,-1-7 0,-3-10 0,0-11 0,-1 1 0,-4-1 0,-5-5-1138,-4-15 1138,-3 37 0,0-2 0,-1-5 0,1-2 0,-1-5 0,0-2 0,0-4 0,0-2-908,0-11 1,0-4 907,-1 23 0,-1-2 0,-1-1-881,-2-6 0,-1-2 1,-2-1 880,-2-4 0,-1-1 0,-2 2 0,-1 4 0,-1 3 0,-1 1 0,1 8 0,-1 1 0,0 2-666,-5-22 1,-2 3 665,3 9 0,-2 0 0,1-1 0,0 1 0,0 5 0,1 3 238,2 8 1,-1 4-239,-11-30 1454,6 27-1454,3 16 2749,5 14-2749,3 10 1790,1 6-1790,0 7 456,-1 3-456,-1-1 0,2 6 0,5 3 0,3 3 0,4 11 0,0-11 0,0 5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45.994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192927.21875"/>
      <inkml:brushProperty name="anchorY" value="-195138.1875"/>
      <inkml:brushProperty name="scaleFactor" value="0.5"/>
    </inkml:brush>
  </inkml:definitions>
  <inkml:trace contextRef="#ctx0" brushRef="#br0">1 1151 24575,'16'0'0,"5"0"0,8-3 0,7-13 0,9-10 0,-3-4 0,5-6 0,17-20 0,-15 7 0,-12 12 0,-1-3 0,13-23 0,5 1 0,-9-2 0,-8 4 0,-6 5 0,-5 0 0,-3 10 0,-4 2 0,-1-1 0,-4 3 0,3-5 0,-4 4 0,-4 3 0,-4 3 0,-4 7 0,-1 1 0,0 5 0,0 6 0,0 1 0,0 4 0,0 0 0,-2 0 0,-8 4 0,-4 4 0,-8 3 0,0 1 0,0-1 0,-4 1 0,3 0 0,-4 3 0,1 3 0,-2 6 0,-2 8 0,-1 3 0,-1 3 0,4-3 0,0-2 0,1-2 0,4-1 0,2 0 0,4 1 0,5 0 0,2 0 0,1 6 0,2 1 0,1 5 0,2 4 0,0 1 0,3 5 0,1 0 0,0-1 0,0-1 0,0-3 0,0 3 0,0 1 0,2 2 0,5 3 0,8-3 0,7-4 0,5-1 0,3-6 0,5-3 0,0-6 0,3-5 0,10-2 0,9-3 0,15-2 0,11-4-554,-32-5 1,1-1 553,1 1 0,1-1 0,3 0 0,2 0 0,8 0 0,2 0 0,-2-2 0,0-1 0,-1-1 0,-1-3 0,-2-3 0,-3-4 0,-10-2 0,-2-3 0,3-5 0,0-2 0,2-3 0,0-2 0,-1-2 0,0-2 0,0-1 0,-1-1 0,-5 3 0,-1 0-141,-2 0 0,-1 1 141,28-23 0,-13 9 0,-18 9 0,-11 12 0,-9 6 1090,-3 4-1090,0 3 74,-8 1 1,-2 5 0,-7 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47.499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223777.15625"/>
      <inkml:brushProperty name="anchorY" value="-211426.67188"/>
      <inkml:brushProperty name="scaleFactor" value="0.5"/>
    </inkml:brush>
  </inkml:definitions>
  <inkml:trace contextRef="#ctx0" brushRef="#br0">4 1616 24575,'-4'-7'0,"26"17"0,1 8 0,15 12 0,-1 7 0,-8-2 0,1-1 0,-3-3 0,-6-7 0,3 4 0,-2-4 0,-2-2 0,-2 1 0,-4-5 0,-2 2 0,0-2 0,-1-2 0,0 5 0,0 1 0,-3-3 0,3 3 0,0-2 0,1 2 0,2 0 0,0-3 0,-2-4 0,-2-3 0,-1 0 0,-1 0 0,3 2 0,3-2 0,-9-7 0,-16-16 0,-14-18 0,-17-14 0,-17-20 0,4 1 0,-4-7 0,7 0 0,13 5 0,-1-9 0,10 2 0,9 0 0,9 2 0,7 1 0,4-1 0,1 1 0,0-9 0,0-4-769,0-19 769,0 46 0,0 0 0,2 1 0,0 0 0,2-2 0,1 1 0,9-44 0,5 1 0,0 8-3,-1 9 3,0 12 0,-1 15 0,4 8 0,3 10 0,4 2 0,3-2 768,4 6-768,2 3 4,0 5-4,-1 3 0,-5 2 0,0 4 0,-4 5 0,-4 3 0,-3 4 0,-4 0 0,-1 0 0,0 0 0,-1 0 0,-3 3 0,-4 2 0,-3 5 0,-4-4 0,0-1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49.745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254580.125"/>
      <inkml:brushProperty name="anchorY" value="-225497.10938"/>
      <inkml:brushProperty name="scaleFactor" value="0.5"/>
    </inkml:brush>
  </inkml:definitions>
  <inkml:trace contextRef="#ctx0" brushRef="#br0">85 102 24575,'-6'-15'0,"-1"0"0,-3 2 0,-2 2 0,4 2 0,-1 2 0,3 1 0,0 0 0,0-1 0,-1 1 0,3 2 0,1 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2:04.295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1660 4017 24575,'59'7'0,"-5"-3"0,7-2 0,18-2 0,8 0-1801,-9 0 1,5 0 0,5 0 1800,-4 0 0,4 0 0,4 0 0,3 0-1063,-2 0 0,4 0 1,2 0-1,3 0 1,0 0 1062,-8 0 0,0 0 0,2 0 0,2 0 0,1 0 0,4 0-239,-14-1 1,3 1 0,2-1-1,2 0 1,0 0 0,1 0 0,1-1-1,-1-1 239,-5 0 0,2 0 0,0-1 0,0 0 0,1 0 0,0-1 0,0 1 0,-1-1 0,0 0-290,-4 0 1,1 0 0,-1 0 0,-1-1 0,1 1-1,0-1 1,-1-1 0,2 1 0,0-2 289,3 0 0,0-1 0,2 0 0,-1 0 0,1-1 0,-1 0 0,0-1 0,-2-1 0,0 1-145,4-3 0,0 1 0,-2-2 0,0 0 0,-1 0 0,0-1 0,0 0 0,0 0 145,-2 0 0,0 0 0,0-1 0,-1 1 0,0-1 0,1-1 0,0 1 0,0-1 0,5-1 0,1-1 0,1 0 0,0 0 0,-1-1 0,0 1 0,-2-1 0,-1 1 0,4-1 0,-1 0 0,-1 0 0,-1 0 0,-1 0 0,-1 0 0,0-1 0,-5 1 0,-1 1 0,0-1 0,-1 0 0,0-1 0,-1 0 0,1 0 0,-1-2 0,0 0 0,0 0 0,0-1 0,-1 0 0,0-1 0,-1 1 0,12-4 0,-1-1 0,-1 0 0,0 0 0,2-1 0,0 0 0,-8 2 0,1 0 0,1-1 0,1 0 0,-1 0 0,0 0 0,-1 0 0,-1 2 0,-1-1 0,0 0 0,0 0 0,0 1 0,0 0 0,0 0 0,-2 1 0,1 0 0,0 1 0,0-1 0,0 1 0,-1 0 0,0-1 0,-1 0 0,0 1 0,0-1 0,-1 0 0,0 0 0,-2 1 0,-1 1 0,4-2 0,-1 1 0,-2 1 0,0-1 0,-2 1 0,0-1 53,9-3 0,-1-1 0,-1 0 0,-1 0 0,-2 0-53,12-5 0,-1-1 0,-3 1 0,-2 1 0,-14 5 0,-3 0 0,-2 1 0,0 0 0,12-6 0,-2 0 0,-2 1 0,-6 2 0,-3 0 0,-3 2 834,11-6 1,-4 2-835,0-1 0,-4 2 1474,-10 5 1,-7 2-1475,0 0 3632,-14 6-3632,-21 10 6246,-38 4-6246,-41 13 0,-2 9 0,-11 7-1661,3 1 0,-6 4 0,-4 3 1661,6 0 0,-4 2 0,-3 3 0,-3 0 0,5-3 0,-4 2 0,-2 1 0,-2 0 0,-1 1-760,7-3 1,-2 1-1,-1 1 1,-1-1-1,0 1 1,0-1 759,2-1 0,0 1 0,0-1 0,0 0 0,-1 0 0,1 0-515,0 0 1,-1 0 0,1-1-1,-1 1 1,1 0 0,-1 0 514,2-1 0,-1 1 0,0 0 0,1 0 0,0-1 0,1 0-295,4-3 0,1 0 1,0 0-1,1 0 1,-1 0-1,0 0 295,-3 2 0,0 0 0,0 0 0,0 0 0,1 0 0,3-1 0,-7 2 0,3 0 0,0-1 0,3 0 0,3-2 0,-4 2 0,2 0 0,3-2 0,2 0 381,-13 6 1,2-1-1,4-2-381,14-5 0,3-3 0,1 1 1075,-25 10 0,4-1-1075,9-4 0,7-3 3842,-7 3-3842,104-51 0,39-23 0,22-12-193,-23 12 0,7-3 1,3-4-1,2 0 193,-8 4 0,2-2 0,1-1 0,2-2 0,0 0 0,-4 2 0,1-2 0,1 0 0,1-2 0,0 1 0,-1-1-393,0 1 1,0 0-1,-1-1 1,1 0-1,0 0 1,1-1 392,2-1 0,0-1 0,0 0 0,1 0 0,0-1 0,0 0-336,-9 6 1,0-1-1,1-1 1,-1 1 0,0-1-1,0 1 1,-1 0 335,8-6 0,0-1 0,0 1 0,-1 0 0,-1 0 0,-1 1-246,-5 4 0,1-1 0,-2 1 0,-1 0 0,-1 1 0,-1 0 246,2-2 0,-1 0 0,-1 0 0,-3 2 0,-1 2 0,4-4 0,-1 2 0,-3 1 0,-4 3 0,2-2 0,-5 2 0,-2 1 386,15-12 0,-8 4-386,4-9 2684,-35 27-2684,-21 18 4015,-31 12-4015,-60 6 0,4 11 0,-15 7-360,14-1 0,-9 4 0,-7 3 0,-2 2 360,14-4 0,-3 2 0,-3 2 0,-2 1 0,-3 0 0,-1 2-191,10-3 1,-3 1 0,-1 1 0,-1 1 0,-2 0 0,-1 1 0,1 0 0,0 0 190,6-3 0,-1 2 0,0-1 0,-1 1 0,0 0 0,1 0 0,0 0 0,0 0 0,1 0-380,-5 2 1,0 0 0,1 0 0,0 0 0,0 0-1,1 0 1,-1 1 0,0 0 379,-1 1 0,-1-1 0,1 1 0,-1 0 0,0 1 0,1 0 0,-1 0 0,0 0-226,10-3 1,-1 1-1,1-1 1,-1 1 0,1 1-1,-1-1 1,1 0 0,-1 1-1,1-1 226,-1 1 0,1 0 0,-1-1 0,1 1 0,-1 0 0,1 0 0,-1 0 0,1 1 0,-1-1 0,0 1 0,-1 0 0,-1 1 0,1-1 0,0 1 0,0-1 0,2 0 0,1 0 0,2-1 0,-9 4 0,0 0 0,3 0 0,0-1 0,2 0 0,2-1 0,1-1 0,-2 1 0,2-1 0,1 0 0,1-1 0,2-1 0,0 1 0,-10 4 0,1-1 0,1 1 0,2-2 0,3 0 286,-1 1 1,2 0-1,3-1 1,1-1-287,-15 8 0,3-1 0,7-2 0,-6 6 0,11-3 0,25-12 0,7-3 0,-2 6 2596,41-15-2596,66-8 0,3-12 0,14-8 88,-9-1 0,8-5 0,6-2 0,4-2-88,-11 2 0,3-2 0,3-1 0,3-2 0,2-1 0,1 0 0,0-2 0,4-2 0,1-1 0,1-1 0,2 0 0,0 0 0,1-1 0,-8 3 0,2 0 0,0-1 0,1 1 0,0-2 0,0 1 0,1 0 0,-1 0-224,1 0 0,1-1 0,0 1 1,-1-1-1,1 1 0,1-1 1,-1 0-1,1 0 224,-9 2 0,1 1 0,0-2 0,0 1 0,0 0 0,0 0 0,0 0 0,-2 0 0,-1 1-265,3 0 0,-1 0 0,0 0 0,-2 1 0,1-1 0,-2 1 0,1 0 0,-1-1 265,11-4 0,0 0 0,0 0 0,-1 0 0,-1 0 0,-3 1 0,-3 1 27,14-5 1,-4 0 0,-3 2 0,-3 0 0,-3 2-28,1 0 0,-4 1 0,-2 1 0,-1-1 160,-1 1 0,0-2 0,-2 2 0,-4 0-160,7-1 0,-3 0 0,-2 1 427,2-1 0,-1 0 0,-5 1-427,12-7 0,-8 2 1570,-23 9 1,-8 1-1571,7-4 3661,-32 13-3661,-70 18 0,-34 16 0,20 6 0,-5 8 0,-10 3-278,11-8 1,-6 1 0,-6 2-1,-4 2 1,-1 2 0,0 3 277,9-2 0,-1 2 0,-2 3 0,-1 1 0,-1 2 0,-2 1 0,-2 0 0,-2 2-211,11-7 0,-2 1 0,-1 1 0,-2 1 1,-1 0-1,-1 1 0,-1 1 0,0 0 1,-2 1-1,0 0 0,-1 1 211,9-5 0,-1 0 0,-1 0 0,0 2 0,-1-1 0,-1 1 0,-1 1 0,0-1 0,0 1 0,-1 1 0,-1 0 0,1 0 0,-2 0 0,1 1-190,3-2 0,-1 1 1,0-1-1,-1 2 1,0-1-1,-1 1 0,0 0 1,0 1-1,-1 0 1,0 0-1,0 0 0,-1 0 1,0 1-1,1-1 1,-1 1-1,0 0 190,5-4 0,1 1 0,-2 0 0,1 1 0,0-1 0,-1 1 0,0-1 0,0 1 0,-1 0 0,1 1 0,-1-1 0,1 0 0,-1 1 0,1-1 0,-1 1 0,1-1 0,-1 1 0,1 0-113,-1 0 0,-1 1 0,1 0 1,-2 0-1,1 0 0,0 0 1,0 1-1,-1-1 0,1 1 1,0-1-1,0 1 0,1-1 1,0 0-1,1 0 0,0-1 1,0 1-1,1-1 0,1-1 113,-8 6 0,1-1 0,0 1 0,0-1 0,1 0 0,1-1 0,0 1 0,0-1 0,1 0 0,0 0 0,1 0 0,0-1 0,1 0 0,0 0 0,1-1 0,-6 4 0,0 0 0,1-1 0,0 1 0,0-1 0,1 0 0,1-1 0,1 0 0,0-1 0,2 0 0,0-1 0,2-1 0,1-1 0,-7 5 0,1-1 0,1-1 0,2 0 0,1-1 0,0-2 0,3 0 0,0 0 0,3-2 0,0-1 0,-12 8 0,3-2 0,2-2 0,2 0 0,0-1 0,2-1 0,0 0 0,-5 3 0,1 0 0,1-1 0,1-1 0,3-2 0,3-1 161,-14 9 1,5-4 0,2 0-1,0 0-161,2 1 0,0 0 0,1 0 0,2-1 0,6-5 0,2 0 0,2-1 0,1-1 0,-9 7 0,2-1 0,5-3 0,-6 6 0,11-5 2349,0 10-2349,115-29 0,11-27 0,21-12 0,5-3 0,-4 0 0,5-2 0,5-4 0,4-1 0,-12 1 0,3-2 0,4-2 0,2-2 0,3-1 0,2-1 0,-21 4 0,2-1 0,1 0 0,2-2 0,1-1 0,2-1 0,2 0 0,2-2 0,3 0 0,-12 3 0,2-1 0,2-1 0,2-1 0,1 0 0,1-1 0,2-1 0,1 0 0,0 0 0,1 0 0,1-1 0,0 1 0,0-1-61,-10 4 1,1 0-1,0 0 1,1-1 0,0 0-1,1 1 1,1-2 0,0 1-1,1 0 1,0-1 0,0 0-1,1 0 1,1 0 0,-1 0-1,1 0 1,1-1 60,-9 4 0,0-1 0,1 0 0,1 0 0,-1-1 0,2 1 0,-1-1 0,1 1 0,1-1 0,-1 0 0,1 0 0,0 0 0,0 0 0,0-1 0,1 1 0,-1-1 0,0 1 0,1-1 0,-1 0-102,0 1 1,0-1-1,0 0 1,1 0-1,0 0 1,1 0 0,-1-1-1,1 1 1,0-1-1,0 0 1,0 0 0,-1 1-1,0-1 1,0 1-1,-1-1 1,0 1-1,-1 0 1,-1 0 0,0 0-1,-2 0 102,7-2 0,-2 1 0,0 0 0,-2-1 0,1 1 0,-2 1 0,1-1 0,-2 0 0,1 0 0,-1 1 0,0-1 0,0 0 0,0 0 0,1 0 0,-1 0 0,0 0 0,1-1 0,-1 1 0,1-1 0,0 1 0,0-1 0,0 0 0,0 0 0,0 0 0,0 0 0,0 0 0,-1 0 0,0 0 0,0 0 0,-1 0 0,0 0 0,-1 0 0,-1 1 0,0-1 0,11-4 0,-1 0 0,0 0 0,0 0 0,-1 0 0,0 1 0,-1-1 0,-1 0 0,-1 1 0,0 0 0,-1 0 0,-1 1 0,-2 0 0,-1 0 0,9-3 0,-2 1 0,-2 0 0,-1 1 0,-1 0 0,-1 0 0,0 0 0,-1 1 0,0-1 0,0 0 0,0 0 0,6-2 0,1-1 0,0 0 0,0 0 0,-1 0 0,-1 1 0,-2-1 0,-1 2 0,-4 0 0,-2 2 0,10-6 0,-2 1 0,-3 1 0,-3 0 0,-3 1 0,-1 1 0,-4 1 0,9-5 0,-4 1 0,-4 0 0,0 1 0,-1 1 171,-2 1 1,-1 0 0,0 0-1,-3 2 1,-3 0-172,20-10 0,-5 1 0,0-1 0,2-2 0,0-1 0,-6 2 0,-16 9 0,-5 1 0,-4 1 1147,7-7 1,-8 2-1148,13-17 3590,-30 20-3590,-26 17 5369,-25 13-5369,-32 20 0,-2 8 0,-12 6-625,-9 5 1,-10 5 0,-6 3 624,17-9 0,-4 2 0,-3 2 0,-4 0 0,-2 0-649,8-3 1,-4 0 0,-1 1 0,-3 0 0,-1 1-1,-2 1 1,-1 0 648,7-3 0,-1 1 0,-2 1 0,-2 0 0,0 0 0,-1 0 0,1 1 0,-1-1 0,2-1-406,-10 5 0,0-1 1,0-1-1,0 1 1,0 0-1,0 0 0,-1-1 1,1 1 405,8-3 0,0 0 0,-1 0 0,0 0 0,0 0 0,1-1 0,0 1 0,2-2 0,1 0-310,-13 5 0,2-1 0,0 0 0,2-1 0,1-1 0,2-1 0,1-1 310,0 0 0,2-2 0,2-1 0,1 0 0,0-1 0,-1 1 0,-1 0 0,-1 1 0,0 0 0,0-1 0,3-1 0,2 0 0,-2-1 0,3 0 0,2-2 0,0 1 0,-1 0 0,1 0 0,-1 1 0,1-1 0,1 0 0,1-1 130,-11 3 1,2 0-1,1-2 1,4-2-131,-8 1 0,4-2 0,2-1 699,9-3 0,2 0 0,5-3-699,-4 1 0,7-4 0,-14-2 0,65-38 0,34-10 0,21-7 0,16-10 0,14-7 0,8-5 0,-23 19 0,4-3 0,4-2 0,3-2 0,2-2 0,2-1 0,-3 3 0,3-2 0,2-1 0,3-2 0,1-1 0,0-1 0,1 0 0,-1 0 0,-11 8 0,1-1 0,1-1 0,1 0 0,-1-1 0,1 0 0,0 0 0,-1-1 0,0 1 0,-1 1-129,5-6 1,1 0 0,-1 0 0,0 0 0,-1 0 0,0 0 0,0 0 0,0 0 0,-1 1 128,-2 1 0,0 0 0,-1 0 0,0 1 0,0-1 0,-1 1 0,0 0 0,0 1 0,-1 0-219,4-4 0,-1 1 0,0 1 0,-1-1 0,0 1 0,-1 1 0,0 0 0,-1 1 219,5-3 0,-1 0 0,0 0 0,-1 2 0,-1 0 0,0 0 0,-1 1 0,7-5 0,0 0 0,-1 1 0,-1 1 0,-2 2 0,-2 1 0,0 0 0,-2 1 0,-2 1 0,-2 3 0,-4 2 162,16-14 0,-5 5 0,-3 2-162,-10 8 0,-2 3 0,-6 3 1134,1 0 1,-11 5-1135,-11-3 0,-103 50 0,12 9 0,-11 8 0,-9 5 0,6-2 0,-6 4 0,-6 3 0,-6 4 0,-5 2 0,25-10 0,-4 3 0,-3 1 0,-3 2 0,-3 2 0,-2 0 0,-1 2 0,-2 0 0,-2 1 0,0 0 0,12-6 0,-2 1 0,-2 1 0,-1 1 0,-2 1 0,0 0 0,-2 0 0,-1 1 0,0 0 0,0 0 0,-1 1 0,0-1 0,0 1 0,1-1 0,5-2 0,0 0 0,-1 0 0,0 1 0,0 0 0,-1 0 0,0 0 0,-1 0 0,1 0 0,-1 1 0,0-1 0,1 1 0,-1-1 0,0 0 0,1 1 0,0-1-46,0 0 1,1 0-1,-1 0 1,0 1 0,0-1-1,0 0 1,0 1 0,0-1-1,0 0 1,1 1 0,-1-1-1,0 0 1,1 0 0,-1 0-1,1 0 1,-1-1 45,2 0 0,0 0 0,0 0 0,-1 0 0,1 0 0,0-1 0,0 1 0,0 0 0,0-1 0,0 0 0,1 1 0,0-1 0,0 0 0,0 0 0,2-1 0,-1 1-145,-6 2 0,1 0 0,1 0 0,0 0 0,1-1 0,0 0 0,0 1 1,0-1-1,0 0 0,0 0 0,0 1 0,-1-1 0,0 1 0,-2 0 145,4-1 0,-1 0 0,-1 0 0,0 1 0,1-1 0,-2 1 0,1-1 0,0 1 0,-1 0 0,0-1 0,0 1 0,0 0 0,0-1 0,0 1 0,0-1 0,4-1 0,0 0 0,-1 0 0,0 0 0,0 0 0,-1 0 0,0 0 0,1 0 0,0 0 0,0-1 0,0 1 0,1-1 0,1 0 0,1 0 0,1-1 0,0 0 0,-7 3 0,1 0 0,0 0 0,1-1 0,1 0 0,1 0 0,0 0 0,1-1 0,0 0 0,0 1 0,0-1 0,0 0 0,0 0 0,-4 2 0,-1-1 0,1 1 0,-1 0 0,1 0 0,1-1 0,-1 1 0,2-2 0,0 1 0,1-1 0,1 0 0,2-1 0,-6 2 0,0 0 0,1-1 0,1 0 0,1 0 0,1-1 0,2-1 0,1 0 0,1 0 0,3-2 0,-15 7 0,3 0 0,3-2 0,1 0 0,1-1 0,2-1 0,0 1 0,-5 2 0,0-1 0,1 0 0,3-1 0,2-1 0,4 0 225,-15 7 0,4-1 0,5-1 1,5-2-226,2 1 0,6-2 0,4-1 0,-19 10 0,10-3 1237,30-14 1,9-3-1238,11 3 3700,54-14-3700,58-8 0,5-18 0,16-9 0,-34 5 0,5-2 0,4-2 0,6-3 0,-8 0 0,5-2 0,3-2 0,4-1 0,2-1 0,2 0-252,-9 2 0,2-1 1,3-1-1,1 0 1,3-1-1,2 0 1,2-2-1,3 0 252,-16 5 0,2-1 0,1 0 0,3-1 0,1-1 0,1 1 0,2-2 0,1 1 0,1-1 0,1-1 0,1 1 0,1-1-190,-13 3 0,1 0 1,1 0-1,2 0 1,0-1-1,2-1 0,0 1 1,0-1-1,2 0 1,-1 0-1,1 0 0,0 0 1,0 0-1,0-1 1,-1 1-1,0 1 190,-3 0 0,1 0 0,-1 0 0,1 0 0,0 0 0,0 0 0,1 0 0,-1-1 0,1 1 0,-1 0 0,1-1 0,0 1 0,-1 0 0,1-1 0,-1 0 0,0 1 0,0-1-120,1 0 1,-1 0 0,1 0-1,0-1 1,0 1 0,1-1-1,-1 0 1,0 1 0,0-1-1,0 0 1,-1 1 0,-1-1-1,0 1 1,0 0 0,-2 0 0,0 0-1,-2 0 120,9-2 0,-1 0 0,0 1 0,-2-1 0,0 0 0,-1 1 0,-1 0 0,0 0 0,0 0 0,-1 0 0,0 0 0,-1 0 0,0 0 0,0 0 0,1-1 0,-1 1 0,0 0 0,-1 0 0,0 0 0,-1 0 0,0 0 0,0 0 0,0 0 0,0 0 0,0 0 0,0-1 0,1 0 0,2 0 0,0-1 0,0 1 0,0-1 0,0 0 0,1-1 0,-1 1 0,0 0 0,0-1 0,1 1 0,-1 0 0,-1-1 0,1 1 0,-1 0 0,0 0 0,0 0 0,0-1 0,0 1 0,0 0 0,0-1 0,-1 1 0,0 0 0,0 0 0,-1 0 0,-1 0 0,0 0 0,2-1 0,0 1 0,0 0 0,-1-1 0,0 1 0,0 0 0,-1 0 0,-1 0 0,-1 0 0,0 1 0,-2-1 0,0 1 0,5-3 0,0 0 0,-1 0 0,-1 1 0,-1-1 0,-1 1 0,-1 0 0,-1 0 0,-1 0 0,-2 0 0,9-4 0,-1 1 0,-2 0 0,0 0 0,-3 1 0,0-1 0,-2 0 0,-1 1 0,13-8 0,-2 1 0,-1 0 0,-2-1 0,-1 1 0,0 0 0,-3 1 0,0-1 0,-1 1 0,-1 0 0,-2 0 0,-4 2 70,0-1 0,-3 1 0,-2 1 0,-3 0 0,-3 2-70,17-13 0,-5 2 0,-5 1 507,-13 7 0,-5 1 0,-2 0-507,10-12 0,-4 1 1382,-1 1 0,-4 0-1382,-7 5 0,-4 1 0,17-18 4324,-28 19-4324,-17 17 4932,-13 13-4932,-13 7 2054,-5 5-2054,0 5 439,0 3-439,7 3 0,2 2 0,-4 17 0,9-18 0,-6 10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36.411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37389.47266"/>
      <inkml:brushProperty name="anchorY" value="-67802.04688"/>
      <inkml:brushProperty name="scaleFactor" value="0.5"/>
    </inkml:brush>
  </inkml:definitions>
  <inkml:trace contextRef="#ctx0" brushRef="#br0">1326 28 24575,'-2'-14'0,"-5"7"0,-11 0 0,-17 7 0,-14 0 0,-8 0 0,-21 0 0,1 0 0,-2 0 0,-8 0 0,7 0 0,-8 0 0,13 0 0,16 0 0,11 0 0,3 0 0,1 0 0,6 0 0,0 0 0,7 0 0,-2 3 0,2 8 0,3 12 0,0 9 0,3 2 0,1 4 0,2 5 0,-2 11 0,1 7 0,3 5 0,5 2 0,4 8 0,6 6 0,4 0 0,0 2 0,1-12 0,6-6 0,7-3 0,17-7 0,15 1 0,12-4 0,5-5 0,3-4 0,4-4 0,2-3 0,3-5-6784,-2-3 6784,-8-4 0,-5-6 0,-5-7 0,-3-3 0,1-4 0,-3-3 0,-6-2 6784,-9-3-6784,-6-11 0,-3-10 0,-4-12 0,-3-6 0,-4-1 0,-2-10 0,-1-6 0,-1-5 0,-4-3 0,-1-1 0,-4 2 0,0-3 0,-1 0 0,0 4 0,0 9 0,0 8 0,0 8 0,0 3 0,0 1 0,0 6 0,0 4 0,0 6 0,0 13 0,0 38 0,3 11 0,5 35 0,16 9-1629,-2-32 1,4-1 1628,0-3 0,3-1-413,4 2 0,3-4 413,-4-7 0,2-3-348,36 27 348,-28-27 0,2-2 0,-1-3 0,3-3 0,3 3 0,1-2 0,-2-4 0,0-2 0,0-4 0,1-1 0,-1-2 0,0-3 0,42 3 0,-9-6 0,-17-7 0,-14-4 0,-6 0 3034,-2-2-3034,-6-5 961,-6-6-961,-8-7 436,-6-3-436,0-3 0,-1 3 0,0 4 0,-4-3 0,-3 6 0,-2-1 0,-3 7 0,-1 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16T18:26:01.461"/>
    </inkml:context>
    <inkml:brush xml:id="br0">
      <inkml:brushProperty name="width" value="0.1" units="cm"/>
      <inkml:brushProperty name="height" value="0.1" units="cm"/>
      <inkml:brushProperty name="color" value="#DDF3FA"/>
    </inkml:brush>
  </inkml:definitions>
  <inkml:trace contextRef="#ctx0" brushRef="#br0">13944 6135 16383 0 0,'4'0'0'0'0,"12"0"0"0"0,11-5 0 0 0,17-6 0 0 0,13-6 0 0 0,12-4 0 0 0,8-9 0 0 0,5-3 0 0 0,2-1 0 0 0,6-5 0 0 0,2 1 0 0 0,8 2 0 0 0,6 1 0 0 0,9-1 0 0 0,2 0 0 0 0,11 1 0 0 0,6 3 0 0 0,-1 1 0 0 0,5 2 0 0 0,3 1 0 0 0,-5 5 0 0 0,-1 7 0 0 0,-5 1 0 0 0,-7 3 0 0 0,-4 4 0 0 0,4 3 0 0 0,1 3 0 0 0,-2 1 0 0 0,-8 1 0 0 0,-5 0 0 0 0,-1 6 0 0 0,-2 1 0 0 0,1 4 0 0 0,-4 5 0 0 0,-6 4 0 0 0,-5 4 0 0 0,-9 2 0 0 0,-9 2 0 0 0,-8 0 0 0 0,-5 0 0 0 0,-5 1 0 0 0,-2-1 0 0 0,-5 0 0 0 0,-7 0 0 0 0,-1 0 0 0 0,-2-1 0 0 0,-4 1 0 0 0,-3-6 0 0 0,-7 0 0 0 0,-7-1 0 0 0,-3-3 0 0 0,-3 0 0 0 0,0 1 0 0 0,-1 3 0 0 0,2 2 0 0 0,3 1 0 0 0,4 2 0 0 0,-2 0 0 0 0,1 1 0 0 0,2-1 0 0 0,2 1 0 0 0,-3 0 0 0 0,0 0 0 0 0,1 0 0 0 0,-3-1 0 0 0,-9-4 0 0 0,-15-6 0 0 0,-12-7 0 0 0,-7-4 0 0 0,-9-3 0 0 0,-3-8 0 0 0,-1-2 0 0 0,8-4 0 0 0,2-2 0 0 0,3 3 0 0 0,0-2 0 0 0,0 1 0 0 0,0 2 0 0 0,-1-2 0 0 0,-1 1 0 0 0,0 3 0 0 0,0 1 0 0 0,-1 3 0 0 0,1 1 0 0 0,-1 2 0 0 0,5-5 0 0 0,2-1 0 0 0,-1 1 0 0 0,-1 0 0 0 0,13 7 0 0 0,18 2 0 0 0,16 1 0 0 0,14 4 0 0 0,9 1 0 0 0,2-2 0 0 0,2-2 0 0 0,-4-2 0 0 0,-4-1 0 0 0,-5-2 0 0 0,-5-1 0 0 0,-3 4 0 0 0,-1 2 0 0 0,-2 0 0 0 0,-1-2 0 0 0,5 4 0 0 0,2 0 0 0 0,0-1 0 0 0,-6 3 0 0 0,-3 0 0 0 0,0-3 0 0 0,0-1 0 0 0,-4 2 0 0 0,-1 1 0 0 0,-4-7 0 0 0,-3-8 0 0 0,-5-8 0 0 0,-4-6 0 0 0,-6-4 0 0 0,-3-3 0 0 0,0-2 0 0 0,0 0 0 0 0,2 0 0 0 0,1 0 0 0 0,1 1 0 0 0,2 0 0 0 0,-1 0 0 0 0,2 0 0 0 0,-1 1 0 0 0,0-1 0 0 0,0 1 0 0 0,1-1 0 0 0,-1 1 0 0 0,4 0 0 0 0,3 4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37.362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54635.91797"/>
      <inkml:brushProperty name="anchorY" value="-89503.61719"/>
      <inkml:brushProperty name="scaleFactor" value="0.5"/>
    </inkml:brush>
  </inkml:definitions>
  <inkml:trace contextRef="#ctx0" brushRef="#br0">101 0 24575,'-27'56'0,"7"-10"0,4 3 0,6 4 0,2-4 0,0 21 0,4-4 0,0-1 0,2 5 0,2-12 0,0 1 0,-1 9 0,1-2 0,0 3 0,4 2 0,5-11 0,13 0 0,13-1 0,8 3 0,6 5 0,7 0 0,2-4 0,4-4 0,3-5 0,1-6 0,3-11 0,-4-11 0,2-6 0,1-4 0,3-3 0,13-2-872,13-5 872,-43-5 0,1 0 0,6 0 0,0-2 0,1-3 0,-1-4 0,-1-8 0,-1-4 0,-2-2 0,-3-4 0,-1-6 0,-3-2 0,-4 3 0,-3 0 0,31-27 0,0-7 0,-11 4-81,-4-1 81,-14 6 0,-14 11 0,-8 7 0,-6 11 0,-5 7 0,-5 12 0,-3 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38.637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74370.53125"/>
      <inkml:brushProperty name="anchorY" value="-109746.875"/>
      <inkml:brushProperty name="scaleFactor" value="0.5"/>
    </inkml:brush>
  </inkml:definitions>
  <inkml:trace contextRef="#ctx0" brushRef="#br0">183 775 24575,'-29'-8'0,"26"3"0,18 1 0,30 1 0,8-4 0,3-9 0,18-15 0,-5-2 0,3-8 0,-3-1 0,-21 6 0,2-6 0,-11-3 0,-10-3 0,-3-1 0,-10 3 0,-2 2 0,-5-3 0,-3 0 0,-2 5 0,-4 9 0,1 11 0,-1 3 0,-3 6 0,-2 0 0,-8 0 0,-6 3 0,-11 1 0,-4 5 0,-3 2 0,1 2 0,0 0 0,0-1 0,3 3 0,0 7 0,2 7 0,-1 9 0,-8 9 0,1 6 0,-5 7 0,-1 5 0,4 1 0,2 0 0,3 2 0,2 1 0,4-5 0,0-4 0,4-3 0,6 1 0,1 5 0,8-2 0,4-1 0,3 0 0,3 0 0,0 4 0,1-1 0,0-8 0,3-3 0,6-1 0,9 3 0,12 8 0,10-1 0,12 6 0,16-1-834,14 2 834,-36-27 0,2-2 0,-2-4 0,1-2 0,9 1 0,0-2 0,-5-4 0,1-1 0,8-1 0,1-1 0,1 0 0,1 0 0,4-4 0,1-1 0,7-1 0,1 0-695,-4-3 0,-2 0 695,4-2 0,-1 0 0,-8-1 0,-1 0 0,3-1 0,-1-2 0,-4-3 0,-1-3 0,-6-1 0,-3-4 0,33-16 0,-20-5 0,-14 1 0,-8-1 0,-3-2 774,-9 5-774,-5-1 1450,-6 5-1450,-6 4 0,-6 5 0,-5 10 0,-3 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40.157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96408.03125"/>
      <inkml:brushProperty name="anchorY" value="-129577.86719"/>
      <inkml:brushProperty name="scaleFactor" value="0.5"/>
    </inkml:brush>
  </inkml:definitions>
  <inkml:trace contextRef="#ctx0" brushRef="#br0">8 0 24575,'-7'52'0,"14"24"0,7-21 0,4 4 0,1-1 0,5 4 0,5-1 0,5 4 0,-1-1-2498,8 16 0,0 1 2498,-7-14 0,2 2 0,-1-1 0,-4-6 0,0-3 0,-2 0-49,9 24 1,-2-2 48,-1 3 0,-1-1 0,-3-6 0,-3-2 0,-6-7 0,-3-3 0,-4-10 0,-2-5 0,2 30 1115,-7-10-1115,0-4 0,1 7 0,0 1 0,-4-7 0,-4 2 0,0 1 0,-1 10 0,0-3 0,4 4 0,5-1 2476,1-16-2476,2-7 1470,-5-17-1470,-3-9 32,-1-1-32,-2-6 0,2-7 0,3-7 0,4-6 0,2-3 0,-2 2 0,-1 2 0,-1 2 0,-2 1 0,3 1 0,-1 2 0,-3-6 0,-1-9 0,-7-20 0,-5-34 0,-2-22 0,2-14 0,4 2 0,4 14 0,0 14 0,0 1 0,0 4 0,0 3 0,3 2 0,3 9 0,8 6 0,5 5 0,4 1 0,7 1 0,2 4 0,0 4 0,-1 4 0,-1 2 0,1 3 0,9 1 0,-1 4 0,3 4 0,3 2 0,2 3 0,10 0 0,4 1 0,-1 0 0,2 6 0,0 8 0,-1 9 0,7 13 0,1 4 0,-1 6 0,5 6 0,-4 6-618,2 7 618,-1 4 0,-7-2 0,-8-10 0,-10-6 0,-7-9 0,-4-1 0,-3 1 0,-5-7 0,-5-2 618,-4-8-618,-2-5 0,-3-2 0,-5-4 0,-4-1 0,-5-3 0,-9-4 0,6-3 0,-4-1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15:51:41.786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119764.125"/>
      <inkml:brushProperty name="anchorY" value="-148518.53125"/>
      <inkml:brushProperty name="scaleFactor" value="0.5"/>
    </inkml:brush>
  </inkml:definitions>
  <inkml:trace contextRef="#ctx0" brushRef="#br0">917 191 16709,'-3'-14'0,"-9"6"3459,-7 2-3459,-11 6 1352,-5 0-1352,2 0 718,-2 0-718,4 0 2337,2 0-2337,-5 0 0,-2 0 0,-5 0 0,-4 0 0,-2 0 0,0 0 0,0 0 0,0 0 0,5 0 0,1 3 0,9 5 0,6 7 0,0 8 0,1 4 0,-2 4 0,3 3 0,2 3 0,1 4 0,4 0 0,3-4 0,2 3 0,4-5 0,3-3 0,2 2 0,3-3 0,0 5 0,0 4 0,0 1 0,0 0 0,3-3 0,4-2 0,5-4 0,6-2 0,1-2 0,4-2 0,3-3 0,2-2 0,2 2 0,1-2 0,0-1 0,5 0 0,1-3 0,-1-1 0,4-4 0,-8-4 0,3-5 0,3-3 0,-1 0 0,6 0 0,2 0 0,-2 0 0,3 0 0,0 0 0,1-4 0,-1-7 0,0-14 0,-5-5 0,-4-7 0,0 0 0,-4 0 0,1-7 0,-3-2 0,-4-5 0,-5 4 0,-4 0 0,0-4 0,-5-1 0,-4 1 0,-6 3 0,-3 5 0,4-6 0,0-7 0,0-1 0,0 0 0,-3 4 0,-1 4 0,0 7 0,0 6 0,0 5 0,0 6 0,0 5 0,-2 6 0,-4 7 0,-7 2 0,-5 4 0,-4 1 0,0 0 0,0 3 0,1 2 0,2 2 0,0 2 0,2-3 0,-1 2 0,3 1 0,1-1 0,2 2 0,1-3 0,1 0 0,2 3 0,-1 0 0,0 2 0,-1 1 0,-3-4 0,0-2 0,3-1 0,4 0 0,3-2 0,3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37B0917-6D49-4525-A5F0-095AC65124A3}" type="datetime1">
              <a:rPr lang="es-ES" noProof="0" smtClean="0"/>
              <a:t>9/7/25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es-ES" noProof="0" smtClean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27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una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8" name="Marcador de texto 6">
            <a:extLst>
              <a:ext uri="{FF2B5EF4-FFF2-40B4-BE49-F238E27FC236}">
                <a16:creationId xmlns:a16="http://schemas.microsoft.com/office/drawing/2014/main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Número de teléfono</a:t>
            </a:r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Identificador de red social o correo electrónico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Sitio web de la empresa</a:t>
            </a:r>
          </a:p>
        </p:txBody>
      </p:sp>
    </p:spTree>
    <p:extLst>
      <p:ext uri="{BB962C8B-B14F-4D97-AF65-F5344CB8AC3E}">
        <p14:creationId xmlns:p14="http://schemas.microsoft.com/office/powerpoint/2010/main" val="163289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texto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" dirty="0"/>
              <a:t>Inserte o arrastre y coloque una foto</a:t>
            </a:r>
            <a:endParaRPr lang="en-ZA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300"/>
              </a:lnSpc>
              <a:defRPr sz="44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" dirty="0"/>
              <a:t>Haga clic para editar el título de la presentación</a:t>
            </a:r>
            <a:endParaRPr lang="en-ZA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"/>
              <a:t>Haga clic para editar el estilo de subtítulo del patrón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visor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una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44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-ES" noProof="0"/>
              <a:t>Haz clic para editar el título de la diapositiva divisoria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visor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 rtlCol="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una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44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-ES" noProof="0"/>
              <a:t>Haz clic para editar el título de la diapositiva divisoria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onteni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una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onteni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bre 5">
            <a:extLst>
              <a:ext uri="{FF2B5EF4-FFF2-40B4-BE49-F238E27FC236}">
                <a16:creationId xmlns:a16="http://schemas.microsoft.com/office/drawing/2014/main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sp>
        <p:nvSpPr>
          <p:cNvPr id="11" name="Forma libre 5">
            <a:extLst>
              <a:ext uri="{FF2B5EF4-FFF2-40B4-BE49-F238E27FC236}">
                <a16:creationId xmlns:a16="http://schemas.microsoft.com/office/drawing/2014/main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sp>
        <p:nvSpPr>
          <p:cNvPr id="13" name="Forma libre 5">
            <a:extLst>
              <a:ext uri="{FF2B5EF4-FFF2-40B4-BE49-F238E27FC236}">
                <a16:creationId xmlns:a16="http://schemas.microsoft.com/office/drawing/2014/main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sp>
        <p:nvSpPr>
          <p:cNvPr id="14" name="Forma libre 5">
            <a:extLst>
              <a:ext uri="{FF2B5EF4-FFF2-40B4-BE49-F238E27FC236}">
                <a16:creationId xmlns:a16="http://schemas.microsoft.com/office/drawing/2014/main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sp>
        <p:nvSpPr>
          <p:cNvPr id="15" name="Forma libre 5">
            <a:extLst>
              <a:ext uri="{FF2B5EF4-FFF2-40B4-BE49-F238E27FC236}">
                <a16:creationId xmlns:a16="http://schemas.microsoft.com/office/drawing/2014/main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mparación izquierdo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comparación izquierdo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8" name="Marcador de posición de texto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í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rtlCol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Escriba la leyenda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60" r:id="rId9"/>
    <p:sldLayoutId id="2147483664" r:id="rId10"/>
    <p:sldLayoutId id="2147483650" r:id="rId11"/>
    <p:sldLayoutId id="2147483652" r:id="rId12"/>
    <p:sldLayoutId id="2147483656" r:id="rId13"/>
    <p:sldLayoutId id="2147483657" r:id="rId14"/>
    <p:sldLayoutId id="214748365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13" Type="http://schemas.openxmlformats.org/officeDocument/2006/relationships/customXml" Target="../ink/ink41.xml"/><Relationship Id="rId18" Type="http://schemas.openxmlformats.org/officeDocument/2006/relationships/image" Target="../media/image74.png"/><Relationship Id="rId26" Type="http://schemas.openxmlformats.org/officeDocument/2006/relationships/image" Target="../media/image78.png"/><Relationship Id="rId3" Type="http://schemas.openxmlformats.org/officeDocument/2006/relationships/customXml" Target="../ink/ink36.xml"/><Relationship Id="rId21" Type="http://schemas.openxmlformats.org/officeDocument/2006/relationships/customXml" Target="../ink/ink45.xml"/><Relationship Id="rId7" Type="http://schemas.openxmlformats.org/officeDocument/2006/relationships/customXml" Target="../ink/ink38.xml"/><Relationship Id="rId12" Type="http://schemas.openxmlformats.org/officeDocument/2006/relationships/image" Target="../media/image71.png"/><Relationship Id="rId17" Type="http://schemas.openxmlformats.org/officeDocument/2006/relationships/customXml" Target="../ink/ink43.xml"/><Relationship Id="rId25" Type="http://schemas.openxmlformats.org/officeDocument/2006/relationships/customXml" Target="../ink/ink47.xml"/><Relationship Id="rId2" Type="http://schemas.openxmlformats.org/officeDocument/2006/relationships/image" Target="../media/image250.png"/><Relationship Id="rId16" Type="http://schemas.openxmlformats.org/officeDocument/2006/relationships/image" Target="../media/image73.png"/><Relationship Id="rId20" Type="http://schemas.openxmlformats.org/officeDocument/2006/relationships/image" Target="../media/image75.png"/><Relationship Id="rId29" Type="http://schemas.openxmlformats.org/officeDocument/2006/relationships/customXml" Target="../ink/ink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0.png"/><Relationship Id="rId11" Type="http://schemas.openxmlformats.org/officeDocument/2006/relationships/customXml" Target="../ink/ink40.xml"/><Relationship Id="rId24" Type="http://schemas.openxmlformats.org/officeDocument/2006/relationships/image" Target="../media/image77.png"/><Relationship Id="rId32" Type="http://schemas.openxmlformats.org/officeDocument/2006/relationships/image" Target="../media/image70.emf"/><Relationship Id="rId5" Type="http://schemas.openxmlformats.org/officeDocument/2006/relationships/customXml" Target="../ink/ink37.xml"/><Relationship Id="rId15" Type="http://schemas.openxmlformats.org/officeDocument/2006/relationships/customXml" Target="../ink/ink42.xml"/><Relationship Id="rId23" Type="http://schemas.openxmlformats.org/officeDocument/2006/relationships/customXml" Target="../ink/ink46.xml"/><Relationship Id="rId28" Type="http://schemas.openxmlformats.org/officeDocument/2006/relationships/image" Target="../media/image79.png"/><Relationship Id="rId10" Type="http://schemas.openxmlformats.org/officeDocument/2006/relationships/image" Target="../media/image70.png"/><Relationship Id="rId19" Type="http://schemas.openxmlformats.org/officeDocument/2006/relationships/customXml" Target="../ink/ink44.xml"/><Relationship Id="rId31" Type="http://schemas.openxmlformats.org/officeDocument/2006/relationships/image" Target="../media/image69.emf"/><Relationship Id="rId4" Type="http://schemas.openxmlformats.org/officeDocument/2006/relationships/image" Target="../media/image330.png"/><Relationship Id="rId9" Type="http://schemas.openxmlformats.org/officeDocument/2006/relationships/customXml" Target="../ink/ink39.xml"/><Relationship Id="rId14" Type="http://schemas.openxmlformats.org/officeDocument/2006/relationships/image" Target="../media/image72.png"/><Relationship Id="rId22" Type="http://schemas.openxmlformats.org/officeDocument/2006/relationships/image" Target="../media/image76.png"/><Relationship Id="rId27" Type="http://schemas.openxmlformats.org/officeDocument/2006/relationships/customXml" Target="../ink/ink48.xml"/><Relationship Id="rId30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emf"/><Relationship Id="rId4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0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9.jp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8.png"/><Relationship Id="rId7" Type="http://schemas.openxmlformats.org/officeDocument/2006/relationships/image" Target="../media/image105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7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0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emf"/><Relationship Id="rId5" Type="http://schemas.openxmlformats.org/officeDocument/2006/relationships/image" Target="../media/image23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2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40.png"/><Relationship Id="rId26" Type="http://schemas.openxmlformats.org/officeDocument/2006/relationships/image" Target="../media/image44.png"/><Relationship Id="rId3" Type="http://schemas.openxmlformats.org/officeDocument/2006/relationships/customXml" Target="../ink/ink2.xml"/><Relationship Id="rId21" Type="http://schemas.openxmlformats.org/officeDocument/2006/relationships/customXml" Target="../ink/ink10.xml"/><Relationship Id="rId34" Type="http://schemas.openxmlformats.org/officeDocument/2006/relationships/image" Target="../media/image28.emf"/><Relationship Id="rId7" Type="http://schemas.openxmlformats.org/officeDocument/2006/relationships/customXml" Target="../ink/ink3.xml"/><Relationship Id="rId12" Type="http://schemas.openxmlformats.org/officeDocument/2006/relationships/image" Target="../media/image37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image" Target="../media/image27.emf"/><Relationship Id="rId2" Type="http://schemas.openxmlformats.org/officeDocument/2006/relationships/image" Target="../media/image30.png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customXml" Target="../ink/ink5.xml"/><Relationship Id="rId24" Type="http://schemas.openxmlformats.org/officeDocument/2006/relationships/image" Target="../media/image43.png"/><Relationship Id="rId32" Type="http://schemas.openxmlformats.org/officeDocument/2006/relationships/image" Target="../media/image47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45.png"/><Relationship Id="rId36" Type="http://schemas.openxmlformats.org/officeDocument/2006/relationships/image" Target="../media/image33.png"/><Relationship Id="rId10" Type="http://schemas.openxmlformats.org/officeDocument/2006/relationships/image" Target="../media/image36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9" Type="http://schemas.openxmlformats.org/officeDocument/2006/relationships/customXml" Target="../ink/ink4.xml"/><Relationship Id="rId14" Type="http://schemas.openxmlformats.org/officeDocument/2006/relationships/image" Target="../media/image38.png"/><Relationship Id="rId22" Type="http://schemas.openxmlformats.org/officeDocument/2006/relationships/image" Target="../media/image42.png"/><Relationship Id="rId27" Type="http://schemas.openxmlformats.org/officeDocument/2006/relationships/customXml" Target="../ink/ink13.xml"/><Relationship Id="rId30" Type="http://schemas.openxmlformats.org/officeDocument/2006/relationships/image" Target="../media/image46.png"/><Relationship Id="rId35" Type="http://schemas.openxmlformats.org/officeDocument/2006/relationships/customXml" Target="../ink/ink16.xml"/><Relationship Id="rId8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2.xml"/><Relationship Id="rId18" Type="http://schemas.openxmlformats.org/officeDocument/2006/relationships/image" Target="../media/image56.png"/><Relationship Id="rId26" Type="http://schemas.openxmlformats.org/officeDocument/2006/relationships/image" Target="../media/image60.png"/><Relationship Id="rId39" Type="http://schemas.openxmlformats.org/officeDocument/2006/relationships/customXml" Target="../ink/ink35.xml"/><Relationship Id="rId21" Type="http://schemas.openxmlformats.org/officeDocument/2006/relationships/customXml" Target="../ink/ink26.xml"/><Relationship Id="rId34" Type="http://schemas.openxmlformats.org/officeDocument/2006/relationships/image" Target="../media/image64.png"/><Relationship Id="rId42" Type="http://schemas.openxmlformats.org/officeDocument/2006/relationships/image" Target="../media/image29.emf"/><Relationship Id="rId7" Type="http://schemas.openxmlformats.org/officeDocument/2006/relationships/customXml" Target="../ink/ink19.xml"/><Relationship Id="rId2" Type="http://schemas.openxmlformats.org/officeDocument/2006/relationships/customXml" Target="../ink/ink17.xml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29" Type="http://schemas.openxmlformats.org/officeDocument/2006/relationships/customXml" Target="../ink/ink30.xml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customXml" Target="../ink/ink21.xml"/><Relationship Id="rId24" Type="http://schemas.openxmlformats.org/officeDocument/2006/relationships/image" Target="../media/image59.png"/><Relationship Id="rId32" Type="http://schemas.openxmlformats.org/officeDocument/2006/relationships/image" Target="../media/image63.png"/><Relationship Id="rId37" Type="http://schemas.openxmlformats.org/officeDocument/2006/relationships/customXml" Target="../ink/ink34.xml"/><Relationship Id="rId40" Type="http://schemas.openxmlformats.org/officeDocument/2006/relationships/image" Target="../media/image67.png"/><Relationship Id="rId5" Type="http://schemas.openxmlformats.org/officeDocument/2006/relationships/customXml" Target="../ink/ink18.xml"/><Relationship Id="rId15" Type="http://schemas.openxmlformats.org/officeDocument/2006/relationships/customXml" Target="../ink/ink23.xml"/><Relationship Id="rId23" Type="http://schemas.openxmlformats.org/officeDocument/2006/relationships/customXml" Target="../ink/ink27.xml"/><Relationship Id="rId28" Type="http://schemas.openxmlformats.org/officeDocument/2006/relationships/image" Target="../media/image61.png"/><Relationship Id="rId36" Type="http://schemas.openxmlformats.org/officeDocument/2006/relationships/image" Target="../media/image65.png"/><Relationship Id="rId10" Type="http://schemas.openxmlformats.org/officeDocument/2006/relationships/image" Target="../media/image52.png"/><Relationship Id="rId19" Type="http://schemas.openxmlformats.org/officeDocument/2006/relationships/customXml" Target="../ink/ink25.xml"/><Relationship Id="rId31" Type="http://schemas.openxmlformats.org/officeDocument/2006/relationships/customXml" Target="../ink/ink31.xml"/><Relationship Id="rId44" Type="http://schemas.openxmlformats.org/officeDocument/2006/relationships/image" Target="../media/image31.emf"/><Relationship Id="rId4" Type="http://schemas.openxmlformats.org/officeDocument/2006/relationships/image" Target="../media/image49.png"/><Relationship Id="rId9" Type="http://schemas.openxmlformats.org/officeDocument/2006/relationships/customXml" Target="../ink/ink20.xml"/><Relationship Id="rId14" Type="http://schemas.openxmlformats.org/officeDocument/2006/relationships/image" Target="../media/image54.png"/><Relationship Id="rId22" Type="http://schemas.openxmlformats.org/officeDocument/2006/relationships/image" Target="../media/image58.png"/><Relationship Id="rId27" Type="http://schemas.openxmlformats.org/officeDocument/2006/relationships/customXml" Target="../ink/ink29.xml"/><Relationship Id="rId30" Type="http://schemas.openxmlformats.org/officeDocument/2006/relationships/image" Target="../media/image62.png"/><Relationship Id="rId35" Type="http://schemas.openxmlformats.org/officeDocument/2006/relationships/customXml" Target="../ink/ink33.xml"/><Relationship Id="rId43" Type="http://schemas.openxmlformats.org/officeDocument/2006/relationships/image" Target="../media/image30.emf"/><Relationship Id="rId8" Type="http://schemas.openxmlformats.org/officeDocument/2006/relationships/image" Target="../media/image51.png"/><Relationship Id="rId12" Type="http://schemas.openxmlformats.org/officeDocument/2006/relationships/image" Target="../media/image53.png"/><Relationship Id="rId17" Type="http://schemas.openxmlformats.org/officeDocument/2006/relationships/customXml" Target="../ink/ink24.xml"/><Relationship Id="rId25" Type="http://schemas.openxmlformats.org/officeDocument/2006/relationships/customXml" Target="../ink/ink28.xml"/><Relationship Id="rId33" Type="http://schemas.openxmlformats.org/officeDocument/2006/relationships/customXml" Target="../ink/ink32.xml"/><Relationship Id="rId38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ítulo 10">
            <a:extLst>
              <a:ext uri="{FF2B5EF4-FFF2-40B4-BE49-F238E27FC236}">
                <a16:creationId xmlns:a16="http://schemas.microsoft.com/office/drawing/2014/main" id="{12BEEC73-3AE5-5018-7BF1-A92BC493ED3C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60800" cy="6858000"/>
          </a:xfrm>
          <a:prstGeom prst="rect">
            <a:avLst/>
          </a:prstGeom>
          <a:solidFill>
            <a:srgbClr val="002060">
              <a:alpha val="66000"/>
            </a:srgbClr>
          </a:solidFill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00" b="1" dirty="0">
              <a:latin typeface="+mj-lt"/>
            </a:endParaRP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 								                                 	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7F8B12-C634-BDD4-D4AF-8B59946DBCCF}"/>
              </a:ext>
            </a:extLst>
          </p:cNvPr>
          <p:cNvSpPr/>
          <p:nvPr/>
        </p:nvSpPr>
        <p:spPr>
          <a:xfrm>
            <a:off x="10771663" y="0"/>
            <a:ext cx="1406288" cy="687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arcador de posición de imagen 13">
            <a:extLst>
              <a:ext uri="{FF2B5EF4-FFF2-40B4-BE49-F238E27FC236}">
                <a16:creationId xmlns:a16="http://schemas.microsoft.com/office/drawing/2014/main" id="{640C0C56-67D9-4E65-8BC7-557BC3EAF0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8546" b="28546"/>
          <a:stretch/>
        </p:blipFill>
        <p:spPr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027" y="2075479"/>
            <a:ext cx="6207162" cy="2514635"/>
          </a:xfrm>
          <a:noFill/>
          <a:ln>
            <a:noFill/>
          </a:ln>
        </p:spPr>
        <p:txBody>
          <a:bodyPr rtlCol="0"/>
          <a:lstStyle/>
          <a:p>
            <a:pPr algn="ctr"/>
            <a:r>
              <a:rPr lang="en-US" sz="48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 insights on </a:t>
            </a:r>
            <a:br>
              <a:rPr lang="en-US" sz="48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low-mass dark matter </a:t>
            </a:r>
            <a:r>
              <a:rPr lang="en-US" sz="480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subhalo</a:t>
            </a: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tidal tracks </a:t>
            </a:r>
            <a:r>
              <a:rPr lang="en-US" sz="48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via numerical simulations</a:t>
            </a:r>
            <a:endParaRPr lang="es-ES" sz="48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Subtítulo 3">
            <a:extLst>
              <a:ext uri="{FF2B5EF4-FFF2-40B4-BE49-F238E27FC236}">
                <a16:creationId xmlns:a16="http://schemas.microsoft.com/office/drawing/2014/main" id="{39C4D625-B390-8C0B-74F3-E669014D3250}"/>
              </a:ext>
            </a:extLst>
          </p:cNvPr>
          <p:cNvSpPr txBox="1">
            <a:spLocks/>
          </p:cNvSpPr>
          <p:nvPr/>
        </p:nvSpPr>
        <p:spPr>
          <a:xfrm>
            <a:off x="1294578" y="1453515"/>
            <a:ext cx="4301397" cy="76898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80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Based</a:t>
            </a:r>
            <a:r>
              <a:rPr lang="es-E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 </a:t>
            </a:r>
            <a:r>
              <a:rPr lang="es-ES" sz="280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on</a:t>
            </a:r>
            <a:r>
              <a:rPr lang="es-ES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 arXiv:2506.01152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F9B88904-97C1-A842-DBFF-9C60D8F8C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850" y="4604892"/>
            <a:ext cx="1406288" cy="140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CC Logo">
            <a:extLst>
              <a:ext uri="{FF2B5EF4-FFF2-40B4-BE49-F238E27FC236}">
                <a16:creationId xmlns:a16="http://schemas.microsoft.com/office/drawing/2014/main" id="{A380A7ED-2EA4-4639-BB66-3EA246C89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2E23A1"/>
              </a:clrFrom>
              <a:clrTo>
                <a:srgbClr val="2E23A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037" y="6128153"/>
            <a:ext cx="1309914" cy="6032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ítulo 3">
            <a:extLst>
              <a:ext uri="{FF2B5EF4-FFF2-40B4-BE49-F238E27FC236}">
                <a16:creationId xmlns:a16="http://schemas.microsoft.com/office/drawing/2014/main" id="{352D20DD-C1F0-615D-5648-F6511E26AE61}"/>
              </a:ext>
            </a:extLst>
          </p:cNvPr>
          <p:cNvSpPr txBox="1">
            <a:spLocks/>
          </p:cNvSpPr>
          <p:nvPr/>
        </p:nvSpPr>
        <p:spPr>
          <a:xfrm>
            <a:off x="869014" y="5420017"/>
            <a:ext cx="5966162" cy="145677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2500" b="1" dirty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Alejandra Aguirre-Santaella (ICC Durham)</a:t>
            </a:r>
            <a:br>
              <a:rPr lang="es-ES" sz="2500" b="1" dirty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</a:br>
            <a:r>
              <a:rPr lang="es-ES" sz="2400" b="1" dirty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with</a:t>
            </a:r>
            <a:r>
              <a:rPr lang="es-ES" sz="1600" dirty="0">
                <a:solidFill>
                  <a:schemeClr val="bg1"/>
                </a:solidFill>
              </a:rPr>
              <a:t> Miguel A. Sánchez-Conde (UAM &amp; IFT), </a:t>
            </a:r>
            <a:r>
              <a:rPr lang="es-ES" sz="1600" dirty="0" err="1">
                <a:solidFill>
                  <a:schemeClr val="bg1"/>
                </a:solidFill>
              </a:rPr>
              <a:t>Go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Ogiya</a:t>
            </a:r>
            <a:r>
              <a:rPr lang="es-ES" sz="1600" dirty="0">
                <a:solidFill>
                  <a:schemeClr val="bg1"/>
                </a:solidFill>
              </a:rPr>
              <a:t> (Zhejiang U.)</a:t>
            </a:r>
            <a:r>
              <a:rPr lang="es-ES" sz="1600" dirty="0"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 </a:t>
            </a:r>
            <a:endParaRPr lang="es-ES" sz="1600" dirty="0">
              <a:effectLst>
                <a:glow rad="63500">
                  <a:srgbClr val="1A0F49">
                    <a:alpha val="40000"/>
                  </a:srgbClr>
                </a:glow>
              </a:effectLst>
              <a:ea typeface="Calibri Light"/>
              <a:cs typeface="Calibri Light"/>
            </a:endParaRPr>
          </a:p>
          <a:p>
            <a:pPr algn="r"/>
            <a:r>
              <a:rPr lang="es-ES" sz="2200" dirty="0"/>
              <a:t> NAM, Durham, 10 </a:t>
            </a:r>
            <a:r>
              <a:rPr lang="es-ES" sz="2200" dirty="0" err="1"/>
              <a:t>July</a:t>
            </a:r>
            <a:r>
              <a:rPr lang="es-ES" sz="2200" dirty="0"/>
              <a:t> 2025 </a:t>
            </a:r>
            <a:endParaRPr lang="es-ES" sz="2200" dirty="0">
              <a:ea typeface="Calibri Light"/>
              <a:cs typeface="Calibri Light"/>
            </a:endParaRPr>
          </a:p>
        </p:txBody>
      </p:sp>
      <p:pic>
        <p:nvPicPr>
          <p:cNvPr id="1026" name="Picture 2" hidden="1">
            <a:extLst>
              <a:ext uri="{FF2B5EF4-FFF2-40B4-BE49-F238E27FC236}">
                <a16:creationId xmlns:a16="http://schemas.microsoft.com/office/drawing/2014/main" id="{5CC3155E-D106-BBEF-2902-80CF0FAA7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091" y="135842"/>
            <a:ext cx="1423927" cy="11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hidden="1">
            <a:extLst>
              <a:ext uri="{FF2B5EF4-FFF2-40B4-BE49-F238E27FC236}">
                <a16:creationId xmlns:a16="http://schemas.microsoft.com/office/drawing/2014/main" id="{AF24C76C-4F46-3FF1-AAF5-35D5B1CD0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961" y="773106"/>
            <a:ext cx="2921862" cy="188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gittarius collisions trigger star formation in Milky Way">
            <a:extLst>
              <a:ext uri="{FF2B5EF4-FFF2-40B4-BE49-F238E27FC236}">
                <a16:creationId xmlns:a16="http://schemas.microsoft.com/office/drawing/2014/main" id="{1DC094D7-B49E-1540-FA8B-5239421B6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2" t="51163" r="1374" b="7801"/>
          <a:stretch>
            <a:fillRect/>
          </a:stretch>
        </p:blipFill>
        <p:spPr bwMode="auto">
          <a:xfrm>
            <a:off x="6356532" y="1247276"/>
            <a:ext cx="2290416" cy="1687270"/>
          </a:xfrm>
          <a:prstGeom prst="rect">
            <a:avLst/>
          </a:prstGeom>
          <a:noFill/>
          <a:effectLst>
            <a:softEdge rad="257715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hidden="1">
            <a:extLst>
              <a:ext uri="{FF2B5EF4-FFF2-40B4-BE49-F238E27FC236}">
                <a16:creationId xmlns:a16="http://schemas.microsoft.com/office/drawing/2014/main" id="{5FEE8591-DE36-4AAD-A7FB-6C016D333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663" y="-408"/>
            <a:ext cx="1427356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2432409-1EE4-0C47-086D-4DDE126A7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t="30264" r="14525" b="28484"/>
          <a:stretch>
            <a:fillRect/>
          </a:stretch>
        </p:blipFill>
        <p:spPr bwMode="auto">
          <a:xfrm>
            <a:off x="10771663" y="34020"/>
            <a:ext cx="1420337" cy="82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662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Summary</a:t>
            </a:r>
            <a:r>
              <a:rPr lang="es-ES" sz="4400" b="1" dirty="0">
                <a:latin typeface="+mj-lt"/>
              </a:rPr>
              <a:t> &amp; </a:t>
            </a:r>
            <a:r>
              <a:rPr lang="es-ES" sz="4400" b="1" dirty="0" err="1">
                <a:latin typeface="+mj-lt"/>
              </a:rPr>
              <a:t>conclusions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 								                                 </a:t>
            </a:r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10</a:t>
            </a:fld>
            <a:endParaRPr lang="es-ES" noProof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763A79E2-FFB0-4AAC-88A1-4AAEF7A42854}"/>
              </a:ext>
            </a:extLst>
          </p:cNvPr>
          <p:cNvSpPr txBox="1">
            <a:spLocks/>
          </p:cNvSpPr>
          <p:nvPr/>
        </p:nvSpPr>
        <p:spPr>
          <a:xfrm>
            <a:off x="540851" y="1072392"/>
            <a:ext cx="11059270" cy="49635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solidFill>
                  <a:schemeClr val="bg1"/>
                </a:solidFill>
              </a:rPr>
              <a:t>After </a:t>
            </a:r>
            <a:r>
              <a:rPr lang="es-ES" sz="2400" dirty="0" err="1">
                <a:solidFill>
                  <a:schemeClr val="bg1"/>
                </a:solidFill>
              </a:rPr>
              <a:t>our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survival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work</a:t>
            </a:r>
            <a:r>
              <a:rPr lang="es-ES" sz="2400" dirty="0">
                <a:solidFill>
                  <a:schemeClr val="bg1"/>
                </a:solidFill>
              </a:rPr>
              <a:t> AAS+23, </a:t>
            </a:r>
            <a:r>
              <a:rPr lang="es-ES" sz="2400" dirty="0" err="1">
                <a:solidFill>
                  <a:schemeClr val="bg1"/>
                </a:solidFill>
              </a:rPr>
              <a:t>now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characterise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subhalo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tidal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tracks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with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great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particle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resolution</a:t>
            </a:r>
            <a:r>
              <a:rPr lang="es-ES" sz="2400" dirty="0">
                <a:solidFill>
                  <a:schemeClr val="bg1"/>
                </a:solidFill>
              </a:rPr>
              <a:t> (O(10</a:t>
            </a:r>
            <a:r>
              <a:rPr lang="es-ES" sz="2400" baseline="30000" dirty="0">
                <a:solidFill>
                  <a:schemeClr val="bg1"/>
                </a:solidFill>
              </a:rPr>
              <a:t>7</a:t>
            </a:r>
            <a:r>
              <a:rPr lang="es-ES" sz="2400" dirty="0">
                <a:solidFill>
                  <a:schemeClr val="bg1"/>
                </a:solidFill>
              </a:rPr>
              <a:t>) </a:t>
            </a:r>
            <a:r>
              <a:rPr lang="es-ES" sz="2400" dirty="0" err="1">
                <a:solidFill>
                  <a:schemeClr val="bg1"/>
                </a:solidFill>
              </a:rPr>
              <a:t>particles</a:t>
            </a:r>
            <a:r>
              <a:rPr lang="es-ES" sz="2400" dirty="0">
                <a:solidFill>
                  <a:schemeClr val="bg1"/>
                </a:solidFill>
              </a:rPr>
              <a:t>)</a:t>
            </a:r>
          </a:p>
          <a:p>
            <a:r>
              <a:rPr lang="es-ES" sz="2400" dirty="0">
                <a:solidFill>
                  <a:schemeClr val="bg1"/>
                </a:solidFill>
              </a:rPr>
              <a:t>Extensive </a:t>
            </a:r>
            <a:r>
              <a:rPr lang="es-ES" sz="2400" dirty="0" err="1">
                <a:solidFill>
                  <a:schemeClr val="bg1"/>
                </a:solidFill>
              </a:rPr>
              <a:t>initial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configuration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parameter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space</a:t>
            </a:r>
            <a:r>
              <a:rPr lang="es-ES" sz="2400" dirty="0">
                <a:solidFill>
                  <a:schemeClr val="bg1"/>
                </a:solidFill>
              </a:rPr>
              <a:t>: </a:t>
            </a:r>
            <a:r>
              <a:rPr lang="es-ES" sz="2400" dirty="0" err="1">
                <a:solidFill>
                  <a:schemeClr val="bg1"/>
                </a:solidFill>
              </a:rPr>
              <a:t>inner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slopes</a:t>
            </a:r>
            <a:r>
              <a:rPr lang="es-ES" sz="2400" dirty="0">
                <a:solidFill>
                  <a:schemeClr val="bg1"/>
                </a:solidFill>
              </a:rPr>
              <a:t> (NFW &amp; </a:t>
            </a:r>
            <a:r>
              <a:rPr lang="es-ES" sz="2400" dirty="0" err="1">
                <a:solidFill>
                  <a:schemeClr val="bg1"/>
                </a:solidFill>
              </a:rPr>
              <a:t>prompt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cusps</a:t>
            </a:r>
            <a:r>
              <a:rPr lang="es-ES" sz="2400" dirty="0">
                <a:solidFill>
                  <a:schemeClr val="bg1"/>
                </a:solidFill>
              </a:rPr>
              <a:t>), </a:t>
            </a:r>
            <a:r>
              <a:rPr lang="es-ES" sz="2400" dirty="0" err="1">
                <a:solidFill>
                  <a:schemeClr val="bg1"/>
                </a:solidFill>
              </a:rPr>
              <a:t>concentrations</a:t>
            </a:r>
            <a:r>
              <a:rPr lang="es-ES" sz="2400" dirty="0">
                <a:solidFill>
                  <a:schemeClr val="bg1"/>
                </a:solidFill>
              </a:rPr>
              <a:t>, orbital </a:t>
            </a:r>
            <a:r>
              <a:rPr lang="es-ES" sz="2400" dirty="0" err="1">
                <a:solidFill>
                  <a:schemeClr val="bg1"/>
                </a:solidFill>
              </a:rPr>
              <a:t>parameters</a:t>
            </a:r>
            <a:r>
              <a:rPr lang="es-ES" sz="2400" dirty="0">
                <a:solidFill>
                  <a:schemeClr val="bg1"/>
                </a:solidFill>
              </a:rPr>
              <a:t>, </a:t>
            </a:r>
            <a:r>
              <a:rPr lang="es-ES" sz="2400" dirty="0" err="1">
                <a:solidFill>
                  <a:schemeClr val="bg1"/>
                </a:solidFill>
              </a:rPr>
              <a:t>accretion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redshift</a:t>
            </a:r>
            <a:r>
              <a:rPr lang="es-ES" sz="2400" dirty="0">
                <a:solidFill>
                  <a:schemeClr val="bg1"/>
                </a:solidFill>
              </a:rPr>
              <a:t>. </a:t>
            </a:r>
            <a:r>
              <a:rPr lang="es-ES" sz="2400" dirty="0" err="1">
                <a:solidFill>
                  <a:schemeClr val="bg1"/>
                </a:solidFill>
              </a:rPr>
              <a:t>The</a:t>
            </a:r>
            <a:r>
              <a:rPr lang="es-ES" sz="2400" dirty="0">
                <a:solidFill>
                  <a:schemeClr val="bg1"/>
                </a:solidFill>
              </a:rPr>
              <a:t> host </a:t>
            </a:r>
            <a:r>
              <a:rPr lang="es-ES" sz="2400" dirty="0" err="1">
                <a:solidFill>
                  <a:schemeClr val="bg1"/>
                </a:solidFill>
              </a:rPr>
              <a:t>is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described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with</a:t>
            </a:r>
            <a:r>
              <a:rPr lang="es-ES" sz="2400" dirty="0">
                <a:solidFill>
                  <a:schemeClr val="bg1"/>
                </a:solidFill>
              </a:rPr>
              <a:t> a </a:t>
            </a:r>
            <a:br>
              <a:rPr lang="es-ES" sz="2400" dirty="0">
                <a:solidFill>
                  <a:schemeClr val="bg1"/>
                </a:solidFill>
              </a:rPr>
            </a:br>
            <a:r>
              <a:rPr lang="es-ES" sz="2400" dirty="0">
                <a:solidFill>
                  <a:schemeClr val="bg1"/>
                </a:solidFill>
              </a:rPr>
              <a:t>time-</a:t>
            </a:r>
            <a:r>
              <a:rPr lang="es-ES" sz="2400" dirty="0" err="1">
                <a:solidFill>
                  <a:schemeClr val="bg1"/>
                </a:solidFill>
              </a:rPr>
              <a:t>evolving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analytical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potential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including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baryons</a:t>
            </a:r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 err="1">
                <a:solidFill>
                  <a:schemeClr val="bg1"/>
                </a:solidFill>
              </a:rPr>
              <a:t>Our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results</a:t>
            </a:r>
            <a:r>
              <a:rPr lang="es-ES" sz="2400" dirty="0">
                <a:solidFill>
                  <a:schemeClr val="bg1"/>
                </a:solidFill>
              </a:rPr>
              <a:t> show:</a:t>
            </a:r>
          </a:p>
          <a:p>
            <a:pPr lvl="1"/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Both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</a:t>
            </a:r>
            <a:r>
              <a:rPr lang="es-ES" sz="2200" baseline="-25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max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and </a:t>
            </a:r>
            <a:r>
              <a:rPr lang="es-ES" sz="22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</a:t>
            </a:r>
            <a:r>
              <a:rPr lang="es-ES" sz="2200" baseline="-25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max</a:t>
            </a:r>
            <a:r>
              <a:rPr lang="es-ES" sz="2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decrease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with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time</a:t>
            </a:r>
          </a:p>
          <a:p>
            <a:pPr lvl="1"/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While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</a:t>
            </a:r>
            <a:r>
              <a:rPr lang="es-ES" sz="2200" baseline="-25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max</a:t>
            </a:r>
            <a:r>
              <a:rPr lang="es-ES" sz="2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shrinks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more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than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</a:t>
            </a:r>
            <a:r>
              <a:rPr lang="es-ES" sz="2200" baseline="-25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max</a:t>
            </a:r>
            <a:r>
              <a:rPr lang="es-ES" sz="2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its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rate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of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decrease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diminishes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with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time </a:t>
            </a:r>
          </a:p>
          <a:p>
            <a:pPr lvl="1"/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First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prompt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cusps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tidal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track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</a:t>
            </a:r>
            <a:r>
              <a:rPr lang="es-ES" sz="2200" baseline="-25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max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- </a:t>
            </a:r>
            <a:r>
              <a:rPr lang="es-ES" sz="22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</a:t>
            </a:r>
            <a:r>
              <a:rPr lang="es-ES" sz="2200" baseline="-25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max</a:t>
            </a:r>
            <a:r>
              <a:rPr lang="es-ES" sz="22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and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pericentre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tidal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tracks</a:t>
            </a:r>
            <a:endParaRPr lang="es-ES" sz="2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1"/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Prompt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cusps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remain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more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stable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larger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</a:t>
            </a:r>
            <a:r>
              <a:rPr lang="es-ES" sz="2200" baseline="-25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max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than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NFW</a:t>
            </a:r>
          </a:p>
          <a:p>
            <a:pPr lvl="1"/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Velocity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concentrations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increase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with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time up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to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2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orders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of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magnitude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  <a:b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this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way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enhancing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concentrations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wrt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field</a:t>
            </a:r>
            <a:r>
              <a:rPr lang="es-E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haloes</a:t>
            </a:r>
            <a:endParaRPr lang="es-ES" sz="2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s-ES" sz="2400" dirty="0" err="1">
                <a:solidFill>
                  <a:schemeClr val="bg1"/>
                </a:solidFill>
              </a:rPr>
              <a:t>Relevant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for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lensing</a:t>
            </a:r>
            <a:r>
              <a:rPr lang="es-ES" sz="2400" dirty="0">
                <a:solidFill>
                  <a:schemeClr val="bg1"/>
                </a:solidFill>
              </a:rPr>
              <a:t>, </a:t>
            </a:r>
            <a:r>
              <a:rPr lang="es-ES" sz="2400" dirty="0" err="1">
                <a:solidFill>
                  <a:schemeClr val="bg1"/>
                </a:solidFill>
              </a:rPr>
              <a:t>streams</a:t>
            </a:r>
            <a:r>
              <a:rPr lang="es-ES" sz="2400" dirty="0">
                <a:solidFill>
                  <a:schemeClr val="bg1"/>
                </a:solidFill>
              </a:rPr>
              <a:t>, </a:t>
            </a:r>
            <a:r>
              <a:rPr lang="es-ES" sz="2400" dirty="0" err="1">
                <a:solidFill>
                  <a:schemeClr val="bg1"/>
                </a:solidFill>
              </a:rPr>
              <a:t>indirect</a:t>
            </a:r>
            <a:r>
              <a:rPr lang="es-ES" sz="2400" dirty="0">
                <a:solidFill>
                  <a:schemeClr val="bg1"/>
                </a:solidFill>
              </a:rPr>
              <a:t> DM </a:t>
            </a:r>
            <a:r>
              <a:rPr lang="es-ES" sz="2400" dirty="0" err="1">
                <a:solidFill>
                  <a:schemeClr val="bg1"/>
                </a:solidFill>
              </a:rPr>
              <a:t>searches</a:t>
            </a:r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 err="1">
                <a:solidFill>
                  <a:schemeClr val="bg1"/>
                </a:solidFill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Check</a:t>
            </a:r>
            <a:r>
              <a:rPr lang="es-ES" sz="2400" dirty="0">
                <a:solidFill>
                  <a:schemeClr val="bg1"/>
                </a:solidFill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 </a:t>
            </a:r>
            <a:r>
              <a:rPr lang="es-ES" sz="2400" dirty="0" err="1">
                <a:solidFill>
                  <a:schemeClr val="bg1"/>
                </a:solidFill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it</a:t>
            </a:r>
            <a:r>
              <a:rPr lang="es-ES" sz="2400" dirty="0">
                <a:solidFill>
                  <a:schemeClr val="bg1"/>
                </a:solidFill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 </a:t>
            </a:r>
            <a:r>
              <a:rPr lang="es-ES" sz="2400" dirty="0" err="1">
                <a:solidFill>
                  <a:schemeClr val="bg1"/>
                </a:solidFill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out</a:t>
            </a:r>
            <a:r>
              <a:rPr lang="es-ES" sz="2400" dirty="0">
                <a:solidFill>
                  <a:schemeClr val="bg1"/>
                </a:solidFill>
                <a:effectLst>
                  <a:glow rad="63500">
                    <a:schemeClr val="accent5">
                      <a:alpha val="40000"/>
                    </a:schemeClr>
                  </a:glow>
                </a:effectLst>
              </a:rPr>
              <a:t>! arXiv:2506.01152 </a:t>
            </a:r>
            <a:endParaRPr lang="es-ES" sz="2400" u="sng" dirty="0">
              <a:solidFill>
                <a:schemeClr val="bg1"/>
              </a:solidFill>
            </a:endParaRPr>
          </a:p>
        </p:txBody>
      </p:sp>
      <p:pic>
        <p:nvPicPr>
          <p:cNvPr id="3" name="Imagen 13">
            <a:extLst>
              <a:ext uri="{FF2B5EF4-FFF2-40B4-BE49-F238E27FC236}">
                <a16:creationId xmlns:a16="http://schemas.microsoft.com/office/drawing/2014/main" id="{0246E581-FEC2-A1F5-6B6D-3FC382DB5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720" y="3153743"/>
            <a:ext cx="3123500" cy="31235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hank you">
            <a:extLst>
              <a:ext uri="{FF2B5EF4-FFF2-40B4-BE49-F238E27FC236}">
                <a16:creationId xmlns:a16="http://schemas.microsoft.com/office/drawing/2014/main" id="{A76ED511-4B20-546C-6679-7F8101219978}"/>
              </a:ext>
            </a:extLst>
          </p:cNvPr>
          <p:cNvSpPr txBox="1"/>
          <p:nvPr/>
        </p:nvSpPr>
        <p:spPr>
          <a:xfrm rot="18738229">
            <a:off x="9117132" y="3838899"/>
            <a:ext cx="3301815" cy="7078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  <a:latin typeface="Ink Free" panose="03080402000500000000" pitchFamily="66" charset="0"/>
                <a:cs typeface="AkayaKanadaka" panose="02010502080401010103" pitchFamily="2" charset="77"/>
              </a:rPr>
              <a:t>Thank</a:t>
            </a:r>
            <a:r>
              <a:rPr lang="es-ES" sz="4000" dirty="0">
                <a:solidFill>
                  <a:schemeClr val="bg1"/>
                </a:solidFill>
                <a:latin typeface="Ink Free" panose="03080402000500000000" pitchFamily="66" charset="0"/>
                <a:cs typeface="AkayaKanadaka" panose="02010502080401010103" pitchFamily="2" charset="77"/>
              </a:rPr>
              <a:t> </a:t>
            </a:r>
            <a:r>
              <a:rPr lang="es-ES" sz="4000" dirty="0" err="1">
                <a:solidFill>
                  <a:schemeClr val="bg1"/>
                </a:solidFill>
                <a:latin typeface="Ink Free" panose="03080402000500000000" pitchFamily="66" charset="0"/>
                <a:cs typeface="AkayaKanadaka" panose="02010502080401010103" pitchFamily="2" charset="77"/>
              </a:rPr>
              <a:t>you</a:t>
            </a:r>
            <a:r>
              <a:rPr lang="es-ES" sz="4000" dirty="0">
                <a:solidFill>
                  <a:schemeClr val="bg1"/>
                </a:solidFill>
                <a:latin typeface="Ink Free" panose="03080402000500000000" pitchFamily="66" charset="0"/>
                <a:cs typeface="AkayaKanadaka" panose="02010502080401010103" pitchFamily="2" charset="77"/>
              </a:rPr>
              <a:t>!</a:t>
            </a:r>
          </a:p>
        </p:txBody>
      </p:sp>
      <p:sp>
        <p:nvSpPr>
          <p:cNvPr id="7" name="subhalo loses...">
            <a:extLst>
              <a:ext uri="{FF2B5EF4-FFF2-40B4-BE49-F238E27FC236}">
                <a16:creationId xmlns:a16="http://schemas.microsoft.com/office/drawing/2014/main" id="{A83F7F69-9B6E-AFE6-9A47-8B901654BB29}"/>
              </a:ext>
            </a:extLst>
          </p:cNvPr>
          <p:cNvSpPr txBox="1"/>
          <p:nvPr/>
        </p:nvSpPr>
        <p:spPr>
          <a:xfrm>
            <a:off x="8564579" y="5808711"/>
            <a:ext cx="3441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schemeClr val="bg1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alejandra.aguirre-santaella@durham.ac.uk</a:t>
            </a:r>
            <a:endParaRPr lang="es-ES" sz="1400" dirty="0">
              <a:solidFill>
                <a:schemeClr val="bg1"/>
              </a:solidFill>
              <a:latin typeface="AkayaKanadaka" panose="02010502080401010103" pitchFamily="2" charset="77"/>
              <a:cs typeface="AkayaKanadaka" panose="02010502080401010103" pitchFamily="2" charset="77"/>
            </a:endParaRPr>
          </a:p>
        </p:txBody>
      </p:sp>
      <p:pic>
        <p:nvPicPr>
          <p:cNvPr id="8" name="Picture 7" descr="A qr code on a black background&#10;&#10;AI-generated content may be incorrect." hidden="1">
            <a:extLst>
              <a:ext uri="{FF2B5EF4-FFF2-40B4-BE49-F238E27FC236}">
                <a16:creationId xmlns:a16="http://schemas.microsoft.com/office/drawing/2014/main" id="{85DF7E06-A372-5A96-D76A-75B6A5F37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997" y="4941999"/>
            <a:ext cx="1682582" cy="218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5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endParaRPr lang="es-ES" sz="4400" b="1" dirty="0">
              <a:latin typeface="+mj-lt"/>
            </a:endParaRPr>
          </a:p>
          <a:p>
            <a:pPr algn="ctr"/>
            <a:endParaRPr lang="es-ES" sz="4400" b="1" dirty="0">
              <a:latin typeface="+mj-lt"/>
            </a:endParaRPr>
          </a:p>
          <a:p>
            <a:pPr algn="ctr"/>
            <a:r>
              <a:rPr lang="es-ES" sz="9600" b="1" dirty="0">
                <a:latin typeface="+mj-lt"/>
              </a:rPr>
              <a:t>Back-up</a:t>
            </a:r>
          </a:p>
          <a:p>
            <a:pPr algn="ctr"/>
            <a:r>
              <a:rPr lang="es-ES" sz="9600" b="1" dirty="0" err="1">
                <a:latin typeface="+mj-lt"/>
              </a:rPr>
              <a:t>slides</a:t>
            </a:r>
            <a:endParaRPr lang="es-ES" sz="9600" b="1" dirty="0">
              <a:latin typeface="+mj-lt"/>
            </a:endParaRP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</a:t>
            </a:r>
          </a:p>
          <a:p>
            <a:endParaRPr lang="es-ES" dirty="0"/>
          </a:p>
          <a:p>
            <a:r>
              <a:rPr lang="es-ES" dirty="0"/>
              <a:t>		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11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4989064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DE9FC-1215-5B62-912F-11FE8339F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10">
            <a:extLst>
              <a:ext uri="{FF2B5EF4-FFF2-40B4-BE49-F238E27FC236}">
                <a16:creationId xmlns:a16="http://schemas.microsoft.com/office/drawing/2014/main" id="{C4C4621B-EB42-A4D3-847F-F8888B5A7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Tidal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tracks</a:t>
            </a:r>
            <a:r>
              <a:rPr lang="es-ES" sz="4400" i="1" dirty="0">
                <a:solidFill>
                  <a:schemeClr val="bg1"/>
                </a:solidFill>
              </a:rPr>
              <a:t> </a:t>
            </a:r>
            <a:r>
              <a:rPr lang="es-ES" sz="4400" i="1" dirty="0" err="1">
                <a:solidFill>
                  <a:schemeClr val="bg1"/>
                </a:solidFill>
              </a:rPr>
              <a:t>r</a:t>
            </a:r>
            <a:r>
              <a:rPr lang="es-ES" sz="4400" baseline="-25000" dirty="0" err="1">
                <a:solidFill>
                  <a:schemeClr val="bg1"/>
                </a:solidFill>
              </a:rPr>
              <a:t>max</a:t>
            </a:r>
            <a:r>
              <a:rPr lang="es-ES" sz="4400" dirty="0">
                <a:solidFill>
                  <a:schemeClr val="bg1"/>
                </a:solidFill>
              </a:rPr>
              <a:t> - </a:t>
            </a:r>
            <a:r>
              <a:rPr lang="es-ES" sz="4400" i="1" dirty="0" err="1">
                <a:solidFill>
                  <a:schemeClr val="bg1"/>
                </a:solidFill>
              </a:rPr>
              <a:t>f</a:t>
            </a:r>
            <a:r>
              <a:rPr lang="es-ES" sz="4400" baseline="-25000" dirty="0" err="1">
                <a:solidFill>
                  <a:schemeClr val="bg1"/>
                </a:solidFill>
              </a:rPr>
              <a:t>b</a:t>
            </a:r>
            <a:r>
              <a:rPr lang="es-ES" sz="4400" dirty="0">
                <a:solidFill>
                  <a:schemeClr val="bg1"/>
                </a:solidFill>
              </a:rPr>
              <a:t> 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</a:t>
            </a:r>
          </a:p>
          <a:p>
            <a:r>
              <a:rPr lang="es-ES" dirty="0"/>
              <a:t>					     	</a:t>
            </a:r>
          </a:p>
          <a:p>
            <a:endParaRPr lang="es-ES" dirty="0"/>
          </a:p>
          <a:p>
            <a:r>
              <a:rPr lang="es-ES" dirty="0"/>
              <a:t>		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0449E6-7736-6E72-4602-D3573AEDF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12</a:t>
            </a:fld>
            <a:endParaRPr lang="es-E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Marcador de texto 2" hidden="1">
                <a:extLst>
                  <a:ext uri="{FF2B5EF4-FFF2-40B4-BE49-F238E27FC236}">
                    <a16:creationId xmlns:a16="http://schemas.microsoft.com/office/drawing/2014/main" id="{0FA1C705-55F3-0136-C3BD-726C5F2336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1757" y="1367474"/>
                <a:ext cx="2844868" cy="5490526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66700" indent="-2667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ES" sz="2000" i="1" dirty="0" err="1">
                    <a:solidFill>
                      <a:schemeClr val="bg1"/>
                    </a:solidFill>
                  </a:rPr>
                  <a:t>V</a:t>
                </a:r>
                <a:r>
                  <a:rPr lang="es-ES" sz="2000" baseline="-25000" dirty="0" err="1">
                    <a:solidFill>
                      <a:schemeClr val="bg1"/>
                    </a:solidFill>
                  </a:rPr>
                  <a:t>max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decreases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less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wrt</a:t>
                </a:r>
                <a:r>
                  <a:rPr lang="es-ES" sz="2000" dirty="0">
                    <a:solidFill>
                      <a:schemeClr val="bg1"/>
                    </a:solidFill>
                  </a:rPr>
                  <a:t> NFW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subhaloes</a:t>
                </a:r>
                <a:endParaRPr lang="es-ES" sz="2000" dirty="0">
                  <a:solidFill>
                    <a:schemeClr val="bg1"/>
                  </a:solidFill>
                </a:endParaRPr>
              </a:p>
              <a:p>
                <a:r>
                  <a:rPr lang="es-ES" sz="2000" dirty="0" err="1">
                    <a:solidFill>
                      <a:schemeClr val="bg1"/>
                    </a:solidFill>
                  </a:rPr>
                  <a:t>Pericentre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tidal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track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reaches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the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apocentre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one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faster</a:t>
                </a:r>
                <a:endParaRPr lang="es-ES" sz="2000" dirty="0">
                  <a:solidFill>
                    <a:schemeClr val="bg1"/>
                  </a:solidFill>
                </a:endParaRPr>
              </a:p>
              <a:p>
                <a:r>
                  <a:rPr lang="es-ES" sz="2000" dirty="0">
                    <a:solidFill>
                      <a:schemeClr val="bg1"/>
                    </a:solidFill>
                  </a:rPr>
                  <a:t>Small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scatter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for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apocentre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tidal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track</a:t>
                </a:r>
                <a:br>
                  <a:rPr lang="es-ES" sz="2000" dirty="0">
                    <a:solidFill>
                      <a:schemeClr val="bg1"/>
                    </a:solidFill>
                  </a:rPr>
                </a:br>
                <a:r>
                  <a:rPr lang="es-ES" sz="2000" i="1" dirty="0" err="1">
                    <a:solidFill>
                      <a:schemeClr val="bg1"/>
                    </a:solidFill>
                  </a:rPr>
                  <a:t>V</a:t>
                </a:r>
                <a:r>
                  <a:rPr lang="es-ES" sz="2000" baseline="-25000" dirty="0" err="1">
                    <a:solidFill>
                      <a:schemeClr val="bg1"/>
                    </a:solidFill>
                  </a:rPr>
                  <a:t>max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i="1" dirty="0">
                    <a:solidFill>
                      <a:schemeClr val="bg1"/>
                    </a:solidFill>
                  </a:rPr>
                  <a:t>- </a:t>
                </a:r>
                <a:r>
                  <a:rPr lang="es-ES" sz="2000" i="1" dirty="0" err="1">
                    <a:solidFill>
                      <a:schemeClr val="bg1"/>
                    </a:solidFill>
                  </a:rPr>
                  <a:t>r</a:t>
                </a:r>
                <a:r>
                  <a:rPr lang="es-ES" sz="2000" baseline="-25000" dirty="0" err="1">
                    <a:solidFill>
                      <a:schemeClr val="bg1"/>
                    </a:solidFill>
                  </a:rPr>
                  <a:t>max</a:t>
                </a:r>
                <a:r>
                  <a:rPr lang="es-ES" sz="2000" baseline="-25000" dirty="0">
                    <a:solidFill>
                      <a:schemeClr val="bg1"/>
                    </a:solidFill>
                  </a:rPr>
                  <a:t> </a:t>
                </a:r>
                <a:endParaRPr lang="es-ES" sz="2000" dirty="0">
                  <a:solidFill>
                    <a:schemeClr val="bg1"/>
                  </a:solidFill>
                </a:endParaRPr>
              </a:p>
              <a:p>
                <a:r>
                  <a:rPr lang="es-ES" sz="2000" dirty="0" err="1">
                    <a:solidFill>
                      <a:schemeClr val="bg1"/>
                    </a:solidFill>
                  </a:rPr>
                  <a:t>Our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fits</a:t>
                </a:r>
                <a:r>
                  <a:rPr lang="es-ES" sz="2000" dirty="0">
                    <a:solidFill>
                      <a:schemeClr val="bg1"/>
                    </a:solidFill>
                  </a:rPr>
                  <a:t> lie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between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br>
                  <a:rPr lang="es-ES" sz="2000" dirty="0">
                    <a:solidFill>
                      <a:schemeClr val="bg1"/>
                    </a:solidFill>
                  </a:rPr>
                </a:br>
                <a:r>
                  <a:rPr lang="es-ES" sz="2000" dirty="0">
                    <a:solidFill>
                      <a:schemeClr val="bg1"/>
                    </a:solidFill>
                  </a:rPr>
                  <a:t>D24 and P10</a:t>
                </a:r>
              </a:p>
              <a:p>
                <a:r>
                  <a:rPr lang="es-ES" sz="2000" dirty="0">
                    <a:solidFill>
                      <a:schemeClr val="bg1"/>
                    </a:solidFill>
                  </a:rPr>
                  <a:t>Peñarrubia+10:</a:t>
                </a:r>
                <a:br>
                  <a:rPr lang="es-ES" sz="2000" dirty="0">
                    <a:solidFill>
                      <a:schemeClr val="bg1"/>
                    </a:solidFill>
                  </a:rPr>
                </a:br>
                <a:br>
                  <a:rPr lang="es-ES" sz="1000" dirty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(1+</m:t>
                            </m:r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den>
                    </m:f>
                  </m:oMath>
                </a14:m>
                <a:endParaRPr lang="es-ES" sz="2000" dirty="0">
                  <a:solidFill>
                    <a:schemeClr val="bg1"/>
                  </a:solidFill>
                </a:endParaRPr>
              </a:p>
              <a:p>
                <a:r>
                  <a:rPr lang="es-ES" sz="2000" dirty="0">
                    <a:solidFill>
                      <a:schemeClr val="bg1"/>
                    </a:solidFill>
                  </a:rPr>
                  <a:t>EN21: </a:t>
                </a:r>
                <a:br>
                  <a:rPr lang="es-ES" sz="2000" dirty="0">
                    <a:solidFill>
                      <a:schemeClr val="bg1"/>
                    </a:solidFill>
                  </a:rPr>
                </a:br>
                <a:endParaRPr lang="es-ES" sz="8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sSup>
                        <m:sSupPr>
                          <m:ctrlP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  <m:sSup>
                        <m:sSupPr>
                          <m:ctrlP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s-ES" sz="2000" dirty="0">
                  <a:solidFill>
                    <a:schemeClr val="bg1"/>
                  </a:solidFill>
                </a:endParaRPr>
              </a:p>
              <a:p>
                <a:endParaRPr lang="es-E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s-E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s-ES" sz="3200" b="1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br>
                  <a:rPr lang="es-ES" sz="1400" b="1" dirty="0">
                    <a:solidFill>
                      <a:schemeClr val="bg1"/>
                    </a:solidFill>
                  </a:rPr>
                </a:br>
                <a:endParaRPr lang="es-E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Marcador de texto 2" hidden="1">
                <a:extLst>
                  <a:ext uri="{FF2B5EF4-FFF2-40B4-BE49-F238E27FC236}">
                    <a16:creationId xmlns:a16="http://schemas.microsoft.com/office/drawing/2014/main" id="{0FA1C705-55F3-0136-C3BD-726C5F233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57" y="1367474"/>
                <a:ext cx="2844868" cy="5490526"/>
              </a:xfrm>
              <a:prstGeom prst="rect">
                <a:avLst/>
              </a:prstGeom>
              <a:blipFill>
                <a:blip r:embed="rId2"/>
                <a:stretch>
                  <a:fillRect l="-4889" t="-2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3">
            <a:extLst>
              <a:ext uri="{FF2B5EF4-FFF2-40B4-BE49-F238E27FC236}">
                <a16:creationId xmlns:a16="http://schemas.microsoft.com/office/drawing/2014/main" id="{2BD16B7E-C1E0-46C8-6523-3EB3E435D12A}"/>
              </a:ext>
            </a:extLst>
          </p:cNvPr>
          <p:cNvSpPr txBox="1"/>
          <p:nvPr/>
        </p:nvSpPr>
        <p:spPr>
          <a:xfrm>
            <a:off x="9695798" y="6362964"/>
            <a:ext cx="179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AAS+25 (in </a:t>
            </a:r>
            <a:r>
              <a:rPr lang="es-ES" dirty="0" err="1">
                <a:solidFill>
                  <a:schemeClr val="bg1"/>
                </a:solidFill>
              </a:rPr>
              <a:t>prep</a:t>
            </a:r>
            <a:r>
              <a:rPr lang="es-ES" dirty="0">
                <a:solidFill>
                  <a:schemeClr val="bg1"/>
                </a:solidFill>
              </a:rPr>
              <a:t>) </a:t>
            </a:r>
          </a:p>
        </p:txBody>
      </p: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3F261DE9-4768-4D42-5543-9DEBBEA4B536}"/>
              </a:ext>
            </a:extLst>
          </p:cNvPr>
          <p:cNvGrpSpPr/>
          <p:nvPr/>
        </p:nvGrpSpPr>
        <p:grpSpPr>
          <a:xfrm>
            <a:off x="2587526" y="1387829"/>
            <a:ext cx="7658280" cy="5369400"/>
            <a:chOff x="2587526" y="1387829"/>
            <a:chExt cx="7658280" cy="53694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5311FDD-EAF5-9452-F306-6F4FD184A63B}"/>
                    </a:ext>
                  </a:extLst>
                </p14:cNvPr>
                <p14:cNvContentPartPr/>
                <p14:nvPr/>
              </p14:nvContentPartPr>
              <p14:xfrm>
                <a:off x="2637206" y="2751149"/>
                <a:ext cx="811440" cy="2527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5311FDD-EAF5-9452-F306-6F4FD184A63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19206" y="2733149"/>
                  <a:ext cx="847080" cy="256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030CA08-677C-74A2-B24F-19834DDCD5AE}"/>
                    </a:ext>
                  </a:extLst>
                </p14:cNvPr>
                <p14:cNvContentPartPr/>
                <p14:nvPr/>
              </p14:nvContentPartPr>
              <p14:xfrm>
                <a:off x="2587526" y="2866349"/>
                <a:ext cx="997200" cy="1017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030CA08-677C-74A2-B24F-19834DDCD5A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69526" y="2848349"/>
                  <a:ext cx="1032840" cy="10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F960567-A273-2A3B-2400-371037A101C9}"/>
                    </a:ext>
                  </a:extLst>
                </p14:cNvPr>
                <p14:cNvContentPartPr/>
                <p14:nvPr/>
              </p14:nvContentPartPr>
              <p14:xfrm>
                <a:off x="3636566" y="2948429"/>
                <a:ext cx="525960" cy="1299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F960567-A273-2A3B-2400-371037A101C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18566" y="2930429"/>
                  <a:ext cx="561600" cy="13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D9C5B35-7548-9EA8-9425-AD6DFC2D3F68}"/>
                    </a:ext>
                  </a:extLst>
                </p14:cNvPr>
                <p14:cNvContentPartPr/>
                <p14:nvPr/>
              </p14:nvContentPartPr>
              <p14:xfrm>
                <a:off x="4300406" y="3710549"/>
                <a:ext cx="928800" cy="513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D9C5B35-7548-9EA8-9425-AD6DFC2D3F6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282406" y="3692549"/>
                  <a:ext cx="964440" cy="54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61043DA-1596-294C-AE81-967C860A6325}"/>
                    </a:ext>
                  </a:extLst>
                </p14:cNvPr>
                <p14:cNvContentPartPr/>
                <p14:nvPr/>
              </p14:nvContentPartPr>
              <p14:xfrm>
                <a:off x="5341526" y="3268829"/>
                <a:ext cx="783360" cy="592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61043DA-1596-294C-AE81-967C860A632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323526" y="3250829"/>
                  <a:ext cx="819000" cy="62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735FFBD-C81F-324D-052E-1148D04DBFB2}"/>
                    </a:ext>
                  </a:extLst>
                </p14:cNvPr>
                <p14:cNvContentPartPr/>
                <p14:nvPr/>
              </p14:nvContentPartPr>
              <p14:xfrm>
                <a:off x="6088166" y="3014309"/>
                <a:ext cx="865800" cy="589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735FFBD-C81F-324D-052E-1148D04DBFB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070159" y="2996309"/>
                  <a:ext cx="901455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FC7FA8D-A3E5-3627-769F-4D3C374C018E}"/>
                    </a:ext>
                  </a:extLst>
                </p14:cNvPr>
                <p14:cNvContentPartPr/>
                <p14:nvPr/>
              </p14:nvContentPartPr>
              <p14:xfrm>
                <a:off x="6511886" y="2118989"/>
                <a:ext cx="926640" cy="1091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FC7FA8D-A3E5-3627-769F-4D3C374C018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493879" y="2100989"/>
                  <a:ext cx="962294" cy="11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32D17F1-DABA-0403-D554-D6EE5FA957FB}"/>
                    </a:ext>
                  </a:extLst>
                </p14:cNvPr>
                <p14:cNvContentPartPr/>
                <p14:nvPr/>
              </p14:nvContentPartPr>
              <p14:xfrm>
                <a:off x="7636166" y="2820989"/>
                <a:ext cx="440280" cy="419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32D17F1-DABA-0403-D554-D6EE5FA957F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618151" y="2802989"/>
                  <a:ext cx="475949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61D956E-76D3-647C-E069-0746E4BE26F5}"/>
                    </a:ext>
                  </a:extLst>
                </p14:cNvPr>
                <p14:cNvContentPartPr/>
                <p14:nvPr/>
              </p14:nvContentPartPr>
              <p14:xfrm>
                <a:off x="8296046" y="2050229"/>
                <a:ext cx="62640" cy="1017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61D956E-76D3-647C-E069-0746E4BE26F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278149" y="2032229"/>
                  <a:ext cx="98076" cy="10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56A0F93-702A-DCFE-655E-B1D51DAD00BB}"/>
                    </a:ext>
                  </a:extLst>
                </p14:cNvPr>
                <p14:cNvContentPartPr/>
                <p14:nvPr/>
              </p14:nvContentPartPr>
              <p14:xfrm>
                <a:off x="8739566" y="1655669"/>
                <a:ext cx="382320" cy="1293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56A0F93-702A-DCFE-655E-B1D51DAD00B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721566" y="1637669"/>
                  <a:ext cx="417960" cy="13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3BD3F12-3EF9-A8DB-8F21-5C92A8AF331D}"/>
                    </a:ext>
                  </a:extLst>
                </p14:cNvPr>
                <p14:cNvContentPartPr/>
                <p14:nvPr/>
              </p14:nvContentPartPr>
              <p14:xfrm>
                <a:off x="9211886" y="2081189"/>
                <a:ext cx="915120" cy="414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3BD3F12-3EF9-A8DB-8F21-5C92A8AF331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193879" y="2063189"/>
                  <a:ext cx="950774" cy="45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ECB2BE7-3F13-4901-A514-DAEC091907B5}"/>
                    </a:ext>
                  </a:extLst>
                </p14:cNvPr>
                <p14:cNvContentPartPr/>
                <p14:nvPr/>
              </p14:nvContentPartPr>
              <p14:xfrm>
                <a:off x="9875006" y="1387829"/>
                <a:ext cx="234720" cy="808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ECB2BE7-3F13-4901-A514-DAEC091907B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857006" y="1369837"/>
                  <a:ext cx="270360" cy="8441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00C3B50-EA5D-8890-0967-143247E12DA2}"/>
                    </a:ext>
                  </a:extLst>
                </p14:cNvPr>
                <p14:cNvContentPartPr/>
                <p14:nvPr/>
              </p14:nvContentPartPr>
              <p14:xfrm>
                <a:off x="9840086" y="1929629"/>
                <a:ext cx="30600" cy="37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00C3B50-EA5D-8890-0967-143247E12DA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822086" y="1911629"/>
                  <a:ext cx="662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DAF99E6-643B-6DB7-6BF0-F8DE09DCB452}"/>
                    </a:ext>
                  </a:extLst>
                </p14:cNvPr>
                <p14:cNvContentPartPr/>
                <p14:nvPr/>
              </p14:nvContentPartPr>
              <p14:xfrm>
                <a:off x="3979286" y="3582029"/>
                <a:ext cx="6266520" cy="3175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DAF99E6-643B-6DB7-6BF0-F8DE09DCB45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961286" y="3564029"/>
                  <a:ext cx="6302160" cy="3210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4C9A031-E24B-C3AA-58BC-1950CC0FB11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964527" y="1365840"/>
            <a:ext cx="4059101" cy="45392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AF6EF8-3100-46E7-A320-8BB3A2EE080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36325" y="1367270"/>
            <a:ext cx="4052866" cy="453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8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54C80-6C5E-B212-0499-00E381FA5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FACB865A-237D-E623-8393-5CC13BEF8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Tidal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track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dependence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on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i="1" dirty="0" err="1">
                <a:latin typeface="+mj-lt"/>
              </a:rPr>
              <a:t>z</a:t>
            </a:r>
            <a:r>
              <a:rPr lang="es-ES" sz="4400" b="1" baseline="-25000" dirty="0" err="1">
                <a:latin typeface="+mj-lt"/>
              </a:rPr>
              <a:t>acc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 								                                 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C9866A-358E-1258-2CCB-D47037946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13</a:t>
            </a:fld>
            <a:endParaRPr lang="es-ES" noProof="0"/>
          </a:p>
        </p:txBody>
      </p:sp>
      <p:sp>
        <p:nvSpPr>
          <p:cNvPr id="2" name="Marcador de texto 2" hidden="1">
            <a:extLst>
              <a:ext uri="{FF2B5EF4-FFF2-40B4-BE49-F238E27FC236}">
                <a16:creationId xmlns:a16="http://schemas.microsoft.com/office/drawing/2014/main" id="{3C9DD6A1-6E22-DF96-1997-ABDE3A014E15}"/>
              </a:ext>
            </a:extLst>
          </p:cNvPr>
          <p:cNvSpPr txBox="1">
            <a:spLocks/>
          </p:cNvSpPr>
          <p:nvPr/>
        </p:nvSpPr>
        <p:spPr>
          <a:xfrm>
            <a:off x="411756" y="1313693"/>
            <a:ext cx="5989044" cy="4301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err="1">
                <a:solidFill>
                  <a:schemeClr val="bg1"/>
                </a:solidFill>
              </a:rPr>
              <a:t>We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still</a:t>
            </a:r>
            <a:r>
              <a:rPr lang="es-ES" sz="2400" dirty="0">
                <a:solidFill>
                  <a:schemeClr val="bg1"/>
                </a:solidFill>
              </a:rPr>
              <a:t> do </a:t>
            </a:r>
            <a:r>
              <a:rPr lang="es-ES" sz="2400" dirty="0" err="1">
                <a:solidFill>
                  <a:schemeClr val="bg1"/>
                </a:solidFill>
              </a:rPr>
              <a:t>not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know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what</a:t>
            </a:r>
            <a:r>
              <a:rPr lang="es-ES" sz="2400" dirty="0">
                <a:solidFill>
                  <a:schemeClr val="bg1"/>
                </a:solidFill>
              </a:rPr>
              <a:t> DM </a:t>
            </a:r>
            <a:r>
              <a:rPr lang="es-ES" sz="2400" dirty="0" err="1">
                <a:solidFill>
                  <a:schemeClr val="bg1"/>
                </a:solidFill>
              </a:rPr>
              <a:t>is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made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of</a:t>
            </a:r>
            <a:r>
              <a:rPr lang="es-ES" sz="2400" dirty="0">
                <a:solidFill>
                  <a:schemeClr val="bg1"/>
                </a:solidFill>
              </a:rPr>
              <a:t>: </a:t>
            </a:r>
            <a:r>
              <a:rPr lang="es-ES" sz="2400" dirty="0" err="1">
                <a:solidFill>
                  <a:schemeClr val="bg1"/>
                </a:solidFill>
              </a:rPr>
              <a:t>particle</a:t>
            </a:r>
            <a:r>
              <a:rPr lang="es-ES" sz="2400" dirty="0">
                <a:solidFill>
                  <a:schemeClr val="bg1"/>
                </a:solidFill>
              </a:rPr>
              <a:t> zoo</a:t>
            </a:r>
          </a:p>
          <a:p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Weakly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Interacting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Massive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Particles</a:t>
            </a:r>
            <a:r>
              <a:rPr lang="es-ES" sz="2400" dirty="0">
                <a:solidFill>
                  <a:schemeClr val="bg1"/>
                </a:solidFill>
              </a:rPr>
              <a:t> (</a:t>
            </a:r>
            <a:r>
              <a:rPr lang="es-ES" sz="2400" dirty="0" err="1">
                <a:solidFill>
                  <a:schemeClr val="bg1"/>
                </a:solidFill>
              </a:rPr>
              <a:t>WIMPs</a:t>
            </a:r>
            <a:r>
              <a:rPr lang="es-ES" sz="2400" dirty="0">
                <a:solidFill>
                  <a:schemeClr val="bg1"/>
                </a:solidFill>
              </a:rPr>
              <a:t>) </a:t>
            </a:r>
            <a:r>
              <a:rPr lang="es-ES" sz="2400" dirty="0" err="1">
                <a:solidFill>
                  <a:schemeClr val="bg1"/>
                </a:solidFill>
              </a:rPr>
              <a:t>among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the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preferred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ones</a:t>
            </a:r>
            <a:endParaRPr lang="es-ES" sz="24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production</a:t>
            </a:r>
            <a:r>
              <a:rPr lang="es-ES" sz="2200" dirty="0">
                <a:solidFill>
                  <a:schemeClr val="bg1"/>
                </a:solidFill>
              </a:rPr>
              <a:t> at </a:t>
            </a:r>
            <a:r>
              <a:rPr lang="es-ES" sz="2200" dirty="0" err="1">
                <a:solidFill>
                  <a:schemeClr val="bg1"/>
                </a:solidFill>
              </a:rPr>
              <a:t>colliders</a:t>
            </a:r>
            <a:endParaRPr lang="es-ES" sz="2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detection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through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scattering</a:t>
            </a:r>
            <a:endParaRPr lang="es-ES" sz="2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indirect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detection</a:t>
            </a:r>
            <a:br>
              <a:rPr lang="es-ES" sz="2200" dirty="0">
                <a:solidFill>
                  <a:schemeClr val="bg1"/>
                </a:solidFill>
              </a:rPr>
            </a:br>
            <a:r>
              <a:rPr lang="es-ES" sz="2200" dirty="0" err="1">
                <a:solidFill>
                  <a:schemeClr val="bg1"/>
                </a:solidFill>
              </a:rPr>
              <a:t>annihilation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products</a:t>
            </a:r>
            <a:r>
              <a:rPr lang="es-ES" sz="2200" dirty="0">
                <a:solidFill>
                  <a:schemeClr val="bg1"/>
                </a:solidFill>
              </a:rPr>
              <a:t>: </a:t>
            </a:r>
          </a:p>
          <a:p>
            <a:r>
              <a:rPr lang="el-GR" sz="2400" dirty="0">
                <a:solidFill>
                  <a:schemeClr val="bg1"/>
                </a:solidFill>
              </a:rPr>
              <a:t>Λ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blablable</a:t>
            </a:r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79978-A11C-A7CC-1F6C-C35C86BE1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95" y="1238217"/>
            <a:ext cx="5111092" cy="4624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8C1E1B-1AFF-12F5-2C19-E7FAB0B1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082" y="1238217"/>
            <a:ext cx="5111093" cy="462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6318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1D3EB-ADBD-3C7A-6458-5091D6C59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B1B88915-E297-4200-7DB2-2173AF301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Tidal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track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dependence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on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i="1" dirty="0" err="1">
                <a:latin typeface="+mj-lt"/>
              </a:rPr>
              <a:t>η</a:t>
            </a:r>
            <a:endParaRPr lang="es-ES" sz="4400" b="1" i="1" dirty="0">
              <a:latin typeface="+mj-lt"/>
            </a:endParaRP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 								                                 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341B5BE-7B63-2809-FD7B-DC9B324C0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14</a:t>
            </a:fld>
            <a:endParaRPr lang="es-ES" noProof="0"/>
          </a:p>
        </p:txBody>
      </p:sp>
      <p:sp>
        <p:nvSpPr>
          <p:cNvPr id="2" name="Marcador de texto 2" hidden="1">
            <a:extLst>
              <a:ext uri="{FF2B5EF4-FFF2-40B4-BE49-F238E27FC236}">
                <a16:creationId xmlns:a16="http://schemas.microsoft.com/office/drawing/2014/main" id="{5AB6D14B-06D2-5366-6002-3F80E2B2A20D}"/>
              </a:ext>
            </a:extLst>
          </p:cNvPr>
          <p:cNvSpPr txBox="1">
            <a:spLocks/>
          </p:cNvSpPr>
          <p:nvPr/>
        </p:nvSpPr>
        <p:spPr>
          <a:xfrm>
            <a:off x="411756" y="1313693"/>
            <a:ext cx="5989044" cy="4301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err="1">
                <a:solidFill>
                  <a:schemeClr val="bg1"/>
                </a:solidFill>
              </a:rPr>
              <a:t>We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still</a:t>
            </a:r>
            <a:r>
              <a:rPr lang="es-ES" sz="2400" dirty="0">
                <a:solidFill>
                  <a:schemeClr val="bg1"/>
                </a:solidFill>
              </a:rPr>
              <a:t> do </a:t>
            </a:r>
            <a:r>
              <a:rPr lang="es-ES" sz="2400" dirty="0" err="1">
                <a:solidFill>
                  <a:schemeClr val="bg1"/>
                </a:solidFill>
              </a:rPr>
              <a:t>not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know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what</a:t>
            </a:r>
            <a:r>
              <a:rPr lang="es-ES" sz="2400" dirty="0">
                <a:solidFill>
                  <a:schemeClr val="bg1"/>
                </a:solidFill>
              </a:rPr>
              <a:t> DM </a:t>
            </a:r>
            <a:r>
              <a:rPr lang="es-ES" sz="2400" dirty="0" err="1">
                <a:solidFill>
                  <a:schemeClr val="bg1"/>
                </a:solidFill>
              </a:rPr>
              <a:t>is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made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of</a:t>
            </a:r>
            <a:r>
              <a:rPr lang="es-ES" sz="2400" dirty="0">
                <a:solidFill>
                  <a:schemeClr val="bg1"/>
                </a:solidFill>
              </a:rPr>
              <a:t>: </a:t>
            </a:r>
            <a:r>
              <a:rPr lang="es-ES" sz="2400" dirty="0" err="1">
                <a:solidFill>
                  <a:schemeClr val="bg1"/>
                </a:solidFill>
              </a:rPr>
              <a:t>particle</a:t>
            </a:r>
            <a:r>
              <a:rPr lang="es-ES" sz="2400" dirty="0">
                <a:solidFill>
                  <a:schemeClr val="bg1"/>
                </a:solidFill>
              </a:rPr>
              <a:t> zoo</a:t>
            </a:r>
          </a:p>
          <a:p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Weakly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Interacting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Massive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Particles</a:t>
            </a:r>
            <a:r>
              <a:rPr lang="es-ES" sz="2400" dirty="0">
                <a:solidFill>
                  <a:schemeClr val="bg1"/>
                </a:solidFill>
              </a:rPr>
              <a:t> (</a:t>
            </a:r>
            <a:r>
              <a:rPr lang="es-ES" sz="2400" dirty="0" err="1">
                <a:solidFill>
                  <a:schemeClr val="bg1"/>
                </a:solidFill>
              </a:rPr>
              <a:t>WIMPs</a:t>
            </a:r>
            <a:r>
              <a:rPr lang="es-ES" sz="2400" dirty="0">
                <a:solidFill>
                  <a:schemeClr val="bg1"/>
                </a:solidFill>
              </a:rPr>
              <a:t>) </a:t>
            </a:r>
            <a:r>
              <a:rPr lang="es-ES" sz="2400" dirty="0" err="1">
                <a:solidFill>
                  <a:schemeClr val="bg1"/>
                </a:solidFill>
              </a:rPr>
              <a:t>among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the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preferred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ones</a:t>
            </a:r>
            <a:endParaRPr lang="es-ES" sz="24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production</a:t>
            </a:r>
            <a:r>
              <a:rPr lang="es-ES" sz="2200" dirty="0">
                <a:solidFill>
                  <a:schemeClr val="bg1"/>
                </a:solidFill>
              </a:rPr>
              <a:t> at </a:t>
            </a:r>
            <a:r>
              <a:rPr lang="es-ES" sz="2200" dirty="0" err="1">
                <a:solidFill>
                  <a:schemeClr val="bg1"/>
                </a:solidFill>
              </a:rPr>
              <a:t>colliders</a:t>
            </a:r>
            <a:endParaRPr lang="es-ES" sz="2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detection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through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scattering</a:t>
            </a:r>
            <a:endParaRPr lang="es-ES" sz="2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indirect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detection</a:t>
            </a:r>
            <a:br>
              <a:rPr lang="es-ES" sz="2200" dirty="0">
                <a:solidFill>
                  <a:schemeClr val="bg1"/>
                </a:solidFill>
              </a:rPr>
            </a:br>
            <a:r>
              <a:rPr lang="es-ES" sz="2200" dirty="0" err="1">
                <a:solidFill>
                  <a:schemeClr val="bg1"/>
                </a:solidFill>
              </a:rPr>
              <a:t>annihilation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products</a:t>
            </a:r>
            <a:r>
              <a:rPr lang="es-ES" sz="2200" dirty="0">
                <a:solidFill>
                  <a:schemeClr val="bg1"/>
                </a:solidFill>
              </a:rPr>
              <a:t>: </a:t>
            </a:r>
          </a:p>
          <a:p>
            <a:r>
              <a:rPr lang="el-GR" sz="2400" dirty="0">
                <a:solidFill>
                  <a:schemeClr val="bg1"/>
                </a:solidFill>
              </a:rPr>
              <a:t>Λ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blablable</a:t>
            </a:r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D60D09-1019-DA81-6472-E6239DFA7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083" y="1238217"/>
            <a:ext cx="5111092" cy="462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C4C26B-233C-5102-19AF-6EACF5C64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95" y="1238217"/>
            <a:ext cx="5111093" cy="462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67685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977F1-3F99-9710-A837-D580CF2E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5816E633-3DE7-5AA1-FF49-136964CFA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Tidal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track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dependence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on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i="1" dirty="0">
                <a:latin typeface="+mj-lt"/>
              </a:rPr>
              <a:t>c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 								                                 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07D6864-902F-C12C-B7D4-EA18FB707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15</a:t>
            </a:fld>
            <a:endParaRPr lang="es-ES" noProof="0"/>
          </a:p>
        </p:txBody>
      </p:sp>
      <p:sp>
        <p:nvSpPr>
          <p:cNvPr id="2" name="Marcador de texto 2" hidden="1">
            <a:extLst>
              <a:ext uri="{FF2B5EF4-FFF2-40B4-BE49-F238E27FC236}">
                <a16:creationId xmlns:a16="http://schemas.microsoft.com/office/drawing/2014/main" id="{AC9D21D0-DF5B-9312-8931-E9C3A8F5BBA3}"/>
              </a:ext>
            </a:extLst>
          </p:cNvPr>
          <p:cNvSpPr txBox="1">
            <a:spLocks/>
          </p:cNvSpPr>
          <p:nvPr/>
        </p:nvSpPr>
        <p:spPr>
          <a:xfrm>
            <a:off x="411756" y="1313693"/>
            <a:ext cx="5989044" cy="4301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err="1">
                <a:solidFill>
                  <a:schemeClr val="bg1"/>
                </a:solidFill>
              </a:rPr>
              <a:t>We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still</a:t>
            </a:r>
            <a:r>
              <a:rPr lang="es-ES" sz="2400" dirty="0">
                <a:solidFill>
                  <a:schemeClr val="bg1"/>
                </a:solidFill>
              </a:rPr>
              <a:t> do </a:t>
            </a:r>
            <a:r>
              <a:rPr lang="es-ES" sz="2400" dirty="0" err="1">
                <a:solidFill>
                  <a:schemeClr val="bg1"/>
                </a:solidFill>
              </a:rPr>
              <a:t>not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know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what</a:t>
            </a:r>
            <a:r>
              <a:rPr lang="es-ES" sz="2400" dirty="0">
                <a:solidFill>
                  <a:schemeClr val="bg1"/>
                </a:solidFill>
              </a:rPr>
              <a:t> DM </a:t>
            </a:r>
            <a:r>
              <a:rPr lang="es-ES" sz="2400" dirty="0" err="1">
                <a:solidFill>
                  <a:schemeClr val="bg1"/>
                </a:solidFill>
              </a:rPr>
              <a:t>is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made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of</a:t>
            </a:r>
            <a:r>
              <a:rPr lang="es-ES" sz="2400" dirty="0">
                <a:solidFill>
                  <a:schemeClr val="bg1"/>
                </a:solidFill>
              </a:rPr>
              <a:t>: </a:t>
            </a:r>
            <a:r>
              <a:rPr lang="es-ES" sz="2400" dirty="0" err="1">
                <a:solidFill>
                  <a:schemeClr val="bg1"/>
                </a:solidFill>
              </a:rPr>
              <a:t>particle</a:t>
            </a:r>
            <a:r>
              <a:rPr lang="es-ES" sz="2400" dirty="0">
                <a:solidFill>
                  <a:schemeClr val="bg1"/>
                </a:solidFill>
              </a:rPr>
              <a:t> zoo</a:t>
            </a:r>
          </a:p>
          <a:p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Weakly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Interacting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Massive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Particles</a:t>
            </a:r>
            <a:r>
              <a:rPr lang="es-ES" sz="2400" dirty="0">
                <a:solidFill>
                  <a:schemeClr val="bg1"/>
                </a:solidFill>
              </a:rPr>
              <a:t> (</a:t>
            </a:r>
            <a:r>
              <a:rPr lang="es-ES" sz="2400" dirty="0" err="1">
                <a:solidFill>
                  <a:schemeClr val="bg1"/>
                </a:solidFill>
              </a:rPr>
              <a:t>WIMPs</a:t>
            </a:r>
            <a:r>
              <a:rPr lang="es-ES" sz="2400" dirty="0">
                <a:solidFill>
                  <a:schemeClr val="bg1"/>
                </a:solidFill>
              </a:rPr>
              <a:t>) </a:t>
            </a:r>
            <a:r>
              <a:rPr lang="es-ES" sz="2400" dirty="0" err="1">
                <a:solidFill>
                  <a:schemeClr val="bg1"/>
                </a:solidFill>
              </a:rPr>
              <a:t>among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the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preferred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ones</a:t>
            </a:r>
            <a:endParaRPr lang="es-ES" sz="24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production</a:t>
            </a:r>
            <a:r>
              <a:rPr lang="es-ES" sz="2200" dirty="0">
                <a:solidFill>
                  <a:schemeClr val="bg1"/>
                </a:solidFill>
              </a:rPr>
              <a:t> at </a:t>
            </a:r>
            <a:r>
              <a:rPr lang="es-ES" sz="2200" dirty="0" err="1">
                <a:solidFill>
                  <a:schemeClr val="bg1"/>
                </a:solidFill>
              </a:rPr>
              <a:t>colliders</a:t>
            </a:r>
            <a:endParaRPr lang="es-ES" sz="2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detection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through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scattering</a:t>
            </a:r>
            <a:endParaRPr lang="es-ES" sz="2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indirect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detection</a:t>
            </a:r>
            <a:br>
              <a:rPr lang="es-ES" sz="2200" dirty="0">
                <a:solidFill>
                  <a:schemeClr val="bg1"/>
                </a:solidFill>
              </a:rPr>
            </a:br>
            <a:r>
              <a:rPr lang="es-ES" sz="2200" dirty="0" err="1">
                <a:solidFill>
                  <a:schemeClr val="bg1"/>
                </a:solidFill>
              </a:rPr>
              <a:t>annihilation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products</a:t>
            </a:r>
            <a:r>
              <a:rPr lang="es-ES" sz="2200" dirty="0">
                <a:solidFill>
                  <a:schemeClr val="bg1"/>
                </a:solidFill>
              </a:rPr>
              <a:t>: </a:t>
            </a:r>
          </a:p>
          <a:p>
            <a:r>
              <a:rPr lang="el-GR" sz="2400" dirty="0">
                <a:solidFill>
                  <a:schemeClr val="bg1"/>
                </a:solidFill>
              </a:rPr>
              <a:t>Λ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blablable</a:t>
            </a:r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E44EFA-B7B8-2138-F58E-8D71ED936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96" y="1238217"/>
            <a:ext cx="5111092" cy="4624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B589A5-D6C7-E9C6-70F1-A21EEB360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340" y="1238217"/>
            <a:ext cx="5111092" cy="462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04212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>
                <a:latin typeface="+mj-lt"/>
              </a:rPr>
              <a:t>DM halo </a:t>
            </a:r>
            <a:r>
              <a:rPr lang="es-ES" sz="4400" b="1" dirty="0" err="1">
                <a:latin typeface="+mj-lt"/>
              </a:rPr>
              <a:t>substructure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 								                                 	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69EF08E-2E5D-F29B-3316-4C55536F0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74" y="0"/>
            <a:ext cx="9144000" cy="685800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16</a:t>
            </a:fld>
            <a:endParaRPr lang="es-ES" noProof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AE258B9C-5F8B-4ED4-95FC-7A87F11C7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the via lactea project: high resolution Milky Way dark matter halos">
            <a:extLst>
              <a:ext uri="{FF2B5EF4-FFF2-40B4-BE49-F238E27FC236}">
                <a16:creationId xmlns:a16="http://schemas.microsoft.com/office/drawing/2014/main" id="{0C13D068-07DC-4917-B74B-222EE70F6E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9077A02-A5F4-FFC1-98CA-D7A57A352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743" y="0"/>
            <a:ext cx="9144000" cy="6858000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C7DA2D86-6A22-1BA7-0039-1456CFF0F3E5}"/>
              </a:ext>
            </a:extLst>
          </p:cNvPr>
          <p:cNvSpPr/>
          <p:nvPr/>
        </p:nvSpPr>
        <p:spPr>
          <a:xfrm>
            <a:off x="2573076" y="105833"/>
            <a:ext cx="6783917" cy="6540500"/>
          </a:xfrm>
          <a:prstGeom prst="ellipse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4B3E0EF-E27F-DBE6-36E2-2E552BEEFECD}"/>
              </a:ext>
            </a:extLst>
          </p:cNvPr>
          <p:cNvSpPr/>
          <p:nvPr/>
        </p:nvSpPr>
        <p:spPr>
          <a:xfrm>
            <a:off x="5853910" y="740833"/>
            <a:ext cx="433916" cy="391584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x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09CEDC92-042B-71AE-D0CB-26996B763DF3}"/>
              </a:ext>
            </a:extLst>
          </p:cNvPr>
          <p:cNvSpPr/>
          <p:nvPr/>
        </p:nvSpPr>
        <p:spPr>
          <a:xfrm>
            <a:off x="4069560" y="3083983"/>
            <a:ext cx="433916" cy="391584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9B2D2E8D-41B3-0EE4-5193-46D1D4D9F8DB}"/>
              </a:ext>
            </a:extLst>
          </p:cNvPr>
          <p:cNvSpPr/>
          <p:nvPr/>
        </p:nvSpPr>
        <p:spPr>
          <a:xfrm>
            <a:off x="7507027" y="4248150"/>
            <a:ext cx="433916" cy="391584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1B434748-65B4-599D-CD6E-6415FE1E217F}"/>
              </a:ext>
            </a:extLst>
          </p:cNvPr>
          <p:cNvSpPr/>
          <p:nvPr/>
        </p:nvSpPr>
        <p:spPr>
          <a:xfrm>
            <a:off x="4365894" y="4914900"/>
            <a:ext cx="433916" cy="391584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78D5AC51-4282-7C2C-ACC5-495860C2FAEB}"/>
              </a:ext>
            </a:extLst>
          </p:cNvPr>
          <p:cNvCxnSpPr>
            <a:cxnSpLocks/>
            <a:stCxn id="16" idx="6"/>
          </p:cNvCxnSpPr>
          <p:nvPr/>
        </p:nvCxnSpPr>
        <p:spPr>
          <a:xfrm flipV="1">
            <a:off x="6287826" y="740833"/>
            <a:ext cx="2028907" cy="195792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95DF7617-F808-9F49-8B0C-2B6696573CEC}"/>
              </a:ext>
            </a:extLst>
          </p:cNvPr>
          <p:cNvCxnSpPr>
            <a:cxnSpLocks/>
          </p:cNvCxnSpPr>
          <p:nvPr/>
        </p:nvCxnSpPr>
        <p:spPr>
          <a:xfrm flipV="1">
            <a:off x="4493316" y="945120"/>
            <a:ext cx="4064739" cy="2263535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96FB117A-1D5F-475C-21BA-0F0A46551EF0}"/>
              </a:ext>
            </a:extLst>
          </p:cNvPr>
          <p:cNvCxnSpPr>
            <a:cxnSpLocks/>
          </p:cNvCxnSpPr>
          <p:nvPr/>
        </p:nvCxnSpPr>
        <p:spPr>
          <a:xfrm flipV="1">
            <a:off x="4708793" y="936625"/>
            <a:ext cx="4113844" cy="4076171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3DF5AEA9-3E40-4072-0C62-22C92FCBD6E9}"/>
              </a:ext>
            </a:extLst>
          </p:cNvPr>
          <p:cNvCxnSpPr/>
          <p:nvPr/>
        </p:nvCxnSpPr>
        <p:spPr>
          <a:xfrm flipV="1">
            <a:off x="7771609" y="936625"/>
            <a:ext cx="1176867" cy="3409421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3">
            <a:extLst>
              <a:ext uri="{FF2B5EF4-FFF2-40B4-BE49-F238E27FC236}">
                <a16:creationId xmlns:a16="http://schemas.microsoft.com/office/drawing/2014/main" id="{7480F62C-26EF-97BF-28B6-BCF5A8506E14}"/>
              </a:ext>
            </a:extLst>
          </p:cNvPr>
          <p:cNvSpPr txBox="1">
            <a:spLocks noChangeArrowheads="1"/>
          </p:cNvSpPr>
          <p:nvPr/>
        </p:nvSpPr>
        <p:spPr>
          <a:xfrm>
            <a:off x="8347935" y="508393"/>
            <a:ext cx="1822205" cy="363323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50000"/>
              </a:lnSpc>
              <a:buClr>
                <a:srgbClr val="11B0DB"/>
              </a:buClr>
              <a:buFontTx/>
              <a:buNone/>
            </a:pPr>
            <a:r>
              <a:rPr lang="es-ES_tradnl" sz="2000" b="1" dirty="0" err="1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charset="0"/>
                <a:cs typeface="Abadi MT Condensed Extra Bold"/>
              </a:rPr>
              <a:t>Dwarf</a:t>
            </a:r>
            <a:r>
              <a:rPr lang="es-ES_tradnl" sz="2000" b="1" dirty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charset="0"/>
                <a:cs typeface="Abadi MT Condensed Extra Bold"/>
              </a:rPr>
              <a:t> </a:t>
            </a:r>
            <a:r>
              <a:rPr lang="es-ES_tradnl" sz="2000" b="1" dirty="0" err="1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charset="0"/>
                <a:cs typeface="Abadi MT Condensed Extra Bold"/>
              </a:rPr>
              <a:t>galaxies</a:t>
            </a:r>
            <a:endParaRPr lang="es-ES" sz="2000" b="1" dirty="0">
              <a:solidFill>
                <a:schemeClr val="accent1">
                  <a:lumMod val="40000"/>
                  <a:lumOff val="60000"/>
                </a:schemeClr>
              </a:solidFill>
              <a:ea typeface="Times New Roman" charset="0"/>
              <a:cs typeface="Abadi MT Condensed Extra Bold"/>
            </a:endParaRP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AE3BD467-7861-4D59-0349-E5EB280E8911}"/>
              </a:ext>
            </a:extLst>
          </p:cNvPr>
          <p:cNvCxnSpPr/>
          <p:nvPr/>
        </p:nvCxnSpPr>
        <p:spPr>
          <a:xfrm flipH="1" flipV="1">
            <a:off x="2647162" y="1132417"/>
            <a:ext cx="814914" cy="1778000"/>
          </a:xfrm>
          <a:prstGeom prst="straightConnector1">
            <a:avLst/>
          </a:prstGeom>
          <a:ln w="28575">
            <a:solidFill>
              <a:srgbClr val="FFD6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3">
            <a:extLst>
              <a:ext uri="{FF2B5EF4-FFF2-40B4-BE49-F238E27FC236}">
                <a16:creationId xmlns:a16="http://schemas.microsoft.com/office/drawing/2014/main" id="{BD27F3DF-D91E-7A12-C366-6A2F190F9F23}"/>
              </a:ext>
            </a:extLst>
          </p:cNvPr>
          <p:cNvSpPr txBox="1">
            <a:spLocks noChangeArrowheads="1"/>
          </p:cNvSpPr>
          <p:nvPr/>
        </p:nvSpPr>
        <p:spPr>
          <a:xfrm>
            <a:off x="2014398" y="731777"/>
            <a:ext cx="1721397" cy="351691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11B0DB"/>
              </a:buClr>
              <a:buFontTx/>
              <a:buNone/>
            </a:pPr>
            <a:r>
              <a:rPr lang="es-ES_tradnl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charset="0"/>
                <a:cs typeface="Abadi MT Condensed Extra Bold"/>
              </a:rPr>
              <a:t>Dark</a:t>
            </a:r>
            <a:r>
              <a:rPr lang="es-ES_tradnl" sz="2000" b="1" dirty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charset="0"/>
                <a:cs typeface="Abadi MT Condensed Extra Bold"/>
              </a:rPr>
              <a:t> </a:t>
            </a:r>
            <a:r>
              <a:rPr lang="es-ES_tradnl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charset="0"/>
                <a:cs typeface="Abadi MT Condensed Extra Bold"/>
              </a:rPr>
              <a:t>satellites</a:t>
            </a:r>
            <a:endParaRPr lang="es-ES" sz="2000" b="1" dirty="0">
              <a:solidFill>
                <a:schemeClr val="accent4">
                  <a:lumMod val="20000"/>
                  <a:lumOff val="80000"/>
                </a:schemeClr>
              </a:solidFill>
              <a:ea typeface="Times New Roman" charset="0"/>
              <a:cs typeface="Abadi MT Condensed Extra Bold"/>
            </a:endParaRP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21360C57-975A-BD3D-0D54-BA4D7FF54CBF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2784744" y="1132417"/>
            <a:ext cx="1692775" cy="1160346"/>
          </a:xfrm>
          <a:prstGeom prst="straightConnector1">
            <a:avLst/>
          </a:prstGeom>
          <a:ln w="28575">
            <a:solidFill>
              <a:srgbClr val="FFD6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0AD8BE36-857E-EAC0-B06C-2500D93FE7FA}"/>
              </a:ext>
            </a:extLst>
          </p:cNvPr>
          <p:cNvCxnSpPr>
            <a:cxnSpLocks/>
            <a:stCxn id="31" idx="2"/>
          </p:cNvCxnSpPr>
          <p:nvPr/>
        </p:nvCxnSpPr>
        <p:spPr>
          <a:xfrm flipH="1" flipV="1">
            <a:off x="3081078" y="1083468"/>
            <a:ext cx="2053386" cy="652872"/>
          </a:xfrm>
          <a:prstGeom prst="straightConnector1">
            <a:avLst/>
          </a:prstGeom>
          <a:ln w="28575">
            <a:solidFill>
              <a:srgbClr val="FFD6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1BE8C34-9220-1126-0A20-84AB322A38DE}"/>
              </a:ext>
            </a:extLst>
          </p:cNvPr>
          <p:cNvSpPr txBox="1"/>
          <p:nvPr/>
        </p:nvSpPr>
        <p:spPr>
          <a:xfrm>
            <a:off x="7592299" y="5306484"/>
            <a:ext cx="1356177" cy="64633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8575" cmpd="sng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srgbClr val="FF0000"/>
                </a:solidFill>
              </a:rPr>
              <a:t>Milky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Way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virial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radius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1024FFB9-51A7-FFA6-C3AF-07525135D6A5}"/>
              </a:ext>
            </a:extLst>
          </p:cNvPr>
          <p:cNvSpPr/>
          <p:nvPr/>
        </p:nvSpPr>
        <p:spPr>
          <a:xfrm>
            <a:off x="5134464" y="1674836"/>
            <a:ext cx="144732" cy="123007"/>
          </a:xfrm>
          <a:prstGeom prst="ellipse">
            <a:avLst/>
          </a:prstGeom>
          <a:noFill/>
          <a:ln w="38100" cmpd="sng">
            <a:solidFill>
              <a:srgbClr val="FEC72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E2FF4108-186D-3E16-A67E-C6E7B58AC30B}"/>
              </a:ext>
            </a:extLst>
          </p:cNvPr>
          <p:cNvSpPr/>
          <p:nvPr/>
        </p:nvSpPr>
        <p:spPr>
          <a:xfrm>
            <a:off x="4456323" y="2274749"/>
            <a:ext cx="144732" cy="123007"/>
          </a:xfrm>
          <a:prstGeom prst="ellipse">
            <a:avLst/>
          </a:prstGeom>
          <a:noFill/>
          <a:ln w="38100" cmpd="sng">
            <a:solidFill>
              <a:srgbClr val="FEC72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C5F3E76C-5DB1-299E-4F40-ACAAA407B18D}"/>
              </a:ext>
            </a:extLst>
          </p:cNvPr>
          <p:cNvSpPr/>
          <p:nvPr/>
        </p:nvSpPr>
        <p:spPr>
          <a:xfrm>
            <a:off x="3399549" y="2910417"/>
            <a:ext cx="144732" cy="123007"/>
          </a:xfrm>
          <a:prstGeom prst="ellipse">
            <a:avLst/>
          </a:prstGeom>
          <a:noFill/>
          <a:ln w="38100" cmpd="sng">
            <a:solidFill>
              <a:srgbClr val="FEC72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D044B82-8BAE-205F-593C-437456C58231}"/>
              </a:ext>
            </a:extLst>
          </p:cNvPr>
          <p:cNvSpPr txBox="1">
            <a:spLocks noChangeArrowheads="1"/>
          </p:cNvSpPr>
          <p:nvPr/>
        </p:nvSpPr>
        <p:spPr>
          <a:xfrm>
            <a:off x="1392574" y="6506309"/>
            <a:ext cx="2973320" cy="351691"/>
          </a:xfrm>
          <a:prstGeom prst="rect">
            <a:avLst/>
          </a:prstGeom>
          <a:blipFill dpi="0" rotWithShape="1">
            <a:blip r:embed="rId3">
              <a:alphaModFix amt="66000"/>
            </a:blip>
            <a:srcRect/>
            <a:tile tx="0" ty="0" sx="100000" sy="100000" flip="none" algn="tl"/>
          </a:blipFill>
          <a:effectLst>
            <a:softEdge rad="2834"/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11B0DB"/>
              </a:buClr>
              <a:buFontTx/>
              <a:buNone/>
            </a:pPr>
            <a:r>
              <a:rPr lang="es-ES_tradnl" sz="1800" dirty="0">
                <a:solidFill>
                  <a:schemeClr val="bg1"/>
                </a:solidFill>
                <a:ea typeface="Times New Roman" charset="0"/>
                <a:cs typeface="Abadi MT Condensed Extra Bold"/>
              </a:rPr>
              <a:t>GHALO </a:t>
            </a:r>
            <a:r>
              <a:rPr lang="es-ES_tradnl" sz="1800" dirty="0" err="1">
                <a:solidFill>
                  <a:schemeClr val="bg1"/>
                </a:solidFill>
                <a:ea typeface="Times New Roman" charset="0"/>
                <a:cs typeface="Abadi MT Condensed Extra Bold"/>
              </a:rPr>
              <a:t>simulation</a:t>
            </a:r>
            <a:r>
              <a:rPr lang="es-ES_tradnl" sz="1800" dirty="0">
                <a:solidFill>
                  <a:schemeClr val="bg1"/>
                </a:solidFill>
                <a:ea typeface="Times New Roman" charset="0"/>
                <a:cs typeface="Abadi MT Condensed Extra Bold"/>
              </a:rPr>
              <a:t> (Stadel+09)</a:t>
            </a:r>
            <a:endParaRPr lang="es-ES" sz="1800" dirty="0">
              <a:solidFill>
                <a:schemeClr val="bg1"/>
              </a:solidFill>
              <a:ea typeface="Times New Roman" charset="0"/>
              <a:cs typeface="Abadi MT Condensed Extra Bold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DE49A4E-44F3-77F5-C8A6-131C2E4C13E4}"/>
              </a:ext>
            </a:extLst>
          </p:cNvPr>
          <p:cNvSpPr txBox="1"/>
          <p:nvPr/>
        </p:nvSpPr>
        <p:spPr>
          <a:xfrm>
            <a:off x="3032448" y="185637"/>
            <a:ext cx="6102220" cy="7017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63500"/>
          </a:effectLst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DM halo </a:t>
            </a:r>
            <a:r>
              <a:rPr kumimoji="0" lang="es-E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substructure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26F8D2D-66B2-3963-654E-79FDD1D407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>
            <a:off x="2625794" y="0"/>
            <a:ext cx="6932951" cy="68580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8300C77-31D6-1912-EBCE-ED91B12530F2}"/>
              </a:ext>
            </a:extLst>
          </p:cNvPr>
          <p:cNvSpPr txBox="1">
            <a:spLocks noChangeArrowheads="1"/>
          </p:cNvSpPr>
          <p:nvPr/>
        </p:nvSpPr>
        <p:spPr>
          <a:xfrm>
            <a:off x="9502968" y="6506309"/>
            <a:ext cx="2193731" cy="351691"/>
          </a:xfrm>
          <a:prstGeom prst="rect">
            <a:avLst/>
          </a:prstGeom>
          <a:blipFill dpi="0" rotWithShape="1">
            <a:blip r:embed="rId3">
              <a:alphaModFix amt="46000"/>
            </a:blip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11B0DB"/>
              </a:buClr>
              <a:buFontTx/>
              <a:buNone/>
            </a:pPr>
            <a:r>
              <a:rPr lang="es-ES_tradnl" sz="1600" b="1" dirty="0" err="1">
                <a:solidFill>
                  <a:schemeClr val="bg1"/>
                </a:solidFill>
                <a:ea typeface="Times New Roman" charset="0"/>
                <a:cs typeface="Abadi MT Condensed Extra Bold"/>
              </a:rPr>
              <a:t>Credit</a:t>
            </a:r>
            <a:r>
              <a:rPr lang="es-ES_tradnl" sz="1600" b="1" dirty="0">
                <a:solidFill>
                  <a:schemeClr val="bg1"/>
                </a:solidFill>
                <a:ea typeface="Times New Roman" charset="0"/>
                <a:cs typeface="Abadi MT Condensed Extra Bold"/>
              </a:rPr>
              <a:t>: Sánchez-Conde</a:t>
            </a:r>
            <a:endParaRPr lang="es-ES" sz="1600" b="1" dirty="0">
              <a:solidFill>
                <a:schemeClr val="bg1"/>
              </a:solidFill>
              <a:ea typeface="Times New Roman" charset="0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5393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7" grpId="0" animBg="1"/>
      <p:bldP spid="7" grpId="1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The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nature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of</a:t>
            </a:r>
            <a:r>
              <a:rPr lang="es-ES" sz="4400" b="1" dirty="0">
                <a:latin typeface="+mj-lt"/>
              </a:rPr>
              <a:t> DM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 								                                 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17</a:t>
            </a:fld>
            <a:endParaRPr lang="es-ES" noProof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AE258B9C-5F8B-4ED4-95FC-7A87F11C7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the via lactea project: high resolution Milky Way dark matter halos">
            <a:extLst>
              <a:ext uri="{FF2B5EF4-FFF2-40B4-BE49-F238E27FC236}">
                <a16:creationId xmlns:a16="http://schemas.microsoft.com/office/drawing/2014/main" id="{0C13D068-07DC-4917-B74B-222EE70F6E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EAC1C3D-80EC-4889-89DB-283EED390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041" y="1335078"/>
            <a:ext cx="4364409" cy="468920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Marcador de texto 2" hidden="1">
            <a:extLst>
              <a:ext uri="{FF2B5EF4-FFF2-40B4-BE49-F238E27FC236}">
                <a16:creationId xmlns:a16="http://schemas.microsoft.com/office/drawing/2014/main" id="{5ACFFA81-C960-270B-6BB6-CAC29E41962A}"/>
              </a:ext>
            </a:extLst>
          </p:cNvPr>
          <p:cNvSpPr txBox="1">
            <a:spLocks/>
          </p:cNvSpPr>
          <p:nvPr/>
        </p:nvSpPr>
        <p:spPr>
          <a:xfrm>
            <a:off x="411756" y="1313693"/>
            <a:ext cx="5989044" cy="4301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err="1">
                <a:solidFill>
                  <a:schemeClr val="bg1"/>
                </a:solidFill>
              </a:rPr>
              <a:t>We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still</a:t>
            </a:r>
            <a:r>
              <a:rPr lang="es-ES" sz="2400" dirty="0">
                <a:solidFill>
                  <a:schemeClr val="bg1"/>
                </a:solidFill>
              </a:rPr>
              <a:t> do </a:t>
            </a:r>
            <a:r>
              <a:rPr lang="es-ES" sz="2400" dirty="0" err="1">
                <a:solidFill>
                  <a:schemeClr val="bg1"/>
                </a:solidFill>
              </a:rPr>
              <a:t>not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know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what</a:t>
            </a:r>
            <a:r>
              <a:rPr lang="es-ES" sz="2400" dirty="0">
                <a:solidFill>
                  <a:schemeClr val="bg1"/>
                </a:solidFill>
              </a:rPr>
              <a:t> DM </a:t>
            </a:r>
            <a:r>
              <a:rPr lang="es-ES" sz="2400" dirty="0" err="1">
                <a:solidFill>
                  <a:schemeClr val="bg1"/>
                </a:solidFill>
              </a:rPr>
              <a:t>is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made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of</a:t>
            </a:r>
            <a:r>
              <a:rPr lang="es-ES" sz="2400" dirty="0">
                <a:solidFill>
                  <a:schemeClr val="bg1"/>
                </a:solidFill>
              </a:rPr>
              <a:t>: </a:t>
            </a:r>
            <a:r>
              <a:rPr lang="es-ES" sz="2400" dirty="0" err="1">
                <a:solidFill>
                  <a:schemeClr val="bg1"/>
                </a:solidFill>
              </a:rPr>
              <a:t>particle</a:t>
            </a:r>
            <a:r>
              <a:rPr lang="es-ES" sz="2400" dirty="0">
                <a:solidFill>
                  <a:schemeClr val="bg1"/>
                </a:solidFill>
              </a:rPr>
              <a:t> zoo</a:t>
            </a:r>
          </a:p>
          <a:p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Weakly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Interacting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Massive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Particles</a:t>
            </a:r>
            <a:r>
              <a:rPr lang="es-ES" sz="2400" dirty="0">
                <a:solidFill>
                  <a:schemeClr val="bg1"/>
                </a:solidFill>
              </a:rPr>
              <a:t> (</a:t>
            </a:r>
            <a:r>
              <a:rPr lang="es-ES" sz="2400" dirty="0" err="1">
                <a:solidFill>
                  <a:schemeClr val="bg1"/>
                </a:solidFill>
              </a:rPr>
              <a:t>WIMPs</a:t>
            </a:r>
            <a:r>
              <a:rPr lang="es-ES" sz="2400" dirty="0">
                <a:solidFill>
                  <a:schemeClr val="bg1"/>
                </a:solidFill>
              </a:rPr>
              <a:t>) </a:t>
            </a:r>
            <a:r>
              <a:rPr lang="es-ES" sz="2400" dirty="0" err="1">
                <a:solidFill>
                  <a:schemeClr val="bg1"/>
                </a:solidFill>
              </a:rPr>
              <a:t>among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the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preferred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ones</a:t>
            </a:r>
            <a:endParaRPr lang="es-ES" sz="24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production</a:t>
            </a:r>
            <a:r>
              <a:rPr lang="es-ES" sz="2200" dirty="0">
                <a:solidFill>
                  <a:schemeClr val="bg1"/>
                </a:solidFill>
              </a:rPr>
              <a:t> at </a:t>
            </a:r>
            <a:r>
              <a:rPr lang="es-ES" sz="2200" dirty="0" err="1">
                <a:solidFill>
                  <a:schemeClr val="bg1"/>
                </a:solidFill>
              </a:rPr>
              <a:t>colliders</a:t>
            </a:r>
            <a:endParaRPr lang="es-ES" sz="2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detection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through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scattering</a:t>
            </a:r>
            <a:endParaRPr lang="es-ES" sz="2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indirect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detection</a:t>
            </a:r>
            <a:br>
              <a:rPr lang="es-ES" sz="2200" dirty="0">
                <a:solidFill>
                  <a:schemeClr val="bg1"/>
                </a:solidFill>
              </a:rPr>
            </a:br>
            <a:r>
              <a:rPr lang="es-ES" sz="2200" dirty="0" err="1">
                <a:solidFill>
                  <a:schemeClr val="bg1"/>
                </a:solidFill>
              </a:rPr>
              <a:t>annihilation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products</a:t>
            </a:r>
            <a:r>
              <a:rPr lang="es-ES" sz="2200" dirty="0">
                <a:solidFill>
                  <a:schemeClr val="bg1"/>
                </a:solidFill>
              </a:rPr>
              <a:t>: </a:t>
            </a:r>
          </a:p>
          <a:p>
            <a:r>
              <a:rPr lang="el-GR" sz="2400" dirty="0">
                <a:solidFill>
                  <a:schemeClr val="bg1"/>
                </a:solidFill>
              </a:rPr>
              <a:t>Λ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blablable</a:t>
            </a:r>
            <a:endParaRPr lang="es-ES" dirty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03AFBC06-00D7-FC5C-8DE2-E6613B1B2819}"/>
              </a:ext>
            </a:extLst>
          </p:cNvPr>
          <p:cNvSpPr txBox="1">
            <a:spLocks/>
          </p:cNvSpPr>
          <p:nvPr/>
        </p:nvSpPr>
        <p:spPr>
          <a:xfrm>
            <a:off x="413549" y="1315485"/>
            <a:ext cx="5989044" cy="4301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err="1">
                <a:solidFill>
                  <a:schemeClr val="bg1"/>
                </a:solidFill>
              </a:rPr>
              <a:t>We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still</a:t>
            </a:r>
            <a:r>
              <a:rPr lang="es-ES" sz="2400" dirty="0">
                <a:solidFill>
                  <a:schemeClr val="bg1"/>
                </a:solidFill>
              </a:rPr>
              <a:t> do </a:t>
            </a:r>
            <a:r>
              <a:rPr lang="es-ES" sz="2400" dirty="0" err="1">
                <a:solidFill>
                  <a:schemeClr val="bg1"/>
                </a:solidFill>
              </a:rPr>
              <a:t>not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know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what</a:t>
            </a:r>
            <a:r>
              <a:rPr lang="es-ES" sz="2400" dirty="0">
                <a:solidFill>
                  <a:schemeClr val="bg1"/>
                </a:solidFill>
              </a:rPr>
              <a:t> DM </a:t>
            </a:r>
            <a:r>
              <a:rPr lang="es-ES" sz="2400" dirty="0" err="1">
                <a:solidFill>
                  <a:schemeClr val="bg1"/>
                </a:solidFill>
              </a:rPr>
              <a:t>is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made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of</a:t>
            </a:r>
            <a:r>
              <a:rPr lang="es-ES" sz="2400" dirty="0">
                <a:solidFill>
                  <a:schemeClr val="bg1"/>
                </a:solidFill>
              </a:rPr>
              <a:t>: </a:t>
            </a:r>
            <a:r>
              <a:rPr lang="es-ES" sz="2400" dirty="0" err="1">
                <a:solidFill>
                  <a:schemeClr val="bg1"/>
                </a:solidFill>
              </a:rPr>
              <a:t>particle</a:t>
            </a:r>
            <a:r>
              <a:rPr lang="es-ES" sz="2400" dirty="0">
                <a:solidFill>
                  <a:schemeClr val="bg1"/>
                </a:solidFill>
              </a:rPr>
              <a:t> zoo</a:t>
            </a:r>
          </a:p>
          <a:p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Weakly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Interacting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Massive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Particles</a:t>
            </a:r>
            <a:r>
              <a:rPr lang="es-ES" sz="2400" dirty="0">
                <a:solidFill>
                  <a:schemeClr val="bg1"/>
                </a:solidFill>
              </a:rPr>
              <a:t> (</a:t>
            </a:r>
            <a:r>
              <a:rPr lang="es-ES" sz="2400" dirty="0" err="1">
                <a:solidFill>
                  <a:schemeClr val="bg1"/>
                </a:solidFill>
              </a:rPr>
              <a:t>WIMPs</a:t>
            </a:r>
            <a:r>
              <a:rPr lang="es-ES" sz="2400" dirty="0">
                <a:solidFill>
                  <a:schemeClr val="bg1"/>
                </a:solidFill>
              </a:rPr>
              <a:t>) </a:t>
            </a:r>
            <a:r>
              <a:rPr lang="es-ES" sz="2400" dirty="0" err="1">
                <a:solidFill>
                  <a:schemeClr val="bg1"/>
                </a:solidFill>
              </a:rPr>
              <a:t>among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the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preferred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ones</a:t>
            </a:r>
            <a:endParaRPr lang="es-ES" sz="24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production</a:t>
            </a:r>
            <a:r>
              <a:rPr lang="es-ES" sz="2200" dirty="0">
                <a:solidFill>
                  <a:schemeClr val="bg1"/>
                </a:solidFill>
              </a:rPr>
              <a:t> at </a:t>
            </a:r>
            <a:r>
              <a:rPr lang="es-ES" sz="2200" dirty="0" err="1">
                <a:solidFill>
                  <a:schemeClr val="bg1"/>
                </a:solidFill>
              </a:rPr>
              <a:t>colliders</a:t>
            </a:r>
            <a:endParaRPr lang="es-ES" sz="2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detection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through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scattering</a:t>
            </a:r>
            <a:endParaRPr lang="es-ES" sz="2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indirect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detection</a:t>
            </a:r>
            <a:br>
              <a:rPr lang="es-ES" sz="2200" dirty="0">
                <a:solidFill>
                  <a:schemeClr val="bg1"/>
                </a:solidFill>
              </a:rPr>
            </a:br>
            <a:r>
              <a:rPr lang="es-ES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9D2AACD7-119A-FA5A-0F39-68A357419934}"/>
              </a:ext>
            </a:extLst>
          </p:cNvPr>
          <p:cNvSpPr/>
          <p:nvPr/>
        </p:nvSpPr>
        <p:spPr>
          <a:xfrm>
            <a:off x="1072877" y="4425040"/>
            <a:ext cx="479775" cy="47977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neutrino">
            <a:extLst>
              <a:ext uri="{FF2B5EF4-FFF2-40B4-BE49-F238E27FC236}">
                <a16:creationId xmlns:a16="http://schemas.microsoft.com/office/drawing/2014/main" id="{DE571070-C882-9690-58F4-3B493A6E8093}"/>
              </a:ext>
            </a:extLst>
          </p:cNvPr>
          <p:cNvSpPr txBox="1">
            <a:spLocks/>
          </p:cNvSpPr>
          <p:nvPr/>
        </p:nvSpPr>
        <p:spPr>
          <a:xfrm>
            <a:off x="1239634" y="4511853"/>
            <a:ext cx="432876" cy="479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endParaRPr lang="es-ES" sz="22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A62320C7-D696-FBBB-4849-91CC1A18CCCD}"/>
              </a:ext>
            </a:extLst>
          </p:cNvPr>
          <p:cNvSpPr/>
          <p:nvPr/>
        </p:nvSpPr>
        <p:spPr>
          <a:xfrm>
            <a:off x="2462466" y="4699487"/>
            <a:ext cx="479775" cy="4797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positron">
            <a:extLst>
              <a:ext uri="{FF2B5EF4-FFF2-40B4-BE49-F238E27FC236}">
                <a16:creationId xmlns:a16="http://schemas.microsoft.com/office/drawing/2014/main" id="{892B0FF1-C078-00AD-94B0-ADB541A9E162}"/>
              </a:ext>
            </a:extLst>
          </p:cNvPr>
          <p:cNvSpPr txBox="1">
            <a:spLocks/>
          </p:cNvSpPr>
          <p:nvPr/>
        </p:nvSpPr>
        <p:spPr>
          <a:xfrm>
            <a:off x="2590034" y="4786300"/>
            <a:ext cx="432876" cy="479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s-ES" sz="2200" baseline="30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F160E7A-5CBF-4F6A-C05C-ED3436017E1D}"/>
              </a:ext>
            </a:extLst>
          </p:cNvPr>
          <p:cNvSpPr/>
          <p:nvPr/>
        </p:nvSpPr>
        <p:spPr>
          <a:xfrm>
            <a:off x="5195908" y="4389240"/>
            <a:ext cx="479775" cy="4797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gamma">
            <a:extLst>
              <a:ext uri="{FF2B5EF4-FFF2-40B4-BE49-F238E27FC236}">
                <a16:creationId xmlns:a16="http://schemas.microsoft.com/office/drawing/2014/main" id="{778D9D8C-D145-A828-E7B2-85FC9A3769F8}"/>
              </a:ext>
            </a:extLst>
          </p:cNvPr>
          <p:cNvSpPr txBox="1">
            <a:spLocks/>
          </p:cNvSpPr>
          <p:nvPr/>
        </p:nvSpPr>
        <p:spPr>
          <a:xfrm>
            <a:off x="5362665" y="4462990"/>
            <a:ext cx="432876" cy="479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endParaRPr lang="es-ES" sz="22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993F9F96-54CD-2749-F0DE-267786C2F6FE}"/>
              </a:ext>
            </a:extLst>
          </p:cNvPr>
          <p:cNvSpPr txBox="1">
            <a:spLocks/>
          </p:cNvSpPr>
          <p:nvPr/>
        </p:nvSpPr>
        <p:spPr>
          <a:xfrm>
            <a:off x="954066" y="3595919"/>
            <a:ext cx="3816992" cy="12864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s-ES" sz="2200" dirty="0">
                <a:solidFill>
                  <a:schemeClr val="bg1"/>
                </a:solidFill>
              </a:rPr>
            </a:br>
            <a:r>
              <a:rPr lang="es-ES" sz="2200" dirty="0" err="1">
                <a:solidFill>
                  <a:schemeClr val="bg1"/>
                </a:solidFill>
              </a:rPr>
              <a:t>possible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annihilation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products</a:t>
            </a:r>
            <a:r>
              <a:rPr lang="es-ES" sz="2200" dirty="0">
                <a:solidFill>
                  <a:schemeClr val="bg1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7290825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1.85185E-6 C 0.00039 -0.00556 -0.00104 -0.01412 -0.00377 -0.01898 C -0.00482 -0.02084 -0.00625 -0.02246 -0.00768 -0.02361 C -0.00898 -0.02477 -0.01041 -0.02523 -0.01172 -0.02593 C -0.01536 -0.02454 -0.01914 -0.02384 -0.02252 -0.0213 C -0.02448 -0.01968 -0.02604 -0.01644 -0.02786 -0.01412 C -0.02916 -0.0125 -0.0306 -0.01111 -0.0319 -0.00949 C -0.03281 -0.0081 -0.03346 -0.00579 -0.0345 -0.00463 C -0.03659 -0.00255 -0.03893 -0.00162 -0.04127 1.85185E-6 C -0.04661 -0.00162 -0.05208 -0.00209 -0.05729 -0.00463 C -0.0612 -0.00671 -0.05963 -0.01459 -0.06133 -0.01898 C -0.06315 -0.02384 -0.06797 -0.02477 -0.0707 -0.02593 C -0.07474 -0.02523 -0.07877 -0.02546 -0.08268 -0.02361 C -0.0845 -0.02292 -0.08828 -0.0169 -0.08945 -0.01412 C -0.09049 -0.01204 -0.09088 -0.00903 -0.09206 -0.00695 C -0.09609 -0.00093 -0.09844 -0.00023 -0.10286 0.00254 C -0.1069 0.00162 -0.11094 0.00116 -0.11484 1.85185E-6 C -0.11666 -0.00046 -0.11862 -0.0007 -0.12018 -0.00232 C -0.12187 -0.00394 -0.12291 -0.00695 -0.12422 -0.00949 L -0.12552 -0.01181 " pathEditMode="relative" rAng="0" ptsTypes="AAAAAAAAAAAAAAAAAA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18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0.00116 C 0.00013 -0.0044 -0.0013 -0.01296 -0.00403 -0.01782 C -0.00507 -0.01968 -0.00651 -0.0213 -0.00794 -0.02245 C -0.00924 -0.02361 -0.01067 -0.02407 -0.01198 -0.02477 C -0.01562 -0.02338 -0.0194 -0.02269 -0.02278 -0.02014 C -0.02474 -0.01852 -0.0263 -0.01528 -0.02812 -0.01296 C -0.02942 -0.01134 -0.03086 -0.00995 -0.03216 -0.00833 C -0.03307 -0.00694 -0.03372 -0.00463 -0.03476 -0.00347 C -0.03685 -0.00139 -0.03919 -0.00046 -0.04153 0.00116 C -0.04687 -0.00046 -0.05234 -0.00093 -0.05755 -0.00347 C -0.06145 -0.00556 -0.05989 -0.01343 -0.06159 -0.01782 C -0.06341 -0.02269 -0.06823 -0.02361 -0.07096 -0.02477 C -0.075 -0.02407 -0.07903 -0.02431 -0.08294 -0.02245 C -0.08476 -0.02176 -0.08854 -0.01574 -0.08971 -0.01296 C -0.09075 -0.01088 -0.09114 -0.00787 -0.09231 -0.00579 C -0.09635 0.00023 -0.09869 0.00093 -0.10312 0.0037 C -0.10716 0.00278 -0.11119 0.00231 -0.1151 0.00116 C -0.11692 0.00069 -0.11888 0.00046 -0.12044 -0.00116 C -0.12213 -0.00278 -0.12317 -0.00579 -0.12448 -0.00833 L -0.12578 -0.01065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2" grpId="0"/>
      <p:bldP spid="15" grpId="0" animBg="1"/>
      <p:bldP spid="15" grpId="1" animBg="1"/>
      <p:bldP spid="16" grpId="0"/>
      <p:bldP spid="16" grpId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The</a:t>
            </a:r>
            <a:r>
              <a:rPr lang="es-ES" sz="4400" b="1" dirty="0">
                <a:latin typeface="+mj-lt"/>
              </a:rPr>
              <a:t> ‘</a:t>
            </a:r>
            <a:r>
              <a:rPr lang="es-ES" sz="4400" b="1" dirty="0" err="1">
                <a:latin typeface="+mj-lt"/>
              </a:rPr>
              <a:t>golden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channel</a:t>
            </a:r>
            <a:r>
              <a:rPr lang="es-ES" sz="4400" b="1" dirty="0">
                <a:latin typeface="+mj-lt"/>
              </a:rPr>
              <a:t>’: gamma </a:t>
            </a:r>
            <a:r>
              <a:rPr lang="es-ES" sz="4400" b="1" dirty="0" err="1">
                <a:latin typeface="+mj-lt"/>
              </a:rPr>
              <a:t>rays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 								                                 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18</a:t>
            </a:fld>
            <a:endParaRPr lang="es-ES" noProof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AE258B9C-5F8B-4ED4-95FC-7A87F11C7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the via lactea project: high resolution Milky Way dark matter halos">
            <a:extLst>
              <a:ext uri="{FF2B5EF4-FFF2-40B4-BE49-F238E27FC236}">
                <a16:creationId xmlns:a16="http://schemas.microsoft.com/office/drawing/2014/main" id="{0C13D068-07DC-4917-B74B-222EE70F6E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" name="Marcador de texto 2" hidden="1">
            <a:extLst>
              <a:ext uri="{FF2B5EF4-FFF2-40B4-BE49-F238E27FC236}">
                <a16:creationId xmlns:a16="http://schemas.microsoft.com/office/drawing/2014/main" id="{5ACFFA81-C960-270B-6BB6-CAC29E41962A}"/>
              </a:ext>
            </a:extLst>
          </p:cNvPr>
          <p:cNvSpPr txBox="1">
            <a:spLocks/>
          </p:cNvSpPr>
          <p:nvPr/>
        </p:nvSpPr>
        <p:spPr>
          <a:xfrm>
            <a:off x="411756" y="1313693"/>
            <a:ext cx="5989044" cy="4301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err="1">
                <a:solidFill>
                  <a:schemeClr val="bg1"/>
                </a:solidFill>
              </a:rPr>
              <a:t>We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still</a:t>
            </a:r>
            <a:r>
              <a:rPr lang="es-ES" sz="2400" dirty="0">
                <a:solidFill>
                  <a:schemeClr val="bg1"/>
                </a:solidFill>
              </a:rPr>
              <a:t> do </a:t>
            </a:r>
            <a:r>
              <a:rPr lang="es-ES" sz="2400" dirty="0" err="1">
                <a:solidFill>
                  <a:schemeClr val="bg1"/>
                </a:solidFill>
              </a:rPr>
              <a:t>not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know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what</a:t>
            </a:r>
            <a:r>
              <a:rPr lang="es-ES" sz="2400" dirty="0">
                <a:solidFill>
                  <a:schemeClr val="bg1"/>
                </a:solidFill>
              </a:rPr>
              <a:t> DM </a:t>
            </a:r>
            <a:r>
              <a:rPr lang="es-ES" sz="2400" dirty="0" err="1">
                <a:solidFill>
                  <a:schemeClr val="bg1"/>
                </a:solidFill>
              </a:rPr>
              <a:t>is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made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of</a:t>
            </a:r>
            <a:r>
              <a:rPr lang="es-ES" sz="2400" dirty="0">
                <a:solidFill>
                  <a:schemeClr val="bg1"/>
                </a:solidFill>
              </a:rPr>
              <a:t>: </a:t>
            </a:r>
            <a:r>
              <a:rPr lang="es-ES" sz="2400" dirty="0" err="1">
                <a:solidFill>
                  <a:schemeClr val="bg1"/>
                </a:solidFill>
              </a:rPr>
              <a:t>particle</a:t>
            </a:r>
            <a:r>
              <a:rPr lang="es-ES" sz="2400" dirty="0">
                <a:solidFill>
                  <a:schemeClr val="bg1"/>
                </a:solidFill>
              </a:rPr>
              <a:t> zoo</a:t>
            </a:r>
          </a:p>
          <a:p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Weakly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Interacting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Massive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Particles</a:t>
            </a:r>
            <a:r>
              <a:rPr lang="es-ES" sz="2400" dirty="0">
                <a:solidFill>
                  <a:schemeClr val="bg1"/>
                </a:solidFill>
              </a:rPr>
              <a:t> (</a:t>
            </a:r>
            <a:r>
              <a:rPr lang="es-ES" sz="2400" dirty="0" err="1">
                <a:solidFill>
                  <a:schemeClr val="bg1"/>
                </a:solidFill>
              </a:rPr>
              <a:t>WIMPs</a:t>
            </a:r>
            <a:r>
              <a:rPr lang="es-ES" sz="2400" dirty="0">
                <a:solidFill>
                  <a:schemeClr val="bg1"/>
                </a:solidFill>
              </a:rPr>
              <a:t>) </a:t>
            </a:r>
            <a:r>
              <a:rPr lang="es-ES" sz="2400" dirty="0" err="1">
                <a:solidFill>
                  <a:schemeClr val="bg1"/>
                </a:solidFill>
              </a:rPr>
              <a:t>among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the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preferred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ones</a:t>
            </a:r>
            <a:endParaRPr lang="es-ES" sz="24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production</a:t>
            </a:r>
            <a:r>
              <a:rPr lang="es-ES" sz="2200" dirty="0">
                <a:solidFill>
                  <a:schemeClr val="bg1"/>
                </a:solidFill>
              </a:rPr>
              <a:t> at </a:t>
            </a:r>
            <a:r>
              <a:rPr lang="es-ES" sz="2200" dirty="0" err="1">
                <a:solidFill>
                  <a:schemeClr val="bg1"/>
                </a:solidFill>
              </a:rPr>
              <a:t>colliders</a:t>
            </a:r>
            <a:endParaRPr lang="es-ES" sz="2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detection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through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scattering</a:t>
            </a:r>
            <a:endParaRPr lang="es-ES" sz="2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indirect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detection</a:t>
            </a:r>
            <a:br>
              <a:rPr lang="es-ES" sz="2200" dirty="0">
                <a:solidFill>
                  <a:schemeClr val="bg1"/>
                </a:solidFill>
              </a:rPr>
            </a:br>
            <a:r>
              <a:rPr lang="es-ES" sz="2200" dirty="0" err="1">
                <a:solidFill>
                  <a:schemeClr val="bg1"/>
                </a:solidFill>
              </a:rPr>
              <a:t>annihilation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products</a:t>
            </a:r>
            <a:r>
              <a:rPr lang="es-ES" sz="2200" dirty="0">
                <a:solidFill>
                  <a:schemeClr val="bg1"/>
                </a:solidFill>
              </a:rPr>
              <a:t>: </a:t>
            </a:r>
          </a:p>
          <a:p>
            <a:r>
              <a:rPr lang="el-GR" sz="2400" dirty="0">
                <a:solidFill>
                  <a:schemeClr val="bg1"/>
                </a:solidFill>
              </a:rPr>
              <a:t>Λ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blablable</a:t>
            </a:r>
            <a:endParaRPr lang="es-ES" dirty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03AFBC06-00D7-FC5C-8DE2-E6613B1B2819}"/>
              </a:ext>
            </a:extLst>
          </p:cNvPr>
          <p:cNvSpPr txBox="1">
            <a:spLocks/>
          </p:cNvSpPr>
          <p:nvPr/>
        </p:nvSpPr>
        <p:spPr>
          <a:xfrm>
            <a:off x="413549" y="1315485"/>
            <a:ext cx="4488376" cy="4301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Neutrinos</a:t>
            </a:r>
            <a:r>
              <a:rPr lang="es-ES" sz="2400" dirty="0">
                <a:solidFill>
                  <a:schemeClr val="bg1"/>
                </a:solidFill>
              </a:rPr>
              <a:t> are </a:t>
            </a:r>
            <a:r>
              <a:rPr lang="es-ES" sz="2400" dirty="0" err="1">
                <a:solidFill>
                  <a:schemeClr val="bg1"/>
                </a:solidFill>
              </a:rPr>
              <a:t>difficult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to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detect</a:t>
            </a:r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Antimatter</a:t>
            </a:r>
            <a:r>
              <a:rPr lang="es-ES" sz="2400" dirty="0">
                <a:solidFill>
                  <a:schemeClr val="bg1"/>
                </a:solidFill>
              </a:rPr>
              <a:t> can be </a:t>
            </a:r>
            <a:r>
              <a:rPr lang="es-ES" sz="2400" dirty="0" err="1">
                <a:solidFill>
                  <a:schemeClr val="bg1"/>
                </a:solidFill>
              </a:rPr>
              <a:t>deflected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by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magnetic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fields</a:t>
            </a:r>
            <a:r>
              <a:rPr lang="es-ES" sz="2400" dirty="0">
                <a:solidFill>
                  <a:schemeClr val="bg1"/>
                </a:solidFill>
              </a:rPr>
              <a:t> and loses </a:t>
            </a:r>
            <a:r>
              <a:rPr lang="es-ES" sz="2400" dirty="0" err="1">
                <a:solidFill>
                  <a:schemeClr val="bg1"/>
                </a:solidFill>
              </a:rPr>
              <a:t>energy</a:t>
            </a:r>
            <a:endParaRPr lang="es-ES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Gamma </a:t>
            </a:r>
            <a:r>
              <a:rPr lang="es-E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rays</a:t>
            </a:r>
            <a:r>
              <a:rPr lang="es-E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travel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following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straight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lines</a:t>
            </a:r>
            <a:r>
              <a:rPr lang="es-ES" sz="2400" dirty="0">
                <a:solidFill>
                  <a:schemeClr val="bg1"/>
                </a:solidFill>
              </a:rPr>
              <a:t> and do </a:t>
            </a:r>
            <a:r>
              <a:rPr lang="es-ES" sz="2400" dirty="0" err="1">
                <a:solidFill>
                  <a:schemeClr val="bg1"/>
                </a:solidFill>
              </a:rPr>
              <a:t>not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undergo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attenuation</a:t>
            </a:r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Energy </a:t>
            </a:r>
            <a:r>
              <a:rPr lang="es-ES" sz="2400" dirty="0" err="1">
                <a:solidFill>
                  <a:schemeClr val="bg1"/>
                </a:solidFill>
              </a:rPr>
              <a:t>of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annihilation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products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depends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on</a:t>
            </a:r>
            <a:r>
              <a:rPr lang="es-ES" sz="2400" dirty="0">
                <a:solidFill>
                  <a:schemeClr val="bg1"/>
                </a:solidFill>
              </a:rPr>
              <a:t> DM </a:t>
            </a:r>
            <a:r>
              <a:rPr lang="es-ES" sz="2400" dirty="0" err="1">
                <a:solidFill>
                  <a:schemeClr val="bg1"/>
                </a:solidFill>
              </a:rPr>
              <a:t>particle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mass</a:t>
            </a:r>
            <a:r>
              <a:rPr lang="es-ES" sz="2400" dirty="0">
                <a:solidFill>
                  <a:schemeClr val="bg1"/>
                </a:solidFill>
              </a:rPr>
              <a:t>: </a:t>
            </a:r>
            <a:r>
              <a:rPr lang="es-E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s-ES" sz="2400" dirty="0" err="1">
                <a:solidFill>
                  <a:schemeClr val="bg1"/>
                </a:solidFill>
              </a:rPr>
              <a:t>GeV-TeV</a:t>
            </a:r>
            <a:endParaRPr lang="es-ES" sz="2400" dirty="0">
              <a:solidFill>
                <a:schemeClr val="bg1"/>
              </a:solidFill>
            </a:endParaRPr>
          </a:p>
          <a:p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el-GR" sz="2400" dirty="0">
                <a:solidFill>
                  <a:schemeClr val="bg1"/>
                </a:solidFill>
              </a:rPr>
              <a:t>-</a:t>
            </a:r>
            <a:r>
              <a:rPr lang="es-ES" sz="2400" dirty="0" err="1">
                <a:solidFill>
                  <a:schemeClr val="bg1"/>
                </a:solidFill>
              </a:rPr>
              <a:t>ray</a:t>
            </a:r>
            <a:r>
              <a:rPr lang="es-ES" sz="2400" dirty="0">
                <a:solidFill>
                  <a:schemeClr val="bg1"/>
                </a:solidFill>
              </a:rPr>
              <a:t>	flux: </a:t>
            </a:r>
            <a:r>
              <a:rPr lang="es-ES" sz="24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  <a:r>
              <a:rPr lang="es-E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= </a:t>
            </a:r>
            <a:r>
              <a:rPr lang="es-ES" sz="24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</a:t>
            </a:r>
            <a:r>
              <a:rPr lang="es-E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· </a:t>
            </a:r>
            <a:r>
              <a:rPr lang="es-ES" sz="2400" i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  <a:r>
              <a:rPr lang="es-ES" sz="2400" baseline="-25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pp</a:t>
            </a:r>
            <a:endParaRPr lang="es-ES" sz="2400" baseline="-25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5BF6CF7-3B38-002B-09C5-BC2AEF97D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925" y="1237126"/>
            <a:ext cx="6704504" cy="486155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J explan">
            <a:extLst>
              <a:ext uri="{FF2B5EF4-FFF2-40B4-BE49-F238E27FC236}">
                <a16:creationId xmlns:a16="http://schemas.microsoft.com/office/drawing/2014/main" id="{0A5C8120-FE30-8065-FC0A-E75256A9E0CE}"/>
              </a:ext>
            </a:extLst>
          </p:cNvPr>
          <p:cNvSpPr txBox="1">
            <a:spLocks/>
          </p:cNvSpPr>
          <p:nvPr/>
        </p:nvSpPr>
        <p:spPr>
          <a:xfrm>
            <a:off x="827100" y="5465025"/>
            <a:ext cx="4488376" cy="14677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solidFill>
                  <a:schemeClr val="bg1"/>
                </a:solidFill>
              </a:rPr>
              <a:t> J-factor: </a:t>
            </a:r>
            <a:r>
              <a:rPr lang="es-ES" sz="2400" dirty="0" err="1">
                <a:solidFill>
                  <a:schemeClr val="bg1"/>
                </a:solidFill>
              </a:rPr>
              <a:t>astrophysical</a:t>
            </a:r>
            <a:endParaRPr lang="es-E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sz="2400" dirty="0">
                <a:solidFill>
                  <a:schemeClr val="bg1"/>
                </a:solidFill>
              </a:rPr>
              <a:t>DM </a:t>
            </a:r>
            <a:r>
              <a:rPr lang="es-ES" sz="2400" dirty="0" err="1">
                <a:solidFill>
                  <a:schemeClr val="bg1"/>
                </a:solidFill>
              </a:rPr>
              <a:t>density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squared</a:t>
            </a:r>
            <a:endParaRPr lang="es-E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s-ES" sz="2400" baseline="-25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J equation" hidden="1">
                <a:extLst>
                  <a:ext uri="{FF2B5EF4-FFF2-40B4-BE49-F238E27FC236}">
                    <a16:creationId xmlns:a16="http://schemas.microsoft.com/office/drawing/2014/main" id="{585DE345-A7FD-6D90-0997-70C26B0CD5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5658" y="6098685"/>
                <a:ext cx="4488376" cy="374157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66700" indent="-2667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s-ES" sz="2400" dirty="0">
                    <a:solidFill>
                      <a:schemeClr val="bg1"/>
                    </a:solidFill>
                  </a:rPr>
                  <a:t>  </a:t>
                </a:r>
                <a:r>
                  <a:rPr lang="es-ES" sz="2400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J</a:t>
                </a:r>
                <a:r>
                  <a:rPr lang="es-E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s-E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s-E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nary>
                    <m:nary>
                      <m:naryPr>
                        <m:limLoc m:val="undOvr"/>
                        <m:ctrlPr>
                          <a:rPr lang="es-E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s-E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s-E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s-E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  <m:r>
                          <a:rPr lang="es-E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s-E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s-E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sub>
                      <m:sup/>
                      <m:e/>
                    </m:nary>
                    <a:fld id="{825F15A7-03F4-43D7-82C5-3E23DA2F108C}" type="mathplaceholder">
                      <a:rPr lang="es-E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Escriba aquí la ecuación.</a:t>
                    </a:fld>
                  </m:oMath>
                </a14:m>
                <a:r>
                  <a:rPr lang="es-E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s-ES" sz="2400" baseline="-250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J equation" hidden="1">
                <a:extLst>
                  <a:ext uri="{FF2B5EF4-FFF2-40B4-BE49-F238E27FC236}">
                    <a16:creationId xmlns:a16="http://schemas.microsoft.com/office/drawing/2014/main" id="{585DE345-A7FD-6D90-0997-70C26B0CD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658" y="6098685"/>
                <a:ext cx="4488376" cy="3741573"/>
              </a:xfrm>
              <a:prstGeom prst="rect">
                <a:avLst/>
              </a:prstGeom>
              <a:blipFill>
                <a:blip r:embed="rId3"/>
                <a:stretch>
                  <a:fillRect l="-2446" t="-81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18C03145-754F-D5CE-67DB-5C29F5A7F462}"/>
              </a:ext>
            </a:extLst>
          </p:cNvPr>
          <p:cNvCxnSpPr/>
          <p:nvPr/>
        </p:nvCxnSpPr>
        <p:spPr>
          <a:xfrm flipH="1">
            <a:off x="2173045" y="5174428"/>
            <a:ext cx="236668" cy="29059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pp explan">
            <a:extLst>
              <a:ext uri="{FF2B5EF4-FFF2-40B4-BE49-F238E27FC236}">
                <a16:creationId xmlns:a16="http://schemas.microsoft.com/office/drawing/2014/main" id="{E9CB0BA6-DD08-67AE-ED24-EE69EA9385E4}"/>
              </a:ext>
            </a:extLst>
          </p:cNvPr>
          <p:cNvSpPr txBox="1">
            <a:spLocks/>
          </p:cNvSpPr>
          <p:nvPr/>
        </p:nvSpPr>
        <p:spPr>
          <a:xfrm>
            <a:off x="1115495" y="5455920"/>
            <a:ext cx="4488376" cy="1402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solidFill>
                  <a:schemeClr val="bg1"/>
                </a:solidFill>
              </a:rPr>
              <a:t>      </a:t>
            </a:r>
            <a:r>
              <a:rPr lang="es-ES" sz="2400" dirty="0" err="1">
                <a:solidFill>
                  <a:schemeClr val="bg1"/>
                </a:solidFill>
              </a:rPr>
              <a:t>particle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physics</a:t>
            </a:r>
            <a:r>
              <a:rPr lang="es-ES" sz="2400" dirty="0">
                <a:solidFill>
                  <a:schemeClr val="bg1"/>
                </a:solidFill>
              </a:rPr>
              <a:t> factor: </a:t>
            </a:r>
          </a:p>
          <a:p>
            <a:pPr marL="0" indent="0">
              <a:buNone/>
            </a:pPr>
            <a:r>
              <a:rPr lang="es-ES" sz="2400" dirty="0" err="1">
                <a:solidFill>
                  <a:schemeClr val="bg1"/>
                </a:solidFill>
              </a:rPr>
              <a:t>depends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on</a:t>
            </a:r>
            <a:r>
              <a:rPr lang="es-ES" sz="2400" dirty="0">
                <a:solidFill>
                  <a:schemeClr val="bg1"/>
                </a:solidFill>
              </a:rPr>
              <a:t> DM </a:t>
            </a:r>
            <a:r>
              <a:rPr lang="es-ES" sz="2400" dirty="0" err="1">
                <a:solidFill>
                  <a:schemeClr val="bg1"/>
                </a:solidFill>
              </a:rPr>
              <a:t>particle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mass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br>
              <a:rPr lang="es-ES" sz="2400" dirty="0">
                <a:solidFill>
                  <a:schemeClr val="bg1"/>
                </a:solidFill>
              </a:rPr>
            </a:br>
            <a:r>
              <a:rPr lang="es-ES" sz="2400" dirty="0">
                <a:solidFill>
                  <a:schemeClr val="bg1"/>
                </a:solidFill>
              </a:rPr>
              <a:t>and </a:t>
            </a:r>
            <a:r>
              <a:rPr lang="es-ES" sz="2400" dirty="0" err="1">
                <a:solidFill>
                  <a:schemeClr val="bg1"/>
                </a:solidFill>
              </a:rPr>
              <a:t>cross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section</a:t>
            </a:r>
            <a:endParaRPr lang="es-E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s-ES" sz="2400" baseline="-25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FCF18532-1836-B537-283E-DB2D99DD4A50}"/>
              </a:ext>
            </a:extLst>
          </p:cNvPr>
          <p:cNvCxnSpPr>
            <a:cxnSpLocks/>
          </p:cNvCxnSpPr>
          <p:nvPr/>
        </p:nvCxnSpPr>
        <p:spPr>
          <a:xfrm>
            <a:off x="2870520" y="5221573"/>
            <a:ext cx="71829" cy="27398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 								                                 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19</a:t>
            </a:fld>
            <a:endParaRPr lang="es-ES" noProof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AE258B9C-5F8B-4ED4-95FC-7A87F11C7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the via lactea project: high resolution Milky Way dark matter halos">
            <a:extLst>
              <a:ext uri="{FF2B5EF4-FFF2-40B4-BE49-F238E27FC236}">
                <a16:creationId xmlns:a16="http://schemas.microsoft.com/office/drawing/2014/main" id="{0C13D068-07DC-4917-B74B-222EE70F6E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" name="Marcador de texto 2" hidden="1">
            <a:extLst>
              <a:ext uri="{FF2B5EF4-FFF2-40B4-BE49-F238E27FC236}">
                <a16:creationId xmlns:a16="http://schemas.microsoft.com/office/drawing/2014/main" id="{5ACFFA81-C960-270B-6BB6-CAC29E41962A}"/>
              </a:ext>
            </a:extLst>
          </p:cNvPr>
          <p:cNvSpPr txBox="1">
            <a:spLocks/>
          </p:cNvSpPr>
          <p:nvPr/>
        </p:nvSpPr>
        <p:spPr>
          <a:xfrm>
            <a:off x="411756" y="1313693"/>
            <a:ext cx="5989044" cy="4301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err="1">
                <a:solidFill>
                  <a:schemeClr val="bg1"/>
                </a:solidFill>
              </a:rPr>
              <a:t>We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still</a:t>
            </a:r>
            <a:r>
              <a:rPr lang="es-ES" sz="2400" dirty="0">
                <a:solidFill>
                  <a:schemeClr val="bg1"/>
                </a:solidFill>
              </a:rPr>
              <a:t> do </a:t>
            </a:r>
            <a:r>
              <a:rPr lang="es-ES" sz="2400" dirty="0" err="1">
                <a:solidFill>
                  <a:schemeClr val="bg1"/>
                </a:solidFill>
              </a:rPr>
              <a:t>not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know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what</a:t>
            </a:r>
            <a:r>
              <a:rPr lang="es-ES" sz="2400" dirty="0">
                <a:solidFill>
                  <a:schemeClr val="bg1"/>
                </a:solidFill>
              </a:rPr>
              <a:t> DM </a:t>
            </a:r>
            <a:r>
              <a:rPr lang="es-ES" sz="2400" dirty="0" err="1">
                <a:solidFill>
                  <a:schemeClr val="bg1"/>
                </a:solidFill>
              </a:rPr>
              <a:t>is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made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of</a:t>
            </a:r>
            <a:r>
              <a:rPr lang="es-ES" sz="2400" dirty="0">
                <a:solidFill>
                  <a:schemeClr val="bg1"/>
                </a:solidFill>
              </a:rPr>
              <a:t>: </a:t>
            </a:r>
            <a:r>
              <a:rPr lang="es-ES" sz="2400" dirty="0" err="1">
                <a:solidFill>
                  <a:schemeClr val="bg1"/>
                </a:solidFill>
              </a:rPr>
              <a:t>particle</a:t>
            </a:r>
            <a:r>
              <a:rPr lang="es-ES" sz="2400" dirty="0">
                <a:solidFill>
                  <a:schemeClr val="bg1"/>
                </a:solidFill>
              </a:rPr>
              <a:t> zoo</a:t>
            </a:r>
          </a:p>
          <a:p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Weakly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Interacting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Massive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Particles</a:t>
            </a:r>
            <a:r>
              <a:rPr lang="es-ES" sz="2400" dirty="0">
                <a:solidFill>
                  <a:schemeClr val="bg1"/>
                </a:solidFill>
              </a:rPr>
              <a:t> (</a:t>
            </a:r>
            <a:r>
              <a:rPr lang="es-ES" sz="2400" dirty="0" err="1">
                <a:solidFill>
                  <a:schemeClr val="bg1"/>
                </a:solidFill>
              </a:rPr>
              <a:t>WIMPs</a:t>
            </a:r>
            <a:r>
              <a:rPr lang="es-ES" sz="2400" dirty="0">
                <a:solidFill>
                  <a:schemeClr val="bg1"/>
                </a:solidFill>
              </a:rPr>
              <a:t>) </a:t>
            </a:r>
            <a:r>
              <a:rPr lang="es-ES" sz="2400" dirty="0" err="1">
                <a:solidFill>
                  <a:schemeClr val="bg1"/>
                </a:solidFill>
              </a:rPr>
              <a:t>among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the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preferred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ones</a:t>
            </a:r>
            <a:endParaRPr lang="es-ES" sz="24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production</a:t>
            </a:r>
            <a:r>
              <a:rPr lang="es-ES" sz="2200" dirty="0">
                <a:solidFill>
                  <a:schemeClr val="bg1"/>
                </a:solidFill>
              </a:rPr>
              <a:t> at </a:t>
            </a:r>
            <a:r>
              <a:rPr lang="es-ES" sz="2200" dirty="0" err="1">
                <a:solidFill>
                  <a:schemeClr val="bg1"/>
                </a:solidFill>
              </a:rPr>
              <a:t>colliders</a:t>
            </a:r>
            <a:endParaRPr lang="es-ES" sz="2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detection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through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scattering</a:t>
            </a:r>
            <a:endParaRPr lang="es-ES" sz="2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indirect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detection</a:t>
            </a:r>
            <a:br>
              <a:rPr lang="es-ES" sz="2200" dirty="0">
                <a:solidFill>
                  <a:schemeClr val="bg1"/>
                </a:solidFill>
              </a:rPr>
            </a:br>
            <a:r>
              <a:rPr lang="es-ES" sz="2200" dirty="0" err="1">
                <a:solidFill>
                  <a:schemeClr val="bg1"/>
                </a:solidFill>
              </a:rPr>
              <a:t>annihilation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products</a:t>
            </a:r>
            <a:r>
              <a:rPr lang="es-ES" sz="2200" dirty="0">
                <a:solidFill>
                  <a:schemeClr val="bg1"/>
                </a:solidFill>
              </a:rPr>
              <a:t>: </a:t>
            </a:r>
          </a:p>
          <a:p>
            <a:r>
              <a:rPr lang="el-GR" sz="2400" dirty="0">
                <a:solidFill>
                  <a:schemeClr val="bg1"/>
                </a:solidFill>
              </a:rPr>
              <a:t>Λ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blablable</a:t>
            </a:r>
            <a:endParaRPr lang="es-ES" dirty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03AFBC06-00D7-FC5C-8DE2-E6613B1B2819}"/>
              </a:ext>
            </a:extLst>
          </p:cNvPr>
          <p:cNvSpPr txBox="1">
            <a:spLocks/>
          </p:cNvSpPr>
          <p:nvPr/>
        </p:nvSpPr>
        <p:spPr>
          <a:xfrm>
            <a:off x="413549" y="1315485"/>
            <a:ext cx="5729889" cy="48583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Best tools in the</a:t>
            </a:r>
            <a:r>
              <a:rPr lang="es-ES" sz="2400" dirty="0">
                <a:solidFill>
                  <a:schemeClr val="bg1"/>
                </a:solidFill>
              </a:rPr>
              <a:t> non-linear </a:t>
            </a:r>
            <a:r>
              <a:rPr lang="es-ES" sz="2400" dirty="0" err="1">
                <a:solidFill>
                  <a:schemeClr val="bg1"/>
                </a:solidFill>
              </a:rPr>
              <a:t>regime</a:t>
            </a:r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Zoom-in </a:t>
            </a:r>
            <a:r>
              <a:rPr lang="es-ES" sz="2400" dirty="0" err="1">
                <a:solidFill>
                  <a:schemeClr val="bg1"/>
                </a:solidFill>
              </a:rPr>
              <a:t>simulations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help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analyse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the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details</a:t>
            </a:r>
            <a:r>
              <a:rPr lang="es-ES" sz="2400" dirty="0">
                <a:solidFill>
                  <a:schemeClr val="bg1"/>
                </a:solidFill>
              </a:rPr>
              <a:t> and </a:t>
            </a:r>
            <a:r>
              <a:rPr lang="es-ES" sz="2400" dirty="0" err="1">
                <a:solidFill>
                  <a:schemeClr val="bg1"/>
                </a:solidFill>
              </a:rPr>
              <a:t>substructure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of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haloes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Limited by numerical resolution</a:t>
            </a:r>
            <a:endParaRPr lang="en-US" sz="2400" dirty="0">
              <a:solidFill>
                <a:schemeClr val="bg1"/>
              </a:solidFill>
              <a:cs typeface="Calibri Light"/>
            </a:endParaRPr>
          </a:p>
          <a:p>
            <a:r>
              <a:rPr lang="es-ES" sz="2400" dirty="0" err="1">
                <a:solidFill>
                  <a:schemeClr val="bg1"/>
                </a:solidFill>
              </a:rPr>
              <a:t>Subhaloes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with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masses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smaller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than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several</a:t>
            </a:r>
            <a:r>
              <a:rPr lang="es-ES" sz="2400" dirty="0">
                <a:solidFill>
                  <a:schemeClr val="bg1"/>
                </a:solidFill>
              </a:rPr>
              <a:t> times </a:t>
            </a:r>
            <a:r>
              <a:rPr lang="es-ES" sz="2400" dirty="0" err="1">
                <a:solidFill>
                  <a:schemeClr val="bg1"/>
                </a:solidFill>
              </a:rPr>
              <a:t>the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particle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mass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cannot</a:t>
            </a:r>
            <a:r>
              <a:rPr lang="es-ES" sz="2400" dirty="0">
                <a:solidFill>
                  <a:schemeClr val="bg1"/>
                </a:solidFill>
              </a:rPr>
              <a:t> be </a:t>
            </a:r>
            <a:r>
              <a:rPr lang="es-ES" sz="2400" dirty="0" err="1">
                <a:solidFill>
                  <a:schemeClr val="bg1"/>
                </a:solidFill>
              </a:rPr>
              <a:t>simulated</a:t>
            </a:r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H</a:t>
            </a:r>
            <a:r>
              <a:rPr lang="en-US" sz="2400" dirty="0">
                <a:solidFill>
                  <a:schemeClr val="bg1"/>
                </a:solidFill>
                <a:ea typeface="Calibri Light"/>
                <a:cs typeface="Calibri Light"/>
              </a:rPr>
              <a:t>ow to overcome this?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Repopulation procedure: generating </a:t>
            </a:r>
            <a:r>
              <a:rPr lang="en-US" sz="2200" dirty="0" err="1">
                <a:solidFill>
                  <a:schemeClr val="bg1"/>
                </a:solidFill>
              </a:rPr>
              <a:t>subhaloes</a:t>
            </a:r>
            <a:r>
              <a:rPr lang="en-US" sz="2200" dirty="0">
                <a:solidFill>
                  <a:schemeClr val="bg1"/>
                </a:solidFill>
              </a:rPr>
              <a:t> below the resolution limit of the parent simulation via extrapolation 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  <a:ea typeface="Calibri Light"/>
                <a:cs typeface="Calibri Light"/>
              </a:rPr>
              <a:t>Focusing the computational resources on an individual </a:t>
            </a:r>
            <a:r>
              <a:rPr lang="en-US" sz="2200" dirty="0" err="1">
                <a:solidFill>
                  <a:schemeClr val="bg1"/>
                </a:solidFill>
                <a:ea typeface="Calibri Light"/>
                <a:cs typeface="Calibri Light"/>
              </a:rPr>
              <a:t>subhalo</a:t>
            </a:r>
            <a:endParaRPr lang="es-ES" sz="2200" dirty="0">
              <a:solidFill>
                <a:schemeClr val="bg1"/>
              </a:solidFill>
              <a:ea typeface="Calibri Light"/>
              <a:cs typeface="Calibri Light"/>
            </a:endParaRPr>
          </a:p>
          <a:p>
            <a:pPr marL="266700" lvl="1" indent="0">
              <a:buNone/>
            </a:pPr>
            <a:endParaRPr lang="es-ES" sz="2200" dirty="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16" name="gamma">
            <a:extLst>
              <a:ext uri="{FF2B5EF4-FFF2-40B4-BE49-F238E27FC236}">
                <a16:creationId xmlns:a16="http://schemas.microsoft.com/office/drawing/2014/main" id="{778D9D8C-D145-A828-E7B2-85FC9A3769F8}"/>
              </a:ext>
            </a:extLst>
          </p:cNvPr>
          <p:cNvSpPr txBox="1">
            <a:spLocks/>
          </p:cNvSpPr>
          <p:nvPr/>
        </p:nvSpPr>
        <p:spPr>
          <a:xfrm>
            <a:off x="5362665" y="4462990"/>
            <a:ext cx="432876" cy="479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6889184-B3C6-787B-819B-B3D23C3B660A}"/>
              </a:ext>
            </a:extLst>
          </p:cNvPr>
          <p:cNvSpPr txBox="1"/>
          <p:nvPr/>
        </p:nvSpPr>
        <p:spPr>
          <a:xfrm>
            <a:off x="-4140" y="195162"/>
            <a:ext cx="12161566" cy="7017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s-ES" sz="4400" b="1" dirty="0" err="1">
                <a:solidFill>
                  <a:srgbClr val="FFFFFF"/>
                </a:solidFill>
                <a:latin typeface="Corbel"/>
                <a:ea typeface="+mn-lt"/>
                <a:cs typeface="+mn-lt"/>
              </a:rPr>
              <a:t>Simulations</a:t>
            </a:r>
            <a:r>
              <a:rPr lang="es-ES" sz="4400" b="1" dirty="0">
                <a:solidFill>
                  <a:srgbClr val="FFFFFF"/>
                </a:solidFill>
                <a:latin typeface="Corbel"/>
                <a:ea typeface="+mn-lt"/>
                <a:cs typeface="+mn-lt"/>
              </a:rPr>
              <a:t> are </a:t>
            </a:r>
            <a:r>
              <a:rPr lang="es-ES" sz="4400" b="1" dirty="0" err="1">
                <a:solidFill>
                  <a:srgbClr val="FFFFFF"/>
                </a:solidFill>
                <a:latin typeface="Corbel"/>
                <a:ea typeface="+mn-lt"/>
                <a:cs typeface="+mn-lt"/>
              </a:rPr>
              <a:t>great</a:t>
            </a:r>
            <a:r>
              <a:rPr lang="es-ES" sz="4400" b="1" dirty="0">
                <a:solidFill>
                  <a:srgbClr val="FFFFFF"/>
                </a:solidFill>
                <a:latin typeface="Corbel"/>
                <a:ea typeface="+mn-lt"/>
                <a:cs typeface="+mn-lt"/>
              </a:rPr>
              <a:t>... </a:t>
            </a:r>
            <a:r>
              <a:rPr lang="es-ES" sz="4400" b="1" dirty="0" err="1">
                <a:solidFill>
                  <a:srgbClr val="FFFFFF"/>
                </a:solidFill>
                <a:latin typeface="Corbel"/>
                <a:ea typeface="+mn-lt"/>
                <a:cs typeface="+mn-lt"/>
              </a:rPr>
              <a:t>until</a:t>
            </a:r>
            <a:r>
              <a:rPr lang="es-ES" sz="4400" b="1" dirty="0">
                <a:solidFill>
                  <a:srgbClr val="FFFFFF"/>
                </a:solidFill>
                <a:latin typeface="Corbel"/>
                <a:ea typeface="+mn-lt"/>
                <a:cs typeface="+mn-lt"/>
              </a:rPr>
              <a:t> </a:t>
            </a:r>
            <a:r>
              <a:rPr lang="es-ES" sz="4400" b="1" dirty="0" err="1">
                <a:solidFill>
                  <a:srgbClr val="FFFFFF"/>
                </a:solidFill>
                <a:latin typeface="Corbel"/>
                <a:ea typeface="+mn-lt"/>
                <a:cs typeface="+mn-lt"/>
              </a:rPr>
              <a:t>they</a:t>
            </a:r>
            <a:r>
              <a:rPr lang="es-ES" sz="4400" b="1" dirty="0">
                <a:solidFill>
                  <a:srgbClr val="FFFFFF"/>
                </a:solidFill>
                <a:latin typeface="Corbel"/>
                <a:ea typeface="+mn-lt"/>
                <a:cs typeface="+mn-lt"/>
              </a:rPr>
              <a:t> are </a:t>
            </a:r>
            <a:r>
              <a:rPr lang="es-ES" sz="4400" b="1" dirty="0" err="1">
                <a:solidFill>
                  <a:srgbClr val="FFFFFF"/>
                </a:solidFill>
                <a:latin typeface="Corbel"/>
                <a:ea typeface="+mn-lt"/>
                <a:cs typeface="+mn-lt"/>
              </a:rPr>
              <a:t>not</a:t>
            </a:r>
            <a:endParaRPr lang="es-ES" sz="4400" b="1" dirty="0">
              <a:solidFill>
                <a:srgbClr val="FFFFFF"/>
              </a:solidFill>
              <a:latin typeface="Corbel"/>
              <a:ea typeface="+mn-lt"/>
              <a:cs typeface="+mn-lt"/>
            </a:endParaRPr>
          </a:p>
        </p:txBody>
      </p:sp>
      <p:pic>
        <p:nvPicPr>
          <p:cNvPr id="9" name="Picture 8" descr="A graph of a function&#10;&#10;Description automatically generated">
            <a:extLst>
              <a:ext uri="{FF2B5EF4-FFF2-40B4-BE49-F238E27FC236}">
                <a16:creationId xmlns:a16="http://schemas.microsoft.com/office/drawing/2014/main" id="{88855A23-485D-CD08-B2CA-7DA4D9D63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618" y="1312223"/>
            <a:ext cx="4215674" cy="4114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3E1C116-B640-731E-1D2B-B1BD1B99F895}"/>
                  </a:ext>
                </a:extLst>
              </p14:cNvPr>
              <p14:cNvContentPartPr/>
              <p14:nvPr/>
            </p14:nvContentPartPr>
            <p14:xfrm>
              <a:off x="4878779" y="2588263"/>
              <a:ext cx="1693043" cy="322848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3E1C116-B640-731E-1D2B-B1BD1B99F8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0779" y="2570287"/>
                <a:ext cx="1728682" cy="3584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uadroTexto 7">
            <a:extLst>
              <a:ext uri="{FF2B5EF4-FFF2-40B4-BE49-F238E27FC236}">
                <a16:creationId xmlns:a16="http://schemas.microsoft.com/office/drawing/2014/main" id="{D0E0AC48-FEB0-BC7D-6472-0B0E7E178CFD}"/>
              </a:ext>
            </a:extLst>
          </p:cNvPr>
          <p:cNvSpPr txBox="1"/>
          <p:nvPr/>
        </p:nvSpPr>
        <p:spPr>
          <a:xfrm>
            <a:off x="9468083" y="5427023"/>
            <a:ext cx="213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Springel+08</a:t>
            </a:r>
            <a:endParaRPr lang="es-ES" sz="1200" dirty="0">
              <a:solidFill>
                <a:schemeClr val="bg1"/>
              </a:solidFill>
            </a:endParaRPr>
          </a:p>
          <a:p>
            <a:pPr algn="ctr"/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C9FBA8E-5C5C-322C-CF9B-7EA1EC81C9A3}"/>
              </a:ext>
            </a:extLst>
          </p:cNvPr>
          <p:cNvSpPr txBox="1"/>
          <p:nvPr/>
        </p:nvSpPr>
        <p:spPr>
          <a:xfrm>
            <a:off x="-4140" y="198527"/>
            <a:ext cx="12161566" cy="7017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s-ES" sz="4400" b="1" dirty="0" err="1">
                <a:solidFill>
                  <a:srgbClr val="FFFFFF"/>
                </a:solidFill>
                <a:latin typeface="Corbel"/>
                <a:ea typeface="+mn-lt"/>
                <a:cs typeface="+mn-lt"/>
              </a:rPr>
              <a:t>Cosmological</a:t>
            </a:r>
            <a:r>
              <a:rPr lang="es-ES" sz="4400" b="1" dirty="0">
                <a:solidFill>
                  <a:srgbClr val="FFFFFF"/>
                </a:solidFill>
                <a:latin typeface="Corbel"/>
                <a:ea typeface="+mn-lt"/>
                <a:cs typeface="+mn-lt"/>
              </a:rPr>
              <a:t> </a:t>
            </a:r>
            <a:r>
              <a:rPr lang="es-ES" sz="4400" b="1" dirty="0" err="1">
                <a:solidFill>
                  <a:srgbClr val="FFFFFF"/>
                </a:solidFill>
                <a:latin typeface="Corbel"/>
                <a:ea typeface="+mn-lt"/>
                <a:cs typeface="+mn-lt"/>
              </a:rPr>
              <a:t>simulations</a:t>
            </a:r>
            <a:r>
              <a:rPr lang="es-ES" sz="4400" b="1" dirty="0">
                <a:solidFill>
                  <a:srgbClr val="FFFFFF"/>
                </a:solidFill>
                <a:latin typeface="Corbel"/>
                <a:ea typeface="+mn-lt"/>
                <a:cs typeface="+mn-lt"/>
              </a:rPr>
              <a:t> are </a:t>
            </a:r>
            <a:r>
              <a:rPr lang="es-ES" sz="4400" b="1" dirty="0" err="1">
                <a:solidFill>
                  <a:srgbClr val="FFFFFF"/>
                </a:solidFill>
                <a:latin typeface="Corbel"/>
                <a:ea typeface="+mn-lt"/>
                <a:cs typeface="+mn-lt"/>
              </a:rPr>
              <a:t>great</a:t>
            </a:r>
            <a:r>
              <a:rPr lang="es-ES" sz="4400" b="1" dirty="0">
                <a:solidFill>
                  <a:srgbClr val="FFFFFF"/>
                </a:solidFill>
                <a:latin typeface="Corbel"/>
                <a:ea typeface="+mn-lt"/>
                <a:cs typeface="+mn-lt"/>
              </a:rPr>
              <a:t>!</a:t>
            </a:r>
          </a:p>
        </p:txBody>
      </p:sp>
      <p:sp>
        <p:nvSpPr>
          <p:cNvPr id="13" name="CuadroTexto 19">
            <a:extLst>
              <a:ext uri="{FF2B5EF4-FFF2-40B4-BE49-F238E27FC236}">
                <a16:creationId xmlns:a16="http://schemas.microsoft.com/office/drawing/2014/main" id="{13DA4560-8B57-AFE9-66B5-A0DDBD2FD1CD}"/>
              </a:ext>
            </a:extLst>
          </p:cNvPr>
          <p:cNvSpPr txBox="1"/>
          <p:nvPr/>
        </p:nvSpPr>
        <p:spPr>
          <a:xfrm>
            <a:off x="1539616" y="6507663"/>
            <a:ext cx="101240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Alejandra Aguirre-Santaella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algn="ctr"/>
            <a:endParaRPr lang="es-ES" sz="1200" dirty="0">
              <a:solidFill>
                <a:schemeClr val="bg1"/>
              </a:solidFill>
            </a:endParaRPr>
          </a:p>
          <a:p>
            <a:pPr algn="ctr"/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5E011CAC-3B50-A0C5-8CB9-DC7D44575D5B}"/>
              </a:ext>
            </a:extLst>
          </p:cNvPr>
          <p:cNvSpPr txBox="1">
            <a:spLocks noChangeArrowheads="1"/>
          </p:cNvSpPr>
          <p:nvPr/>
        </p:nvSpPr>
        <p:spPr bwMode="auto">
          <a:xfrm rot="20460000">
            <a:off x="5792347" y="4106269"/>
            <a:ext cx="1600200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defPPr rtl="0">
              <a:defRPr lang="es-es"/>
            </a:defPPr>
            <a:lvl1pPr marL="0" algn="l" defTabSz="914400" rtl="0" eaLnBrk="1" latinLnBrk="0" hangingPunct="1">
              <a:tabLst>
                <a:tab pos="457200" algn="l"/>
                <a:tab pos="914400" algn="l"/>
                <a:tab pos="1371600" algn="l"/>
              </a:tabLst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 marL="457200" algn="l" defTabSz="914400" rtl="0" eaLnBrk="1" latinLnBrk="0" hangingPunct="1">
              <a:tabLst>
                <a:tab pos="457200" algn="l"/>
                <a:tab pos="914400" algn="l"/>
                <a:tab pos="1371600" algn="l"/>
              </a:tabLst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 marL="914400" algn="l" defTabSz="914400" rtl="0" eaLnBrk="1" latinLnBrk="0" hangingPunct="1">
              <a:tabLst>
                <a:tab pos="457200" algn="l"/>
                <a:tab pos="914400" algn="l"/>
                <a:tab pos="1371600" algn="l"/>
              </a:tabLst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 marL="1371600" algn="l" defTabSz="914400" rtl="0" eaLnBrk="1" latinLnBrk="0" hangingPunct="1">
              <a:tabLst>
                <a:tab pos="457200" algn="l"/>
                <a:tab pos="914400" algn="l"/>
                <a:tab pos="1371600" algn="l"/>
              </a:tabLst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 marL="1828800" algn="l" defTabSz="914400" rtl="0" eaLnBrk="1" latinLnBrk="0" hangingPunct="1">
              <a:tabLst>
                <a:tab pos="457200" algn="l"/>
                <a:tab pos="914400" algn="l"/>
                <a:tab pos="1371600" algn="l"/>
              </a:tabLst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algn="l" defTabSz="4572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algn="l" defTabSz="4572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algn="l" defTabSz="4572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algn="l" defTabSz="4572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r>
              <a:rPr lang="en-US" altLang="en-US" sz="1600" dirty="0">
                <a:solidFill>
                  <a:schemeClr val="accent5">
                    <a:lumMod val="25000"/>
                    <a:lumOff val="75000"/>
                  </a:scheme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IAC seminar next Tuesday!</a:t>
            </a:r>
          </a:p>
        </p:txBody>
      </p:sp>
    </p:spTree>
    <p:extLst>
      <p:ext uri="{BB962C8B-B14F-4D97-AF65-F5344CB8AC3E}">
        <p14:creationId xmlns:p14="http://schemas.microsoft.com/office/powerpoint/2010/main" val="84208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0D7A1-CE4B-79DE-597E-988C2B966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774BFAAB-AFA4-E381-07AF-FEFFC6884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 								                                 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7342E1-CB98-337C-BA43-7773A7845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</a:t>
            </a:fld>
            <a:endParaRPr lang="es-ES" noProof="0"/>
          </a:p>
        </p:txBody>
      </p:sp>
      <p:sp>
        <p:nvSpPr>
          <p:cNvPr id="2" name="Marcador de texto 2" hidden="1">
            <a:extLst>
              <a:ext uri="{FF2B5EF4-FFF2-40B4-BE49-F238E27FC236}">
                <a16:creationId xmlns:a16="http://schemas.microsoft.com/office/drawing/2014/main" id="{39A402BB-A2EF-EC75-6E39-21920B866D90}"/>
              </a:ext>
            </a:extLst>
          </p:cNvPr>
          <p:cNvSpPr txBox="1">
            <a:spLocks/>
          </p:cNvSpPr>
          <p:nvPr/>
        </p:nvSpPr>
        <p:spPr>
          <a:xfrm>
            <a:off x="411756" y="1313693"/>
            <a:ext cx="5989044" cy="4301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err="1">
                <a:solidFill>
                  <a:schemeClr val="bg1"/>
                </a:solidFill>
              </a:rPr>
              <a:t>We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still</a:t>
            </a:r>
            <a:r>
              <a:rPr lang="es-ES" sz="2400" dirty="0">
                <a:solidFill>
                  <a:schemeClr val="bg1"/>
                </a:solidFill>
              </a:rPr>
              <a:t> do </a:t>
            </a:r>
            <a:r>
              <a:rPr lang="es-ES" sz="2400" dirty="0" err="1">
                <a:solidFill>
                  <a:schemeClr val="bg1"/>
                </a:solidFill>
              </a:rPr>
              <a:t>not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know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what</a:t>
            </a:r>
            <a:r>
              <a:rPr lang="es-ES" sz="2400" dirty="0">
                <a:solidFill>
                  <a:schemeClr val="bg1"/>
                </a:solidFill>
              </a:rPr>
              <a:t> DM </a:t>
            </a:r>
            <a:r>
              <a:rPr lang="es-ES" sz="2400" dirty="0" err="1">
                <a:solidFill>
                  <a:schemeClr val="bg1"/>
                </a:solidFill>
              </a:rPr>
              <a:t>is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made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of</a:t>
            </a:r>
            <a:r>
              <a:rPr lang="es-ES" sz="2400" dirty="0">
                <a:solidFill>
                  <a:schemeClr val="bg1"/>
                </a:solidFill>
              </a:rPr>
              <a:t>: </a:t>
            </a:r>
            <a:r>
              <a:rPr lang="es-ES" sz="2400" dirty="0" err="1">
                <a:solidFill>
                  <a:schemeClr val="bg1"/>
                </a:solidFill>
              </a:rPr>
              <a:t>particle</a:t>
            </a:r>
            <a:r>
              <a:rPr lang="es-ES" sz="2400" dirty="0">
                <a:solidFill>
                  <a:schemeClr val="bg1"/>
                </a:solidFill>
              </a:rPr>
              <a:t> zoo</a:t>
            </a:r>
          </a:p>
          <a:p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Weakly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Interacting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Massive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Particles</a:t>
            </a:r>
            <a:r>
              <a:rPr lang="es-ES" sz="2400" dirty="0">
                <a:solidFill>
                  <a:schemeClr val="bg1"/>
                </a:solidFill>
              </a:rPr>
              <a:t> (</a:t>
            </a:r>
            <a:r>
              <a:rPr lang="es-ES" sz="2400" dirty="0" err="1">
                <a:solidFill>
                  <a:schemeClr val="bg1"/>
                </a:solidFill>
              </a:rPr>
              <a:t>WIMPs</a:t>
            </a:r>
            <a:r>
              <a:rPr lang="es-ES" sz="2400" dirty="0">
                <a:solidFill>
                  <a:schemeClr val="bg1"/>
                </a:solidFill>
              </a:rPr>
              <a:t>) </a:t>
            </a:r>
            <a:r>
              <a:rPr lang="es-ES" sz="2400" dirty="0" err="1">
                <a:solidFill>
                  <a:schemeClr val="bg1"/>
                </a:solidFill>
              </a:rPr>
              <a:t>among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the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preferred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ones</a:t>
            </a:r>
            <a:endParaRPr lang="es-ES" sz="24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production</a:t>
            </a:r>
            <a:r>
              <a:rPr lang="es-ES" sz="2200" dirty="0">
                <a:solidFill>
                  <a:schemeClr val="bg1"/>
                </a:solidFill>
              </a:rPr>
              <a:t> at </a:t>
            </a:r>
            <a:r>
              <a:rPr lang="es-ES" sz="2200" dirty="0" err="1">
                <a:solidFill>
                  <a:schemeClr val="bg1"/>
                </a:solidFill>
              </a:rPr>
              <a:t>colliders</a:t>
            </a:r>
            <a:endParaRPr lang="es-ES" sz="2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detection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through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scattering</a:t>
            </a:r>
            <a:endParaRPr lang="es-ES" sz="2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indirect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detection</a:t>
            </a:r>
            <a:br>
              <a:rPr lang="es-ES" sz="2200" dirty="0">
                <a:solidFill>
                  <a:schemeClr val="bg1"/>
                </a:solidFill>
              </a:rPr>
            </a:br>
            <a:r>
              <a:rPr lang="es-ES" sz="2200" dirty="0" err="1">
                <a:solidFill>
                  <a:schemeClr val="bg1"/>
                </a:solidFill>
              </a:rPr>
              <a:t>annihilation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products</a:t>
            </a:r>
            <a:r>
              <a:rPr lang="es-ES" sz="2200" dirty="0">
                <a:solidFill>
                  <a:schemeClr val="bg1"/>
                </a:solidFill>
              </a:rPr>
              <a:t>: </a:t>
            </a:r>
          </a:p>
          <a:p>
            <a:r>
              <a:rPr lang="el-GR" sz="2400" dirty="0">
                <a:solidFill>
                  <a:schemeClr val="bg1"/>
                </a:solidFill>
              </a:rPr>
              <a:t>Λ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blablable</a:t>
            </a:r>
            <a:endParaRPr lang="es-ES" dirty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F1D81FC1-2F0F-7E5C-D0AD-FDDE4F8FF745}"/>
              </a:ext>
            </a:extLst>
          </p:cNvPr>
          <p:cNvSpPr txBox="1">
            <a:spLocks/>
          </p:cNvSpPr>
          <p:nvPr/>
        </p:nvSpPr>
        <p:spPr>
          <a:xfrm>
            <a:off x="413549" y="1584420"/>
            <a:ext cx="5729889" cy="48583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>
                <a:solidFill>
                  <a:schemeClr val="bg1"/>
                </a:solidFill>
              </a:rPr>
              <a:t>Cuspy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subhaloes</a:t>
            </a:r>
            <a:r>
              <a:rPr lang="en-GB" sz="2400" dirty="0">
                <a:solidFill>
                  <a:schemeClr val="bg1"/>
                </a:solidFill>
              </a:rPr>
              <a:t> are supposed to survive the host tidal forces: bound remnant</a:t>
            </a:r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 err="1">
                <a:solidFill>
                  <a:schemeClr val="bg1"/>
                </a:solidFill>
              </a:rPr>
              <a:t>Many</a:t>
            </a:r>
            <a:r>
              <a:rPr lang="es-ES" sz="2400" dirty="0">
                <a:solidFill>
                  <a:schemeClr val="bg1"/>
                </a:solidFill>
              </a:rPr>
              <a:t> are </a:t>
            </a:r>
            <a:r>
              <a:rPr lang="es-ES" sz="2400" dirty="0" err="1">
                <a:solidFill>
                  <a:schemeClr val="bg1"/>
                </a:solidFill>
              </a:rPr>
              <a:t>missing</a:t>
            </a:r>
            <a:r>
              <a:rPr lang="es-ES" sz="2400" dirty="0">
                <a:solidFill>
                  <a:schemeClr val="bg1"/>
                </a:solidFill>
              </a:rPr>
              <a:t> in (zoom-in) </a:t>
            </a:r>
            <a:r>
              <a:rPr lang="es-ES" sz="2400" dirty="0" err="1">
                <a:solidFill>
                  <a:schemeClr val="bg1"/>
                </a:solidFill>
              </a:rPr>
              <a:t>cosmological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simulations</a:t>
            </a:r>
            <a:r>
              <a:rPr lang="es-ES" sz="2400" dirty="0">
                <a:solidFill>
                  <a:schemeClr val="bg1"/>
                </a:solidFill>
              </a:rPr>
              <a:t>: l</a:t>
            </a:r>
            <a:r>
              <a:rPr lang="en-US" sz="2400" dirty="0" err="1">
                <a:solidFill>
                  <a:schemeClr val="bg1"/>
                </a:solidFill>
              </a:rPr>
              <a:t>imited</a:t>
            </a:r>
            <a:r>
              <a:rPr lang="en-US" sz="2400" dirty="0">
                <a:solidFill>
                  <a:schemeClr val="bg1"/>
                </a:solidFill>
              </a:rPr>
              <a:t> by numerical resolution</a:t>
            </a:r>
          </a:p>
          <a:p>
            <a:r>
              <a:rPr lang="en-US" sz="2400" dirty="0">
                <a:solidFill>
                  <a:schemeClr val="bg1"/>
                </a:solidFill>
                <a:cs typeface="Calibri Light"/>
              </a:rPr>
              <a:t>A very high number of particles is needed to resolve the inner cusp properly</a:t>
            </a:r>
          </a:p>
          <a:p>
            <a:r>
              <a:rPr lang="es-ES" sz="2400" dirty="0">
                <a:solidFill>
                  <a:schemeClr val="bg1"/>
                </a:solidFill>
              </a:rPr>
              <a:t>H</a:t>
            </a:r>
            <a:r>
              <a:rPr lang="en-US" sz="2400" dirty="0">
                <a:solidFill>
                  <a:schemeClr val="bg1"/>
                </a:solidFill>
                <a:ea typeface="Calibri Light"/>
                <a:cs typeface="Calibri Light"/>
              </a:rPr>
              <a:t>ow to overcome this?</a:t>
            </a:r>
          </a:p>
          <a:p>
            <a:pPr lvl="1"/>
            <a:r>
              <a:rPr lang="en-US" sz="2000" dirty="0" err="1">
                <a:solidFill>
                  <a:schemeClr val="bg1"/>
                </a:solidFill>
                <a:ea typeface="Calibri Light"/>
                <a:cs typeface="Calibri Light"/>
              </a:rPr>
              <a:t>Semianalytical</a:t>
            </a:r>
            <a:r>
              <a:rPr lang="en-US" sz="2000" dirty="0">
                <a:solidFill>
                  <a:schemeClr val="bg1"/>
                </a:solidFill>
                <a:ea typeface="Calibri Light"/>
                <a:cs typeface="Calibri Light"/>
              </a:rPr>
              <a:t> approaches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ea typeface="Calibri Light"/>
                <a:cs typeface="Calibri Light"/>
              </a:rPr>
              <a:t>Focusing the computational resources on an individual </a:t>
            </a:r>
            <a:r>
              <a:rPr lang="en-US" sz="2000" dirty="0" err="1">
                <a:solidFill>
                  <a:schemeClr val="bg1"/>
                </a:solidFill>
                <a:ea typeface="Calibri Light"/>
                <a:cs typeface="Calibri Light"/>
              </a:rPr>
              <a:t>subhalo</a:t>
            </a:r>
            <a:endParaRPr lang="es-ES" sz="2000" dirty="0">
              <a:solidFill>
                <a:schemeClr val="bg1"/>
              </a:solidFill>
              <a:ea typeface="Calibri Light"/>
              <a:cs typeface="Calibri Light"/>
            </a:endParaRPr>
          </a:p>
          <a:p>
            <a:pPr marL="266700" lvl="1" indent="0">
              <a:buNone/>
            </a:pPr>
            <a:endParaRPr lang="es-ES" sz="2200" dirty="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279DF4-88F0-0447-3769-BC927BC1C7BC}"/>
              </a:ext>
            </a:extLst>
          </p:cNvPr>
          <p:cNvSpPr txBox="1"/>
          <p:nvPr/>
        </p:nvSpPr>
        <p:spPr>
          <a:xfrm>
            <a:off x="-4140" y="195162"/>
            <a:ext cx="12161566" cy="7017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s-ES" sz="4400" b="1" dirty="0" err="1">
                <a:solidFill>
                  <a:srgbClr val="FFFFFF"/>
                </a:solidFill>
                <a:latin typeface="Corbel"/>
                <a:ea typeface="+mn-lt"/>
                <a:cs typeface="+mn-lt"/>
              </a:rPr>
              <a:t>Survival</a:t>
            </a:r>
            <a:r>
              <a:rPr lang="es-ES" sz="4400" b="1" dirty="0">
                <a:solidFill>
                  <a:srgbClr val="FFFFFF"/>
                </a:solidFill>
                <a:latin typeface="Corbel"/>
                <a:ea typeface="+mn-lt"/>
                <a:cs typeface="+mn-lt"/>
              </a:rPr>
              <a:t> </a:t>
            </a:r>
            <a:r>
              <a:rPr lang="es-ES" sz="4400" b="1" dirty="0" err="1">
                <a:solidFill>
                  <a:srgbClr val="FFFFFF"/>
                </a:solidFill>
                <a:latin typeface="Corbel"/>
                <a:ea typeface="+mn-lt"/>
                <a:cs typeface="+mn-lt"/>
              </a:rPr>
              <a:t>of</a:t>
            </a:r>
            <a:r>
              <a:rPr lang="es-ES" sz="4400" b="1" dirty="0">
                <a:solidFill>
                  <a:srgbClr val="FFFFFF"/>
                </a:solidFill>
                <a:latin typeface="Corbel"/>
                <a:ea typeface="+mn-lt"/>
                <a:cs typeface="+mn-lt"/>
              </a:rPr>
              <a:t> CDM </a:t>
            </a:r>
            <a:r>
              <a:rPr lang="es-ES" sz="4400" b="1" dirty="0" err="1">
                <a:solidFill>
                  <a:srgbClr val="FFFFFF"/>
                </a:solidFill>
                <a:latin typeface="Corbel"/>
                <a:ea typeface="+mn-lt"/>
                <a:cs typeface="+mn-lt"/>
              </a:rPr>
              <a:t>substructure</a:t>
            </a:r>
            <a:endParaRPr lang="es-ES" sz="4400" b="1" dirty="0">
              <a:solidFill>
                <a:srgbClr val="FFFFFF"/>
              </a:solidFill>
              <a:latin typeface="Corbel"/>
              <a:ea typeface="+mn-lt"/>
              <a:cs typeface="+mn-lt"/>
            </a:endParaRPr>
          </a:p>
        </p:txBody>
      </p:sp>
      <p:sp>
        <p:nvSpPr>
          <p:cNvPr id="13" name="CuadroTexto 19">
            <a:extLst>
              <a:ext uri="{FF2B5EF4-FFF2-40B4-BE49-F238E27FC236}">
                <a16:creationId xmlns:a16="http://schemas.microsoft.com/office/drawing/2014/main" id="{DAEE646B-228D-593F-2486-D7BA4D85DAED}"/>
              </a:ext>
            </a:extLst>
          </p:cNvPr>
          <p:cNvSpPr txBox="1"/>
          <p:nvPr/>
        </p:nvSpPr>
        <p:spPr>
          <a:xfrm>
            <a:off x="1539616" y="6507663"/>
            <a:ext cx="101240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Alejandra Aguirre-Santaella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algn="ctr"/>
            <a:endParaRPr lang="es-ES" sz="1200" dirty="0">
              <a:solidFill>
                <a:schemeClr val="bg1"/>
              </a:solidFill>
            </a:endParaRPr>
          </a:p>
          <a:p>
            <a:pPr algn="ctr"/>
            <a:endParaRPr lang="es-ES" sz="1200" dirty="0">
              <a:solidFill>
                <a:schemeClr val="bg1"/>
              </a:solidFill>
            </a:endParaRPr>
          </a:p>
        </p:txBody>
      </p:sp>
      <p:pic>
        <p:nvPicPr>
          <p:cNvPr id="15" name="Imagen 7">
            <a:extLst>
              <a:ext uri="{FF2B5EF4-FFF2-40B4-BE49-F238E27FC236}">
                <a16:creationId xmlns:a16="http://schemas.microsoft.com/office/drawing/2014/main" id="{FD8D61C2-D824-7FC0-01B0-01E339D95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936" y="1704436"/>
            <a:ext cx="4096656" cy="3720285"/>
          </a:xfrm>
          <a:prstGeom prst="rect">
            <a:avLst/>
          </a:prstGeom>
        </p:spPr>
      </p:pic>
      <p:sp>
        <p:nvSpPr>
          <p:cNvPr id="17" name="CuadroTexto 3">
            <a:extLst>
              <a:ext uri="{FF2B5EF4-FFF2-40B4-BE49-F238E27FC236}">
                <a16:creationId xmlns:a16="http://schemas.microsoft.com/office/drawing/2014/main" id="{3251E668-0E7A-43D6-66A0-A80DB368E564}"/>
              </a:ext>
            </a:extLst>
          </p:cNvPr>
          <p:cNvSpPr txBox="1"/>
          <p:nvPr/>
        </p:nvSpPr>
        <p:spPr>
          <a:xfrm>
            <a:off x="10390292" y="5424721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AAS+23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5BF02D-4E94-975D-3E3D-905A3FC0A370}"/>
              </a:ext>
            </a:extLst>
          </p:cNvPr>
          <p:cNvGrpSpPr/>
          <p:nvPr/>
        </p:nvGrpSpPr>
        <p:grpSpPr>
          <a:xfrm>
            <a:off x="8033076" y="674230"/>
            <a:ext cx="3710119" cy="2060316"/>
            <a:chOff x="8033076" y="674230"/>
            <a:chExt cx="3710119" cy="2060316"/>
          </a:xfrm>
        </p:grpSpPr>
        <p:sp>
          <p:nvSpPr>
            <p:cNvPr id="21" name="Cloud 20">
              <a:extLst>
                <a:ext uri="{FF2B5EF4-FFF2-40B4-BE49-F238E27FC236}">
                  <a16:creationId xmlns:a16="http://schemas.microsoft.com/office/drawing/2014/main" id="{9C676B3D-E04A-1DCF-133B-39EB3B25281B}"/>
                </a:ext>
              </a:extLst>
            </p:cNvPr>
            <p:cNvSpPr/>
            <p:nvPr/>
          </p:nvSpPr>
          <p:spPr>
            <a:xfrm>
              <a:off x="8033076" y="674230"/>
              <a:ext cx="3710119" cy="2060316"/>
            </a:xfrm>
            <a:prstGeom prst="cloud">
              <a:avLst/>
            </a:prstGeom>
            <a:solidFill>
              <a:schemeClr val="bg1">
                <a:alpha val="6439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adroTexto 5">
              <a:extLst>
                <a:ext uri="{FF2B5EF4-FFF2-40B4-BE49-F238E27FC236}">
                  <a16:creationId xmlns:a16="http://schemas.microsoft.com/office/drawing/2014/main" id="{B560BB74-79A3-7AEB-BC98-63A829355C9E}"/>
                </a:ext>
              </a:extLst>
            </p:cNvPr>
            <p:cNvSpPr txBox="1"/>
            <p:nvPr/>
          </p:nvSpPr>
          <p:spPr>
            <a:xfrm>
              <a:off x="8587682" y="896892"/>
              <a:ext cx="30759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ES" sz="800" dirty="0">
                <a:solidFill>
                  <a:schemeClr val="bg1"/>
                </a:solidFill>
              </a:endParaRPr>
            </a:p>
            <a:p>
              <a:r>
                <a:rPr lang="es-ES" dirty="0" err="1">
                  <a:solidFill>
                    <a:schemeClr val="accent2">
                      <a:lumMod val="50000"/>
                    </a:schemeClr>
                  </a:solidFill>
                </a:rPr>
                <a:t>The</a:t>
              </a:r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s-ES" dirty="0" err="1">
                  <a:solidFill>
                    <a:schemeClr val="accent2">
                      <a:lumMod val="50000"/>
                    </a:schemeClr>
                  </a:solidFill>
                </a:rPr>
                <a:t>innermost</a:t>
              </a:r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s-ES" dirty="0" err="1">
                  <a:solidFill>
                    <a:schemeClr val="accent2">
                      <a:lumMod val="50000"/>
                    </a:schemeClr>
                  </a:solidFill>
                </a:rPr>
                <a:t>part</a:t>
              </a:r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s-ES" dirty="0" err="1">
                  <a:solidFill>
                    <a:schemeClr val="accent2">
                      <a:lumMod val="50000"/>
                    </a:schemeClr>
                  </a:solidFill>
                </a:rPr>
                <a:t>of</a:t>
              </a:r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s-ES" dirty="0" err="1">
                  <a:solidFill>
                    <a:schemeClr val="accent2">
                      <a:lumMod val="50000"/>
                    </a:schemeClr>
                  </a:solidFill>
                </a:rPr>
                <a:t>the</a:t>
              </a:r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s-ES" dirty="0" err="1">
                  <a:solidFill>
                    <a:schemeClr val="accent2">
                      <a:lumMod val="50000"/>
                    </a:schemeClr>
                  </a:solidFill>
                </a:rPr>
                <a:t>subhalo</a:t>
              </a:r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 is not </a:t>
              </a:r>
              <a:r>
                <a:rPr lang="es-ES" dirty="0" err="1">
                  <a:solidFill>
                    <a:schemeClr val="accent2">
                      <a:lumMod val="50000"/>
                    </a:schemeClr>
                  </a:solidFill>
                </a:rPr>
                <a:t>obtained</a:t>
              </a:r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s-ES" dirty="0" err="1">
                  <a:solidFill>
                    <a:schemeClr val="accent2">
                      <a:lumMod val="50000"/>
                    </a:schemeClr>
                  </a:solidFill>
                </a:rPr>
                <a:t>accurately</a:t>
              </a:r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s-ES" dirty="0" err="1">
                  <a:solidFill>
                    <a:schemeClr val="accent2">
                      <a:lumMod val="50000"/>
                    </a:schemeClr>
                  </a:solidFill>
                </a:rPr>
                <a:t>when</a:t>
              </a:r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s-ES" dirty="0" err="1">
                  <a:solidFill>
                    <a:schemeClr val="accent2">
                      <a:lumMod val="50000"/>
                    </a:schemeClr>
                  </a:solidFill>
                </a:rPr>
                <a:t>the</a:t>
              </a:r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s-ES" dirty="0" err="1">
                  <a:solidFill>
                    <a:schemeClr val="accent2">
                      <a:lumMod val="50000"/>
                    </a:schemeClr>
                  </a:solidFill>
                </a:rPr>
                <a:t>numerical</a:t>
              </a:r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s-ES" dirty="0" err="1">
                  <a:solidFill>
                    <a:schemeClr val="accent2">
                      <a:lumMod val="50000"/>
                    </a:schemeClr>
                  </a:solidFill>
                </a:rPr>
                <a:t>resolution</a:t>
              </a:r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s-ES" dirty="0" err="1">
                  <a:solidFill>
                    <a:schemeClr val="accent2">
                      <a:lumMod val="50000"/>
                    </a:schemeClr>
                  </a:solidFill>
                </a:rPr>
                <a:t>is</a:t>
              </a:r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s-ES" dirty="0" err="1">
                  <a:solidFill>
                    <a:schemeClr val="accent2">
                      <a:lumMod val="50000"/>
                    </a:schemeClr>
                  </a:solidFill>
                </a:rPr>
                <a:t>insufficient</a:t>
              </a:r>
              <a:endParaRPr lang="es-ES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84644B-A992-5AEB-4941-EFA520D5958D}"/>
              </a:ext>
            </a:extLst>
          </p:cNvPr>
          <p:cNvGrpSpPr/>
          <p:nvPr/>
        </p:nvGrpSpPr>
        <p:grpSpPr>
          <a:xfrm>
            <a:off x="4866225" y="4572720"/>
            <a:ext cx="5168775" cy="2300674"/>
            <a:chOff x="4866225" y="4572720"/>
            <a:chExt cx="5168775" cy="2300674"/>
          </a:xfrm>
        </p:grpSpPr>
        <p:sp>
          <p:nvSpPr>
            <p:cNvPr id="22" name="Cloud 21">
              <a:extLst>
                <a:ext uri="{FF2B5EF4-FFF2-40B4-BE49-F238E27FC236}">
                  <a16:creationId xmlns:a16="http://schemas.microsoft.com/office/drawing/2014/main" id="{BEAFA688-F286-DC70-1188-4EC0FF48F11B}"/>
                </a:ext>
              </a:extLst>
            </p:cNvPr>
            <p:cNvSpPr/>
            <p:nvPr/>
          </p:nvSpPr>
          <p:spPr>
            <a:xfrm>
              <a:off x="4866225" y="4991064"/>
              <a:ext cx="3254847" cy="1882330"/>
            </a:xfrm>
            <a:prstGeom prst="cloud">
              <a:avLst/>
            </a:prstGeom>
            <a:solidFill>
              <a:schemeClr val="bg1">
                <a:alpha val="3742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adroTexto 5">
              <a:extLst>
                <a:ext uri="{FF2B5EF4-FFF2-40B4-BE49-F238E27FC236}">
                  <a16:creationId xmlns:a16="http://schemas.microsoft.com/office/drawing/2014/main" id="{8565F54A-441B-2F21-9059-6BDE353CDF2D}"/>
                </a:ext>
              </a:extLst>
            </p:cNvPr>
            <p:cNvSpPr txBox="1"/>
            <p:nvPr/>
          </p:nvSpPr>
          <p:spPr>
            <a:xfrm>
              <a:off x="5128591" y="5369351"/>
              <a:ext cx="313827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err="1">
                  <a:solidFill>
                    <a:schemeClr val="bg1"/>
                  </a:solidFill>
                </a:rPr>
                <a:t>The</a:t>
              </a:r>
              <a:r>
                <a:rPr lang="es-ES" sz="2000" dirty="0">
                  <a:solidFill>
                    <a:schemeClr val="bg1"/>
                  </a:solidFill>
                </a:rPr>
                <a:t> </a:t>
              </a:r>
              <a:r>
                <a:rPr lang="es-ES" sz="2000" dirty="0" err="1">
                  <a:solidFill>
                    <a:schemeClr val="bg1"/>
                  </a:solidFill>
                </a:rPr>
                <a:t>subhalo</a:t>
              </a:r>
              <a:r>
                <a:rPr lang="es-ES" sz="2000" dirty="0">
                  <a:solidFill>
                    <a:schemeClr val="bg1"/>
                  </a:solidFill>
                </a:rPr>
                <a:t> DM </a:t>
              </a:r>
              <a:r>
                <a:rPr lang="es-ES" sz="2000" dirty="0" err="1">
                  <a:solidFill>
                    <a:schemeClr val="bg1"/>
                  </a:solidFill>
                </a:rPr>
                <a:t>density</a:t>
              </a:r>
              <a:r>
                <a:rPr lang="es-ES" sz="2000" dirty="0">
                  <a:solidFill>
                    <a:schemeClr val="bg1"/>
                  </a:solidFill>
                </a:rPr>
                <a:t> </a:t>
              </a:r>
              <a:r>
                <a:rPr lang="es-ES" sz="2000" dirty="0" err="1">
                  <a:solidFill>
                    <a:schemeClr val="bg1"/>
                  </a:solidFill>
                </a:rPr>
                <a:t>profile</a:t>
              </a:r>
              <a:r>
                <a:rPr lang="es-ES" sz="2000" dirty="0">
                  <a:solidFill>
                    <a:schemeClr val="bg1"/>
                  </a:solidFill>
                </a:rPr>
                <a:t> </a:t>
              </a:r>
              <a:r>
                <a:rPr lang="es-ES" sz="2000" dirty="0" err="1">
                  <a:solidFill>
                    <a:schemeClr val="bg1"/>
                  </a:solidFill>
                </a:rPr>
                <a:t>gets</a:t>
              </a:r>
              <a:r>
                <a:rPr lang="es-ES" sz="2000" dirty="0">
                  <a:solidFill>
                    <a:schemeClr val="bg1"/>
                  </a:solidFill>
                </a:rPr>
                <a:t> </a:t>
              </a:r>
              <a:r>
                <a:rPr lang="es-ES" sz="2000" dirty="0" err="1">
                  <a:solidFill>
                    <a:schemeClr val="bg1"/>
                  </a:solidFill>
                </a:rPr>
                <a:t>truncated</a:t>
              </a:r>
              <a:r>
                <a:rPr lang="es-ES" sz="2000" dirty="0">
                  <a:solidFill>
                    <a:schemeClr val="bg1"/>
                  </a:solidFill>
                </a:rPr>
                <a:t> as</a:t>
              </a:r>
            </a:p>
            <a:p>
              <a:r>
                <a:rPr lang="es-ES" sz="2000" dirty="0" err="1">
                  <a:solidFill>
                    <a:schemeClr val="bg1"/>
                  </a:solidFill>
                </a:rPr>
                <a:t>the</a:t>
              </a:r>
              <a:r>
                <a:rPr lang="es-ES" sz="2000" dirty="0">
                  <a:solidFill>
                    <a:schemeClr val="bg1"/>
                  </a:solidFill>
                </a:rPr>
                <a:t> </a:t>
              </a:r>
              <a:r>
                <a:rPr lang="es-ES" sz="2000" dirty="0" err="1">
                  <a:solidFill>
                    <a:schemeClr val="bg1"/>
                  </a:solidFill>
                </a:rPr>
                <a:t>mass</a:t>
              </a:r>
              <a:r>
                <a:rPr lang="es-ES" sz="2000" dirty="0">
                  <a:solidFill>
                    <a:schemeClr val="bg1"/>
                  </a:solidFill>
                </a:rPr>
                <a:t> </a:t>
              </a:r>
              <a:r>
                <a:rPr lang="es-ES" sz="2000" dirty="0" err="1">
                  <a:solidFill>
                    <a:schemeClr val="bg1"/>
                  </a:solidFill>
                </a:rPr>
                <a:t>loss</a:t>
              </a:r>
              <a:r>
                <a:rPr lang="es-ES" sz="2000" dirty="0">
                  <a:solidFill>
                    <a:schemeClr val="bg1"/>
                  </a:solidFill>
                </a:rPr>
                <a:t> </a:t>
              </a:r>
              <a:r>
                <a:rPr lang="es-ES" sz="2000" dirty="0" err="1">
                  <a:solidFill>
                    <a:schemeClr val="bg1"/>
                  </a:solidFill>
                </a:rPr>
                <a:t>takes</a:t>
              </a:r>
              <a:r>
                <a:rPr lang="es-ES" sz="2000" dirty="0">
                  <a:solidFill>
                    <a:schemeClr val="bg1"/>
                  </a:solidFill>
                </a:rPr>
                <a:t> place</a:t>
              </a:r>
            </a:p>
            <a:p>
              <a:endParaRPr lang="es-ES" sz="800" dirty="0">
                <a:solidFill>
                  <a:schemeClr val="bg1"/>
                </a:solidFill>
              </a:endParaRPr>
            </a:p>
            <a:p>
              <a:endParaRPr lang="es-ES" sz="2000" i="1" dirty="0">
                <a:solidFill>
                  <a:schemeClr val="bg1"/>
                </a:solidFill>
              </a:endParaRPr>
            </a:p>
          </p:txBody>
        </p:sp>
        <p:sp>
          <p:nvSpPr>
            <p:cNvPr id="23" name="Соединитель: изогнутый 22">
              <a:extLst>
                <a:ext uri="{FF2B5EF4-FFF2-40B4-BE49-F238E27FC236}">
                  <a16:creationId xmlns:a16="http://schemas.microsoft.com/office/drawing/2014/main" id="{921ECF3C-BEA4-480C-A546-304BAD268D07}"/>
                </a:ext>
              </a:extLst>
            </p:cNvPr>
            <p:cNvSpPr/>
            <p:nvPr/>
          </p:nvSpPr>
          <p:spPr>
            <a:xfrm rot="21600000" flipV="1">
              <a:off x="8023320" y="4572720"/>
              <a:ext cx="2011680" cy="1280160"/>
            </a:xfrm>
            <a:prstGeom prst="curvedConnector2">
              <a:avLst/>
            </a:prstGeom>
            <a:gradFill>
              <a:gsLst>
                <a:gs pos="1000">
                  <a:srgbClr val="489CD1">
                    <a:alpha val="5000"/>
                  </a:srgbClr>
                </a:gs>
                <a:gs pos="25000">
                  <a:srgbClr val="A9D7B2">
                    <a:alpha val="5000"/>
                  </a:srgbClr>
                </a:gs>
                <a:gs pos="50000">
                  <a:srgbClr val="B92B65">
                    <a:alpha val="5000"/>
                  </a:srgbClr>
                </a:gs>
                <a:gs pos="76000">
                  <a:srgbClr val="9B2486">
                    <a:alpha val="5000"/>
                  </a:srgbClr>
                </a:gs>
                <a:gs pos="100000">
                  <a:srgbClr val="244F85">
                    <a:alpha val="5000"/>
                  </a:srgbClr>
                </a:gs>
              </a:gsLst>
            </a:gradFill>
            <a:ln w="18000">
              <a:gradFill>
                <a:gsLst>
                  <a:gs pos="1000">
                    <a:srgbClr val="489CD1"/>
                  </a:gs>
                  <a:gs pos="25000">
                    <a:srgbClr val="A9D7B2"/>
                  </a:gs>
                  <a:gs pos="50000">
                    <a:srgbClr val="B92B65"/>
                  </a:gs>
                  <a:gs pos="76000">
                    <a:srgbClr val="9B2486"/>
                  </a:gs>
                  <a:gs pos="100000">
                    <a:srgbClr val="244F85"/>
                  </a:gs>
                </a:gsLst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 anchorCtr="1"/>
            <a:lstStyle/>
            <a:p>
              <a:endParaRPr lang="en-US">
                <a:gradFill>
                  <a:gsLst>
                    <a:gs pos="1000">
                      <a:srgbClr val="489CD1"/>
                    </a:gs>
                    <a:gs pos="25000">
                      <a:srgbClr val="A9D7B2"/>
                    </a:gs>
                    <a:gs pos="50000">
                      <a:srgbClr val="B92B65"/>
                    </a:gs>
                    <a:gs pos="76000">
                      <a:srgbClr val="9B2486"/>
                    </a:gs>
                    <a:gs pos="100000">
                      <a:srgbClr val="244F85"/>
                    </a:gs>
                  </a:gsLst>
                </a:gradFill>
              </a:endParaRPr>
            </a:p>
          </p:txBody>
        </p:sp>
      </p:grpSp>
      <p:sp>
        <p:nvSpPr>
          <p:cNvPr id="7" name="CuadroTexto 7">
            <a:extLst>
              <a:ext uri="{FF2B5EF4-FFF2-40B4-BE49-F238E27FC236}">
                <a16:creationId xmlns:a16="http://schemas.microsoft.com/office/drawing/2014/main" id="{70874961-EF96-DB84-AAEB-3C246F0C9DC7}"/>
              </a:ext>
            </a:extLst>
          </p:cNvPr>
          <p:cNvSpPr txBox="1"/>
          <p:nvPr/>
        </p:nvSpPr>
        <p:spPr>
          <a:xfrm>
            <a:off x="5535240" y="1277212"/>
            <a:ext cx="213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van den Bosch+18</a:t>
            </a:r>
            <a:endParaRPr lang="es-ES" sz="1200" dirty="0">
              <a:solidFill>
                <a:schemeClr val="bg1"/>
              </a:solidFill>
            </a:endParaRPr>
          </a:p>
          <a:p>
            <a:pPr algn="ctr"/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9" name="CuadroTexto 7">
            <a:extLst>
              <a:ext uri="{FF2B5EF4-FFF2-40B4-BE49-F238E27FC236}">
                <a16:creationId xmlns:a16="http://schemas.microsoft.com/office/drawing/2014/main" id="{CAB067C5-27CA-1639-9175-FDE49A796B32}"/>
              </a:ext>
            </a:extLst>
          </p:cNvPr>
          <p:cNvSpPr txBox="1"/>
          <p:nvPr/>
        </p:nvSpPr>
        <p:spPr>
          <a:xfrm>
            <a:off x="5289490" y="1580869"/>
            <a:ext cx="213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Ogiya+19</a:t>
            </a:r>
            <a:endParaRPr lang="es-ES" sz="1200" dirty="0">
              <a:solidFill>
                <a:schemeClr val="bg1"/>
              </a:solidFill>
            </a:endParaRPr>
          </a:p>
          <a:p>
            <a:pPr algn="ctr"/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0" name="CuadroTexto 7">
            <a:extLst>
              <a:ext uri="{FF2B5EF4-FFF2-40B4-BE49-F238E27FC236}">
                <a16:creationId xmlns:a16="http://schemas.microsoft.com/office/drawing/2014/main" id="{B24D8B1D-2B8A-BCD9-6E1A-F907523EA568}"/>
              </a:ext>
            </a:extLst>
          </p:cNvPr>
          <p:cNvSpPr txBox="1"/>
          <p:nvPr/>
        </p:nvSpPr>
        <p:spPr>
          <a:xfrm>
            <a:off x="5214086" y="1894888"/>
            <a:ext cx="2401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Errani+Peñarrubia</a:t>
            </a:r>
            <a:r>
              <a:rPr lang="es-ES" sz="2000" dirty="0"/>
              <a:t>20</a:t>
            </a:r>
            <a:endParaRPr lang="es-ES" sz="1200" dirty="0"/>
          </a:p>
          <a:p>
            <a:pPr algn="ctr"/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2" name="CuadroTexto 7">
            <a:extLst>
              <a:ext uri="{FF2B5EF4-FFF2-40B4-BE49-F238E27FC236}">
                <a16:creationId xmlns:a16="http://schemas.microsoft.com/office/drawing/2014/main" id="{87F2597A-D81D-2D98-F992-B36892480A76}"/>
              </a:ext>
            </a:extLst>
          </p:cNvPr>
          <p:cNvSpPr txBox="1"/>
          <p:nvPr/>
        </p:nvSpPr>
        <p:spPr>
          <a:xfrm>
            <a:off x="5522483" y="2181359"/>
            <a:ext cx="213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Green+21</a:t>
            </a:r>
            <a:endParaRPr lang="es-ES" sz="1200" dirty="0">
              <a:solidFill>
                <a:schemeClr val="bg1"/>
              </a:solidFill>
            </a:endParaRPr>
          </a:p>
          <a:p>
            <a:pPr algn="ctr"/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4" name="CuadroTexto 7">
            <a:extLst>
              <a:ext uri="{FF2B5EF4-FFF2-40B4-BE49-F238E27FC236}">
                <a16:creationId xmlns:a16="http://schemas.microsoft.com/office/drawing/2014/main" id="{734D1ADB-0DB8-51D4-C135-AFDDA036EE29}"/>
              </a:ext>
            </a:extLst>
          </p:cNvPr>
          <p:cNvSpPr txBox="1"/>
          <p:nvPr/>
        </p:nvSpPr>
        <p:spPr>
          <a:xfrm>
            <a:off x="5672283" y="2476066"/>
            <a:ext cx="2132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Delos+White</a:t>
            </a:r>
            <a:r>
              <a:rPr lang="es-ES" sz="2000" dirty="0"/>
              <a:t>23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77306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"/>
                            </p:stCondLst>
                            <p:childTnLst>
                              <p:par>
                                <p:cTn id="28" presetID="6" presetClass="emph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0" grpId="1"/>
      <p:bldP spid="10" grpId="2"/>
      <p:bldP spid="12" grpId="0"/>
      <p:bldP spid="12" grpId="1"/>
      <p:bldP spid="14" grpId="0"/>
      <p:bldP spid="14" grpId="1"/>
      <p:bldP spid="1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Motivation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 								                                 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20</a:t>
            </a:fld>
            <a:endParaRPr lang="es-ES" noProof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763A79E2-FFB0-4AAC-88A1-4AAEF7A42854}"/>
              </a:ext>
            </a:extLst>
          </p:cNvPr>
          <p:cNvSpPr txBox="1">
            <a:spLocks/>
          </p:cNvSpPr>
          <p:nvPr/>
        </p:nvSpPr>
        <p:spPr>
          <a:xfrm>
            <a:off x="540850" y="1313692"/>
            <a:ext cx="7463387" cy="4861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solidFill>
                  <a:schemeClr val="bg1"/>
                </a:solidFill>
              </a:rPr>
              <a:t>Standard </a:t>
            </a:r>
            <a:r>
              <a:rPr lang="el-GR" sz="22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Λ</a:t>
            </a:r>
            <a:r>
              <a:rPr lang="es-ES" sz="2400" dirty="0">
                <a:solidFill>
                  <a:schemeClr val="bg1"/>
                </a:solidFill>
              </a:rPr>
              <a:t>CDM </a:t>
            </a:r>
            <a:r>
              <a:rPr lang="es-ES" sz="2400" dirty="0" err="1">
                <a:solidFill>
                  <a:schemeClr val="bg1"/>
                </a:solidFill>
              </a:rPr>
              <a:t>cosmology</a:t>
            </a:r>
            <a:r>
              <a:rPr lang="es-ES" sz="2400" dirty="0">
                <a:solidFill>
                  <a:schemeClr val="bg1"/>
                </a:solidFill>
              </a:rPr>
              <a:t>: </a:t>
            </a:r>
            <a:r>
              <a:rPr lang="es-ES" sz="2400" dirty="0" err="1">
                <a:solidFill>
                  <a:schemeClr val="bg1"/>
                </a:solidFill>
              </a:rPr>
              <a:t>bottom</a:t>
            </a:r>
            <a:r>
              <a:rPr lang="es-ES" sz="2400" dirty="0">
                <a:solidFill>
                  <a:schemeClr val="bg1"/>
                </a:solidFill>
              </a:rPr>
              <a:t>-up </a:t>
            </a:r>
            <a:r>
              <a:rPr lang="es-ES" sz="2400" dirty="0" err="1">
                <a:solidFill>
                  <a:schemeClr val="bg1"/>
                </a:solidFill>
              </a:rPr>
              <a:t>structure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formation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scenario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→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dark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matter</a:t>
            </a:r>
            <a:r>
              <a:rPr lang="es-ES" sz="2400" dirty="0">
                <a:solidFill>
                  <a:schemeClr val="bg1"/>
                </a:solidFill>
              </a:rPr>
              <a:t> (DM) </a:t>
            </a:r>
            <a:r>
              <a:rPr lang="es-ES" sz="2400" dirty="0" err="1">
                <a:solidFill>
                  <a:schemeClr val="bg1"/>
                </a:solidFill>
              </a:rPr>
              <a:t>subhalos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inside</a:t>
            </a:r>
            <a:r>
              <a:rPr lang="es-ES" sz="2400" dirty="0">
                <a:solidFill>
                  <a:schemeClr val="bg1"/>
                </a:solidFill>
              </a:rPr>
              <a:t> DM halos (</a:t>
            </a:r>
            <a:r>
              <a:rPr lang="es-ES" sz="2400" dirty="0" err="1">
                <a:solidFill>
                  <a:schemeClr val="bg1"/>
                </a:solidFill>
              </a:rPr>
              <a:t>e.g</a:t>
            </a:r>
            <a:r>
              <a:rPr lang="es-ES" sz="2400" dirty="0">
                <a:solidFill>
                  <a:schemeClr val="bg1"/>
                </a:solidFill>
              </a:rPr>
              <a:t>., Zavala &amp; Frenk 20) </a:t>
            </a:r>
          </a:p>
          <a:p>
            <a:r>
              <a:rPr lang="es-ES" sz="2400" dirty="0">
                <a:solidFill>
                  <a:schemeClr val="bg1"/>
                </a:solidFill>
              </a:rPr>
              <a:t>Well </a:t>
            </a:r>
            <a:r>
              <a:rPr lang="es-ES" sz="2400" dirty="0" err="1">
                <a:solidFill>
                  <a:schemeClr val="bg1"/>
                </a:solidFill>
              </a:rPr>
              <a:t>motivated</a:t>
            </a:r>
            <a:r>
              <a:rPr lang="es-ES" sz="2400" dirty="0">
                <a:solidFill>
                  <a:schemeClr val="bg1"/>
                </a:solidFill>
              </a:rPr>
              <a:t> DM candidate: WIMP </a:t>
            </a:r>
            <a:r>
              <a:rPr lang="es-E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→ </a:t>
            </a:r>
            <a:r>
              <a:rPr lang="es-ES" sz="2400" dirty="0" err="1">
                <a:solidFill>
                  <a:schemeClr val="bg1"/>
                </a:solidFill>
              </a:rPr>
              <a:t>annihilation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into</a:t>
            </a:r>
            <a:r>
              <a:rPr lang="es-ES" sz="2400" dirty="0">
                <a:solidFill>
                  <a:schemeClr val="bg1"/>
                </a:solidFill>
              </a:rPr>
              <a:t> gamma </a:t>
            </a:r>
            <a:r>
              <a:rPr lang="es-ES" sz="2400" dirty="0" err="1">
                <a:solidFill>
                  <a:schemeClr val="bg1"/>
                </a:solidFill>
              </a:rPr>
              <a:t>rays</a:t>
            </a:r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 err="1">
                <a:solidFill>
                  <a:schemeClr val="bg1"/>
                </a:solidFill>
              </a:rPr>
              <a:t>Galactic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subhalos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→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large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annihilation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fluxes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→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excellent</a:t>
            </a:r>
            <a:r>
              <a:rPr lang="es-ES" sz="2400" dirty="0">
                <a:solidFill>
                  <a:schemeClr val="bg1"/>
                </a:solidFill>
              </a:rPr>
              <a:t> targets </a:t>
            </a:r>
            <a:r>
              <a:rPr lang="es-ES" sz="2400" dirty="0" err="1">
                <a:solidFill>
                  <a:schemeClr val="bg1"/>
                </a:solidFill>
              </a:rPr>
              <a:t>for</a:t>
            </a:r>
            <a:r>
              <a:rPr lang="es-ES" sz="2400" dirty="0">
                <a:solidFill>
                  <a:schemeClr val="bg1"/>
                </a:solidFill>
              </a:rPr>
              <a:t> DM </a:t>
            </a:r>
            <a:r>
              <a:rPr lang="es-ES" sz="2400" dirty="0" err="1">
                <a:solidFill>
                  <a:schemeClr val="bg1"/>
                </a:solidFill>
              </a:rPr>
              <a:t>searches</a:t>
            </a:r>
            <a:r>
              <a:rPr lang="es-ES" sz="2400" dirty="0">
                <a:solidFill>
                  <a:schemeClr val="bg1"/>
                </a:solidFill>
              </a:rPr>
              <a:t> (</a:t>
            </a:r>
            <a:r>
              <a:rPr lang="es-ES" sz="2400" dirty="0" err="1">
                <a:solidFill>
                  <a:schemeClr val="bg1"/>
                </a:solidFill>
              </a:rPr>
              <a:t>e.g</a:t>
            </a:r>
            <a:r>
              <a:rPr lang="es-ES" sz="2400" dirty="0">
                <a:solidFill>
                  <a:schemeClr val="bg1"/>
                </a:solidFill>
              </a:rPr>
              <a:t>., Coronado-Blázquez+19)</a:t>
            </a:r>
          </a:p>
          <a:p>
            <a:r>
              <a:rPr lang="es-ES" sz="2400" dirty="0">
                <a:solidFill>
                  <a:schemeClr val="bg1"/>
                </a:solidFill>
              </a:rPr>
              <a:t>Open debate: </a:t>
            </a:r>
            <a:r>
              <a:rPr lang="es-ES" sz="2400" dirty="0" err="1">
                <a:solidFill>
                  <a:schemeClr val="bg1"/>
                </a:solidFill>
              </a:rPr>
              <a:t>disruption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or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survival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of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small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subhalos</a:t>
            </a:r>
            <a:r>
              <a:rPr lang="es-ES" sz="2400" dirty="0">
                <a:solidFill>
                  <a:schemeClr val="bg1"/>
                </a:solidFill>
              </a:rPr>
              <a:t>?</a:t>
            </a:r>
            <a:br>
              <a:rPr lang="es-ES" sz="2400" dirty="0">
                <a:solidFill>
                  <a:schemeClr val="bg1"/>
                </a:solidFill>
              </a:rPr>
            </a:br>
            <a:r>
              <a:rPr lang="es-ES" sz="2400" dirty="0">
                <a:solidFill>
                  <a:schemeClr val="bg1"/>
                </a:solidFill>
              </a:rPr>
              <a:t>(van den Bosch+18, van den Bosch &amp; </a:t>
            </a:r>
            <a:r>
              <a:rPr lang="es-ES" sz="2400" dirty="0" err="1">
                <a:solidFill>
                  <a:schemeClr val="bg1"/>
                </a:solidFill>
              </a:rPr>
              <a:t>Ogiya</a:t>
            </a:r>
            <a:r>
              <a:rPr lang="es-ES" sz="2400" dirty="0">
                <a:solidFill>
                  <a:schemeClr val="bg1"/>
                </a:solidFill>
              </a:rPr>
              <a:t> 18)</a:t>
            </a:r>
          </a:p>
          <a:p>
            <a:pPr lvl="1"/>
            <a:r>
              <a:rPr lang="es-ES" sz="2200" dirty="0" err="1">
                <a:solidFill>
                  <a:schemeClr val="bg1"/>
                </a:solidFill>
              </a:rPr>
              <a:t>Numerical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resolution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effects</a:t>
            </a:r>
            <a:endParaRPr lang="es-ES" sz="2200" dirty="0">
              <a:solidFill>
                <a:schemeClr val="bg1"/>
              </a:solidFill>
            </a:endParaRPr>
          </a:p>
          <a:p>
            <a:pPr lvl="1"/>
            <a:r>
              <a:rPr lang="es-ES" sz="2200" dirty="0" err="1">
                <a:solidFill>
                  <a:schemeClr val="bg1"/>
                </a:solidFill>
              </a:rPr>
              <a:t>Tidal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forces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within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the</a:t>
            </a:r>
            <a:r>
              <a:rPr lang="es-ES" sz="2200" dirty="0">
                <a:solidFill>
                  <a:schemeClr val="bg1"/>
                </a:solidFill>
              </a:rPr>
              <a:t> host</a:t>
            </a:r>
            <a:endParaRPr lang="es-ES" sz="2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pic>
        <p:nvPicPr>
          <p:cNvPr id="2" name="Picture 2" descr="Fermi Gamma-ray Space Telescope: Exploring the Extreme Universe">
            <a:extLst>
              <a:ext uri="{FF2B5EF4-FFF2-40B4-BE49-F238E27FC236}">
                <a16:creationId xmlns:a16="http://schemas.microsoft.com/office/drawing/2014/main" id="{E203F522-7C3A-4724-9123-B8697ACA9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958" y="326132"/>
            <a:ext cx="3383977" cy="2733675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AE258B9C-5F8B-4ED4-95FC-7A87F11C7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the via lactea project: high resolution Milky Way dark matter halos">
            <a:extLst>
              <a:ext uri="{FF2B5EF4-FFF2-40B4-BE49-F238E27FC236}">
                <a16:creationId xmlns:a16="http://schemas.microsoft.com/office/drawing/2014/main" id="{0C13D068-07DC-4917-B74B-222EE70F6E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Imagen 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2D9E3FC6-D9CD-4AA5-B152-4142B9530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958" y="3215811"/>
            <a:ext cx="3383977" cy="338397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66F443-28B5-42E8-A891-FBB57559A3A5}"/>
              </a:ext>
            </a:extLst>
          </p:cNvPr>
          <p:cNvSpPr txBox="1"/>
          <p:nvPr/>
        </p:nvSpPr>
        <p:spPr>
          <a:xfrm>
            <a:off x="9492394" y="6133405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VL-II (Diemand+08)</a:t>
            </a:r>
          </a:p>
        </p:txBody>
      </p:sp>
    </p:spTree>
    <p:extLst>
      <p:ext uri="{BB962C8B-B14F-4D97-AF65-F5344CB8AC3E}">
        <p14:creationId xmlns:p14="http://schemas.microsoft.com/office/powerpoint/2010/main" val="23998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>
                <a:latin typeface="+mj-lt"/>
              </a:rPr>
              <a:t>This </a:t>
            </a:r>
            <a:r>
              <a:rPr lang="es-ES" sz="4400" b="1" dirty="0" err="1">
                <a:latin typeface="+mj-lt"/>
              </a:rPr>
              <a:t>work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sz="1000" dirty="0"/>
          </a:p>
          <a:p>
            <a:r>
              <a:rPr lang="es-ES" sz="2000" dirty="0"/>
              <a:t>									             van den Bosch &amp; </a:t>
            </a:r>
            <a:r>
              <a:rPr lang="es-ES" sz="2000" dirty="0" err="1"/>
              <a:t>Ogiya</a:t>
            </a:r>
            <a:r>
              <a:rPr lang="es-ES" sz="2000" dirty="0"/>
              <a:t> 18</a:t>
            </a:r>
          </a:p>
          <a:p>
            <a:r>
              <a:rPr lang="es-ES" dirty="0"/>
              <a:t>	 								</a:t>
            </a:r>
            <a:endParaRPr lang="es-ES" dirty="0">
              <a:solidFill>
                <a:srgbClr val="FF0000"/>
              </a:solidFill>
            </a:endParaRPr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21</a:t>
            </a:fld>
            <a:endParaRPr lang="es-ES" noProof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E3BC19-4CD1-49B1-A192-DFB17308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8142672" y="2820947"/>
            <a:ext cx="3508477" cy="3354196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763A79E2-FFB0-4AAC-88A1-4AAEF7A42854}"/>
              </a:ext>
            </a:extLst>
          </p:cNvPr>
          <p:cNvSpPr txBox="1">
            <a:spLocks/>
          </p:cNvSpPr>
          <p:nvPr/>
        </p:nvSpPr>
        <p:spPr>
          <a:xfrm>
            <a:off x="540851" y="1313692"/>
            <a:ext cx="7409750" cy="4861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Main</a:t>
            </a:r>
            <a:r>
              <a:rPr lang="es-E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goal</a:t>
            </a:r>
            <a:r>
              <a:rPr lang="es-E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: </a:t>
            </a:r>
            <a:r>
              <a:rPr lang="es-E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shed</a:t>
            </a:r>
            <a:r>
              <a:rPr lang="es-E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light </a:t>
            </a:r>
            <a:r>
              <a:rPr lang="es-E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on</a:t>
            </a:r>
            <a:r>
              <a:rPr lang="es-E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subhalo</a:t>
            </a:r>
            <a:r>
              <a:rPr lang="es-E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survival</a:t>
            </a:r>
            <a:r>
              <a:rPr lang="es-E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via</a:t>
            </a:r>
            <a:r>
              <a:rPr lang="es-E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numerical</a:t>
            </a:r>
            <a:r>
              <a:rPr lang="es-E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simulations</a:t>
            </a:r>
            <a:r>
              <a:rPr lang="es-E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and </a:t>
            </a:r>
            <a:r>
              <a:rPr lang="es-E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study</a:t>
            </a:r>
            <a:r>
              <a:rPr lang="es-E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its</a:t>
            </a:r>
            <a:r>
              <a:rPr lang="es-E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impact</a:t>
            </a:r>
            <a:r>
              <a:rPr lang="es-E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for</a:t>
            </a:r>
            <a:r>
              <a:rPr lang="es-E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gamma </a:t>
            </a:r>
            <a:r>
              <a:rPr lang="es-E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ray</a:t>
            </a:r>
            <a:r>
              <a:rPr lang="es-E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searches</a:t>
            </a:r>
            <a:endParaRPr lang="es-E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s-ES" sz="2100" dirty="0">
                <a:solidFill>
                  <a:schemeClr val="bg1"/>
                </a:solidFill>
              </a:rPr>
              <a:t>We use a </a:t>
            </a:r>
            <a:r>
              <a:rPr lang="es-ES" sz="2100" dirty="0" err="1">
                <a:solidFill>
                  <a:schemeClr val="bg1"/>
                </a:solidFill>
              </a:rPr>
              <a:t>high-resolution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numerical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simulation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to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follow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the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evolution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of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the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subhalo</a:t>
            </a:r>
            <a:r>
              <a:rPr lang="es-ES" sz="2100" dirty="0">
                <a:solidFill>
                  <a:schemeClr val="bg1"/>
                </a:solidFill>
              </a:rPr>
              <a:t> and </a:t>
            </a:r>
            <a:r>
              <a:rPr lang="es-ES" sz="2100" dirty="0" err="1">
                <a:solidFill>
                  <a:schemeClr val="bg1"/>
                </a:solidFill>
              </a:rPr>
              <a:t>choose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several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parameters</a:t>
            </a:r>
            <a:r>
              <a:rPr lang="es-ES" sz="21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s-ES" sz="2000" dirty="0" err="1">
                <a:solidFill>
                  <a:schemeClr val="bg1"/>
                </a:solidFill>
              </a:rPr>
              <a:t>Number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of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particles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to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simulate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subhalo</a:t>
            </a:r>
            <a:endParaRPr lang="es-ES" sz="2000" dirty="0">
              <a:solidFill>
                <a:schemeClr val="bg1"/>
              </a:solidFill>
            </a:endParaRPr>
          </a:p>
          <a:p>
            <a:pPr lvl="1"/>
            <a:r>
              <a:rPr lang="es-ES" sz="2000" dirty="0" err="1">
                <a:solidFill>
                  <a:schemeClr val="bg1"/>
                </a:solidFill>
              </a:rPr>
              <a:t>Softening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length</a:t>
            </a:r>
            <a:endParaRPr lang="es-ES" sz="2000" dirty="0">
              <a:solidFill>
                <a:schemeClr val="bg1"/>
              </a:solidFill>
            </a:endParaRPr>
          </a:p>
          <a:p>
            <a:pPr lvl="1"/>
            <a:r>
              <a:rPr lang="es-ES" sz="2000" dirty="0" err="1">
                <a:solidFill>
                  <a:schemeClr val="bg1"/>
                </a:solidFill>
              </a:rPr>
              <a:t>Initial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subhalo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mass</a:t>
            </a:r>
            <a:endParaRPr lang="es-ES" sz="2000" dirty="0">
              <a:solidFill>
                <a:schemeClr val="bg1"/>
              </a:solidFill>
            </a:endParaRPr>
          </a:p>
          <a:p>
            <a:pPr lvl="1"/>
            <a:r>
              <a:rPr lang="es-ES" sz="2000" dirty="0" err="1">
                <a:solidFill>
                  <a:schemeClr val="bg1"/>
                </a:solidFill>
              </a:rPr>
              <a:t>Initial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subhalo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concentration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i="1" dirty="0">
                <a:solidFill>
                  <a:schemeClr val="bg1"/>
                </a:solidFill>
              </a:rPr>
              <a:t>c </a:t>
            </a:r>
            <a:r>
              <a:rPr lang="es-ES" sz="2000" dirty="0">
                <a:solidFill>
                  <a:schemeClr val="bg1"/>
                </a:solidFill>
              </a:rPr>
              <a:t>=</a:t>
            </a:r>
            <a:r>
              <a:rPr lang="es-ES" sz="2000" i="1" dirty="0">
                <a:solidFill>
                  <a:schemeClr val="bg1"/>
                </a:solidFill>
              </a:rPr>
              <a:t> </a:t>
            </a:r>
            <a:r>
              <a:rPr lang="es-ES" sz="2000" i="1" dirty="0" err="1">
                <a:solidFill>
                  <a:schemeClr val="bg1"/>
                </a:solidFill>
              </a:rPr>
              <a:t>r</a:t>
            </a:r>
            <a:r>
              <a:rPr lang="es-ES" sz="2000" baseline="-25000" dirty="0" err="1">
                <a:solidFill>
                  <a:schemeClr val="bg1"/>
                </a:solidFill>
              </a:rPr>
              <a:t>vir</a:t>
            </a:r>
            <a:r>
              <a:rPr lang="es-ES" sz="2000" i="1" dirty="0">
                <a:solidFill>
                  <a:schemeClr val="bg1"/>
                </a:solidFill>
              </a:rPr>
              <a:t> /</a:t>
            </a:r>
            <a:r>
              <a:rPr lang="es-ES" sz="2000" i="1" dirty="0" err="1">
                <a:solidFill>
                  <a:schemeClr val="bg1"/>
                </a:solidFill>
              </a:rPr>
              <a:t>r</a:t>
            </a:r>
            <a:r>
              <a:rPr lang="es-ES" sz="2000" baseline="-25000" dirty="0" err="1">
                <a:solidFill>
                  <a:schemeClr val="bg1"/>
                </a:solidFill>
              </a:rPr>
              <a:t>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s-ES" sz="2000" dirty="0" err="1">
                <a:solidFill>
                  <a:schemeClr val="bg1"/>
                </a:solidFill>
              </a:rPr>
              <a:t>Accretion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redshift</a:t>
            </a:r>
            <a:endParaRPr lang="es-ES" sz="2000" dirty="0">
              <a:solidFill>
                <a:schemeClr val="bg1"/>
              </a:solidFill>
            </a:endParaRPr>
          </a:p>
          <a:p>
            <a:pPr lvl="1"/>
            <a:r>
              <a:rPr lang="es-ES" sz="2000" dirty="0">
                <a:solidFill>
                  <a:schemeClr val="bg1"/>
                </a:solidFill>
              </a:rPr>
              <a:t>Orbital </a:t>
            </a:r>
            <a:r>
              <a:rPr lang="es-ES" sz="2000" dirty="0" err="1">
                <a:solidFill>
                  <a:schemeClr val="bg1"/>
                </a:solidFill>
              </a:rPr>
              <a:t>parameters</a:t>
            </a:r>
            <a:r>
              <a:rPr lang="es-ES" sz="2000" dirty="0">
                <a:solidFill>
                  <a:schemeClr val="bg1"/>
                </a:solidFill>
              </a:rPr>
              <a:t>: (Jiang+15)</a:t>
            </a:r>
          </a:p>
          <a:p>
            <a:pPr lvl="2"/>
            <a:r>
              <a:rPr lang="es-ES" sz="1800" dirty="0" err="1">
                <a:solidFill>
                  <a:schemeClr val="bg1"/>
                </a:solidFill>
              </a:rPr>
              <a:t>Circularity</a:t>
            </a:r>
            <a:r>
              <a:rPr lang="es-ES" sz="1800" dirty="0">
                <a:solidFill>
                  <a:schemeClr val="bg1"/>
                </a:solidFill>
              </a:rPr>
              <a:t> </a:t>
            </a:r>
            <a:r>
              <a:rPr lang="el-GR" sz="1800" i="1" dirty="0">
                <a:solidFill>
                  <a:schemeClr val="bg1"/>
                </a:solidFill>
              </a:rPr>
              <a:t>η</a:t>
            </a:r>
            <a:r>
              <a:rPr lang="es-ES" sz="1800" i="1" dirty="0">
                <a:solidFill>
                  <a:schemeClr val="bg1"/>
                </a:solidFill>
              </a:rPr>
              <a:t> </a:t>
            </a:r>
            <a:r>
              <a:rPr lang="es-ES" sz="1800" dirty="0">
                <a:solidFill>
                  <a:schemeClr val="bg1"/>
                </a:solidFill>
              </a:rPr>
              <a:t>=</a:t>
            </a:r>
            <a:r>
              <a:rPr lang="es-ES" sz="1800" i="1" dirty="0">
                <a:solidFill>
                  <a:schemeClr val="bg1"/>
                </a:solidFill>
              </a:rPr>
              <a:t> J/ </a:t>
            </a:r>
            <a:r>
              <a:rPr lang="es-ES" sz="1800" i="1" dirty="0" err="1">
                <a:solidFill>
                  <a:schemeClr val="bg1"/>
                </a:solidFill>
              </a:rPr>
              <a:t>J</a:t>
            </a:r>
            <a:r>
              <a:rPr lang="es-ES" sz="1800" baseline="-25000" dirty="0" err="1">
                <a:solidFill>
                  <a:schemeClr val="bg1"/>
                </a:solidFill>
              </a:rPr>
              <a:t>circ</a:t>
            </a:r>
            <a:r>
              <a:rPr lang="es-ES" sz="1800" i="1" baseline="-25000" dirty="0">
                <a:solidFill>
                  <a:schemeClr val="bg1"/>
                </a:solidFill>
              </a:rPr>
              <a:t> </a:t>
            </a:r>
            <a:r>
              <a:rPr lang="es-ES" sz="1800" dirty="0">
                <a:solidFill>
                  <a:schemeClr val="bg1"/>
                </a:solidFill>
              </a:rPr>
              <a:t> (</a:t>
            </a:r>
            <a:r>
              <a:rPr lang="el-GR" sz="1800" i="1" dirty="0">
                <a:solidFill>
                  <a:schemeClr val="bg1"/>
                </a:solidFill>
              </a:rPr>
              <a:t>η</a:t>
            </a:r>
            <a:r>
              <a:rPr lang="es-ES" sz="1800" i="1" dirty="0">
                <a:solidFill>
                  <a:schemeClr val="bg1"/>
                </a:solidFill>
              </a:rPr>
              <a:t> = </a:t>
            </a:r>
            <a:r>
              <a:rPr lang="es-ES" sz="1800" dirty="0">
                <a:solidFill>
                  <a:schemeClr val="bg1"/>
                </a:solidFill>
              </a:rPr>
              <a:t>0 </a:t>
            </a:r>
            <a:r>
              <a:rPr lang="es-E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→ </a:t>
            </a:r>
            <a:r>
              <a:rPr lang="es-ES" sz="1800" dirty="0">
                <a:solidFill>
                  <a:schemeClr val="bg1"/>
                </a:solidFill>
              </a:rPr>
              <a:t>radial,</a:t>
            </a:r>
            <a:r>
              <a:rPr lang="es-ES" sz="1800" i="1" dirty="0">
                <a:solidFill>
                  <a:schemeClr val="bg1"/>
                </a:solidFill>
              </a:rPr>
              <a:t> </a:t>
            </a:r>
            <a:r>
              <a:rPr lang="el-GR" sz="1800" i="1" dirty="0">
                <a:solidFill>
                  <a:schemeClr val="bg1"/>
                </a:solidFill>
              </a:rPr>
              <a:t>η</a:t>
            </a:r>
            <a:r>
              <a:rPr lang="es-ES" sz="1800" i="1" dirty="0">
                <a:solidFill>
                  <a:schemeClr val="bg1"/>
                </a:solidFill>
              </a:rPr>
              <a:t> </a:t>
            </a:r>
            <a:r>
              <a:rPr lang="es-ES" sz="1800" dirty="0">
                <a:solidFill>
                  <a:schemeClr val="bg1"/>
                </a:solidFill>
              </a:rPr>
              <a:t>= 1</a:t>
            </a:r>
            <a:r>
              <a:rPr lang="es-E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→</a:t>
            </a:r>
            <a:r>
              <a:rPr lang="es-ES" sz="1800" i="1" dirty="0">
                <a:solidFill>
                  <a:schemeClr val="bg1"/>
                </a:solidFill>
              </a:rPr>
              <a:t> </a:t>
            </a:r>
            <a:r>
              <a:rPr lang="es-ES" sz="1800" dirty="0">
                <a:solidFill>
                  <a:schemeClr val="bg1"/>
                </a:solidFill>
              </a:rPr>
              <a:t>circular) </a:t>
            </a:r>
            <a:endParaRPr lang="es-ES" sz="1800" i="1" dirty="0">
              <a:solidFill>
                <a:schemeClr val="bg1"/>
              </a:solidFill>
            </a:endParaRPr>
          </a:p>
          <a:p>
            <a:pPr lvl="2"/>
            <a:r>
              <a:rPr lang="es-ES" sz="1800" dirty="0">
                <a:solidFill>
                  <a:schemeClr val="bg1"/>
                </a:solidFill>
              </a:rPr>
              <a:t>Orbital </a:t>
            </a:r>
            <a:r>
              <a:rPr lang="es-ES" sz="1800" dirty="0" err="1">
                <a:solidFill>
                  <a:schemeClr val="bg1"/>
                </a:solidFill>
              </a:rPr>
              <a:t>energy</a:t>
            </a:r>
            <a:r>
              <a:rPr lang="es-ES" sz="1800" dirty="0">
                <a:solidFill>
                  <a:schemeClr val="bg1"/>
                </a:solidFill>
              </a:rPr>
              <a:t> </a:t>
            </a:r>
            <a:r>
              <a:rPr lang="es-ES" sz="1800" dirty="0" err="1">
                <a:solidFill>
                  <a:schemeClr val="bg1"/>
                </a:solidFill>
              </a:rPr>
              <a:t>parameter</a:t>
            </a:r>
            <a:r>
              <a:rPr lang="es-ES" sz="1800" dirty="0">
                <a:solidFill>
                  <a:schemeClr val="bg1"/>
                </a:solidFill>
              </a:rPr>
              <a:t> </a:t>
            </a:r>
            <a:r>
              <a:rPr lang="es-ES" sz="1800" i="1" dirty="0" err="1">
                <a:solidFill>
                  <a:schemeClr val="bg1"/>
                </a:solidFill>
              </a:rPr>
              <a:t>x</a:t>
            </a:r>
            <a:r>
              <a:rPr lang="es-ES" sz="1800" baseline="-25000" dirty="0" err="1">
                <a:solidFill>
                  <a:schemeClr val="bg1"/>
                </a:solidFill>
              </a:rPr>
              <a:t>c</a:t>
            </a:r>
            <a:r>
              <a:rPr lang="es-ES" sz="1800" dirty="0">
                <a:solidFill>
                  <a:schemeClr val="bg1"/>
                </a:solidFill>
              </a:rPr>
              <a:t> =</a:t>
            </a:r>
            <a:r>
              <a:rPr lang="es-ES" sz="1800" i="1" dirty="0">
                <a:solidFill>
                  <a:schemeClr val="bg1"/>
                </a:solidFill>
              </a:rPr>
              <a:t> </a:t>
            </a:r>
            <a:r>
              <a:rPr lang="es-ES" sz="1800" i="1" dirty="0" err="1">
                <a:solidFill>
                  <a:schemeClr val="bg1"/>
                </a:solidFill>
              </a:rPr>
              <a:t>r</a:t>
            </a:r>
            <a:r>
              <a:rPr lang="es-ES" sz="1800" baseline="-25000" dirty="0" err="1">
                <a:solidFill>
                  <a:schemeClr val="bg1"/>
                </a:solidFill>
              </a:rPr>
              <a:t>c</a:t>
            </a:r>
            <a:r>
              <a:rPr lang="es-ES" sz="1800" i="1" dirty="0">
                <a:solidFill>
                  <a:schemeClr val="bg1"/>
                </a:solidFill>
              </a:rPr>
              <a:t> </a:t>
            </a:r>
            <a:r>
              <a:rPr lang="es-ES" sz="1800" dirty="0">
                <a:solidFill>
                  <a:schemeClr val="bg1"/>
                </a:solidFill>
              </a:rPr>
              <a:t>(</a:t>
            </a:r>
            <a:r>
              <a:rPr lang="es-ES" sz="1800" i="1" dirty="0">
                <a:solidFill>
                  <a:schemeClr val="bg1"/>
                </a:solidFill>
              </a:rPr>
              <a:t>E</a:t>
            </a:r>
            <a:r>
              <a:rPr lang="es-ES" sz="800" i="1" dirty="0">
                <a:solidFill>
                  <a:schemeClr val="bg1"/>
                </a:solidFill>
              </a:rPr>
              <a:t> </a:t>
            </a:r>
            <a:r>
              <a:rPr lang="es-ES" sz="1800" dirty="0">
                <a:solidFill>
                  <a:schemeClr val="bg1"/>
                </a:solidFill>
              </a:rPr>
              <a:t>)</a:t>
            </a:r>
            <a:r>
              <a:rPr lang="es-ES" sz="1800" i="1" dirty="0">
                <a:solidFill>
                  <a:schemeClr val="bg1"/>
                </a:solidFill>
              </a:rPr>
              <a:t>/ </a:t>
            </a:r>
            <a:r>
              <a:rPr lang="es-ES" sz="1800" i="1" dirty="0" err="1">
                <a:solidFill>
                  <a:schemeClr val="bg1"/>
                </a:solidFill>
              </a:rPr>
              <a:t>r</a:t>
            </a:r>
            <a:r>
              <a:rPr lang="es-ES" sz="1800" baseline="-25000" dirty="0" err="1">
                <a:solidFill>
                  <a:schemeClr val="bg1"/>
                </a:solidFill>
              </a:rPr>
              <a:t>vir,h</a:t>
            </a:r>
            <a:r>
              <a:rPr lang="es-ES" sz="1800" baseline="-25000" dirty="0">
                <a:solidFill>
                  <a:schemeClr val="bg1"/>
                </a:solidFill>
              </a:rPr>
              <a:t> </a:t>
            </a:r>
            <a:r>
              <a:rPr lang="es-ES" sz="1800" dirty="0">
                <a:solidFill>
                  <a:schemeClr val="bg1"/>
                </a:solidFill>
              </a:rPr>
              <a:t>(</a:t>
            </a:r>
            <a:r>
              <a:rPr lang="es-ES" sz="1800" i="1" dirty="0" err="1">
                <a:solidFill>
                  <a:schemeClr val="bg1"/>
                </a:solidFill>
              </a:rPr>
              <a:t>z</a:t>
            </a:r>
            <a:r>
              <a:rPr lang="es-ES" sz="1800" baseline="-25000" dirty="0" err="1">
                <a:solidFill>
                  <a:schemeClr val="bg1"/>
                </a:solidFill>
              </a:rPr>
              <a:t>acc</a:t>
            </a:r>
            <a:r>
              <a:rPr lang="es-ES" sz="1800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s-ES" sz="2000" dirty="0" err="1">
                <a:solidFill>
                  <a:schemeClr val="bg1"/>
                </a:solidFill>
              </a:rPr>
              <a:t>Inclusion</a:t>
            </a:r>
            <a:r>
              <a:rPr lang="es-ES" sz="2000" dirty="0">
                <a:solidFill>
                  <a:schemeClr val="bg1"/>
                </a:solidFill>
              </a:rPr>
              <a:t> (</a:t>
            </a:r>
            <a:r>
              <a:rPr lang="es-ES" sz="2000" dirty="0" err="1">
                <a:solidFill>
                  <a:schemeClr val="bg1"/>
                </a:solidFill>
              </a:rPr>
              <a:t>or</a:t>
            </a:r>
            <a:r>
              <a:rPr lang="es-ES" sz="2000" dirty="0">
                <a:solidFill>
                  <a:schemeClr val="bg1"/>
                </a:solidFill>
              </a:rPr>
              <a:t> not) </a:t>
            </a:r>
            <a:r>
              <a:rPr lang="es-ES" sz="2000" dirty="0" err="1">
                <a:solidFill>
                  <a:schemeClr val="bg1"/>
                </a:solidFill>
              </a:rPr>
              <a:t>of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baryons</a:t>
            </a:r>
            <a:r>
              <a:rPr lang="es-ES" sz="2000" dirty="0">
                <a:solidFill>
                  <a:schemeClr val="bg1"/>
                </a:solidFill>
              </a:rPr>
              <a:t> in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host </a:t>
            </a:r>
            <a:r>
              <a:rPr lang="es-ES" sz="2000" dirty="0" err="1">
                <a:solidFill>
                  <a:schemeClr val="bg1"/>
                </a:solidFill>
              </a:rPr>
              <a:t>potential</a:t>
            </a:r>
            <a:endParaRPr lang="es-ES" sz="2000" dirty="0">
              <a:solidFill>
                <a:schemeClr val="bg1"/>
              </a:solidFill>
            </a:endParaRPr>
          </a:p>
          <a:p>
            <a:r>
              <a:rPr lang="es-ES" sz="2100" dirty="0" err="1">
                <a:solidFill>
                  <a:schemeClr val="bg1"/>
                </a:solidFill>
              </a:rPr>
              <a:t>The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subhalo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will</a:t>
            </a:r>
            <a:r>
              <a:rPr lang="es-ES" sz="2100" dirty="0">
                <a:solidFill>
                  <a:schemeClr val="bg1"/>
                </a:solidFill>
              </a:rPr>
              <a:t> lose </a:t>
            </a:r>
            <a:r>
              <a:rPr lang="es-ES" sz="2100" dirty="0" err="1">
                <a:solidFill>
                  <a:schemeClr val="bg1"/>
                </a:solidFill>
              </a:rPr>
              <a:t>mass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mainly</a:t>
            </a:r>
            <a:r>
              <a:rPr lang="es-ES" sz="2100" dirty="0">
                <a:solidFill>
                  <a:schemeClr val="bg1"/>
                </a:solidFill>
              </a:rPr>
              <a:t> in </a:t>
            </a:r>
            <a:r>
              <a:rPr lang="es-ES" sz="2100" dirty="0" err="1">
                <a:solidFill>
                  <a:schemeClr val="bg1"/>
                </a:solidFill>
              </a:rPr>
              <a:t>every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pericentric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passage</a:t>
            </a:r>
            <a:endParaRPr lang="es-E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Our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code</a:t>
            </a:r>
            <a:r>
              <a:rPr lang="es-ES" sz="4400" b="1" dirty="0">
                <a:latin typeface="+mj-lt"/>
              </a:rPr>
              <a:t>: DASH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 								                                 </a:t>
            </a:r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22</a:t>
            </a:fld>
            <a:endParaRPr lang="es-ES" noProof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763A79E2-FFB0-4AAC-88A1-4AAEF7A42854}"/>
              </a:ext>
            </a:extLst>
          </p:cNvPr>
          <p:cNvSpPr txBox="1">
            <a:spLocks/>
          </p:cNvSpPr>
          <p:nvPr/>
        </p:nvSpPr>
        <p:spPr>
          <a:xfrm>
            <a:off x="540850" y="1196729"/>
            <a:ext cx="7603689" cy="5363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200" dirty="0" err="1">
                <a:solidFill>
                  <a:schemeClr val="bg1"/>
                </a:solidFill>
              </a:rPr>
              <a:t>Developed</a:t>
            </a:r>
            <a:r>
              <a:rPr lang="es-ES" sz="2200" dirty="0">
                <a:solidFill>
                  <a:schemeClr val="bg1"/>
                </a:solidFill>
              </a:rPr>
              <a:t> by </a:t>
            </a:r>
            <a:r>
              <a:rPr lang="es-ES" sz="2200" dirty="0" err="1">
                <a:solidFill>
                  <a:schemeClr val="bg1"/>
                </a:solidFill>
              </a:rPr>
              <a:t>Go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Ogiya</a:t>
            </a:r>
            <a:r>
              <a:rPr lang="es-ES" sz="2200" dirty="0">
                <a:solidFill>
                  <a:schemeClr val="bg1"/>
                </a:solidFill>
              </a:rPr>
              <a:t> (Ogiya+19) </a:t>
            </a:r>
            <a:r>
              <a:rPr lang="es-ES" sz="2200" dirty="0" err="1">
                <a:solidFill>
                  <a:schemeClr val="bg1"/>
                </a:solidFill>
              </a:rPr>
              <a:t>to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follow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the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evolution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of</a:t>
            </a:r>
            <a:r>
              <a:rPr lang="es-ES" sz="2200" dirty="0">
                <a:solidFill>
                  <a:schemeClr val="bg1"/>
                </a:solidFill>
              </a:rPr>
              <a:t> a </a:t>
            </a:r>
            <a:r>
              <a:rPr lang="es-ES" sz="2200" dirty="0" err="1">
                <a:solidFill>
                  <a:schemeClr val="bg1"/>
                </a:solidFill>
              </a:rPr>
              <a:t>subhalo</a:t>
            </a:r>
            <a:r>
              <a:rPr lang="es-ES" sz="2200" dirty="0">
                <a:solidFill>
                  <a:schemeClr val="bg1"/>
                </a:solidFill>
              </a:rPr>
              <a:t> in </a:t>
            </a:r>
            <a:r>
              <a:rPr lang="es-ES" sz="2200" dirty="0" err="1">
                <a:solidFill>
                  <a:schemeClr val="bg1"/>
                </a:solidFill>
              </a:rPr>
              <a:t>the</a:t>
            </a:r>
            <a:r>
              <a:rPr lang="es-ES" sz="2200" dirty="0">
                <a:solidFill>
                  <a:schemeClr val="bg1"/>
                </a:solidFill>
              </a:rPr>
              <a:t> host </a:t>
            </a:r>
            <a:r>
              <a:rPr lang="es-ES" sz="2200" dirty="0" err="1">
                <a:solidFill>
                  <a:schemeClr val="bg1"/>
                </a:solidFill>
              </a:rPr>
              <a:t>potential</a:t>
            </a:r>
            <a:endParaRPr lang="es-ES" sz="2200" dirty="0">
              <a:solidFill>
                <a:schemeClr val="bg1"/>
              </a:solidFill>
            </a:endParaRPr>
          </a:p>
          <a:p>
            <a:r>
              <a:rPr lang="es-ES" sz="2200" dirty="0" err="1">
                <a:solidFill>
                  <a:schemeClr val="bg1"/>
                </a:solidFill>
              </a:rPr>
              <a:t>Tree-code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optimised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for</a:t>
            </a:r>
            <a:r>
              <a:rPr lang="es-ES" sz="2200" dirty="0">
                <a:solidFill>
                  <a:schemeClr val="bg1"/>
                </a:solidFill>
              </a:rPr>
              <a:t> GPU </a:t>
            </a:r>
            <a:r>
              <a:rPr lang="es-ES" sz="2200" dirty="0" err="1">
                <a:solidFill>
                  <a:schemeClr val="bg1"/>
                </a:solidFill>
              </a:rPr>
              <a:t>clusters</a:t>
            </a:r>
            <a:endParaRPr lang="es-ES" sz="2200" dirty="0">
              <a:solidFill>
                <a:schemeClr val="bg1"/>
              </a:solidFill>
            </a:endParaRPr>
          </a:p>
          <a:p>
            <a:r>
              <a:rPr lang="es-ES" sz="2200" dirty="0" err="1">
                <a:solidFill>
                  <a:schemeClr val="bg1"/>
                </a:solidFill>
              </a:rPr>
              <a:t>Hierarchical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tree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algorithm</a:t>
            </a:r>
            <a:r>
              <a:rPr lang="es-ES" sz="2200" dirty="0">
                <a:solidFill>
                  <a:schemeClr val="bg1"/>
                </a:solidFill>
              </a:rPr>
              <a:t>; two </a:t>
            </a:r>
            <a:r>
              <a:rPr lang="es-ES" sz="2200" dirty="0" err="1">
                <a:solidFill>
                  <a:schemeClr val="bg1"/>
                </a:solidFill>
              </a:rPr>
              <a:t>working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modes</a:t>
            </a:r>
            <a:r>
              <a:rPr lang="es-ES" sz="2200" dirty="0">
                <a:solidFill>
                  <a:schemeClr val="bg1"/>
                </a:solidFill>
              </a:rPr>
              <a:t>,</a:t>
            </a:r>
            <a:br>
              <a:rPr lang="es-ES" sz="2200" dirty="0">
                <a:solidFill>
                  <a:schemeClr val="bg1"/>
                </a:solidFill>
              </a:rPr>
            </a:br>
            <a:r>
              <a:rPr lang="es-ES" sz="2200" dirty="0" err="1">
                <a:solidFill>
                  <a:schemeClr val="bg1"/>
                </a:solidFill>
                <a:latin typeface="Consolas" panose="020B0609020204030204" pitchFamily="49" charset="0"/>
              </a:rPr>
              <a:t>treecode</a:t>
            </a:r>
            <a:r>
              <a:rPr lang="es-ES" sz="2200" dirty="0">
                <a:solidFill>
                  <a:schemeClr val="bg1"/>
                </a:solidFill>
              </a:rPr>
              <a:t> and </a:t>
            </a:r>
            <a:r>
              <a:rPr lang="es-ES" sz="2200" dirty="0" err="1">
                <a:solidFill>
                  <a:schemeClr val="bg1"/>
                </a:solidFill>
                <a:latin typeface="Consolas" panose="020B0609020204030204" pitchFamily="49" charset="0"/>
              </a:rPr>
              <a:t>evolution</a:t>
            </a:r>
            <a:endParaRPr lang="es-ES" sz="2200" dirty="0">
              <a:solidFill>
                <a:schemeClr val="bg1"/>
              </a:solidFill>
            </a:endParaRPr>
          </a:p>
          <a:p>
            <a:r>
              <a:rPr lang="es-ES" sz="2200" dirty="0" err="1">
                <a:solidFill>
                  <a:schemeClr val="bg1"/>
                </a:solidFill>
              </a:rPr>
              <a:t>The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subhalo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is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simulated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using</a:t>
            </a:r>
            <a:r>
              <a:rPr lang="es-ES" sz="2200" dirty="0">
                <a:solidFill>
                  <a:schemeClr val="bg1"/>
                </a:solidFill>
              </a:rPr>
              <a:t> a </a:t>
            </a:r>
            <a:r>
              <a:rPr lang="es-ES" sz="2200" dirty="0" err="1">
                <a:solidFill>
                  <a:schemeClr val="bg1"/>
                </a:solidFill>
              </a:rPr>
              <a:t>very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large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number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of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particles</a:t>
            </a:r>
            <a:r>
              <a:rPr lang="es-ES" sz="2200" dirty="0">
                <a:solidFill>
                  <a:schemeClr val="bg1"/>
                </a:solidFill>
              </a:rPr>
              <a:t>, </a:t>
            </a:r>
            <a:r>
              <a:rPr lang="es-ES" sz="2200" dirty="0" err="1">
                <a:solidFill>
                  <a:schemeClr val="bg1"/>
                </a:solidFill>
              </a:rPr>
              <a:t>orbiting</a:t>
            </a:r>
            <a:r>
              <a:rPr lang="es-ES" sz="2200" dirty="0">
                <a:solidFill>
                  <a:schemeClr val="bg1"/>
                </a:solidFill>
              </a:rPr>
              <a:t> around </a:t>
            </a:r>
            <a:r>
              <a:rPr lang="es-ES" sz="2200" dirty="0" err="1">
                <a:solidFill>
                  <a:schemeClr val="bg1"/>
                </a:solidFill>
              </a:rPr>
              <a:t>its</a:t>
            </a:r>
            <a:r>
              <a:rPr lang="es-ES" sz="2200" dirty="0">
                <a:solidFill>
                  <a:schemeClr val="bg1"/>
                </a:solidFill>
              </a:rPr>
              <a:t> host halo </a:t>
            </a:r>
            <a:r>
              <a:rPr lang="es-ES" sz="2200" dirty="0" err="1">
                <a:solidFill>
                  <a:schemeClr val="bg1"/>
                </a:solidFill>
              </a:rPr>
              <a:t>since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its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accretion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redshift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i="1" dirty="0" err="1">
                <a:solidFill>
                  <a:schemeClr val="bg1"/>
                </a:solidFill>
              </a:rPr>
              <a:t>z</a:t>
            </a:r>
            <a:r>
              <a:rPr lang="es-ES" sz="2200" baseline="-25000" dirty="0" err="1">
                <a:solidFill>
                  <a:schemeClr val="bg1"/>
                </a:solidFill>
              </a:rPr>
              <a:t>acc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until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present</a:t>
            </a:r>
            <a:r>
              <a:rPr lang="es-ES" sz="2200" dirty="0">
                <a:solidFill>
                  <a:schemeClr val="bg1"/>
                </a:solidFill>
              </a:rPr>
              <a:t> (</a:t>
            </a:r>
            <a:r>
              <a:rPr lang="es-ES" sz="2200" i="1" dirty="0">
                <a:solidFill>
                  <a:schemeClr val="bg1"/>
                </a:solidFill>
              </a:rPr>
              <a:t>z</a:t>
            </a:r>
            <a:r>
              <a:rPr lang="es-ES" sz="2200" dirty="0">
                <a:solidFill>
                  <a:schemeClr val="bg1"/>
                </a:solidFill>
              </a:rPr>
              <a:t>=0)</a:t>
            </a:r>
          </a:p>
          <a:p>
            <a:r>
              <a:rPr lang="es-ES" sz="2200" dirty="0" err="1">
                <a:solidFill>
                  <a:schemeClr val="bg1"/>
                </a:solidFill>
              </a:rPr>
              <a:t>The</a:t>
            </a:r>
            <a:r>
              <a:rPr lang="es-ES" sz="2200" dirty="0">
                <a:solidFill>
                  <a:schemeClr val="bg1"/>
                </a:solidFill>
              </a:rPr>
              <a:t> host </a:t>
            </a:r>
            <a:r>
              <a:rPr lang="es-ES" sz="2200" dirty="0" err="1">
                <a:solidFill>
                  <a:schemeClr val="bg1"/>
                </a:solidFill>
              </a:rPr>
              <a:t>is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described</a:t>
            </a:r>
            <a:r>
              <a:rPr lang="es-ES" sz="2200" dirty="0">
                <a:solidFill>
                  <a:schemeClr val="bg1"/>
                </a:solidFill>
              </a:rPr>
              <a:t> as </a:t>
            </a:r>
            <a:r>
              <a:rPr lang="es-ES" sz="2200" dirty="0" err="1">
                <a:solidFill>
                  <a:schemeClr val="bg1"/>
                </a:solidFill>
              </a:rPr>
              <a:t>an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analytical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potential</a:t>
            </a:r>
            <a:endParaRPr lang="es-ES" sz="2200" dirty="0">
              <a:solidFill>
                <a:schemeClr val="bg1"/>
              </a:solidFill>
            </a:endParaRPr>
          </a:p>
          <a:p>
            <a:r>
              <a:rPr lang="es-ES" sz="2200" dirty="0" err="1">
                <a:solidFill>
                  <a:schemeClr val="bg1"/>
                </a:solidFill>
              </a:rPr>
              <a:t>Main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further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improvements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for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this</a:t>
            </a:r>
            <a:r>
              <a:rPr lang="es-ES" sz="2200" dirty="0">
                <a:solidFill>
                  <a:schemeClr val="bg1"/>
                </a:solidFill>
              </a:rPr>
              <a:t> </a:t>
            </a:r>
            <a:r>
              <a:rPr lang="es-ES" sz="2200" dirty="0" err="1">
                <a:solidFill>
                  <a:schemeClr val="bg1"/>
                </a:solidFill>
              </a:rPr>
              <a:t>work</a:t>
            </a:r>
            <a:r>
              <a:rPr lang="es-ES" sz="22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s-ES" sz="2100" dirty="0" err="1">
                <a:solidFill>
                  <a:schemeClr val="bg1"/>
                </a:solidFill>
              </a:rPr>
              <a:t>Inclusion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of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baryonic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components</a:t>
            </a:r>
            <a:r>
              <a:rPr lang="es-ES" sz="2100" dirty="0">
                <a:solidFill>
                  <a:schemeClr val="bg1"/>
                </a:solidFill>
              </a:rPr>
              <a:t>: (Kelley+19)</a:t>
            </a:r>
            <a:r>
              <a:rPr lang="es-ES" sz="21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</a:t>
            </a:r>
            <a:endParaRPr lang="es-ES" sz="2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2"/>
            <a:r>
              <a:rPr lang="es-ES" sz="2000" dirty="0" err="1">
                <a:solidFill>
                  <a:schemeClr val="bg1"/>
                </a:solidFill>
              </a:rPr>
              <a:t>Stellar</a:t>
            </a:r>
            <a:r>
              <a:rPr lang="es-ES" sz="2000" dirty="0">
                <a:solidFill>
                  <a:schemeClr val="bg1"/>
                </a:solidFill>
              </a:rPr>
              <a:t>: Miyamoto-</a:t>
            </a:r>
            <a:r>
              <a:rPr lang="es-ES" sz="2000" dirty="0" err="1">
                <a:solidFill>
                  <a:schemeClr val="bg1"/>
                </a:solidFill>
              </a:rPr>
              <a:t>Nagai</a:t>
            </a:r>
            <a:r>
              <a:rPr lang="es-ES" sz="2000" dirty="0">
                <a:solidFill>
                  <a:schemeClr val="bg1"/>
                </a:solidFill>
              </a:rPr>
              <a:t> disks              </a:t>
            </a:r>
            <a:endParaRPr lang="es-ES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2"/>
            <a:r>
              <a:rPr lang="es-ES" sz="2000" dirty="0">
                <a:solidFill>
                  <a:schemeClr val="bg1"/>
                </a:solidFill>
              </a:rPr>
              <a:t>Gas: Miyamoto-</a:t>
            </a:r>
            <a:r>
              <a:rPr lang="es-ES" sz="2000" dirty="0" err="1">
                <a:solidFill>
                  <a:schemeClr val="bg1"/>
                </a:solidFill>
              </a:rPr>
              <a:t>Nagai</a:t>
            </a:r>
            <a:r>
              <a:rPr lang="es-ES" sz="2000" dirty="0">
                <a:solidFill>
                  <a:schemeClr val="bg1"/>
                </a:solidFill>
              </a:rPr>
              <a:t> disks</a:t>
            </a:r>
          </a:p>
          <a:p>
            <a:pPr lvl="2"/>
            <a:r>
              <a:rPr lang="es-ES" sz="2000" dirty="0" err="1">
                <a:solidFill>
                  <a:schemeClr val="bg1"/>
                </a:solidFill>
              </a:rPr>
              <a:t>Bulge</a:t>
            </a:r>
            <a:r>
              <a:rPr lang="es-ES" sz="2000" dirty="0">
                <a:solidFill>
                  <a:schemeClr val="bg1"/>
                </a:solidFill>
              </a:rPr>
              <a:t>: </a:t>
            </a:r>
            <a:r>
              <a:rPr lang="es-ES" sz="2000" dirty="0" err="1">
                <a:solidFill>
                  <a:schemeClr val="bg1"/>
                </a:solidFill>
              </a:rPr>
              <a:t>Hernquist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potential</a:t>
            </a:r>
            <a:endParaRPr lang="es-ES" sz="2000" dirty="0">
              <a:solidFill>
                <a:schemeClr val="bg1"/>
              </a:solidFill>
            </a:endParaRPr>
          </a:p>
          <a:p>
            <a:pPr lvl="1"/>
            <a:r>
              <a:rPr lang="es-ES" sz="2100" dirty="0">
                <a:solidFill>
                  <a:schemeClr val="bg1"/>
                </a:solidFill>
              </a:rPr>
              <a:t>Time </a:t>
            </a:r>
            <a:r>
              <a:rPr lang="es-ES" sz="2100" dirty="0" err="1">
                <a:solidFill>
                  <a:schemeClr val="bg1"/>
                </a:solidFill>
              </a:rPr>
              <a:t>evolution</a:t>
            </a:r>
            <a:r>
              <a:rPr lang="es-ES" sz="2100" dirty="0">
                <a:solidFill>
                  <a:schemeClr val="bg1"/>
                </a:solidFill>
              </a:rPr>
              <a:t> </a:t>
            </a:r>
            <a:r>
              <a:rPr lang="es-ES" sz="2100" dirty="0" err="1">
                <a:solidFill>
                  <a:schemeClr val="bg1"/>
                </a:solidFill>
              </a:rPr>
              <a:t>of</a:t>
            </a:r>
            <a:r>
              <a:rPr lang="es-ES" sz="2100" dirty="0">
                <a:solidFill>
                  <a:schemeClr val="bg1"/>
                </a:solidFill>
              </a:rPr>
              <a:t> host </a:t>
            </a:r>
            <a:r>
              <a:rPr lang="es-ES" sz="2100" dirty="0" err="1">
                <a:solidFill>
                  <a:schemeClr val="bg1"/>
                </a:solidFill>
              </a:rPr>
              <a:t>potentials</a:t>
            </a:r>
            <a:endParaRPr lang="es-ES" sz="21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66700" lvl="1" indent="0">
              <a:buNone/>
            </a:pPr>
            <a:endParaRPr lang="es-E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7" name="boost_movi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7C35AD0-EAB2-408F-9242-3FA87EF69F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0552" y="266700"/>
            <a:ext cx="3040281" cy="30773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631F100-EA08-49DD-A156-68EAB78FA844}"/>
              </a:ext>
            </a:extLst>
          </p:cNvPr>
          <p:cNvSpPr txBox="1"/>
          <p:nvPr/>
        </p:nvSpPr>
        <p:spPr>
          <a:xfrm>
            <a:off x="10376842" y="3337010"/>
            <a:ext cx="1067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by J. </a:t>
            </a:r>
            <a:r>
              <a:rPr lang="es-ES" sz="1400" dirty="0" err="1">
                <a:solidFill>
                  <a:schemeClr val="bg1"/>
                </a:solidFill>
              </a:rPr>
              <a:t>Stücker</a:t>
            </a:r>
            <a:endParaRPr lang="es-ES" sz="1400" dirty="0">
              <a:solidFill>
                <a:schemeClr val="bg1"/>
              </a:solidFill>
            </a:endParaRPr>
          </a:p>
        </p:txBody>
      </p:sp>
      <p:pic>
        <p:nvPicPr>
          <p:cNvPr id="10" name="Imagen 9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666BB271-4172-4A63-ACA8-8960C5A16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336" y="3838902"/>
            <a:ext cx="2961478" cy="2838529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1420D30-8916-4162-8A38-4EFDB95314E5}"/>
              </a:ext>
            </a:extLst>
          </p:cNvPr>
          <p:cNvSpPr txBox="1"/>
          <p:nvPr/>
        </p:nvSpPr>
        <p:spPr>
          <a:xfrm>
            <a:off x="8724268" y="6049131"/>
            <a:ext cx="1626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/>
              <a:t>snapshot</a:t>
            </a:r>
            <a:r>
              <a:rPr lang="es-ES" sz="1400" dirty="0"/>
              <a:t> at </a:t>
            </a:r>
            <a:r>
              <a:rPr lang="es-ES" sz="1400" i="1" dirty="0"/>
              <a:t>z </a:t>
            </a:r>
            <a:r>
              <a:rPr lang="es-ES" sz="1400" dirty="0"/>
              <a:t>= 0.03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25BFBFD-D469-4C1C-9C3E-0C4DFA6B027F}"/>
              </a:ext>
            </a:extLst>
          </p:cNvPr>
          <p:cNvSpPr txBox="1"/>
          <p:nvPr/>
        </p:nvSpPr>
        <p:spPr>
          <a:xfrm>
            <a:off x="9028570" y="4870940"/>
            <a:ext cx="1284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solidFill>
                  <a:schemeClr val="accent2"/>
                </a:solidFill>
              </a:rPr>
              <a:t>Galactic</a:t>
            </a:r>
            <a:r>
              <a:rPr lang="es-ES" sz="1400" dirty="0">
                <a:solidFill>
                  <a:schemeClr val="accent2"/>
                </a:solidFill>
              </a:rPr>
              <a:t> Center</a:t>
            </a:r>
          </a:p>
        </p:txBody>
      </p:sp>
    </p:spTree>
    <p:extLst>
      <p:ext uri="{BB962C8B-B14F-4D97-AF65-F5344CB8AC3E}">
        <p14:creationId xmlns:p14="http://schemas.microsoft.com/office/powerpoint/2010/main" val="38376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>
                <a:latin typeface="+mj-lt"/>
              </a:rPr>
              <a:t>I. </a:t>
            </a:r>
            <a:r>
              <a:rPr lang="es-ES" sz="4400" b="1" dirty="0" err="1">
                <a:latin typeface="+mj-lt"/>
              </a:rPr>
              <a:t>Bound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mass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fraction</a:t>
            </a:r>
            <a:r>
              <a:rPr lang="es-ES" sz="4400" b="1" dirty="0">
                <a:latin typeface="+mj-lt"/>
              </a:rPr>
              <a:t> (</a:t>
            </a:r>
            <a:r>
              <a:rPr lang="es-ES" sz="4400" b="1" i="1" dirty="0" err="1">
                <a:solidFill>
                  <a:schemeClr val="bg1"/>
                </a:solidFill>
              </a:rPr>
              <a:t>f</a:t>
            </a:r>
            <a:r>
              <a:rPr lang="es-ES" sz="4400" b="1" baseline="-25000" dirty="0" err="1">
                <a:solidFill>
                  <a:schemeClr val="bg1"/>
                </a:solidFill>
              </a:rPr>
              <a:t>b</a:t>
            </a:r>
            <a:r>
              <a:rPr lang="es-ES" sz="4400" b="1" dirty="0">
                <a:latin typeface="+mj-lt"/>
              </a:rPr>
              <a:t>)</a:t>
            </a: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</a:t>
            </a:r>
          </a:p>
          <a:p>
            <a:r>
              <a:rPr lang="es-ES" dirty="0"/>
              <a:t>					     	</a:t>
            </a:r>
          </a:p>
          <a:p>
            <a:endParaRPr lang="es-ES" dirty="0"/>
          </a:p>
          <a:p>
            <a:r>
              <a:rPr lang="es-ES" dirty="0"/>
              <a:t>		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2" name="subhalo loses...">
            <a:extLst>
              <a:ext uri="{FF2B5EF4-FFF2-40B4-BE49-F238E27FC236}">
                <a16:creationId xmlns:a16="http://schemas.microsoft.com/office/drawing/2014/main" id="{51154724-A3B6-4C34-BC4E-592A8281C705}"/>
              </a:ext>
            </a:extLst>
          </p:cNvPr>
          <p:cNvSpPr txBox="1"/>
          <p:nvPr/>
        </p:nvSpPr>
        <p:spPr>
          <a:xfrm>
            <a:off x="9165913" y="2752698"/>
            <a:ext cx="26787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</a:rPr>
              <a:t>Subhalos</a:t>
            </a:r>
            <a:r>
              <a:rPr lang="es-ES" sz="2000" dirty="0">
                <a:solidFill>
                  <a:schemeClr val="bg1"/>
                </a:solidFill>
              </a:rPr>
              <a:t> in </a:t>
            </a:r>
            <a:r>
              <a:rPr lang="es-ES" sz="2000" dirty="0" err="1">
                <a:solidFill>
                  <a:srgbClr val="00B0F0"/>
                </a:solidFill>
              </a:rPr>
              <a:t>parallel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orbits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with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respect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to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Galactic</a:t>
            </a:r>
            <a:r>
              <a:rPr lang="es-ES" sz="2000" dirty="0">
                <a:solidFill>
                  <a:schemeClr val="bg1"/>
                </a:solidFill>
              </a:rPr>
              <a:t> plane lose more </a:t>
            </a:r>
            <a:r>
              <a:rPr lang="es-ES" sz="2000" dirty="0" err="1">
                <a:solidFill>
                  <a:schemeClr val="bg1"/>
                </a:solidFill>
              </a:rPr>
              <a:t>mass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than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those</a:t>
            </a:r>
            <a:r>
              <a:rPr lang="es-ES" sz="2000" dirty="0">
                <a:solidFill>
                  <a:schemeClr val="bg1"/>
                </a:solidFill>
              </a:rPr>
              <a:t> in </a:t>
            </a:r>
            <a:r>
              <a:rPr lang="es-ES" sz="2000" dirty="0">
                <a:solidFill>
                  <a:srgbClr val="CFA173"/>
                </a:solidFill>
              </a:rPr>
              <a:t>perpendicular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orbits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23</a:t>
            </a:fld>
            <a:endParaRPr lang="es-ES" noProof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78B7B85-D8C8-3D84-6A71-283A5BDF4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036" y="1032306"/>
            <a:ext cx="5999513" cy="4513987"/>
          </a:xfrm>
          <a:prstGeom prst="rect">
            <a:avLst/>
          </a:prstGeom>
        </p:spPr>
      </p:pic>
      <p:cxnSp>
        <p:nvCxnSpPr>
          <p:cNvPr id="16" name="Conector: curvado 15" hidden="1">
            <a:extLst>
              <a:ext uri="{FF2B5EF4-FFF2-40B4-BE49-F238E27FC236}">
                <a16:creationId xmlns:a16="http://schemas.microsoft.com/office/drawing/2014/main" id="{76215A7B-CA9C-ADBE-E692-47E3A200C5B3}"/>
              </a:ext>
            </a:extLst>
          </p:cNvPr>
          <p:cNvCxnSpPr>
            <a:cxnSpLocks/>
          </p:cNvCxnSpPr>
          <p:nvPr/>
        </p:nvCxnSpPr>
        <p:spPr>
          <a:xfrm rot="5400000">
            <a:off x="8803534" y="2653849"/>
            <a:ext cx="1882364" cy="1828914"/>
          </a:xfrm>
          <a:prstGeom prst="curvedConnector3">
            <a:avLst>
              <a:gd name="adj1" fmla="val -16166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orma libre: forma 36" hidden="1">
            <a:extLst>
              <a:ext uri="{FF2B5EF4-FFF2-40B4-BE49-F238E27FC236}">
                <a16:creationId xmlns:a16="http://schemas.microsoft.com/office/drawing/2014/main" id="{A47F2ACB-AE3C-A61D-2527-7A105D8C41DF}"/>
              </a:ext>
            </a:extLst>
          </p:cNvPr>
          <p:cNvSpPr/>
          <p:nvPr/>
        </p:nvSpPr>
        <p:spPr>
          <a:xfrm>
            <a:off x="8849810" y="3752193"/>
            <a:ext cx="1508135" cy="1050566"/>
          </a:xfrm>
          <a:custGeom>
            <a:avLst/>
            <a:gdLst>
              <a:gd name="connsiteX0" fmla="*/ 1371600 w 1371600"/>
              <a:gd name="connsiteY0" fmla="*/ 646386 h 1050566"/>
              <a:gd name="connsiteX1" fmla="*/ 1198179 w 1371600"/>
              <a:gd name="connsiteY1" fmla="*/ 993228 h 1050566"/>
              <a:gd name="connsiteX2" fmla="*/ 662152 w 1371600"/>
              <a:gd name="connsiteY2" fmla="*/ 945931 h 1050566"/>
              <a:gd name="connsiteX3" fmla="*/ 0 w 1371600"/>
              <a:gd name="connsiteY3" fmla="*/ 0 h 105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1050566">
                <a:moveTo>
                  <a:pt x="1371600" y="646386"/>
                </a:moveTo>
                <a:cubicBezTo>
                  <a:pt x="1344010" y="794845"/>
                  <a:pt x="1316420" y="943304"/>
                  <a:pt x="1198179" y="993228"/>
                </a:cubicBezTo>
                <a:cubicBezTo>
                  <a:pt x="1079938" y="1043152"/>
                  <a:pt x="861848" y="1111469"/>
                  <a:pt x="662152" y="945931"/>
                </a:cubicBezTo>
                <a:cubicBezTo>
                  <a:pt x="462456" y="780393"/>
                  <a:pt x="126124" y="165538"/>
                  <a:pt x="0" y="0"/>
                </a:cubicBezTo>
              </a:path>
            </a:pathLst>
          </a:custGeom>
          <a:ln>
            <a:solidFill>
              <a:schemeClr val="accent5">
                <a:lumMod val="25000"/>
                <a:lumOff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274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>
                <a:latin typeface="+mj-lt"/>
              </a:rPr>
              <a:t>I. </a:t>
            </a:r>
            <a:r>
              <a:rPr lang="es-ES" sz="4400" b="1" dirty="0" err="1">
                <a:latin typeface="+mj-lt"/>
              </a:rPr>
              <a:t>Bound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mass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fraction</a:t>
            </a:r>
            <a:r>
              <a:rPr lang="es-ES" sz="4400" b="1" dirty="0">
                <a:latin typeface="+mj-lt"/>
              </a:rPr>
              <a:t> (</a:t>
            </a:r>
            <a:r>
              <a:rPr lang="es-ES" sz="4400" b="1" i="1" dirty="0" err="1">
                <a:solidFill>
                  <a:schemeClr val="bg1"/>
                </a:solidFill>
              </a:rPr>
              <a:t>f</a:t>
            </a:r>
            <a:r>
              <a:rPr lang="es-ES" sz="4400" b="1" baseline="-25000" dirty="0" err="1">
                <a:solidFill>
                  <a:schemeClr val="bg1"/>
                </a:solidFill>
              </a:rPr>
              <a:t>b</a:t>
            </a:r>
            <a:r>
              <a:rPr lang="es-ES" sz="4400" b="1" dirty="0">
                <a:latin typeface="+mj-lt"/>
              </a:rPr>
              <a:t>)</a:t>
            </a: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</a:t>
            </a:r>
          </a:p>
          <a:p>
            <a:r>
              <a:rPr lang="es-ES" dirty="0"/>
              <a:t>					     	</a:t>
            </a:r>
          </a:p>
          <a:p>
            <a:endParaRPr lang="es-ES" dirty="0"/>
          </a:p>
          <a:p>
            <a:r>
              <a:rPr lang="es-ES" dirty="0"/>
              <a:t>		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2" name="subhalo loses...">
            <a:extLst>
              <a:ext uri="{FF2B5EF4-FFF2-40B4-BE49-F238E27FC236}">
                <a16:creationId xmlns:a16="http://schemas.microsoft.com/office/drawing/2014/main" id="{51154724-A3B6-4C34-BC4E-592A8281C705}"/>
              </a:ext>
            </a:extLst>
          </p:cNvPr>
          <p:cNvSpPr txBox="1"/>
          <p:nvPr/>
        </p:nvSpPr>
        <p:spPr>
          <a:xfrm>
            <a:off x="9165913" y="2752698"/>
            <a:ext cx="2678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</a:rPr>
              <a:t>Same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mass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loss</a:t>
            </a:r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 err="1">
                <a:solidFill>
                  <a:schemeClr val="bg1"/>
                </a:solidFill>
              </a:rPr>
              <a:t>for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subhalo</a:t>
            </a:r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 err="1">
                <a:solidFill>
                  <a:schemeClr val="bg1"/>
                </a:solidFill>
              </a:rPr>
              <a:t>masses</a:t>
            </a:r>
            <a:r>
              <a:rPr lang="es-ES" sz="2000" dirty="0">
                <a:solidFill>
                  <a:schemeClr val="bg1"/>
                </a:solidFill>
              </a:rPr>
              <a:t> ≤ 10</a:t>
            </a:r>
            <a:r>
              <a:rPr lang="es-ES" sz="2000" baseline="30000" dirty="0">
                <a:solidFill>
                  <a:schemeClr val="bg1"/>
                </a:solidFill>
              </a:rPr>
              <a:t>7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M</a:t>
            </a:r>
            <a:r>
              <a:rPr lang="es-ES" sz="2000" baseline="-25000" dirty="0" err="1">
                <a:solidFill>
                  <a:schemeClr val="bg1"/>
                </a:solidFill>
              </a:rPr>
              <a:t>sun</a:t>
            </a:r>
            <a:endParaRPr lang="es-ES" sz="2000" baseline="-25000" dirty="0">
              <a:solidFill>
                <a:schemeClr val="bg1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24</a:t>
            </a:fld>
            <a:endParaRPr lang="es-ES" noProof="0"/>
          </a:p>
        </p:txBody>
      </p:sp>
      <p:cxnSp>
        <p:nvCxnSpPr>
          <p:cNvPr id="16" name="Conector: curvado 15" hidden="1">
            <a:extLst>
              <a:ext uri="{FF2B5EF4-FFF2-40B4-BE49-F238E27FC236}">
                <a16:creationId xmlns:a16="http://schemas.microsoft.com/office/drawing/2014/main" id="{76215A7B-CA9C-ADBE-E692-47E3A200C5B3}"/>
              </a:ext>
            </a:extLst>
          </p:cNvPr>
          <p:cNvCxnSpPr>
            <a:cxnSpLocks/>
          </p:cNvCxnSpPr>
          <p:nvPr/>
        </p:nvCxnSpPr>
        <p:spPr>
          <a:xfrm rot="5400000">
            <a:off x="8803534" y="2653849"/>
            <a:ext cx="1882364" cy="1828914"/>
          </a:xfrm>
          <a:prstGeom prst="curvedConnector3">
            <a:avLst>
              <a:gd name="adj1" fmla="val -16166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orma libre: forma 36" hidden="1">
            <a:extLst>
              <a:ext uri="{FF2B5EF4-FFF2-40B4-BE49-F238E27FC236}">
                <a16:creationId xmlns:a16="http://schemas.microsoft.com/office/drawing/2014/main" id="{A47F2ACB-AE3C-A61D-2527-7A105D8C41DF}"/>
              </a:ext>
            </a:extLst>
          </p:cNvPr>
          <p:cNvSpPr/>
          <p:nvPr/>
        </p:nvSpPr>
        <p:spPr>
          <a:xfrm>
            <a:off x="8849810" y="3752193"/>
            <a:ext cx="1508135" cy="1050566"/>
          </a:xfrm>
          <a:custGeom>
            <a:avLst/>
            <a:gdLst>
              <a:gd name="connsiteX0" fmla="*/ 1371600 w 1371600"/>
              <a:gd name="connsiteY0" fmla="*/ 646386 h 1050566"/>
              <a:gd name="connsiteX1" fmla="*/ 1198179 w 1371600"/>
              <a:gd name="connsiteY1" fmla="*/ 993228 h 1050566"/>
              <a:gd name="connsiteX2" fmla="*/ 662152 w 1371600"/>
              <a:gd name="connsiteY2" fmla="*/ 945931 h 1050566"/>
              <a:gd name="connsiteX3" fmla="*/ 0 w 1371600"/>
              <a:gd name="connsiteY3" fmla="*/ 0 h 105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1050566">
                <a:moveTo>
                  <a:pt x="1371600" y="646386"/>
                </a:moveTo>
                <a:cubicBezTo>
                  <a:pt x="1344010" y="794845"/>
                  <a:pt x="1316420" y="943304"/>
                  <a:pt x="1198179" y="993228"/>
                </a:cubicBezTo>
                <a:cubicBezTo>
                  <a:pt x="1079938" y="1043152"/>
                  <a:pt x="861848" y="1111469"/>
                  <a:pt x="662152" y="945931"/>
                </a:cubicBezTo>
                <a:cubicBezTo>
                  <a:pt x="462456" y="780393"/>
                  <a:pt x="126124" y="165538"/>
                  <a:pt x="0" y="0"/>
                </a:cubicBezTo>
              </a:path>
            </a:pathLst>
          </a:custGeom>
          <a:ln>
            <a:solidFill>
              <a:schemeClr val="accent5">
                <a:lumMod val="25000"/>
                <a:lumOff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D8C808-CAF3-CE0F-0225-22601B391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036" y="1032307"/>
            <a:ext cx="6007877" cy="450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1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>
                <a:latin typeface="+mj-lt"/>
              </a:rPr>
              <a:t>II. WIMP </a:t>
            </a:r>
            <a:r>
              <a:rPr lang="es-ES" sz="4400" b="1" dirty="0" err="1">
                <a:latin typeface="+mj-lt"/>
              </a:rPr>
              <a:t>annihilation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luminosity</a:t>
            </a:r>
            <a:r>
              <a:rPr lang="es-ES" sz="4400" b="1" dirty="0">
                <a:latin typeface="+mj-lt"/>
              </a:rPr>
              <a:t> (</a:t>
            </a:r>
            <a:r>
              <a:rPr lang="es-ES" sz="4400" b="1" i="1" dirty="0">
                <a:latin typeface="+mj-lt"/>
              </a:rPr>
              <a:t>L</a:t>
            </a:r>
            <a:r>
              <a:rPr lang="es-ES" sz="4400" b="1" dirty="0">
                <a:latin typeface="+mj-lt"/>
              </a:rPr>
              <a:t>)</a:t>
            </a: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r>
              <a:rPr lang="es-ES" dirty="0"/>
              <a:t>		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25</a:t>
            </a:fld>
            <a:endParaRPr lang="es-ES" noProof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3D9314-CA45-40E0-877E-023791951700}"/>
              </a:ext>
            </a:extLst>
          </p:cNvPr>
          <p:cNvSpPr txBox="1"/>
          <p:nvPr/>
        </p:nvSpPr>
        <p:spPr>
          <a:xfrm>
            <a:off x="1821478" y="5422730"/>
            <a:ext cx="8152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chemeClr val="bg1"/>
                </a:solidFill>
              </a:rPr>
              <a:t>Concentration</a:t>
            </a:r>
            <a:r>
              <a:rPr lang="es-ES" sz="2000" dirty="0">
                <a:solidFill>
                  <a:schemeClr val="bg1"/>
                </a:solidFill>
              </a:rPr>
              <a:t> is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driving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parameter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when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baryons</a:t>
            </a:r>
            <a:r>
              <a:rPr lang="es-ES" sz="2000" dirty="0">
                <a:solidFill>
                  <a:schemeClr val="bg1"/>
                </a:solidFill>
              </a:rPr>
              <a:t> are not </a:t>
            </a:r>
            <a:r>
              <a:rPr lang="es-ES" sz="2000" dirty="0" err="1">
                <a:solidFill>
                  <a:schemeClr val="bg1"/>
                </a:solidFill>
              </a:rPr>
              <a:t>included</a:t>
            </a:r>
            <a:endParaRPr lang="es-ES" sz="2000" dirty="0">
              <a:solidFill>
                <a:schemeClr val="bg1"/>
              </a:solidFill>
            </a:endParaRPr>
          </a:p>
          <a:p>
            <a:pPr algn="ctr"/>
            <a:endParaRPr lang="es-ES" sz="800" dirty="0">
              <a:solidFill>
                <a:schemeClr val="bg1"/>
              </a:solidFill>
            </a:endParaRPr>
          </a:p>
          <a:p>
            <a:pPr algn="ctr"/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relevance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of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circularity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increases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when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one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adds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baryons</a:t>
            </a:r>
            <a:endParaRPr lang="es-ES" sz="2000" baseline="-25000" dirty="0">
              <a:solidFill>
                <a:schemeClr val="bg1"/>
              </a:solidFill>
            </a:endParaRPr>
          </a:p>
        </p:txBody>
      </p:sp>
      <p:pic>
        <p:nvPicPr>
          <p:cNvPr id="3" name="Imagen 2" descr="Gráfico, Histograma&#10;&#10;Descripción generada automáticamente" hidden="1">
            <a:extLst>
              <a:ext uri="{FF2B5EF4-FFF2-40B4-BE49-F238E27FC236}">
                <a16:creationId xmlns:a16="http://schemas.microsoft.com/office/drawing/2014/main" id="{3ED0E24C-C7E9-44E3-B9BC-75523CC8B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40" y="1033424"/>
            <a:ext cx="5360198" cy="4225958"/>
          </a:xfrm>
          <a:prstGeom prst="rect">
            <a:avLst/>
          </a:prstGeom>
        </p:spPr>
      </p:pic>
      <p:pic>
        <p:nvPicPr>
          <p:cNvPr id="6146" name="Picture 2" hidden="1">
            <a:extLst>
              <a:ext uri="{FF2B5EF4-FFF2-40B4-BE49-F238E27FC236}">
                <a16:creationId xmlns:a16="http://schemas.microsoft.com/office/drawing/2014/main" id="{386A616F-2A88-49BD-98A5-6B483149D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525" y="1033424"/>
            <a:ext cx="5360198" cy="422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hidden="1">
            <a:extLst>
              <a:ext uri="{FF2B5EF4-FFF2-40B4-BE49-F238E27FC236}">
                <a16:creationId xmlns:a16="http://schemas.microsoft.com/office/drawing/2014/main" id="{E77C7E7E-5F47-48B5-9056-97CDDFBA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95" y="1033424"/>
            <a:ext cx="5387205" cy="424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6CA4BBF-ED92-4EAE-82BC-E9FFC51C6062}"/>
              </a:ext>
            </a:extLst>
          </p:cNvPr>
          <p:cNvSpPr txBox="1"/>
          <p:nvPr/>
        </p:nvSpPr>
        <p:spPr>
          <a:xfrm>
            <a:off x="1815255" y="5425839"/>
            <a:ext cx="815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chemeClr val="bg1"/>
                </a:solidFill>
              </a:rPr>
              <a:t>Subhalos</a:t>
            </a:r>
            <a:r>
              <a:rPr lang="es-ES" sz="2000" dirty="0">
                <a:solidFill>
                  <a:schemeClr val="bg1"/>
                </a:solidFill>
              </a:rPr>
              <a:t> in </a:t>
            </a:r>
            <a:r>
              <a:rPr lang="es-ES" sz="2000" dirty="0" err="1">
                <a:solidFill>
                  <a:schemeClr val="bg1"/>
                </a:solidFill>
              </a:rPr>
              <a:t>eccentric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orbits</a:t>
            </a:r>
            <a:r>
              <a:rPr lang="es-ES" sz="2000" dirty="0">
                <a:solidFill>
                  <a:schemeClr val="bg1"/>
                </a:solidFill>
              </a:rPr>
              <a:t> are </a:t>
            </a:r>
            <a:r>
              <a:rPr lang="es-ES" sz="2000" dirty="0" err="1">
                <a:solidFill>
                  <a:schemeClr val="bg1"/>
                </a:solidFill>
              </a:rPr>
              <a:t>affected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by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baryons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even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if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their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concentration</a:t>
            </a:r>
            <a:r>
              <a:rPr lang="es-ES" sz="2000" dirty="0">
                <a:solidFill>
                  <a:schemeClr val="bg1"/>
                </a:solidFill>
              </a:rPr>
              <a:t> is </a:t>
            </a:r>
            <a:r>
              <a:rPr lang="es-ES" sz="2000" dirty="0" err="1">
                <a:solidFill>
                  <a:schemeClr val="bg1"/>
                </a:solidFill>
              </a:rPr>
              <a:t>high</a:t>
            </a:r>
            <a:endParaRPr lang="es-ES" sz="2000" baseline="-25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8E2806-4803-A3AE-9AA8-330505F39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40" y="1033425"/>
            <a:ext cx="5360198" cy="422595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3A5449D-99E3-BBD1-1237-965151847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525" y="1033424"/>
            <a:ext cx="5360198" cy="422595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2D70C66-2643-D616-9BA6-D27CA3078F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1908" y="999606"/>
            <a:ext cx="5506272" cy="431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6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5F5A45B-396F-AD73-48FA-D4F752E8A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F7947AC3-7A24-B40A-55C9-6B8247EA1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i="1" dirty="0" err="1">
                <a:solidFill>
                  <a:schemeClr val="bg1"/>
                </a:solidFill>
              </a:rPr>
              <a:t>f</a:t>
            </a:r>
            <a:r>
              <a:rPr lang="es-ES" sz="4400" b="1" baseline="-25000" dirty="0" err="1">
                <a:solidFill>
                  <a:schemeClr val="bg1"/>
                </a:solidFill>
              </a:rPr>
              <a:t>b</a:t>
            </a:r>
            <a:r>
              <a:rPr lang="es-ES" sz="4400" b="1" dirty="0" err="1">
                <a:latin typeface="+mj-lt"/>
              </a:rPr>
              <a:t>-pericentre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</a:t>
            </a:r>
          </a:p>
          <a:p>
            <a:r>
              <a:rPr lang="es-ES" dirty="0"/>
              <a:t>					     	</a:t>
            </a:r>
          </a:p>
          <a:p>
            <a:endParaRPr lang="es-ES" dirty="0"/>
          </a:p>
          <a:p>
            <a:r>
              <a:rPr lang="es-ES" dirty="0"/>
              <a:t>		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2" name="subhalo loses...">
            <a:extLst>
              <a:ext uri="{FF2B5EF4-FFF2-40B4-BE49-F238E27FC236}">
                <a16:creationId xmlns:a16="http://schemas.microsoft.com/office/drawing/2014/main" id="{92631BF4-5270-5F42-8657-E84AD1160D03}"/>
              </a:ext>
            </a:extLst>
          </p:cNvPr>
          <p:cNvSpPr txBox="1"/>
          <p:nvPr/>
        </p:nvSpPr>
        <p:spPr>
          <a:xfrm>
            <a:off x="7708029" y="1761322"/>
            <a:ext cx="39071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We </a:t>
            </a:r>
            <a:r>
              <a:rPr lang="es-ES" sz="2000" dirty="0" err="1">
                <a:solidFill>
                  <a:schemeClr val="bg1"/>
                </a:solidFill>
              </a:rPr>
              <a:t>find</a:t>
            </a:r>
            <a:r>
              <a:rPr lang="es-ES" sz="2000" dirty="0">
                <a:solidFill>
                  <a:schemeClr val="bg1"/>
                </a:solidFill>
              </a:rPr>
              <a:t> a </a:t>
            </a:r>
            <a:r>
              <a:rPr lang="es-ES" sz="2000" dirty="0" err="1">
                <a:solidFill>
                  <a:schemeClr val="bg1"/>
                </a:solidFill>
              </a:rPr>
              <a:t>power-law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behaviour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of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i="1" dirty="0" err="1">
                <a:solidFill>
                  <a:schemeClr val="bg1"/>
                </a:solidFill>
              </a:rPr>
              <a:t>f</a:t>
            </a:r>
            <a:r>
              <a:rPr lang="es-ES" sz="2000" baseline="-25000" dirty="0" err="1">
                <a:solidFill>
                  <a:schemeClr val="bg1"/>
                </a:solidFill>
              </a:rPr>
              <a:t>b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against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pericenter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of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orbit</a:t>
            </a:r>
            <a:r>
              <a:rPr lang="es-ES" sz="2000" dirty="0">
                <a:solidFill>
                  <a:schemeClr val="bg1"/>
                </a:solidFill>
              </a:rPr>
              <a:t> (</a:t>
            </a:r>
            <a:r>
              <a:rPr lang="es-ES" sz="2000" dirty="0" err="1">
                <a:solidFill>
                  <a:schemeClr val="bg1"/>
                </a:solidFill>
              </a:rPr>
              <a:t>with</a:t>
            </a:r>
            <a:r>
              <a:rPr lang="es-ES" sz="2000" dirty="0">
                <a:solidFill>
                  <a:schemeClr val="bg1"/>
                </a:solidFill>
              </a:rPr>
              <a:t> some </a:t>
            </a:r>
            <a:r>
              <a:rPr lang="es-ES" sz="2000" dirty="0" err="1">
                <a:solidFill>
                  <a:schemeClr val="bg1"/>
                </a:solidFill>
              </a:rPr>
              <a:t>scatter</a:t>
            </a:r>
            <a:r>
              <a:rPr lang="es-ES" sz="2000" dirty="0">
                <a:solidFill>
                  <a:schemeClr val="bg1"/>
                </a:solidFill>
              </a:rPr>
              <a:t>)</a:t>
            </a:r>
          </a:p>
          <a:p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>
                <a:solidFill>
                  <a:schemeClr val="bg1"/>
                </a:solidFill>
              </a:rPr>
              <a:t>(8)</a:t>
            </a:r>
            <a:r>
              <a:rPr lang="es-ES" sz="2000" i="1" dirty="0">
                <a:solidFill>
                  <a:schemeClr val="bg1"/>
                </a:solidFill>
              </a:rPr>
              <a:t>   </a:t>
            </a:r>
            <a:r>
              <a:rPr lang="es-ES" sz="2000" i="1" dirty="0" err="1">
                <a:solidFill>
                  <a:schemeClr val="bg1"/>
                </a:solidFill>
              </a:rPr>
              <a:t>f</a:t>
            </a:r>
            <a:r>
              <a:rPr lang="es-ES" sz="2000" baseline="-25000" dirty="0" err="1">
                <a:solidFill>
                  <a:schemeClr val="bg1"/>
                </a:solidFill>
              </a:rPr>
              <a:t>b</a:t>
            </a:r>
            <a:r>
              <a:rPr lang="es-ES" sz="2000" dirty="0">
                <a:solidFill>
                  <a:schemeClr val="bg1"/>
                </a:solidFill>
              </a:rPr>
              <a:t> = </a:t>
            </a:r>
            <a:r>
              <a:rPr lang="es-ES" sz="2000" i="1" dirty="0">
                <a:solidFill>
                  <a:schemeClr val="bg1"/>
                </a:solidFill>
              </a:rPr>
              <a:t>e </a:t>
            </a:r>
            <a:r>
              <a:rPr lang="es-ES" sz="2000" i="1" dirty="0" err="1">
                <a:solidFill>
                  <a:schemeClr val="bg1"/>
                </a:solidFill>
              </a:rPr>
              <a:t>x</a:t>
            </a:r>
            <a:r>
              <a:rPr lang="es-ES" sz="2000" i="1" baseline="30000" dirty="0" err="1">
                <a:solidFill>
                  <a:schemeClr val="bg1"/>
                </a:solidFill>
              </a:rPr>
              <a:t>m</a:t>
            </a:r>
            <a:endParaRPr lang="es-ES" sz="2000" i="1" dirty="0">
              <a:solidFill>
                <a:schemeClr val="bg1"/>
              </a:solidFill>
            </a:endParaRPr>
          </a:p>
          <a:p>
            <a:r>
              <a:rPr lang="es-ES" sz="2000" dirty="0">
                <a:solidFill>
                  <a:schemeClr val="bg1"/>
                </a:solidFill>
              </a:rPr>
              <a:t>                            </a:t>
            </a:r>
            <a:r>
              <a:rPr lang="es-ES" sz="2000" i="1" dirty="0">
                <a:solidFill>
                  <a:schemeClr val="bg1"/>
                </a:solidFill>
              </a:rPr>
              <a:t>m</a:t>
            </a:r>
            <a:r>
              <a:rPr lang="es-ES" sz="2000" dirty="0">
                <a:solidFill>
                  <a:schemeClr val="bg1"/>
                </a:solidFill>
              </a:rPr>
              <a:t>                log</a:t>
            </a:r>
            <a:r>
              <a:rPr lang="es-ES" sz="2000" baseline="-25000" dirty="0">
                <a:solidFill>
                  <a:schemeClr val="bg1"/>
                </a:solidFill>
              </a:rPr>
              <a:t>10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i="1" dirty="0">
                <a:solidFill>
                  <a:schemeClr val="bg1"/>
                </a:solidFill>
              </a:rPr>
              <a:t>e</a:t>
            </a:r>
          </a:p>
          <a:p>
            <a:r>
              <a:rPr lang="es-ES" sz="1600" dirty="0">
                <a:solidFill>
                  <a:schemeClr val="bg1"/>
                </a:solidFill>
              </a:rPr>
              <a:t>no-</a:t>
            </a:r>
            <a:r>
              <a:rPr lang="es-ES" sz="1600" dirty="0" err="1">
                <a:solidFill>
                  <a:schemeClr val="bg1"/>
                </a:solidFill>
              </a:rPr>
              <a:t>baryons</a:t>
            </a:r>
            <a:r>
              <a:rPr lang="es-ES" sz="2000" dirty="0">
                <a:solidFill>
                  <a:schemeClr val="bg1"/>
                </a:solidFill>
              </a:rPr>
              <a:t>   1.07 ± 0.08    0.25 ± 0.10</a:t>
            </a:r>
          </a:p>
          <a:p>
            <a:r>
              <a:rPr lang="es-ES" dirty="0">
                <a:solidFill>
                  <a:schemeClr val="bg1"/>
                </a:solidFill>
              </a:rPr>
              <a:t>  </a:t>
            </a:r>
            <a:r>
              <a:rPr lang="es-ES" dirty="0" err="1">
                <a:solidFill>
                  <a:schemeClr val="bg1"/>
                </a:solidFill>
              </a:rPr>
              <a:t>baryons</a:t>
            </a:r>
            <a:r>
              <a:rPr lang="es-ES" sz="2000" dirty="0">
                <a:solidFill>
                  <a:schemeClr val="bg1"/>
                </a:solidFill>
              </a:rPr>
              <a:t>    </a:t>
            </a:r>
            <a:r>
              <a:rPr lang="es-ES" sz="1050" dirty="0">
                <a:solidFill>
                  <a:schemeClr val="bg1"/>
                </a:solidFill>
              </a:rPr>
              <a:t> </a:t>
            </a:r>
            <a:r>
              <a:rPr lang="es-ES" sz="2000" dirty="0">
                <a:solidFill>
                  <a:schemeClr val="bg1"/>
                </a:solidFill>
              </a:rPr>
              <a:t>1.77 ± 0.16    0.58 ± 0.17   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901125-0EF5-CCC5-B007-CE7BFC47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26</a:t>
            </a:fld>
            <a:endParaRPr lang="es-ES" noProof="0"/>
          </a:p>
        </p:txBody>
      </p:sp>
      <p:pic>
        <p:nvPicPr>
          <p:cNvPr id="3076" name="Picture 4" hidden="1">
            <a:extLst>
              <a:ext uri="{FF2B5EF4-FFF2-40B4-BE49-F238E27FC236}">
                <a16:creationId xmlns:a16="http://schemas.microsoft.com/office/drawing/2014/main" id="{80BC50C6-461E-135A-00EE-696CE2475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294" y="1020085"/>
            <a:ext cx="5849231" cy="451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hidden="1">
            <a:extLst>
              <a:ext uri="{FF2B5EF4-FFF2-40B4-BE49-F238E27FC236}">
                <a16:creationId xmlns:a16="http://schemas.microsoft.com/office/drawing/2014/main" id="{73D03E06-C918-3CC2-CC81-460F54586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94" y="1020084"/>
            <a:ext cx="5849231" cy="456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hidden="1">
            <a:extLst>
              <a:ext uri="{FF2B5EF4-FFF2-40B4-BE49-F238E27FC236}">
                <a16:creationId xmlns:a16="http://schemas.microsoft.com/office/drawing/2014/main" id="{AD39E949-8AD2-02BE-1B7D-1D91AAFDA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94" y="1020083"/>
            <a:ext cx="5849231" cy="456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DEA021D-0550-B7C1-3AF1-A5E391C89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923" y="1020082"/>
            <a:ext cx="5849230" cy="456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35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i="1" dirty="0">
                <a:solidFill>
                  <a:schemeClr val="bg1"/>
                </a:solidFill>
                <a:latin typeface="+mj-lt"/>
              </a:rPr>
              <a:t>L</a:t>
            </a:r>
            <a:r>
              <a:rPr lang="es-ES" sz="4400" b="1" dirty="0">
                <a:latin typeface="+mj-lt"/>
              </a:rPr>
              <a:t>-</a:t>
            </a:r>
            <a:r>
              <a:rPr lang="es-ES" sz="4400" b="1" dirty="0" err="1">
                <a:latin typeface="+mj-lt"/>
              </a:rPr>
              <a:t>pericenter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relation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</a:t>
            </a:r>
          </a:p>
          <a:p>
            <a:r>
              <a:rPr lang="es-ES" dirty="0"/>
              <a:t>					     	</a:t>
            </a:r>
          </a:p>
          <a:p>
            <a:endParaRPr lang="es-ES" dirty="0"/>
          </a:p>
          <a:p>
            <a:r>
              <a:rPr lang="es-ES" dirty="0"/>
              <a:t>		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halo loses...">
                <a:extLst>
                  <a:ext uri="{FF2B5EF4-FFF2-40B4-BE49-F238E27FC236}">
                    <a16:creationId xmlns:a16="http://schemas.microsoft.com/office/drawing/2014/main" id="{51154724-A3B6-4C34-BC4E-592A8281C705}"/>
                  </a:ext>
                </a:extLst>
              </p:cNvPr>
              <p:cNvSpPr txBox="1"/>
              <p:nvPr/>
            </p:nvSpPr>
            <p:spPr>
              <a:xfrm>
                <a:off x="7439537" y="1509391"/>
                <a:ext cx="4330160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dirty="0">
                    <a:solidFill>
                      <a:schemeClr val="bg1"/>
                    </a:solidFill>
                  </a:rPr>
                  <a:t>Subhalos in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the</a:t>
                </a:r>
                <a:r>
                  <a:rPr lang="es-ES" sz="2000" dirty="0">
                    <a:solidFill>
                      <a:schemeClr val="bg1"/>
                    </a:solidFill>
                  </a:rPr>
                  <a:t> solar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neighbourhood</a:t>
                </a:r>
                <a:r>
                  <a:rPr lang="es-ES" sz="2000" dirty="0">
                    <a:solidFill>
                      <a:schemeClr val="bg1"/>
                    </a:solidFill>
                  </a:rPr>
                  <a:t> would have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lost</a:t>
                </a:r>
                <a:r>
                  <a:rPr lang="es-ES" sz="2000" dirty="0">
                    <a:solidFill>
                      <a:schemeClr val="bg1"/>
                    </a:solidFill>
                  </a:rPr>
                  <a:t> 60</a:t>
                </a:r>
                <a:r>
                  <a:rPr lang="es-ES" sz="2000" dirty="0">
                    <a:solidFill>
                      <a:schemeClr val="bg1"/>
                    </a:solidFill>
                    <a:latin typeface="Bahnschrift Light" panose="020B0502040204020203" pitchFamily="34" charset="0"/>
                  </a:rPr>
                  <a:t>~</a:t>
                </a:r>
                <a:r>
                  <a:rPr lang="es-ES" sz="2000" dirty="0">
                    <a:solidFill>
                      <a:schemeClr val="bg1"/>
                    </a:solidFill>
                  </a:rPr>
                  <a:t>90%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of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their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initial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annihilation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luminosities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without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baryons</a:t>
                </a:r>
                <a:r>
                  <a:rPr lang="es-ES" sz="2000" dirty="0">
                    <a:solidFill>
                      <a:schemeClr val="bg1"/>
                    </a:solidFill>
                  </a:rPr>
                  <a:t> and 90</a:t>
                </a:r>
                <a:r>
                  <a:rPr lang="es-ES" sz="2000" dirty="0">
                    <a:solidFill>
                      <a:schemeClr val="bg1"/>
                    </a:solidFill>
                    <a:latin typeface="Bahnschrift Light" panose="020B0502040204020203" pitchFamily="34" charset="0"/>
                  </a:rPr>
                  <a:t>~</a:t>
                </a:r>
                <a:r>
                  <a:rPr lang="es-ES" sz="2000" dirty="0">
                    <a:solidFill>
                      <a:schemeClr val="bg1"/>
                    </a:solidFill>
                  </a:rPr>
                  <a:t>99%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with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baryons</a:t>
                </a:r>
                <a:endParaRPr lang="es-ES" sz="2000" dirty="0">
                  <a:solidFill>
                    <a:schemeClr val="bg1"/>
                  </a:solidFill>
                </a:endParaRPr>
              </a:p>
              <a:p>
                <a:endParaRPr lang="es-ES" sz="2000" dirty="0">
                  <a:solidFill>
                    <a:schemeClr val="bg1"/>
                  </a:solidFill>
                </a:endParaRP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(10)</a:t>
                </a:r>
                <a:r>
                  <a:rPr lang="en-US" sz="2000" i="1" dirty="0">
                    <a:solidFill>
                      <a:schemeClr val="bg1"/>
                    </a:solidFill>
                  </a:rPr>
                  <a:t>   L</a:t>
                </a:r>
                <a:r>
                  <a:rPr lang="es-ES" sz="2000" baseline="-25000" dirty="0">
                    <a:solidFill>
                      <a:schemeClr val="bg1"/>
                    </a:solidFill>
                  </a:rPr>
                  <a:t>z=0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</a:rPr>
                  <a:t>/</a:t>
                </a:r>
                <a:r>
                  <a:rPr lang="en-US" sz="2000" i="1" dirty="0">
                    <a:solidFill>
                      <a:schemeClr val="bg1"/>
                    </a:solidFill>
                  </a:rPr>
                  <a:t>L</a:t>
                </a:r>
                <a:r>
                  <a:rPr lang="es-ES" sz="2000" baseline="-25000" dirty="0" err="1">
                    <a:solidFill>
                      <a:schemeClr val="bg1"/>
                    </a:solidFill>
                  </a:rPr>
                  <a:t>ini</a:t>
                </a:r>
                <a:r>
                  <a:rPr lang="en-US" sz="2000" dirty="0">
                    <a:solidFill>
                      <a:schemeClr val="bg1"/>
                    </a:solidFill>
                  </a:rPr>
                  <a:t> = </a:t>
                </a:r>
                <a:r>
                  <a:rPr lang="en-US" sz="2000" i="1" dirty="0">
                    <a:solidFill>
                      <a:schemeClr val="bg1"/>
                    </a:solidFill>
                  </a:rPr>
                  <a:t>d · m</a:t>
                </a:r>
                <a:r>
                  <a:rPr lang="en-US" sz="2000" baseline="30000" dirty="0">
                    <a:solidFill>
                      <a:schemeClr val="bg1"/>
                    </a:solidFill>
                  </a:rPr>
                  <a:t>-1/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ES" sz="2000" i="1" baseline="16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s-ES" sz="2000" i="1" baseline="16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rad>
                  </m:oMath>
                </a14:m>
                <a:endParaRPr lang="es-ES" sz="2000" baseline="16000" dirty="0">
                  <a:solidFill>
                    <a:schemeClr val="bg1"/>
                  </a:solidFill>
                </a:endParaRPr>
              </a:p>
              <a:p>
                <a:endParaRPr lang="es-ES" sz="2000" i="1" dirty="0">
                  <a:solidFill>
                    <a:schemeClr val="bg1"/>
                  </a:solidFill>
                </a:endParaRPr>
              </a:p>
              <a:p>
                <a:r>
                  <a:rPr lang="es-ES" sz="2000" dirty="0">
                    <a:solidFill>
                      <a:schemeClr val="bg1"/>
                    </a:solidFill>
                  </a:rPr>
                  <a:t>                              </a:t>
                </a:r>
                <a:r>
                  <a:rPr lang="es-ES" sz="2000" i="1" dirty="0">
                    <a:solidFill>
                      <a:schemeClr val="bg1"/>
                    </a:solidFill>
                  </a:rPr>
                  <a:t>m</a:t>
                </a:r>
                <a:r>
                  <a:rPr lang="es-ES" sz="2000" dirty="0">
                    <a:solidFill>
                      <a:schemeClr val="bg1"/>
                    </a:solidFill>
                  </a:rPr>
                  <a:t>                   </a:t>
                </a:r>
                <a:r>
                  <a:rPr lang="es-ES" sz="2000" i="1" dirty="0">
                    <a:solidFill>
                      <a:schemeClr val="bg1"/>
                    </a:solidFill>
                  </a:rPr>
                  <a:t>d</a:t>
                </a:r>
              </a:p>
              <a:p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dirty="0">
                    <a:solidFill>
                      <a:schemeClr val="bg1"/>
                    </a:solidFill>
                  </a:rPr>
                  <a:t>no-</a:t>
                </a:r>
                <a:r>
                  <a:rPr lang="es-ES" dirty="0" err="1">
                    <a:solidFill>
                      <a:schemeClr val="bg1"/>
                    </a:solidFill>
                  </a:rPr>
                  <a:t>baryons</a:t>
                </a:r>
                <a:r>
                  <a:rPr lang="es-ES" sz="2000" dirty="0">
                    <a:solidFill>
                      <a:schemeClr val="bg1"/>
                    </a:solidFill>
                  </a:rPr>
                  <a:t>  </a:t>
                </a:r>
                <a:r>
                  <a:rPr lang="es-ES" sz="1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>
                    <a:solidFill>
                      <a:schemeClr val="bg1"/>
                    </a:solidFill>
                  </a:rPr>
                  <a:t>1.43 ± 0.04    1.3 ± 0.1</a:t>
                </a:r>
              </a:p>
              <a:p>
                <a:r>
                  <a:rPr lang="es-ES" sz="2000" dirty="0">
                    <a:solidFill>
                      <a:schemeClr val="bg1"/>
                    </a:solidFill>
                  </a:rPr>
                  <a:t>  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baryons</a:t>
                </a:r>
                <a:r>
                  <a:rPr lang="es-ES" sz="2000" dirty="0">
                    <a:solidFill>
                      <a:schemeClr val="bg1"/>
                    </a:solidFill>
                  </a:rPr>
                  <a:t>    </a:t>
                </a:r>
                <a:r>
                  <a:rPr lang="es-ES" sz="105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>
                    <a:solidFill>
                      <a:schemeClr val="bg1"/>
                    </a:solidFill>
                  </a:rPr>
                  <a:t>3.0   </a:t>
                </a:r>
                <a:r>
                  <a:rPr lang="es-ES" sz="8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>
                    <a:solidFill>
                      <a:schemeClr val="bg1"/>
                    </a:solidFill>
                  </a:rPr>
                  <a:t>± 0.4      </a:t>
                </a:r>
                <a:r>
                  <a:rPr lang="es-ES" sz="8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>
                    <a:solidFill>
                      <a:schemeClr val="bg1"/>
                    </a:solidFill>
                  </a:rPr>
                  <a:t>5    ± 1    </a:t>
                </a:r>
              </a:p>
            </p:txBody>
          </p:sp>
        </mc:Choice>
        <mc:Fallback xmlns="">
          <p:sp>
            <p:nvSpPr>
              <p:cNvPr id="2" name="subhalo loses...">
                <a:extLst>
                  <a:ext uri="{FF2B5EF4-FFF2-40B4-BE49-F238E27FC236}">
                    <a16:creationId xmlns:a16="http://schemas.microsoft.com/office/drawing/2014/main" id="{51154724-A3B6-4C34-BC4E-592A8281C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9537" y="1509391"/>
                <a:ext cx="4330160" cy="3170099"/>
              </a:xfrm>
              <a:prstGeom prst="rect">
                <a:avLst/>
              </a:prstGeom>
              <a:blipFill>
                <a:blip r:embed="rId2"/>
                <a:stretch>
                  <a:fillRect l="-1406" t="-1154" b="-25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27</a:t>
            </a:fld>
            <a:endParaRPr lang="es-ES" noProof="0"/>
          </a:p>
        </p:txBody>
      </p:sp>
      <p:pic>
        <p:nvPicPr>
          <p:cNvPr id="3076" name="Picture 4" hidden="1">
            <a:extLst>
              <a:ext uri="{FF2B5EF4-FFF2-40B4-BE49-F238E27FC236}">
                <a16:creationId xmlns:a16="http://schemas.microsoft.com/office/drawing/2014/main" id="{1F6590F5-6E01-4EE9-8167-378B2238F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294" y="1020085"/>
            <a:ext cx="5849231" cy="451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hidden="1">
            <a:extLst>
              <a:ext uri="{FF2B5EF4-FFF2-40B4-BE49-F238E27FC236}">
                <a16:creationId xmlns:a16="http://schemas.microsoft.com/office/drawing/2014/main" id="{E3367157-F543-4EB8-96EB-374EFD759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294" y="1020085"/>
            <a:ext cx="5849231" cy="458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hidden="1">
            <a:extLst>
              <a:ext uri="{FF2B5EF4-FFF2-40B4-BE49-F238E27FC236}">
                <a16:creationId xmlns:a16="http://schemas.microsoft.com/office/drawing/2014/main" id="{3DD74358-380D-4D54-9E13-317CA8A70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963" y="1020084"/>
            <a:ext cx="5868890" cy="458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82FEA43-2282-4AC0-B74D-A9753E013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4461" y="1020082"/>
            <a:ext cx="5849229" cy="458107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DFFAE1C-6132-A2A5-14E0-2399C6AF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61" y="1020081"/>
            <a:ext cx="5859060" cy="458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A59B7E-945E-812E-51A2-65B5E1C29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461" y="1020080"/>
            <a:ext cx="5849228" cy="457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0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Tidal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fields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r>
              <a:rPr lang="es-ES" dirty="0"/>
              <a:t>		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28</a:t>
            </a:fld>
            <a:endParaRPr lang="es-ES" noProof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3D9314-CA45-40E0-877E-023791951700}"/>
              </a:ext>
            </a:extLst>
          </p:cNvPr>
          <p:cNvSpPr txBox="1"/>
          <p:nvPr/>
        </p:nvSpPr>
        <p:spPr>
          <a:xfrm>
            <a:off x="1032313" y="5580390"/>
            <a:ext cx="9877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              </a:t>
            </a:r>
            <a:r>
              <a:rPr lang="es-ES" sz="2000" dirty="0" err="1">
                <a:solidFill>
                  <a:schemeClr val="bg1"/>
                </a:solidFill>
              </a:rPr>
              <a:t>left</a:t>
            </a:r>
            <a:r>
              <a:rPr lang="es-ES" sz="2000" dirty="0">
                <a:solidFill>
                  <a:schemeClr val="bg1"/>
                </a:solidFill>
              </a:rPr>
              <a:t>: no </a:t>
            </a:r>
            <a:r>
              <a:rPr lang="es-ES" sz="2000" dirty="0" err="1">
                <a:solidFill>
                  <a:schemeClr val="bg1"/>
                </a:solidFill>
              </a:rPr>
              <a:t>tidal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field</a:t>
            </a:r>
            <a:r>
              <a:rPr lang="es-ES" sz="2000" dirty="0">
                <a:solidFill>
                  <a:schemeClr val="bg1"/>
                </a:solidFill>
              </a:rPr>
              <a:t>                          </a:t>
            </a:r>
            <a:r>
              <a:rPr lang="es-ES" sz="2000" dirty="0" err="1">
                <a:solidFill>
                  <a:schemeClr val="bg1"/>
                </a:solidFill>
              </a:rPr>
              <a:t>middle</a:t>
            </a:r>
            <a:r>
              <a:rPr lang="es-ES" sz="2000" dirty="0">
                <a:solidFill>
                  <a:schemeClr val="bg1"/>
                </a:solidFill>
              </a:rPr>
              <a:t>: trace-free                 </a:t>
            </a:r>
            <a:r>
              <a:rPr lang="es-ES" sz="2000" dirty="0" err="1">
                <a:solidFill>
                  <a:schemeClr val="bg1"/>
                </a:solidFill>
              </a:rPr>
              <a:t>right</a:t>
            </a:r>
            <a:r>
              <a:rPr lang="es-ES" sz="2000" dirty="0">
                <a:solidFill>
                  <a:schemeClr val="bg1"/>
                </a:solidFill>
              </a:rPr>
              <a:t>: </a:t>
            </a:r>
            <a:r>
              <a:rPr lang="es-ES" sz="2000" dirty="0" err="1">
                <a:solidFill>
                  <a:schemeClr val="bg1"/>
                </a:solidFill>
              </a:rPr>
              <a:t>spherically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symmetric</a:t>
            </a:r>
            <a:endParaRPr lang="es-ES" sz="2000" dirty="0">
              <a:solidFill>
                <a:schemeClr val="bg1"/>
              </a:solidFill>
            </a:endParaRPr>
          </a:p>
          <a:p>
            <a:pPr algn="ctr"/>
            <a:r>
              <a:rPr lang="es-ES" sz="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sz="2000" dirty="0" err="1">
                <a:solidFill>
                  <a:schemeClr val="bg1"/>
                </a:solidFill>
              </a:rPr>
              <a:t>From</a:t>
            </a:r>
            <a:r>
              <a:rPr lang="es-ES" sz="2000" dirty="0">
                <a:solidFill>
                  <a:schemeClr val="bg1"/>
                </a:solidFill>
              </a:rPr>
              <a:t> Stücker+22, arXiv:2207.00604</a:t>
            </a:r>
            <a:endParaRPr lang="es-ES" sz="2000" baseline="-25000" dirty="0">
              <a:solidFill>
                <a:schemeClr val="bg1"/>
              </a:solidFill>
            </a:endParaRPr>
          </a:p>
        </p:txBody>
      </p:sp>
      <p:pic>
        <p:nvPicPr>
          <p:cNvPr id="3" name="Imagen 2" descr="Gráfico, Histograma&#10;&#10;Descripción generada automáticamente" hidden="1">
            <a:extLst>
              <a:ext uri="{FF2B5EF4-FFF2-40B4-BE49-F238E27FC236}">
                <a16:creationId xmlns:a16="http://schemas.microsoft.com/office/drawing/2014/main" id="{3ED0E24C-C7E9-44E3-B9BC-75523CC8B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40" y="1033424"/>
            <a:ext cx="5360198" cy="4225958"/>
          </a:xfrm>
          <a:prstGeom prst="rect">
            <a:avLst/>
          </a:prstGeom>
        </p:spPr>
      </p:pic>
      <p:pic>
        <p:nvPicPr>
          <p:cNvPr id="6146" name="Picture 2" hidden="1">
            <a:extLst>
              <a:ext uri="{FF2B5EF4-FFF2-40B4-BE49-F238E27FC236}">
                <a16:creationId xmlns:a16="http://schemas.microsoft.com/office/drawing/2014/main" id="{386A616F-2A88-49BD-98A5-6B483149D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525" y="1033424"/>
            <a:ext cx="5360198" cy="422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hidden="1">
            <a:extLst>
              <a:ext uri="{FF2B5EF4-FFF2-40B4-BE49-F238E27FC236}">
                <a16:creationId xmlns:a16="http://schemas.microsoft.com/office/drawing/2014/main" id="{E77C7E7E-5F47-48B5-9056-97CDDFBA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95" y="1033424"/>
            <a:ext cx="5387205" cy="424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5317AD8-248F-E0E8-F79A-2CEB8D63F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619" y="1033424"/>
            <a:ext cx="9877425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Swyft</a:t>
            </a:r>
            <a:r>
              <a:rPr lang="es-ES" sz="4400" b="1" dirty="0">
                <a:latin typeface="+mj-lt"/>
              </a:rPr>
              <a:t> &amp; </a:t>
            </a:r>
            <a:r>
              <a:rPr lang="es-ES" sz="4400" b="1" dirty="0" err="1">
                <a:latin typeface="+mj-lt"/>
              </a:rPr>
              <a:t>survival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 								                                 </a:t>
            </a:r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29</a:t>
            </a:fld>
            <a:endParaRPr lang="es-ES" noProof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763A79E2-FFB0-4AAC-88A1-4AAEF7A42854}"/>
              </a:ext>
            </a:extLst>
          </p:cNvPr>
          <p:cNvSpPr txBox="1">
            <a:spLocks/>
          </p:cNvSpPr>
          <p:nvPr/>
        </p:nvSpPr>
        <p:spPr>
          <a:xfrm>
            <a:off x="540851" y="1072392"/>
            <a:ext cx="11059270" cy="49635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Smart </a:t>
            </a:r>
            <a:r>
              <a:rPr lang="es-ES" sz="2400" dirty="0" err="1">
                <a:solidFill>
                  <a:schemeClr val="bg1"/>
                </a:solidFill>
              </a:rPr>
              <a:t>initial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parameters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selection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to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fill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s-ES" sz="2400" dirty="0">
                <a:solidFill>
                  <a:schemeClr val="bg1"/>
                </a:solidFill>
              </a:rPr>
              <a:t>     </a:t>
            </a:r>
            <a:r>
              <a:rPr lang="es-ES" sz="2400" dirty="0" err="1">
                <a:solidFill>
                  <a:schemeClr val="bg1"/>
                </a:solidFill>
              </a:rPr>
              <a:t>the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relevant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parameter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space</a:t>
            </a:r>
            <a:r>
              <a:rPr lang="es-ES" sz="2400" dirty="0">
                <a:solidFill>
                  <a:schemeClr val="bg1"/>
                </a:solidFill>
              </a:rPr>
              <a:t>?</a:t>
            </a:r>
          </a:p>
          <a:p>
            <a:endParaRPr lang="es-E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 err="1">
                <a:solidFill>
                  <a:schemeClr val="bg1"/>
                </a:solidFill>
              </a:rPr>
              <a:t>Force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calculation</a:t>
            </a:r>
            <a:r>
              <a:rPr lang="es-ES" sz="2400" dirty="0">
                <a:solidFill>
                  <a:schemeClr val="bg1"/>
                </a:solidFill>
              </a:rPr>
              <a:t>: </a:t>
            </a:r>
            <a:r>
              <a:rPr lang="es-ES" sz="2400" dirty="0" err="1">
                <a:solidFill>
                  <a:schemeClr val="bg1"/>
                </a:solidFill>
              </a:rPr>
              <a:t>optimizing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the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s-ES" sz="2400" dirty="0">
                <a:solidFill>
                  <a:schemeClr val="bg1"/>
                </a:solidFill>
              </a:rPr>
              <a:t>    oct-</a:t>
            </a:r>
            <a:r>
              <a:rPr lang="es-ES" sz="2400" dirty="0" err="1">
                <a:solidFill>
                  <a:schemeClr val="bg1"/>
                </a:solidFill>
              </a:rPr>
              <a:t>tree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algorithm</a:t>
            </a:r>
            <a:r>
              <a:rPr lang="es-ES" sz="2400" dirty="0">
                <a:solidFill>
                  <a:schemeClr val="bg1"/>
                </a:solidFill>
              </a:rPr>
              <a:t>?</a:t>
            </a: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 err="1">
                <a:solidFill>
                  <a:schemeClr val="bg1"/>
                </a:solidFill>
              </a:rPr>
              <a:t>Other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possibilities</a:t>
            </a:r>
            <a:r>
              <a:rPr lang="es-ES" sz="2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CuadroTexto 6" hidden="1">
            <a:extLst>
              <a:ext uri="{FF2B5EF4-FFF2-40B4-BE49-F238E27FC236}">
                <a16:creationId xmlns:a16="http://schemas.microsoft.com/office/drawing/2014/main" id="{80EDBF5D-4823-4635-BF09-A9341E7116F6}"/>
              </a:ext>
            </a:extLst>
          </p:cNvPr>
          <p:cNvSpPr txBox="1"/>
          <p:nvPr/>
        </p:nvSpPr>
        <p:spPr>
          <a:xfrm>
            <a:off x="8851900" y="4290679"/>
            <a:ext cx="3028157" cy="2554545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err="1">
                <a:solidFill>
                  <a:schemeClr val="bg1"/>
                </a:solidFill>
                <a:latin typeface="+mj-lt"/>
              </a:rPr>
              <a:t>Thank</a:t>
            </a:r>
            <a:r>
              <a:rPr lang="es-ES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s-ES" sz="4000" b="1" dirty="0" err="1">
                <a:solidFill>
                  <a:schemeClr val="bg1"/>
                </a:solidFill>
                <a:latin typeface="+mj-lt"/>
              </a:rPr>
              <a:t>you</a:t>
            </a:r>
            <a:r>
              <a:rPr lang="es-ES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s-ES" sz="4000" b="1" dirty="0" err="1">
                <a:solidFill>
                  <a:schemeClr val="bg1"/>
                </a:solidFill>
                <a:latin typeface="+mj-lt"/>
              </a:rPr>
              <a:t>for</a:t>
            </a:r>
            <a:r>
              <a:rPr lang="es-ES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s-ES" sz="4000" b="1" dirty="0" err="1">
                <a:solidFill>
                  <a:schemeClr val="bg1"/>
                </a:solidFill>
                <a:latin typeface="+mj-lt"/>
              </a:rPr>
              <a:t>listening</a:t>
            </a:r>
            <a:r>
              <a:rPr lang="es-ES" sz="4000" b="1" dirty="0">
                <a:solidFill>
                  <a:schemeClr val="bg1"/>
                </a:solidFill>
                <a:latin typeface="+mj-lt"/>
              </a:rPr>
              <a:t>!</a:t>
            </a:r>
          </a:p>
          <a:p>
            <a:pPr algn="ctr"/>
            <a:r>
              <a:rPr lang="es-ES" sz="4000" b="1" dirty="0" err="1">
                <a:solidFill>
                  <a:schemeClr val="bg1"/>
                </a:solidFill>
                <a:latin typeface="+mj-lt"/>
              </a:rPr>
              <a:t>Questions</a:t>
            </a:r>
            <a:r>
              <a:rPr lang="es-ES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s-ES" sz="4000" b="1" dirty="0" err="1">
                <a:solidFill>
                  <a:schemeClr val="bg1"/>
                </a:solidFill>
                <a:latin typeface="+mj-lt"/>
              </a:rPr>
              <a:t>or</a:t>
            </a:r>
            <a:endParaRPr lang="es-ES" sz="4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s-ES" sz="4000" b="1" dirty="0" err="1">
                <a:solidFill>
                  <a:schemeClr val="bg1"/>
                </a:solidFill>
                <a:latin typeface="+mj-lt"/>
              </a:rPr>
              <a:t>comments</a:t>
            </a:r>
            <a:r>
              <a:rPr lang="es-ES" sz="4000" b="1" dirty="0">
                <a:solidFill>
                  <a:schemeClr val="bg1"/>
                </a:solidFill>
                <a:latin typeface="+mj-lt"/>
              </a:rPr>
              <a:t>?</a:t>
            </a:r>
            <a:endParaRPr lang="es-ES" sz="4000" b="1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41B1A69-E28B-EA2C-30F7-6694A2630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821" y="1009247"/>
            <a:ext cx="2824262" cy="25356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FEDFE7-67DF-A701-12F2-80CE3E156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821" y="3722698"/>
            <a:ext cx="2828190" cy="253561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5011CDA-82D4-A349-FBAD-77AE03EB79F2}"/>
              </a:ext>
            </a:extLst>
          </p:cNvPr>
          <p:cNvSpPr txBox="1"/>
          <p:nvPr/>
        </p:nvSpPr>
        <p:spPr>
          <a:xfrm>
            <a:off x="8612083" y="3246390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Jiang+15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623C20-644A-3127-8807-541799C00DCA}"/>
              </a:ext>
            </a:extLst>
          </p:cNvPr>
          <p:cNvSpPr txBox="1"/>
          <p:nvPr/>
        </p:nvSpPr>
        <p:spPr>
          <a:xfrm>
            <a:off x="7520907" y="5905911"/>
            <a:ext cx="860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Ogiya+13</a:t>
            </a:r>
          </a:p>
        </p:txBody>
      </p:sp>
    </p:spTree>
    <p:extLst>
      <p:ext uri="{BB962C8B-B14F-4D97-AF65-F5344CB8AC3E}">
        <p14:creationId xmlns:p14="http://schemas.microsoft.com/office/powerpoint/2010/main" val="4425181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Focusing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on</a:t>
            </a:r>
            <a:r>
              <a:rPr lang="es-ES" sz="4400" b="1" dirty="0">
                <a:latin typeface="+mj-lt"/>
              </a:rPr>
              <a:t> individual </a:t>
            </a:r>
            <a:r>
              <a:rPr lang="es-ES" sz="4400" b="1" dirty="0" err="1">
                <a:latin typeface="+mj-lt"/>
              </a:rPr>
              <a:t>subhaloes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 								                                 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3</a:t>
            </a:fld>
            <a:endParaRPr lang="es-ES" noProof="0" dirty="0"/>
          </a:p>
        </p:txBody>
      </p:sp>
      <p:graphicFrame>
        <p:nvGraphicFramePr>
          <p:cNvPr id="10" name="Gráfico 9" hidden="1">
            <a:extLst>
              <a:ext uri="{FF2B5EF4-FFF2-40B4-BE49-F238E27FC236}">
                <a16:creationId xmlns:a16="http://schemas.microsoft.com/office/drawing/2014/main" id="{0F4BBCFD-BF23-0E23-DE20-D25D4302033E}"/>
              </a:ext>
            </a:extLst>
          </p:cNvPr>
          <p:cNvGraphicFramePr/>
          <p:nvPr/>
        </p:nvGraphicFramePr>
        <p:xfrm>
          <a:off x="9958907" y="0"/>
          <a:ext cx="2000922" cy="133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áfico 14" hidden="1">
            <a:extLst>
              <a:ext uri="{FF2B5EF4-FFF2-40B4-BE49-F238E27FC236}">
                <a16:creationId xmlns:a16="http://schemas.microsoft.com/office/drawing/2014/main" id="{F5B0C699-E298-1340-9CBD-A3BE44600CAE}"/>
              </a:ext>
            </a:extLst>
          </p:cNvPr>
          <p:cNvGraphicFramePr/>
          <p:nvPr/>
        </p:nvGraphicFramePr>
        <p:xfrm>
          <a:off x="9959643" y="-6469"/>
          <a:ext cx="2000922" cy="133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Imagen 15" hidden="1">
            <a:extLst>
              <a:ext uri="{FF2B5EF4-FFF2-40B4-BE49-F238E27FC236}">
                <a16:creationId xmlns:a16="http://schemas.microsoft.com/office/drawing/2014/main" id="{AFDF6DFB-C32A-690F-D973-3E1C942E7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1728" y="225367"/>
            <a:ext cx="836752" cy="8272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D3C238E6-639B-F8E0-26E6-9999D9D5E495}"/>
              </a:ext>
            </a:extLst>
          </p:cNvPr>
          <p:cNvSpPr txBox="1">
            <a:spLocks/>
          </p:cNvSpPr>
          <p:nvPr/>
        </p:nvSpPr>
        <p:spPr>
          <a:xfrm>
            <a:off x="411756" y="1367474"/>
            <a:ext cx="7821078" cy="54905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solidFill>
                  <a:schemeClr val="bg1"/>
                </a:solidFill>
              </a:rPr>
              <a:t>High-</a:t>
            </a:r>
            <a:r>
              <a:rPr lang="es-ES" sz="2000" dirty="0" err="1">
                <a:solidFill>
                  <a:schemeClr val="bg1"/>
                </a:solidFill>
              </a:rPr>
              <a:t>resolution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numerical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simulations</a:t>
            </a:r>
            <a:r>
              <a:rPr lang="es-ES" sz="2000" dirty="0">
                <a:solidFill>
                  <a:schemeClr val="bg1"/>
                </a:solidFill>
              </a:rPr>
              <a:t> (DASH, Ogiya+19) </a:t>
            </a:r>
            <a:r>
              <a:rPr lang="es-ES" sz="2000" dirty="0" err="1">
                <a:solidFill>
                  <a:schemeClr val="bg1"/>
                </a:solidFill>
              </a:rPr>
              <a:t>to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follow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evolution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of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subhalo</a:t>
            </a:r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>
                <a:solidFill>
                  <a:schemeClr val="bg1"/>
                </a:solidFill>
              </a:rPr>
              <a:t>Time-</a:t>
            </a:r>
            <a:r>
              <a:rPr lang="es-ES" sz="2000" dirty="0" err="1">
                <a:solidFill>
                  <a:schemeClr val="bg1"/>
                </a:solidFill>
              </a:rPr>
              <a:t>evolving</a:t>
            </a:r>
            <a:r>
              <a:rPr lang="es-ES" sz="2000" dirty="0">
                <a:solidFill>
                  <a:schemeClr val="bg1"/>
                </a:solidFill>
              </a:rPr>
              <a:t> host </a:t>
            </a:r>
            <a:r>
              <a:rPr lang="es-ES" sz="2000" dirty="0" err="1">
                <a:solidFill>
                  <a:schemeClr val="bg1"/>
                </a:solidFill>
              </a:rPr>
              <a:t>containing</a:t>
            </a:r>
            <a:r>
              <a:rPr lang="es-ES" sz="2000" dirty="0">
                <a:solidFill>
                  <a:schemeClr val="bg1"/>
                </a:solidFill>
              </a:rPr>
              <a:t> DM halo + </a:t>
            </a:r>
            <a:r>
              <a:rPr lang="es-ES" sz="2000" dirty="0" err="1">
                <a:solidFill>
                  <a:schemeClr val="bg1"/>
                </a:solidFill>
              </a:rPr>
              <a:t>baryonic</a:t>
            </a:r>
            <a:r>
              <a:rPr lang="es-ES" sz="2000" dirty="0">
                <a:solidFill>
                  <a:schemeClr val="bg1"/>
                </a:solidFill>
              </a:rPr>
              <a:t> disc + </a:t>
            </a:r>
            <a:r>
              <a:rPr lang="es-ES" sz="2000" dirty="0" err="1">
                <a:solidFill>
                  <a:schemeClr val="bg1"/>
                </a:solidFill>
              </a:rPr>
              <a:t>bulge</a:t>
            </a:r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 err="1">
                <a:solidFill>
                  <a:schemeClr val="bg1"/>
                </a:solidFill>
              </a:rPr>
              <a:t>Several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subhalo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initial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parameters</a:t>
            </a:r>
            <a:r>
              <a:rPr lang="es-ES" sz="2000" dirty="0">
                <a:solidFill>
                  <a:schemeClr val="bg1"/>
                </a:solidFill>
              </a:rPr>
              <a:t> are </a:t>
            </a:r>
            <a:r>
              <a:rPr lang="es-ES" sz="2000" dirty="0" err="1">
                <a:solidFill>
                  <a:schemeClr val="bg1"/>
                </a:solidFill>
              </a:rPr>
              <a:t>varied</a:t>
            </a:r>
            <a:r>
              <a:rPr lang="es-ES" sz="20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s-ES" sz="1800" dirty="0" err="1">
                <a:solidFill>
                  <a:schemeClr val="bg1"/>
                </a:solidFill>
              </a:rPr>
              <a:t>Inner</a:t>
            </a:r>
            <a:r>
              <a:rPr lang="es-ES" sz="1800" dirty="0">
                <a:solidFill>
                  <a:schemeClr val="bg1"/>
                </a:solidFill>
              </a:rPr>
              <a:t> </a:t>
            </a:r>
            <a:r>
              <a:rPr lang="es-ES" sz="1800" dirty="0" err="1">
                <a:solidFill>
                  <a:schemeClr val="bg1"/>
                </a:solidFill>
              </a:rPr>
              <a:t>slope</a:t>
            </a:r>
            <a:endParaRPr lang="es-ES" sz="1800" dirty="0">
              <a:solidFill>
                <a:schemeClr val="bg1"/>
              </a:solidFill>
            </a:endParaRPr>
          </a:p>
          <a:p>
            <a:pPr lvl="1"/>
            <a:r>
              <a:rPr lang="es-ES" sz="1800" dirty="0">
                <a:solidFill>
                  <a:schemeClr val="bg1"/>
                </a:solidFill>
              </a:rPr>
              <a:t>Orbital </a:t>
            </a:r>
            <a:r>
              <a:rPr lang="es-ES" sz="1800" dirty="0" err="1">
                <a:solidFill>
                  <a:schemeClr val="bg1"/>
                </a:solidFill>
              </a:rPr>
              <a:t>configuration</a:t>
            </a:r>
            <a:r>
              <a:rPr lang="es-ES" sz="1800" dirty="0">
                <a:solidFill>
                  <a:schemeClr val="bg1"/>
                </a:solidFill>
              </a:rPr>
              <a:t> (</a:t>
            </a:r>
            <a:r>
              <a:rPr lang="es-ES" sz="1800" dirty="0" err="1">
                <a:solidFill>
                  <a:schemeClr val="bg1"/>
                </a:solidFill>
              </a:rPr>
              <a:t>circularity</a:t>
            </a:r>
            <a:r>
              <a:rPr lang="es-ES" sz="1800" dirty="0">
                <a:solidFill>
                  <a:schemeClr val="bg1"/>
                </a:solidFill>
              </a:rPr>
              <a:t>, orbital </a:t>
            </a:r>
            <a:r>
              <a:rPr lang="es-ES" sz="1800" dirty="0" err="1">
                <a:solidFill>
                  <a:schemeClr val="bg1"/>
                </a:solidFill>
              </a:rPr>
              <a:t>energy</a:t>
            </a:r>
            <a:r>
              <a:rPr lang="es-ES" sz="1800" dirty="0">
                <a:solidFill>
                  <a:schemeClr val="bg1"/>
                </a:solidFill>
              </a:rPr>
              <a:t>, </a:t>
            </a:r>
            <a:r>
              <a:rPr lang="es-ES" sz="1800" dirty="0" err="1">
                <a:solidFill>
                  <a:schemeClr val="bg1"/>
                </a:solidFill>
              </a:rPr>
              <a:t>inclination</a:t>
            </a:r>
            <a:r>
              <a:rPr lang="es-ES" sz="1800" dirty="0">
                <a:solidFill>
                  <a:schemeClr val="bg1"/>
                </a:solidFill>
              </a:rPr>
              <a:t> angle)</a:t>
            </a:r>
          </a:p>
          <a:p>
            <a:pPr lvl="1"/>
            <a:r>
              <a:rPr lang="es-ES" sz="1800" dirty="0" err="1">
                <a:solidFill>
                  <a:schemeClr val="bg1"/>
                </a:solidFill>
              </a:rPr>
              <a:t>Accretion</a:t>
            </a:r>
            <a:r>
              <a:rPr lang="es-ES" sz="1800" dirty="0">
                <a:solidFill>
                  <a:schemeClr val="bg1"/>
                </a:solidFill>
              </a:rPr>
              <a:t> </a:t>
            </a:r>
            <a:r>
              <a:rPr lang="es-ES" sz="1800" dirty="0" err="1">
                <a:solidFill>
                  <a:schemeClr val="bg1"/>
                </a:solidFill>
              </a:rPr>
              <a:t>redshift</a:t>
            </a:r>
            <a:endParaRPr lang="es-ES" sz="1800" dirty="0">
              <a:solidFill>
                <a:schemeClr val="bg1"/>
              </a:solidFill>
            </a:endParaRPr>
          </a:p>
          <a:p>
            <a:pPr lvl="1"/>
            <a:r>
              <a:rPr lang="es-ES" sz="1800" dirty="0" err="1">
                <a:solidFill>
                  <a:schemeClr val="bg1"/>
                </a:solidFill>
              </a:rPr>
              <a:t>Concentration</a:t>
            </a:r>
            <a:endParaRPr lang="es-ES" sz="1800" dirty="0">
              <a:solidFill>
                <a:schemeClr val="bg1"/>
              </a:solidFill>
            </a:endParaRPr>
          </a:p>
          <a:p>
            <a:r>
              <a:rPr lang="es-ES" sz="2000" dirty="0" err="1">
                <a:solidFill>
                  <a:schemeClr val="bg1"/>
                </a:solidFill>
              </a:rPr>
              <a:t>We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already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studied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evolution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of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subhalo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bound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mass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fraction</a:t>
            </a:r>
            <a:r>
              <a:rPr lang="es-ES" sz="2000" dirty="0">
                <a:solidFill>
                  <a:schemeClr val="bg1"/>
                </a:solidFill>
              </a:rPr>
              <a:t> (</a:t>
            </a:r>
            <a:r>
              <a:rPr lang="es-ES" sz="2000" i="1" dirty="0" err="1">
                <a:solidFill>
                  <a:schemeClr val="bg1"/>
                </a:solidFill>
              </a:rPr>
              <a:t>f</a:t>
            </a:r>
            <a:r>
              <a:rPr lang="es-ES" sz="2000" baseline="-25000" dirty="0" err="1">
                <a:solidFill>
                  <a:schemeClr val="bg1"/>
                </a:solidFill>
              </a:rPr>
              <a:t>b</a:t>
            </a:r>
            <a:r>
              <a:rPr lang="es-ES" sz="2000" dirty="0">
                <a:solidFill>
                  <a:schemeClr val="bg1"/>
                </a:solidFill>
              </a:rPr>
              <a:t>) and </a:t>
            </a:r>
            <a:r>
              <a:rPr lang="es-ES" sz="2000" dirty="0" err="1">
                <a:solidFill>
                  <a:schemeClr val="bg1"/>
                </a:solidFill>
              </a:rPr>
              <a:t>annihilation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luminosity</a:t>
            </a:r>
            <a:r>
              <a:rPr lang="es-ES" sz="2000" dirty="0">
                <a:solidFill>
                  <a:schemeClr val="bg1"/>
                </a:solidFill>
              </a:rPr>
              <a:t> (AAS+23)</a:t>
            </a:r>
          </a:p>
          <a:p>
            <a:r>
              <a:rPr lang="es-ES" sz="2000" dirty="0" err="1">
                <a:solidFill>
                  <a:schemeClr val="bg1"/>
                </a:solidFill>
              </a:rPr>
              <a:t>Previous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work</a:t>
            </a:r>
            <a:r>
              <a:rPr lang="es-ES" sz="2000" dirty="0">
                <a:solidFill>
                  <a:schemeClr val="bg1"/>
                </a:solidFill>
              </a:rPr>
              <a:t> has </a:t>
            </a:r>
            <a:r>
              <a:rPr lang="es-ES" sz="2000" dirty="0" err="1">
                <a:solidFill>
                  <a:schemeClr val="bg1"/>
                </a:solidFill>
              </a:rPr>
              <a:t>also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explored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evolution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of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subhalo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internal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structure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parameters</a:t>
            </a:r>
            <a:r>
              <a:rPr lang="es-ES" sz="2000" dirty="0">
                <a:solidFill>
                  <a:schemeClr val="bg1"/>
                </a:solidFill>
              </a:rPr>
              <a:t>: Peñarrubia+10 (P10), Errani &amp; Navarro 21 (EN21), Du+24 (D24), Green &amp; van den Bosch 19, Stücker+23 (</a:t>
            </a:r>
            <a:r>
              <a:rPr lang="es-ES" sz="2000" dirty="0" err="1">
                <a:solidFill>
                  <a:schemeClr val="bg1"/>
                </a:solidFill>
              </a:rPr>
              <a:t>including</a:t>
            </a:r>
            <a:r>
              <a:rPr lang="es-ES" sz="2000" dirty="0">
                <a:solidFill>
                  <a:schemeClr val="bg1"/>
                </a:solidFill>
              </a:rPr>
              <a:t> AAS), … </a:t>
            </a:r>
            <a:r>
              <a:rPr lang="es-ES" sz="2000" dirty="0" err="1">
                <a:solidFill>
                  <a:schemeClr val="bg1"/>
                </a:solidFill>
              </a:rPr>
              <a:t>what</a:t>
            </a:r>
            <a:r>
              <a:rPr lang="es-ES" sz="2000" dirty="0">
                <a:solidFill>
                  <a:schemeClr val="bg1"/>
                </a:solidFill>
              </a:rPr>
              <a:t> do </a:t>
            </a:r>
            <a:r>
              <a:rPr lang="es-ES" sz="2000" dirty="0" err="1">
                <a:solidFill>
                  <a:schemeClr val="bg1"/>
                </a:solidFill>
              </a:rPr>
              <a:t>our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simulations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say</a:t>
            </a:r>
            <a:r>
              <a:rPr lang="es-ES" sz="2000" dirty="0">
                <a:solidFill>
                  <a:schemeClr val="bg1"/>
                </a:solidFill>
              </a:rPr>
              <a:t>?</a:t>
            </a:r>
          </a:p>
          <a:p>
            <a:r>
              <a:rPr lang="es-ES" sz="2000" dirty="0">
                <a:solidFill>
                  <a:schemeClr val="bg1"/>
                </a:solidFill>
              </a:rPr>
              <a:t>N = 2</a:t>
            </a:r>
            <a:r>
              <a:rPr lang="es-ES" sz="2000" baseline="30000" dirty="0">
                <a:solidFill>
                  <a:schemeClr val="bg1"/>
                </a:solidFill>
              </a:rPr>
              <a:t>25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s-ES" sz="2000" dirty="0">
                <a:solidFill>
                  <a:schemeClr val="bg1"/>
                </a:solidFill>
              </a:rPr>
              <a:t> 3.3 x 10</a:t>
            </a:r>
            <a:r>
              <a:rPr lang="es-ES" sz="2000" baseline="30000" dirty="0">
                <a:solidFill>
                  <a:schemeClr val="bg1"/>
                </a:solidFill>
              </a:rPr>
              <a:t>7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particles</a:t>
            </a:r>
            <a:r>
              <a:rPr lang="es-ES" sz="2000" dirty="0">
                <a:solidFill>
                  <a:schemeClr val="bg1"/>
                </a:solidFill>
              </a:rPr>
              <a:t> in </a:t>
            </a:r>
            <a:r>
              <a:rPr lang="es-ES" sz="2000" dirty="0" err="1">
                <a:solidFill>
                  <a:schemeClr val="bg1"/>
                </a:solidFill>
              </a:rPr>
              <a:t>most</a:t>
            </a:r>
            <a:r>
              <a:rPr lang="es-ES" sz="2000" dirty="0">
                <a:solidFill>
                  <a:schemeClr val="bg1"/>
                </a:solidFill>
              </a:rPr>
              <a:t> cases</a:t>
            </a:r>
          </a:p>
          <a:p>
            <a:pPr marL="0" indent="0">
              <a:buNone/>
            </a:pPr>
            <a:endParaRPr lang="es-E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br>
              <a:rPr lang="es-ES" sz="1400" b="1" dirty="0">
                <a:solidFill>
                  <a:schemeClr val="bg1"/>
                </a:solidFill>
              </a:rPr>
            </a:b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7735B4-9266-57DF-FA41-802DBC0B9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553225" y="1036309"/>
            <a:ext cx="3054070" cy="2919771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F31DFB3-9A24-E32C-2193-2C82507487C8}"/>
              </a:ext>
            </a:extLst>
          </p:cNvPr>
          <p:cNvSpPr txBox="1"/>
          <p:nvPr/>
        </p:nvSpPr>
        <p:spPr>
          <a:xfrm>
            <a:off x="9723979" y="3918696"/>
            <a:ext cx="1896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van den Bosch+Ogiya18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1625AEE-6BE2-E3E3-BFE5-8CC56B4692D3}"/>
              </a:ext>
            </a:extLst>
          </p:cNvPr>
          <p:cNvSpPr txBox="1"/>
          <p:nvPr/>
        </p:nvSpPr>
        <p:spPr>
          <a:xfrm>
            <a:off x="10825494" y="6369611"/>
            <a:ext cx="7818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chemeClr val="bg1"/>
                </a:solidFill>
              </a:rPr>
              <a:t>AAS+23</a:t>
            </a:r>
            <a:endParaRPr lang="es-ES" sz="1200" dirty="0">
              <a:solidFill>
                <a:schemeClr val="bg1"/>
              </a:solidFill>
            </a:endParaRPr>
          </a:p>
          <a:p>
            <a:pPr algn="ctr"/>
            <a:endParaRPr lang="es-ES" sz="1200" dirty="0">
              <a:solidFill>
                <a:schemeClr val="bg1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45C4832A-56FF-20CC-45C9-EA465D154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303" y="4325412"/>
            <a:ext cx="2725026" cy="204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oost_movi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2037BBD-1529-BDE4-C5AD-FC7CA27B96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60119" y="878722"/>
            <a:ext cx="3040281" cy="30773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9" name="CuadroTexto 2">
            <a:extLst>
              <a:ext uri="{FF2B5EF4-FFF2-40B4-BE49-F238E27FC236}">
                <a16:creationId xmlns:a16="http://schemas.microsoft.com/office/drawing/2014/main" id="{C5DC3775-AEE2-1640-F3D4-8250BBA9C2EE}"/>
              </a:ext>
            </a:extLst>
          </p:cNvPr>
          <p:cNvSpPr txBox="1"/>
          <p:nvPr/>
        </p:nvSpPr>
        <p:spPr>
          <a:xfrm>
            <a:off x="10571942" y="3907079"/>
            <a:ext cx="1067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by J. </a:t>
            </a:r>
            <a:r>
              <a:rPr lang="es-ES" sz="1400" dirty="0" err="1">
                <a:solidFill>
                  <a:schemeClr val="bg1"/>
                </a:solidFill>
              </a:rPr>
              <a:t>Stücker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i="1" dirty="0" err="1">
                <a:solidFill>
                  <a:schemeClr val="bg1"/>
                </a:solidFill>
              </a:rPr>
              <a:t>f</a:t>
            </a:r>
            <a:r>
              <a:rPr lang="es-ES" sz="4400" b="1" baseline="-25000" dirty="0" err="1">
                <a:solidFill>
                  <a:schemeClr val="bg1"/>
                </a:solidFill>
              </a:rPr>
              <a:t>b</a:t>
            </a:r>
            <a:r>
              <a:rPr lang="es-ES" sz="4400" b="1" dirty="0" err="1">
                <a:latin typeface="+mj-lt"/>
              </a:rPr>
              <a:t>-pericenter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relation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</a:t>
            </a:r>
          </a:p>
          <a:p>
            <a:r>
              <a:rPr lang="es-ES" dirty="0"/>
              <a:t>					     	</a:t>
            </a:r>
          </a:p>
          <a:p>
            <a:endParaRPr lang="es-ES" dirty="0"/>
          </a:p>
          <a:p>
            <a:r>
              <a:rPr lang="es-ES" dirty="0"/>
              <a:t>		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2" name="subhalo loses...">
            <a:extLst>
              <a:ext uri="{FF2B5EF4-FFF2-40B4-BE49-F238E27FC236}">
                <a16:creationId xmlns:a16="http://schemas.microsoft.com/office/drawing/2014/main" id="{51154724-A3B6-4C34-BC4E-592A8281C705}"/>
              </a:ext>
            </a:extLst>
          </p:cNvPr>
          <p:cNvSpPr txBox="1"/>
          <p:nvPr/>
        </p:nvSpPr>
        <p:spPr>
          <a:xfrm>
            <a:off x="9115113" y="1761322"/>
            <a:ext cx="26787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We </a:t>
            </a:r>
            <a:r>
              <a:rPr lang="es-ES" sz="2000" dirty="0" err="1">
                <a:solidFill>
                  <a:schemeClr val="bg1"/>
                </a:solidFill>
              </a:rPr>
              <a:t>find</a:t>
            </a:r>
            <a:r>
              <a:rPr lang="es-ES" sz="2000" dirty="0">
                <a:solidFill>
                  <a:schemeClr val="bg1"/>
                </a:solidFill>
              </a:rPr>
              <a:t> a </a:t>
            </a:r>
            <a:r>
              <a:rPr lang="es-ES" sz="2000" dirty="0" err="1">
                <a:solidFill>
                  <a:schemeClr val="bg1"/>
                </a:solidFill>
              </a:rPr>
              <a:t>power-law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behaviour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of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i="1" dirty="0" err="1">
                <a:solidFill>
                  <a:schemeClr val="bg1"/>
                </a:solidFill>
              </a:rPr>
              <a:t>f</a:t>
            </a:r>
            <a:r>
              <a:rPr lang="es-ES" sz="2000" baseline="-25000" dirty="0" err="1">
                <a:solidFill>
                  <a:schemeClr val="bg1"/>
                </a:solidFill>
              </a:rPr>
              <a:t>b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against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pericenter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of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orbit</a:t>
            </a:r>
            <a:r>
              <a:rPr lang="es-ES" sz="2000" dirty="0">
                <a:solidFill>
                  <a:schemeClr val="bg1"/>
                </a:solidFill>
              </a:rPr>
              <a:t> (</a:t>
            </a:r>
            <a:r>
              <a:rPr lang="es-ES" sz="2000" dirty="0" err="1">
                <a:solidFill>
                  <a:schemeClr val="bg1"/>
                </a:solidFill>
              </a:rPr>
              <a:t>with</a:t>
            </a:r>
            <a:r>
              <a:rPr lang="es-ES" sz="2000" dirty="0">
                <a:solidFill>
                  <a:schemeClr val="bg1"/>
                </a:solidFill>
              </a:rPr>
              <a:t> some </a:t>
            </a:r>
            <a:r>
              <a:rPr lang="es-ES" sz="2000" dirty="0" err="1">
                <a:solidFill>
                  <a:schemeClr val="bg1"/>
                </a:solidFill>
              </a:rPr>
              <a:t>scatter</a:t>
            </a:r>
            <a:r>
              <a:rPr lang="es-ES" sz="2000" dirty="0">
                <a:solidFill>
                  <a:schemeClr val="bg1"/>
                </a:solidFill>
              </a:rPr>
              <a:t>)</a:t>
            </a:r>
          </a:p>
          <a:p>
            <a:r>
              <a:rPr lang="es-ES" sz="2000" i="1" dirty="0" err="1">
                <a:solidFill>
                  <a:schemeClr val="bg1"/>
                </a:solidFill>
              </a:rPr>
              <a:t>f</a:t>
            </a:r>
            <a:r>
              <a:rPr lang="es-ES" sz="2000" baseline="-25000" dirty="0" err="1">
                <a:solidFill>
                  <a:schemeClr val="bg1"/>
                </a:solidFill>
              </a:rPr>
              <a:t>b</a:t>
            </a:r>
            <a:r>
              <a:rPr lang="es-ES" sz="2000" dirty="0">
                <a:solidFill>
                  <a:schemeClr val="bg1"/>
                </a:solidFill>
              </a:rPr>
              <a:t> = </a:t>
            </a:r>
            <a:r>
              <a:rPr lang="es-ES" sz="2000" i="1" dirty="0">
                <a:solidFill>
                  <a:schemeClr val="bg1"/>
                </a:solidFill>
              </a:rPr>
              <a:t>c </a:t>
            </a:r>
            <a:r>
              <a:rPr lang="es-ES" sz="2000" i="1" dirty="0" err="1">
                <a:solidFill>
                  <a:schemeClr val="bg1"/>
                </a:solidFill>
              </a:rPr>
              <a:t>x</a:t>
            </a:r>
            <a:r>
              <a:rPr lang="es-ES" sz="2000" i="1" baseline="30000" dirty="0" err="1">
                <a:solidFill>
                  <a:schemeClr val="bg1"/>
                </a:solidFill>
              </a:rPr>
              <a:t>m</a:t>
            </a:r>
            <a:endParaRPr lang="es-ES" sz="2000" i="1" dirty="0">
              <a:solidFill>
                <a:schemeClr val="bg1"/>
              </a:solidFill>
            </a:endParaRPr>
          </a:p>
          <a:p>
            <a:r>
              <a:rPr lang="es-ES" sz="2000" dirty="0">
                <a:solidFill>
                  <a:schemeClr val="bg1"/>
                </a:solidFill>
              </a:rPr>
              <a:t>                 m         log</a:t>
            </a:r>
            <a:r>
              <a:rPr lang="es-ES" sz="2000" baseline="-25000" dirty="0">
                <a:solidFill>
                  <a:schemeClr val="bg1"/>
                </a:solidFill>
              </a:rPr>
              <a:t>10</a:t>
            </a:r>
            <a:r>
              <a:rPr lang="es-ES" sz="2000" dirty="0">
                <a:solidFill>
                  <a:schemeClr val="bg1"/>
                </a:solidFill>
              </a:rPr>
              <a:t> c</a:t>
            </a:r>
          </a:p>
          <a:p>
            <a:r>
              <a:rPr lang="es-ES" sz="2000" dirty="0">
                <a:solidFill>
                  <a:schemeClr val="bg1"/>
                </a:solidFill>
              </a:rPr>
              <a:t>no-</a:t>
            </a:r>
            <a:r>
              <a:rPr lang="es-ES" sz="2000" dirty="0" err="1">
                <a:solidFill>
                  <a:schemeClr val="bg1"/>
                </a:solidFill>
              </a:rPr>
              <a:t>bary</a:t>
            </a:r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 err="1">
                <a:solidFill>
                  <a:schemeClr val="bg1"/>
                </a:solidFill>
              </a:rPr>
              <a:t>bary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30</a:t>
            </a:fld>
            <a:endParaRPr lang="es-ES" noProof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F6590F5-6E01-4EE9-8167-378B2238F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294" y="1020085"/>
            <a:ext cx="5849231" cy="451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7701950-EEB2-4A82-BA79-B0A1414F7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294" y="1020084"/>
            <a:ext cx="5849231" cy="456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676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>
                <a:latin typeface="+mj-lt"/>
              </a:rPr>
              <a:t>I. </a:t>
            </a:r>
            <a:r>
              <a:rPr lang="es-ES" sz="4400" b="1" dirty="0" err="1">
                <a:latin typeface="+mj-lt"/>
              </a:rPr>
              <a:t>bound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mass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fraction</a:t>
            </a:r>
            <a:r>
              <a:rPr lang="es-ES" sz="4400" b="1" dirty="0">
                <a:latin typeface="+mj-lt"/>
              </a:rPr>
              <a:t> (</a:t>
            </a:r>
            <a:r>
              <a:rPr lang="es-ES" sz="4400" i="1" dirty="0" err="1">
                <a:solidFill>
                  <a:schemeClr val="bg1"/>
                </a:solidFill>
              </a:rPr>
              <a:t>f</a:t>
            </a:r>
            <a:r>
              <a:rPr lang="es-ES" sz="4400" i="1" baseline="-25000" dirty="0" err="1">
                <a:solidFill>
                  <a:schemeClr val="bg1"/>
                </a:solidFill>
              </a:rPr>
              <a:t>b</a:t>
            </a:r>
            <a:r>
              <a:rPr lang="es-ES" sz="4400" b="1" dirty="0">
                <a:latin typeface="+mj-lt"/>
              </a:rPr>
              <a:t>)</a:t>
            </a: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</a:t>
            </a:r>
          </a:p>
          <a:p>
            <a:r>
              <a:rPr lang="es-ES" dirty="0"/>
              <a:t>					     	</a:t>
            </a:r>
          </a:p>
          <a:p>
            <a:endParaRPr lang="es-ES" dirty="0"/>
          </a:p>
          <a:p>
            <a:r>
              <a:rPr lang="es-ES" dirty="0"/>
              <a:t>		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31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F64FE5-B0D1-48CA-87B5-67BD0D2B5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066" y="1036320"/>
            <a:ext cx="5611099" cy="4472827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6DE48608-AC91-489F-8A6D-58BD66B2077C}"/>
              </a:ext>
            </a:extLst>
          </p:cNvPr>
          <p:cNvCxnSpPr>
            <a:cxnSpLocks/>
          </p:cNvCxnSpPr>
          <p:nvPr/>
        </p:nvCxnSpPr>
        <p:spPr>
          <a:xfrm flipH="1">
            <a:off x="5050466" y="2083981"/>
            <a:ext cx="552892" cy="212652"/>
          </a:xfrm>
          <a:prstGeom prst="straightConnector1">
            <a:avLst/>
          </a:prstGeom>
          <a:ln>
            <a:solidFill>
              <a:schemeClr val="accent5">
                <a:lumMod val="25000"/>
                <a:lumOff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3FF5A0F8-2166-4CAF-B27B-01C8393AAC01}"/>
              </a:ext>
            </a:extLst>
          </p:cNvPr>
          <p:cNvCxnSpPr>
            <a:cxnSpLocks/>
          </p:cNvCxnSpPr>
          <p:nvPr/>
        </p:nvCxnSpPr>
        <p:spPr>
          <a:xfrm flipH="1">
            <a:off x="5603358" y="2296633"/>
            <a:ext cx="468258" cy="372139"/>
          </a:xfrm>
          <a:prstGeom prst="straightConnector1">
            <a:avLst/>
          </a:prstGeom>
          <a:ln>
            <a:solidFill>
              <a:schemeClr val="accent5">
                <a:lumMod val="25000"/>
                <a:lumOff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6AF97D8-8EFF-4F86-B38C-7E31A18BECAB}"/>
              </a:ext>
            </a:extLst>
          </p:cNvPr>
          <p:cNvSpPr txBox="1"/>
          <p:nvPr/>
        </p:nvSpPr>
        <p:spPr>
          <a:xfrm>
            <a:off x="5752214" y="1807535"/>
            <a:ext cx="206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accent5">
                    <a:lumMod val="25000"/>
                    <a:lumOff val="75000"/>
                  </a:schemeClr>
                </a:solidFill>
              </a:rPr>
              <a:t>pericentric</a:t>
            </a:r>
            <a:r>
              <a:rPr lang="es-ES" dirty="0">
                <a:solidFill>
                  <a:schemeClr val="accent5">
                    <a:lumMod val="25000"/>
                    <a:lumOff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5">
                    <a:lumMod val="25000"/>
                    <a:lumOff val="75000"/>
                  </a:schemeClr>
                </a:solidFill>
              </a:rPr>
              <a:t>passages</a:t>
            </a:r>
            <a:endParaRPr lang="es-ES" dirty="0">
              <a:solidFill>
                <a:schemeClr val="accent5">
                  <a:lumMod val="25000"/>
                  <a:lumOff val="75000"/>
                </a:schemeClr>
              </a:solidFill>
            </a:endParaRP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945FB09E-2248-4947-B722-BA5916930E4C}"/>
              </a:ext>
            </a:extLst>
          </p:cNvPr>
          <p:cNvCxnSpPr>
            <a:cxnSpLocks/>
          </p:cNvCxnSpPr>
          <p:nvPr/>
        </p:nvCxnSpPr>
        <p:spPr>
          <a:xfrm flipH="1" flipV="1">
            <a:off x="5603359" y="4476466"/>
            <a:ext cx="593629" cy="20466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19CACE2-3E8A-4560-91AB-73294E4D7D1B}"/>
              </a:ext>
            </a:extLst>
          </p:cNvPr>
          <p:cNvSpPr txBox="1"/>
          <p:nvPr/>
        </p:nvSpPr>
        <p:spPr>
          <a:xfrm>
            <a:off x="6228190" y="4496468"/>
            <a:ext cx="1748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convergence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line</a:t>
            </a:r>
          </a:p>
        </p:txBody>
      </p:sp>
      <p:pic>
        <p:nvPicPr>
          <p:cNvPr id="26" name="Imagen 25" hidden="1">
            <a:extLst>
              <a:ext uri="{FF2B5EF4-FFF2-40B4-BE49-F238E27FC236}">
                <a16:creationId xmlns:a16="http://schemas.microsoft.com/office/drawing/2014/main" id="{65991B1D-F343-4DCA-8952-BE1808B48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067" y="1036320"/>
            <a:ext cx="5611100" cy="4472827"/>
          </a:xfrm>
          <a:prstGeom prst="rect">
            <a:avLst/>
          </a:prstGeom>
        </p:spPr>
      </p:pic>
      <p:pic>
        <p:nvPicPr>
          <p:cNvPr id="28" name="Imagen 27" hidden="1">
            <a:extLst>
              <a:ext uri="{FF2B5EF4-FFF2-40B4-BE49-F238E27FC236}">
                <a16:creationId xmlns:a16="http://schemas.microsoft.com/office/drawing/2014/main" id="{2DB7BC57-AD08-4DB1-A24C-35FD0CC17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779" y="1036320"/>
            <a:ext cx="5611100" cy="4472827"/>
          </a:xfrm>
          <a:prstGeom prst="rect">
            <a:avLst/>
          </a:prstGeom>
        </p:spPr>
      </p:pic>
      <p:pic>
        <p:nvPicPr>
          <p:cNvPr id="30" name="Imagen 29" hidden="1">
            <a:extLst>
              <a:ext uri="{FF2B5EF4-FFF2-40B4-BE49-F238E27FC236}">
                <a16:creationId xmlns:a16="http://schemas.microsoft.com/office/drawing/2014/main" id="{89142459-48F3-4C25-9EB2-7204B4E06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6066" y="1037138"/>
            <a:ext cx="5610074" cy="4472010"/>
          </a:xfrm>
          <a:prstGeom prst="rect">
            <a:avLst/>
          </a:prstGeom>
        </p:spPr>
      </p:pic>
      <p:pic>
        <p:nvPicPr>
          <p:cNvPr id="32" name="Imagen 31" hidden="1">
            <a:extLst>
              <a:ext uri="{FF2B5EF4-FFF2-40B4-BE49-F238E27FC236}">
                <a16:creationId xmlns:a16="http://schemas.microsoft.com/office/drawing/2014/main" id="{DF4194A4-C621-4593-BE6D-CDC674651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039" y="1037138"/>
            <a:ext cx="5610074" cy="4472009"/>
          </a:xfrm>
          <a:prstGeom prst="rect">
            <a:avLst/>
          </a:prstGeom>
        </p:spPr>
      </p:pic>
      <p:pic>
        <p:nvPicPr>
          <p:cNvPr id="34" name="Imagen 33" hidden="1">
            <a:extLst>
              <a:ext uri="{FF2B5EF4-FFF2-40B4-BE49-F238E27FC236}">
                <a16:creationId xmlns:a16="http://schemas.microsoft.com/office/drawing/2014/main" id="{EF42BE3F-5E87-43FE-8331-26120A95E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4012" y="1036320"/>
            <a:ext cx="5610073" cy="4472009"/>
          </a:xfrm>
          <a:prstGeom prst="rect">
            <a:avLst/>
          </a:prstGeom>
        </p:spPr>
      </p:pic>
      <p:pic>
        <p:nvPicPr>
          <p:cNvPr id="10" name="eta lines" hidden="1">
            <a:extLst>
              <a:ext uri="{FF2B5EF4-FFF2-40B4-BE49-F238E27FC236}">
                <a16:creationId xmlns:a16="http://schemas.microsoft.com/office/drawing/2014/main" id="{95184CB2-AAD6-4488-9397-73C5EB6958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779" y="1036320"/>
            <a:ext cx="5616539" cy="4477163"/>
          </a:xfrm>
          <a:prstGeom prst="rect">
            <a:avLst/>
          </a:prstGeom>
        </p:spPr>
      </p:pic>
      <p:sp>
        <p:nvSpPr>
          <p:cNvPr id="36" name="Npart Elipse 35">
            <a:extLst>
              <a:ext uri="{FF2B5EF4-FFF2-40B4-BE49-F238E27FC236}">
                <a16:creationId xmlns:a16="http://schemas.microsoft.com/office/drawing/2014/main" id="{7CEAD7B1-10BB-4B42-88B3-5D9E4493DEA5}"/>
              </a:ext>
            </a:extLst>
          </p:cNvPr>
          <p:cNvSpPr/>
          <p:nvPr/>
        </p:nvSpPr>
        <p:spPr>
          <a:xfrm>
            <a:off x="4540251" y="1233773"/>
            <a:ext cx="304800" cy="14442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orbe Elipse 37">
            <a:extLst>
              <a:ext uri="{FF2B5EF4-FFF2-40B4-BE49-F238E27FC236}">
                <a16:creationId xmlns:a16="http://schemas.microsoft.com/office/drawing/2014/main" id="{E35695CA-6865-4A78-BF5D-66AAC4F43D63}"/>
              </a:ext>
            </a:extLst>
          </p:cNvPr>
          <p:cNvSpPr/>
          <p:nvPr/>
        </p:nvSpPr>
        <p:spPr>
          <a:xfrm>
            <a:off x="4845051" y="1233773"/>
            <a:ext cx="304800" cy="144427"/>
          </a:xfrm>
          <a:prstGeom prst="ellipse">
            <a:avLst/>
          </a:prstGeom>
          <a:noFill/>
          <a:ln>
            <a:solidFill>
              <a:srgbClr val="F117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zacc Elipse 38">
            <a:extLst>
              <a:ext uri="{FF2B5EF4-FFF2-40B4-BE49-F238E27FC236}">
                <a16:creationId xmlns:a16="http://schemas.microsoft.com/office/drawing/2014/main" id="{D439A5EF-BD96-4CCA-BC4E-54BC048F6536}"/>
              </a:ext>
            </a:extLst>
          </p:cNvPr>
          <p:cNvSpPr/>
          <p:nvPr/>
        </p:nvSpPr>
        <p:spPr>
          <a:xfrm>
            <a:off x="5685087" y="1233773"/>
            <a:ext cx="304800" cy="144427"/>
          </a:xfrm>
          <a:prstGeom prst="ellipse">
            <a:avLst/>
          </a:prstGeom>
          <a:noFill/>
          <a:ln>
            <a:solidFill>
              <a:schemeClr val="accent5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Npart">
            <a:extLst>
              <a:ext uri="{FF2B5EF4-FFF2-40B4-BE49-F238E27FC236}">
                <a16:creationId xmlns:a16="http://schemas.microsoft.com/office/drawing/2014/main" id="{C563A711-A45E-448B-9ED1-2F47E0A2B4C6}"/>
              </a:ext>
            </a:extLst>
          </p:cNvPr>
          <p:cNvSpPr txBox="1"/>
          <p:nvPr/>
        </p:nvSpPr>
        <p:spPr>
          <a:xfrm>
            <a:off x="4455839" y="1404065"/>
            <a:ext cx="1978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solidFill>
                  <a:schemeClr val="accent1"/>
                </a:solidFill>
              </a:rPr>
              <a:t>Number</a:t>
            </a:r>
            <a:r>
              <a:rPr lang="es-ES" sz="1400" dirty="0">
                <a:solidFill>
                  <a:schemeClr val="accent1"/>
                </a:solidFill>
              </a:rPr>
              <a:t> </a:t>
            </a:r>
            <a:r>
              <a:rPr lang="es-ES" sz="1400" dirty="0" err="1">
                <a:solidFill>
                  <a:schemeClr val="accent1"/>
                </a:solidFill>
              </a:rPr>
              <a:t>of</a:t>
            </a:r>
            <a:r>
              <a:rPr lang="es-ES" sz="1400" dirty="0">
                <a:solidFill>
                  <a:schemeClr val="accent1"/>
                </a:solidFill>
              </a:rPr>
              <a:t> </a:t>
            </a:r>
            <a:r>
              <a:rPr lang="es-ES" sz="1400" dirty="0" err="1">
                <a:solidFill>
                  <a:schemeClr val="accent1"/>
                </a:solidFill>
              </a:rPr>
              <a:t>particles</a:t>
            </a:r>
            <a:r>
              <a:rPr lang="es-ES" sz="1400" dirty="0">
                <a:solidFill>
                  <a:schemeClr val="accent1"/>
                </a:solidFill>
              </a:rPr>
              <a:t>: 2</a:t>
            </a:r>
            <a:r>
              <a:rPr lang="es-ES" sz="1400" baseline="30000" dirty="0">
                <a:solidFill>
                  <a:schemeClr val="accent1"/>
                </a:solidFill>
              </a:rPr>
              <a:t>18</a:t>
            </a:r>
          </a:p>
        </p:txBody>
      </p:sp>
      <p:sp>
        <p:nvSpPr>
          <p:cNvPr id="40" name="orb energy">
            <a:extLst>
              <a:ext uri="{FF2B5EF4-FFF2-40B4-BE49-F238E27FC236}">
                <a16:creationId xmlns:a16="http://schemas.microsoft.com/office/drawing/2014/main" id="{6950D835-C7A4-4993-9772-BF0D1A844AFC}"/>
              </a:ext>
            </a:extLst>
          </p:cNvPr>
          <p:cNvSpPr txBox="1"/>
          <p:nvPr/>
        </p:nvSpPr>
        <p:spPr>
          <a:xfrm>
            <a:off x="4601697" y="1404065"/>
            <a:ext cx="1987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117F6"/>
                </a:solidFill>
              </a:rPr>
              <a:t>orbital </a:t>
            </a:r>
            <a:r>
              <a:rPr lang="es-ES" sz="1400" dirty="0" err="1">
                <a:solidFill>
                  <a:srgbClr val="F117F6"/>
                </a:solidFill>
              </a:rPr>
              <a:t>energy</a:t>
            </a:r>
            <a:r>
              <a:rPr lang="es-ES" sz="1400" dirty="0">
                <a:solidFill>
                  <a:srgbClr val="F117F6"/>
                </a:solidFill>
              </a:rPr>
              <a:t> </a:t>
            </a:r>
            <a:r>
              <a:rPr lang="es-ES" sz="1400" dirty="0" err="1">
                <a:solidFill>
                  <a:srgbClr val="F117F6"/>
                </a:solidFill>
              </a:rPr>
              <a:t>parameter</a:t>
            </a:r>
            <a:endParaRPr lang="es-ES" sz="1400" dirty="0">
              <a:solidFill>
                <a:srgbClr val="F117F6"/>
              </a:solidFill>
            </a:endParaRPr>
          </a:p>
        </p:txBody>
      </p:sp>
      <p:sp>
        <p:nvSpPr>
          <p:cNvPr id="41" name="zacc">
            <a:extLst>
              <a:ext uri="{FF2B5EF4-FFF2-40B4-BE49-F238E27FC236}">
                <a16:creationId xmlns:a16="http://schemas.microsoft.com/office/drawing/2014/main" id="{C4439A50-39F8-4B7B-A440-5AECF6A70F64}"/>
              </a:ext>
            </a:extLst>
          </p:cNvPr>
          <p:cNvSpPr txBox="1"/>
          <p:nvPr/>
        </p:nvSpPr>
        <p:spPr>
          <a:xfrm>
            <a:off x="5445052" y="1404065"/>
            <a:ext cx="1451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solidFill>
                  <a:schemeClr val="accent5">
                    <a:lumMod val="25000"/>
                    <a:lumOff val="75000"/>
                  </a:schemeClr>
                </a:solidFill>
              </a:rPr>
              <a:t>accretion</a:t>
            </a:r>
            <a:r>
              <a:rPr lang="es-ES" sz="1400" dirty="0">
                <a:solidFill>
                  <a:schemeClr val="accent5">
                    <a:lumMod val="25000"/>
                    <a:lumOff val="7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accent5">
                    <a:lumMod val="25000"/>
                    <a:lumOff val="75000"/>
                  </a:schemeClr>
                </a:solidFill>
              </a:rPr>
              <a:t>redshift</a:t>
            </a:r>
            <a:endParaRPr lang="es-ES" sz="1400" dirty="0">
              <a:solidFill>
                <a:schemeClr val="accent5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0477F68A-24F3-4A08-BA17-3A106AD5D5CF}"/>
              </a:ext>
            </a:extLst>
          </p:cNvPr>
          <p:cNvSpPr txBox="1"/>
          <p:nvPr/>
        </p:nvSpPr>
        <p:spPr>
          <a:xfrm>
            <a:off x="6434513" y="5164862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5">
                    <a:lumMod val="25000"/>
                    <a:lumOff val="75000"/>
                  </a:schemeClr>
                </a:solidFill>
              </a:rPr>
              <a:t>= 1/(1+z)</a:t>
            </a:r>
          </a:p>
        </p:txBody>
      </p:sp>
      <p:sp>
        <p:nvSpPr>
          <p:cNvPr id="2" name="c10" hidden="1">
            <a:extLst>
              <a:ext uri="{FF2B5EF4-FFF2-40B4-BE49-F238E27FC236}">
                <a16:creationId xmlns:a16="http://schemas.microsoft.com/office/drawing/2014/main" id="{51154724-A3B6-4C34-BC4E-592A8281C705}"/>
              </a:ext>
            </a:extLst>
          </p:cNvPr>
          <p:cNvSpPr txBox="1"/>
          <p:nvPr/>
        </p:nvSpPr>
        <p:spPr>
          <a:xfrm>
            <a:off x="8985624" y="1248136"/>
            <a:ext cx="29384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subhalo</a:t>
            </a:r>
            <a:r>
              <a:rPr lang="es-ES" sz="2000" dirty="0">
                <a:solidFill>
                  <a:schemeClr val="bg1"/>
                </a:solidFill>
              </a:rPr>
              <a:t> loses more </a:t>
            </a:r>
            <a:r>
              <a:rPr lang="es-ES" sz="2000" dirty="0" err="1">
                <a:solidFill>
                  <a:schemeClr val="bg1"/>
                </a:solidFill>
              </a:rPr>
              <a:t>than</a:t>
            </a:r>
            <a:r>
              <a:rPr lang="es-ES" sz="2000" dirty="0">
                <a:solidFill>
                  <a:schemeClr val="bg1"/>
                </a:solidFill>
              </a:rPr>
              <a:t> 99% </a:t>
            </a:r>
            <a:r>
              <a:rPr lang="es-ES" sz="2000" dirty="0" err="1">
                <a:solidFill>
                  <a:schemeClr val="bg1"/>
                </a:solidFill>
              </a:rPr>
              <a:t>of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its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initial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mass</a:t>
            </a:r>
            <a:r>
              <a:rPr lang="es-ES" sz="2000" dirty="0">
                <a:solidFill>
                  <a:schemeClr val="bg1"/>
                </a:solidFill>
              </a:rPr>
              <a:t> after </a:t>
            </a:r>
            <a:r>
              <a:rPr lang="es-ES" sz="2000" dirty="0" err="1">
                <a:solidFill>
                  <a:schemeClr val="bg1"/>
                </a:solidFill>
              </a:rPr>
              <a:t>several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orbits</a:t>
            </a:r>
            <a:endParaRPr lang="es-ES" sz="2000" dirty="0">
              <a:solidFill>
                <a:schemeClr val="bg1"/>
              </a:solidFill>
            </a:endParaRPr>
          </a:p>
          <a:p>
            <a:endParaRPr lang="es-ES" sz="800" dirty="0">
              <a:solidFill>
                <a:schemeClr val="bg1"/>
              </a:solidFill>
            </a:endParaRPr>
          </a:p>
          <a:p>
            <a:r>
              <a:rPr lang="es-ES" sz="2000" dirty="0" err="1">
                <a:solidFill>
                  <a:schemeClr val="bg1"/>
                </a:solidFill>
              </a:rPr>
              <a:t>Large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mass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loss</a:t>
            </a:r>
            <a:r>
              <a:rPr lang="es-ES" sz="2000" dirty="0">
                <a:solidFill>
                  <a:schemeClr val="bg1"/>
                </a:solidFill>
              </a:rPr>
              <a:t> after </a:t>
            </a:r>
            <a:r>
              <a:rPr lang="es-ES" sz="2000" dirty="0" err="1">
                <a:solidFill>
                  <a:schemeClr val="bg1"/>
                </a:solidFill>
              </a:rPr>
              <a:t>every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pericentric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passage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24" name="criteria">
            <a:extLst>
              <a:ext uri="{FF2B5EF4-FFF2-40B4-BE49-F238E27FC236}">
                <a16:creationId xmlns:a16="http://schemas.microsoft.com/office/drawing/2014/main" id="{BEE2B688-B6BD-430A-B3F2-D0E3B232EED7}"/>
              </a:ext>
            </a:extLst>
          </p:cNvPr>
          <p:cNvSpPr txBox="1"/>
          <p:nvPr/>
        </p:nvSpPr>
        <p:spPr>
          <a:xfrm>
            <a:off x="9036424" y="3200400"/>
            <a:ext cx="261924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</a:rPr>
              <a:t>Convergence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criteria</a:t>
            </a:r>
            <a:r>
              <a:rPr lang="es-ES" sz="2000" dirty="0">
                <a:solidFill>
                  <a:schemeClr val="bg1"/>
                </a:solidFill>
              </a:rPr>
              <a:t>:</a:t>
            </a:r>
          </a:p>
          <a:p>
            <a:endParaRPr lang="es-ES" sz="2000" dirty="0">
              <a:solidFill>
                <a:schemeClr val="bg1"/>
              </a:solidFill>
            </a:endParaRPr>
          </a:p>
          <a:p>
            <a:endParaRPr lang="es-ES" sz="2000" dirty="0">
              <a:solidFill>
                <a:schemeClr val="bg1"/>
              </a:solidFill>
            </a:endParaRPr>
          </a:p>
          <a:p>
            <a:endParaRPr lang="es-ES" sz="2000" dirty="0">
              <a:solidFill>
                <a:schemeClr val="bg1"/>
              </a:solidFill>
            </a:endParaRPr>
          </a:p>
          <a:p>
            <a:endParaRPr lang="es-ES" sz="2000" dirty="0">
              <a:solidFill>
                <a:schemeClr val="bg1"/>
              </a:solidFill>
            </a:endParaRPr>
          </a:p>
          <a:p>
            <a:endParaRPr lang="es-ES" sz="1200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(van den </a:t>
            </a:r>
            <a:r>
              <a:rPr lang="es-ES" dirty="0" err="1">
                <a:solidFill>
                  <a:schemeClr val="bg1"/>
                </a:solidFill>
              </a:rPr>
              <a:t>Bosch&amp;Ogiya</a:t>
            </a:r>
            <a:r>
              <a:rPr lang="es-ES" dirty="0">
                <a:solidFill>
                  <a:schemeClr val="bg1"/>
                </a:solidFill>
              </a:rPr>
              <a:t> 18)</a:t>
            </a:r>
          </a:p>
          <a:p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13" name="crit1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09660374-4226-4689-A7E1-A93865194E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6461" y="3554343"/>
            <a:ext cx="2159181" cy="817317"/>
          </a:xfrm>
          <a:prstGeom prst="rect">
            <a:avLst/>
          </a:prstGeom>
        </p:spPr>
      </p:pic>
      <p:pic>
        <p:nvPicPr>
          <p:cNvPr id="16" name="crit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16C0F27B-05A6-4831-B37B-7A976A29B3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1173" y="4192045"/>
            <a:ext cx="2023063" cy="817317"/>
          </a:xfrm>
          <a:prstGeom prst="rect">
            <a:avLst/>
          </a:prstGeom>
        </p:spPr>
      </p:pic>
      <p:sp>
        <p:nvSpPr>
          <p:cNvPr id="33" name="c20 text" hidden="1">
            <a:extLst>
              <a:ext uri="{FF2B5EF4-FFF2-40B4-BE49-F238E27FC236}">
                <a16:creationId xmlns:a16="http://schemas.microsoft.com/office/drawing/2014/main" id="{C6CCD20C-1E60-4849-926B-0654054B0476}"/>
              </a:ext>
            </a:extLst>
          </p:cNvPr>
          <p:cNvSpPr txBox="1"/>
          <p:nvPr/>
        </p:nvSpPr>
        <p:spPr>
          <a:xfrm>
            <a:off x="9031136" y="1836364"/>
            <a:ext cx="2596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More </a:t>
            </a:r>
            <a:r>
              <a:rPr lang="es-ES" sz="2000" dirty="0" err="1">
                <a:solidFill>
                  <a:schemeClr val="bg1"/>
                </a:solidFill>
              </a:rPr>
              <a:t>concentrated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subhalos</a:t>
            </a:r>
            <a:r>
              <a:rPr lang="es-ES" sz="2000" dirty="0">
                <a:solidFill>
                  <a:schemeClr val="bg1"/>
                </a:solidFill>
              </a:rPr>
              <a:t> lose less </a:t>
            </a:r>
            <a:r>
              <a:rPr lang="es-ES" sz="2000" dirty="0" err="1">
                <a:solidFill>
                  <a:schemeClr val="bg1"/>
                </a:solidFill>
              </a:rPr>
              <a:t>mass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35" name="convergence text" hidden="1">
            <a:extLst>
              <a:ext uri="{FF2B5EF4-FFF2-40B4-BE49-F238E27FC236}">
                <a16:creationId xmlns:a16="http://schemas.microsoft.com/office/drawing/2014/main" id="{C9F8E2D8-C5DB-40CD-8FA3-AD976362EB75}"/>
              </a:ext>
            </a:extLst>
          </p:cNvPr>
          <p:cNvSpPr txBox="1"/>
          <p:nvPr/>
        </p:nvSpPr>
        <p:spPr>
          <a:xfrm>
            <a:off x="9046737" y="1859377"/>
            <a:ext cx="2596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</a:rPr>
              <a:t>Insufficient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numerical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resolution</a:t>
            </a:r>
            <a:endParaRPr lang="es-ES" sz="2000" dirty="0">
              <a:solidFill>
                <a:schemeClr val="bg1"/>
              </a:solidFill>
            </a:endParaRPr>
          </a:p>
          <a:p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 err="1">
                <a:solidFill>
                  <a:schemeClr val="bg1"/>
                </a:solidFill>
              </a:rPr>
              <a:t>Disrupted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subhalo</a:t>
            </a:r>
            <a:r>
              <a:rPr lang="es-ES" sz="2000" dirty="0">
                <a:solidFill>
                  <a:schemeClr val="bg1"/>
                </a:solidFill>
              </a:rPr>
              <a:t>?</a:t>
            </a:r>
          </a:p>
        </p:txBody>
      </p:sp>
      <p:cxnSp>
        <p:nvCxnSpPr>
          <p:cNvPr id="18" name="convergence arro" hidden="1">
            <a:extLst>
              <a:ext uri="{FF2B5EF4-FFF2-40B4-BE49-F238E27FC236}">
                <a16:creationId xmlns:a16="http://schemas.microsoft.com/office/drawing/2014/main" id="{59A15BD5-80A8-4DCC-9505-5E69444DA74B}"/>
              </a:ext>
            </a:extLst>
          </p:cNvPr>
          <p:cNvCxnSpPr>
            <a:cxnSpLocks/>
          </p:cNvCxnSpPr>
          <p:nvPr/>
        </p:nvCxnSpPr>
        <p:spPr>
          <a:xfrm flipH="1">
            <a:off x="6066330" y="2395908"/>
            <a:ext cx="2964806" cy="1893704"/>
          </a:xfrm>
          <a:prstGeom prst="straightConnector1">
            <a:avLst/>
          </a:prstGeom>
          <a:ln>
            <a:solidFill>
              <a:schemeClr val="tx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maller eta">
            <a:extLst>
              <a:ext uri="{FF2B5EF4-FFF2-40B4-BE49-F238E27FC236}">
                <a16:creationId xmlns:a16="http://schemas.microsoft.com/office/drawing/2014/main" id="{38A8961D-5BE4-498A-A002-E8E269D84D9E}"/>
              </a:ext>
            </a:extLst>
          </p:cNvPr>
          <p:cNvSpPr txBox="1"/>
          <p:nvPr/>
        </p:nvSpPr>
        <p:spPr>
          <a:xfrm>
            <a:off x="9043369" y="1482956"/>
            <a:ext cx="27060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</a:rPr>
              <a:t>When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i="1" dirty="0" err="1">
                <a:solidFill>
                  <a:schemeClr val="bg1"/>
                </a:solidFill>
              </a:rPr>
              <a:t>x</a:t>
            </a:r>
            <a:r>
              <a:rPr lang="es-ES" sz="2000" i="1" baseline="-25000" dirty="0" err="1">
                <a:solidFill>
                  <a:schemeClr val="bg1"/>
                </a:solidFill>
              </a:rPr>
              <a:t>c</a:t>
            </a:r>
            <a:r>
              <a:rPr lang="es-ES" sz="2000" i="1" baseline="-25000" dirty="0">
                <a:solidFill>
                  <a:schemeClr val="bg1"/>
                </a:solidFill>
              </a:rPr>
              <a:t> 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is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fixed</a:t>
            </a:r>
            <a:r>
              <a:rPr lang="es-ES" sz="2000" dirty="0">
                <a:solidFill>
                  <a:schemeClr val="bg1"/>
                </a:solidFill>
              </a:rPr>
              <a:t>, </a:t>
            </a:r>
            <a:r>
              <a:rPr lang="es-ES" sz="2000" dirty="0" err="1">
                <a:solidFill>
                  <a:schemeClr val="bg1"/>
                </a:solidFill>
              </a:rPr>
              <a:t>subhalos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with</a:t>
            </a:r>
            <a:r>
              <a:rPr lang="es-ES" sz="2000" dirty="0">
                <a:solidFill>
                  <a:schemeClr val="bg1"/>
                </a:solidFill>
              </a:rPr>
              <a:t> more </a:t>
            </a:r>
            <a:r>
              <a:rPr lang="es-ES" sz="2000" dirty="0" err="1">
                <a:solidFill>
                  <a:schemeClr val="bg1"/>
                </a:solidFill>
              </a:rPr>
              <a:t>eccentric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orbits</a:t>
            </a:r>
            <a:r>
              <a:rPr lang="es-ES" sz="2000" dirty="0">
                <a:solidFill>
                  <a:schemeClr val="bg1"/>
                </a:solidFill>
              </a:rPr>
              <a:t> (</a:t>
            </a:r>
            <a:r>
              <a:rPr lang="es-ES" sz="2000" dirty="0" err="1">
                <a:solidFill>
                  <a:schemeClr val="bg1"/>
                </a:solidFill>
              </a:rPr>
              <a:t>smaller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l-GR" sz="2000" i="1" dirty="0">
                <a:solidFill>
                  <a:schemeClr val="bg1"/>
                </a:solidFill>
              </a:rPr>
              <a:t>η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⇒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smaller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pericenter</a:t>
            </a:r>
            <a:r>
              <a:rPr lang="es-ES" sz="2000" dirty="0">
                <a:solidFill>
                  <a:schemeClr val="bg1"/>
                </a:solidFill>
              </a:rPr>
              <a:t>) lose more </a:t>
            </a:r>
            <a:r>
              <a:rPr lang="es-ES" sz="2000" dirty="0" err="1">
                <a:solidFill>
                  <a:schemeClr val="bg1"/>
                </a:solidFill>
              </a:rPr>
              <a:t>mass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4" name="subh mass" hidden="1">
            <a:extLst>
              <a:ext uri="{FF2B5EF4-FFF2-40B4-BE49-F238E27FC236}">
                <a16:creationId xmlns:a16="http://schemas.microsoft.com/office/drawing/2014/main" id="{DF078482-C343-40FE-8D03-95578DD7D0FF}"/>
              </a:ext>
            </a:extLst>
          </p:cNvPr>
          <p:cNvSpPr txBox="1"/>
          <p:nvPr/>
        </p:nvSpPr>
        <p:spPr>
          <a:xfrm>
            <a:off x="6988553" y="1152097"/>
            <a:ext cx="1850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/>
              <a:t>subhalo</a:t>
            </a:r>
            <a:r>
              <a:rPr lang="es-ES" sz="1400" dirty="0"/>
              <a:t> </a:t>
            </a:r>
            <a:r>
              <a:rPr lang="es-ES" sz="1400" dirty="0" err="1"/>
              <a:t>mass</a:t>
            </a:r>
            <a:r>
              <a:rPr lang="es-ES" sz="1400" dirty="0"/>
              <a:t>: 10</a:t>
            </a:r>
            <a:r>
              <a:rPr lang="es-ES" sz="1400" baseline="30000" dirty="0"/>
              <a:t>6</a:t>
            </a:r>
            <a:r>
              <a:rPr lang="es-ES" sz="1400" dirty="0"/>
              <a:t> </a:t>
            </a:r>
            <a:r>
              <a:rPr lang="es-ES" sz="1400" dirty="0" err="1"/>
              <a:t>M</a:t>
            </a:r>
            <a:r>
              <a:rPr lang="es-ES" sz="1400" baseline="-25000" dirty="0" err="1"/>
              <a:t>sun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203744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8" grpId="0" animBg="1"/>
      <p:bldP spid="38" grpId="1" animBg="1"/>
      <p:bldP spid="39" grpId="0" animBg="1"/>
      <p:bldP spid="37" grpId="0"/>
      <p:bldP spid="37" grpId="1"/>
      <p:bldP spid="40" grpId="0"/>
      <p:bldP spid="40" grpId="1"/>
      <p:bldP spid="41" grpId="0"/>
      <p:bldP spid="42" grpId="0"/>
      <p:bldP spid="42" grpId="1"/>
      <p:bldP spid="2" grpId="0"/>
      <p:bldP spid="2" grpId="1"/>
      <p:bldP spid="24" grpId="0"/>
      <p:bldP spid="24" grpId="1"/>
      <p:bldP spid="33" grpId="0"/>
      <p:bldP spid="33" grpId="1"/>
      <p:bldP spid="35" grpId="0"/>
      <p:bldP spid="35" grpId="1"/>
      <p:bldP spid="43" grpId="0"/>
      <p:bldP spid="4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Maximum</a:t>
            </a:r>
            <a:r>
              <a:rPr lang="es-ES" sz="4400" b="1" dirty="0">
                <a:latin typeface="+mj-lt"/>
              </a:rPr>
              <a:t> circular </a:t>
            </a:r>
            <a:r>
              <a:rPr lang="es-ES" sz="4400" b="1" dirty="0" err="1">
                <a:latin typeface="+mj-lt"/>
              </a:rPr>
              <a:t>velocities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                </a:t>
            </a:r>
            <a:r>
              <a:rPr lang="es-ES" dirty="0" err="1"/>
              <a:t>R</a:t>
            </a:r>
            <a:r>
              <a:rPr lang="es-ES" sz="1200" dirty="0" err="1"/>
              <a:t>max</a:t>
            </a:r>
            <a:r>
              <a:rPr lang="es-ES" dirty="0"/>
              <a:t> </a:t>
            </a:r>
            <a:r>
              <a:rPr lang="es-ES" dirty="0" err="1"/>
              <a:t>shrinks</a:t>
            </a:r>
            <a:r>
              <a:rPr lang="es-ES" dirty="0"/>
              <a:t> more </a:t>
            </a:r>
            <a:r>
              <a:rPr lang="es-ES" dirty="0" err="1"/>
              <a:t>than</a:t>
            </a:r>
            <a:r>
              <a:rPr lang="es-ES" dirty="0"/>
              <a:t> </a:t>
            </a:r>
            <a:r>
              <a:rPr lang="es-ES" dirty="0" err="1"/>
              <a:t>V</a:t>
            </a:r>
            <a:r>
              <a:rPr lang="es-ES" sz="1200" dirty="0" err="1"/>
              <a:t>max</a:t>
            </a:r>
            <a:r>
              <a:rPr lang="es-ES" dirty="0"/>
              <a:t>	</a:t>
            </a:r>
          </a:p>
          <a:p>
            <a:endParaRPr lang="es-ES" dirty="0"/>
          </a:p>
          <a:p>
            <a:r>
              <a:rPr lang="es-ES" dirty="0"/>
              <a:t>		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32</a:t>
            </a:fld>
            <a:endParaRPr lang="es-ES" noProof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6B501AD-89DE-451B-BD52-2324A85CF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040938"/>
            <a:ext cx="5641362" cy="429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1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Concentrations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  </a:t>
            </a:r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scale</a:t>
            </a:r>
            <a:r>
              <a:rPr lang="es-ES" dirty="0"/>
              <a:t> </a:t>
            </a:r>
            <a:r>
              <a:rPr lang="es-ES" dirty="0" err="1"/>
              <a:t>radius</a:t>
            </a:r>
            <a:r>
              <a:rPr lang="es-ES" dirty="0"/>
              <a:t> and </a:t>
            </a:r>
            <a:r>
              <a:rPr lang="es-ES" dirty="0" err="1"/>
              <a:t>NFW+exp</a:t>
            </a:r>
            <a:r>
              <a:rPr lang="es-ES" dirty="0"/>
              <a:t>			          </a:t>
            </a:r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V</a:t>
            </a:r>
            <a:r>
              <a:rPr lang="es-ES" sz="1200" dirty="0" err="1"/>
              <a:t>max</a:t>
            </a:r>
            <a:r>
              <a:rPr lang="es-ES" dirty="0"/>
              <a:t>, </a:t>
            </a:r>
            <a:r>
              <a:rPr lang="es-ES" dirty="0" err="1"/>
              <a:t>R</a:t>
            </a:r>
            <a:r>
              <a:rPr lang="es-ES" sz="1200" dirty="0" err="1"/>
              <a:t>max</a:t>
            </a:r>
            <a:r>
              <a:rPr lang="es-ES" dirty="0"/>
              <a:t>	</a:t>
            </a:r>
          </a:p>
          <a:p>
            <a:endParaRPr lang="es-ES" dirty="0"/>
          </a:p>
          <a:p>
            <a:r>
              <a:rPr lang="es-ES" dirty="0"/>
              <a:t>		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33</a:t>
            </a:fld>
            <a:endParaRPr lang="es-ES" noProof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49EBA60-D784-456F-BE16-123D9E87F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63" y="1040938"/>
            <a:ext cx="4554501" cy="433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EC793F8-A127-49EA-A62F-7FF14E0A8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305" y="1040938"/>
            <a:ext cx="4537443" cy="433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023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Results</a:t>
            </a:r>
            <a:r>
              <a:rPr lang="es-ES" sz="4400" b="1" dirty="0">
                <a:latin typeface="+mj-lt"/>
              </a:rPr>
              <a:t>: </a:t>
            </a:r>
            <a:r>
              <a:rPr lang="es-ES" sz="4400" b="1" dirty="0" err="1">
                <a:latin typeface="+mj-lt"/>
              </a:rPr>
              <a:t>bound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mass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fraction</a:t>
            </a:r>
            <a:r>
              <a:rPr lang="es-ES" sz="4400" b="1" dirty="0">
                <a:latin typeface="+mj-lt"/>
              </a:rPr>
              <a:t> (</a:t>
            </a:r>
            <a:r>
              <a:rPr lang="es-ES" sz="4400" i="1" dirty="0" err="1">
                <a:solidFill>
                  <a:schemeClr val="bg1"/>
                </a:solidFill>
              </a:rPr>
              <a:t>f</a:t>
            </a:r>
            <a:r>
              <a:rPr lang="es-ES" sz="4400" i="1" baseline="-25000" dirty="0" err="1">
                <a:solidFill>
                  <a:schemeClr val="bg1"/>
                </a:solidFill>
              </a:rPr>
              <a:t>b</a:t>
            </a:r>
            <a:r>
              <a:rPr lang="es-ES" sz="4400" b="1" dirty="0">
                <a:latin typeface="+mj-lt"/>
              </a:rPr>
              <a:t>)</a:t>
            </a: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</a:t>
            </a:r>
            <a:r>
              <a:rPr lang="es-ES" dirty="0" err="1"/>
              <a:t>pericentric</a:t>
            </a:r>
            <a:r>
              <a:rPr lang="es-ES" dirty="0"/>
              <a:t> </a:t>
            </a:r>
            <a:r>
              <a:rPr lang="es-ES" dirty="0" err="1"/>
              <a:t>passages</a:t>
            </a:r>
            <a:r>
              <a:rPr lang="es-ES" dirty="0"/>
              <a:t>: </a:t>
            </a:r>
            <a:r>
              <a:rPr lang="es-ES" dirty="0" err="1"/>
              <a:t>large</a:t>
            </a:r>
            <a:r>
              <a:rPr lang="es-ES" dirty="0"/>
              <a:t> </a:t>
            </a:r>
            <a:r>
              <a:rPr lang="es-ES" dirty="0" err="1"/>
              <a:t>bound</a:t>
            </a:r>
            <a:r>
              <a:rPr lang="es-ES" dirty="0"/>
              <a:t> </a:t>
            </a:r>
            <a:r>
              <a:rPr lang="es-ES" dirty="0" err="1"/>
              <a:t>mass</a:t>
            </a:r>
            <a:r>
              <a:rPr lang="es-ES" dirty="0"/>
              <a:t> </a:t>
            </a:r>
            <a:r>
              <a:rPr lang="es-ES" dirty="0" err="1"/>
              <a:t>loss</a:t>
            </a:r>
            <a:endParaRPr lang="es-ES" dirty="0"/>
          </a:p>
          <a:p>
            <a:r>
              <a:rPr lang="es-ES" dirty="0"/>
              <a:t>	</a:t>
            </a:r>
          </a:p>
          <a:p>
            <a:endParaRPr lang="es-ES" dirty="0"/>
          </a:p>
          <a:p>
            <a:r>
              <a:rPr lang="es-ES" dirty="0"/>
              <a:t>		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34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F64FE5-B0D1-48CA-87B5-67BD0D2B5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066" y="1036320"/>
            <a:ext cx="5611099" cy="4472827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6DE48608-AC91-489F-8A6D-58BD66B2077C}"/>
              </a:ext>
            </a:extLst>
          </p:cNvPr>
          <p:cNvCxnSpPr>
            <a:cxnSpLocks/>
          </p:cNvCxnSpPr>
          <p:nvPr/>
        </p:nvCxnSpPr>
        <p:spPr>
          <a:xfrm flipH="1">
            <a:off x="5050466" y="2083981"/>
            <a:ext cx="552892" cy="212652"/>
          </a:xfrm>
          <a:prstGeom prst="straightConnector1">
            <a:avLst/>
          </a:prstGeom>
          <a:ln>
            <a:solidFill>
              <a:schemeClr val="accent5">
                <a:lumMod val="25000"/>
                <a:lumOff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3FF5A0F8-2166-4CAF-B27B-01C8393AAC01}"/>
              </a:ext>
            </a:extLst>
          </p:cNvPr>
          <p:cNvCxnSpPr>
            <a:cxnSpLocks/>
          </p:cNvCxnSpPr>
          <p:nvPr/>
        </p:nvCxnSpPr>
        <p:spPr>
          <a:xfrm flipH="1">
            <a:off x="5603358" y="2296633"/>
            <a:ext cx="468258" cy="372139"/>
          </a:xfrm>
          <a:prstGeom prst="straightConnector1">
            <a:avLst/>
          </a:prstGeom>
          <a:ln>
            <a:solidFill>
              <a:schemeClr val="accent5">
                <a:lumMod val="25000"/>
                <a:lumOff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6AF97D8-8EFF-4F86-B38C-7E31A18BECAB}"/>
              </a:ext>
            </a:extLst>
          </p:cNvPr>
          <p:cNvSpPr txBox="1"/>
          <p:nvPr/>
        </p:nvSpPr>
        <p:spPr>
          <a:xfrm>
            <a:off x="5752214" y="1807535"/>
            <a:ext cx="206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accent5">
                    <a:lumMod val="25000"/>
                    <a:lumOff val="75000"/>
                  </a:schemeClr>
                </a:solidFill>
              </a:rPr>
              <a:t>pericentric</a:t>
            </a:r>
            <a:r>
              <a:rPr lang="es-ES" dirty="0">
                <a:solidFill>
                  <a:schemeClr val="accent5">
                    <a:lumMod val="25000"/>
                    <a:lumOff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5">
                    <a:lumMod val="25000"/>
                    <a:lumOff val="75000"/>
                  </a:schemeClr>
                </a:solidFill>
              </a:rPr>
              <a:t>passages</a:t>
            </a:r>
            <a:endParaRPr lang="es-ES" dirty="0">
              <a:solidFill>
                <a:schemeClr val="accent5">
                  <a:lumMod val="25000"/>
                  <a:lumOff val="75000"/>
                </a:schemeClr>
              </a:solidFill>
            </a:endParaRP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945FB09E-2248-4947-B722-BA5916930E4C}"/>
              </a:ext>
            </a:extLst>
          </p:cNvPr>
          <p:cNvCxnSpPr>
            <a:cxnSpLocks/>
          </p:cNvCxnSpPr>
          <p:nvPr/>
        </p:nvCxnSpPr>
        <p:spPr>
          <a:xfrm flipH="1" flipV="1">
            <a:off x="5603359" y="4476466"/>
            <a:ext cx="593629" cy="20466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19CACE2-3E8A-4560-91AB-73294E4D7D1B}"/>
              </a:ext>
            </a:extLst>
          </p:cNvPr>
          <p:cNvSpPr txBox="1"/>
          <p:nvPr/>
        </p:nvSpPr>
        <p:spPr>
          <a:xfrm>
            <a:off x="6228190" y="4496468"/>
            <a:ext cx="1748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convergence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3822913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Our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code</a:t>
            </a:r>
            <a:r>
              <a:rPr lang="es-ES" sz="4400" b="1" dirty="0">
                <a:latin typeface="+mj-lt"/>
              </a:rPr>
              <a:t>: DASH</a:t>
            </a:r>
          </a:p>
          <a:p>
            <a:endParaRPr lang="es-ES" dirty="0"/>
          </a:p>
          <a:p>
            <a:r>
              <a:rPr lang="es-ES" dirty="0"/>
              <a:t>	</a:t>
            </a:r>
            <a:r>
              <a:rPr lang="es-ES" dirty="0" err="1"/>
              <a:t>Tree-code</a:t>
            </a:r>
            <a:r>
              <a:rPr lang="es-ES" dirty="0"/>
              <a:t> </a:t>
            </a:r>
            <a:r>
              <a:rPr lang="es-ES" dirty="0" err="1"/>
              <a:t>optimised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GPU </a:t>
            </a:r>
            <a:r>
              <a:rPr lang="es-ES" dirty="0" err="1"/>
              <a:t>clusters</a:t>
            </a:r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  <a:r>
              <a:rPr lang="es-ES" dirty="0" err="1"/>
              <a:t>Possibility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include</a:t>
            </a:r>
            <a:r>
              <a:rPr lang="es-ES" dirty="0"/>
              <a:t> </a:t>
            </a:r>
            <a:r>
              <a:rPr lang="es-ES" dirty="0" err="1"/>
              <a:t>baryons</a:t>
            </a:r>
            <a:r>
              <a:rPr lang="es-ES" dirty="0"/>
              <a:t> (</a:t>
            </a:r>
            <a:r>
              <a:rPr lang="es-ES" dirty="0" err="1"/>
              <a:t>stars</a:t>
            </a:r>
            <a:r>
              <a:rPr lang="es-ES" dirty="0"/>
              <a:t>, gas and </a:t>
            </a:r>
            <a:r>
              <a:rPr lang="es-ES" dirty="0" err="1"/>
              <a:t>bulge</a:t>
            </a:r>
            <a:r>
              <a:rPr lang="es-ES" dirty="0"/>
              <a:t>)</a:t>
            </a:r>
          </a:p>
          <a:p>
            <a:endParaRPr lang="es-ES" dirty="0"/>
          </a:p>
          <a:p>
            <a:r>
              <a:rPr lang="es-ES" dirty="0"/>
              <a:t>	Time </a:t>
            </a:r>
            <a:r>
              <a:rPr lang="es-ES" dirty="0" err="1"/>
              <a:t>evolution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both</a:t>
            </a:r>
            <a:r>
              <a:rPr lang="es-ES" dirty="0"/>
              <a:t> DM and </a:t>
            </a:r>
            <a:r>
              <a:rPr lang="es-ES" dirty="0" err="1"/>
              <a:t>baryonic</a:t>
            </a:r>
            <a:r>
              <a:rPr lang="es-ES" dirty="0"/>
              <a:t> </a:t>
            </a:r>
            <a:r>
              <a:rPr lang="es-ES" dirty="0" err="1"/>
              <a:t>potentials</a:t>
            </a:r>
            <a:r>
              <a:rPr lang="es-ES" dirty="0"/>
              <a:t> </a:t>
            </a:r>
            <a:r>
              <a:rPr lang="es-ES" dirty="0" err="1"/>
              <a:t>included</a:t>
            </a:r>
            <a:endParaRPr lang="es-ES" dirty="0"/>
          </a:p>
          <a:p>
            <a:endParaRPr lang="es-ES" dirty="0"/>
          </a:p>
          <a:p>
            <a:r>
              <a:rPr lang="es-ES" dirty="0"/>
              <a:t>	Orbital </a:t>
            </a:r>
            <a:r>
              <a:rPr lang="es-ES" dirty="0" err="1"/>
              <a:t>parameters</a:t>
            </a:r>
            <a:r>
              <a:rPr lang="es-ES" dirty="0"/>
              <a:t>:</a:t>
            </a:r>
          </a:p>
          <a:p>
            <a:r>
              <a:rPr lang="es-ES" dirty="0"/>
              <a:t>	    - </a:t>
            </a:r>
            <a:r>
              <a:rPr lang="es-ES" dirty="0" err="1"/>
              <a:t>x</a:t>
            </a:r>
            <a:r>
              <a:rPr lang="es-ES" sz="1100" dirty="0" err="1"/>
              <a:t>c</a:t>
            </a:r>
            <a:r>
              <a:rPr lang="es-ES" dirty="0"/>
              <a:t> </a:t>
            </a:r>
            <a:r>
              <a:rPr lang="es-ES" dirty="0" err="1"/>
              <a:t>measures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average</a:t>
            </a:r>
            <a:r>
              <a:rPr lang="es-ES" dirty="0"/>
              <a:t> </a:t>
            </a:r>
            <a:r>
              <a:rPr lang="es-ES" dirty="0" err="1"/>
              <a:t>distance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host</a:t>
            </a:r>
          </a:p>
          <a:p>
            <a:r>
              <a:rPr lang="es-ES" dirty="0"/>
              <a:t>	    - </a:t>
            </a:r>
            <a:r>
              <a:rPr lang="el-GR" dirty="0"/>
              <a:t>η</a:t>
            </a:r>
            <a:r>
              <a:rPr lang="es-ES" dirty="0"/>
              <a:t> </a:t>
            </a:r>
            <a:r>
              <a:rPr lang="es-ES" dirty="0" err="1"/>
              <a:t>measures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ellipticity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orbit</a:t>
            </a:r>
            <a:endParaRPr lang="es-ES" dirty="0"/>
          </a:p>
          <a:p>
            <a:r>
              <a:rPr lang="es-ES" dirty="0"/>
              <a:t>	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subhalo</a:t>
            </a:r>
            <a:r>
              <a:rPr lang="es-ES" dirty="0"/>
              <a:t> </a:t>
            </a:r>
            <a:r>
              <a:rPr lang="es-ES" dirty="0" err="1"/>
              <a:t>concentrations</a:t>
            </a:r>
            <a:r>
              <a:rPr lang="es-ES" dirty="0"/>
              <a:t> at </a:t>
            </a:r>
            <a:r>
              <a:rPr lang="es-ES" dirty="0" err="1"/>
              <a:t>accretion</a:t>
            </a:r>
            <a:r>
              <a:rPr lang="es-ES" dirty="0"/>
              <a:t> </a:t>
            </a:r>
            <a:r>
              <a:rPr lang="es-ES" dirty="0" err="1"/>
              <a:t>redshift</a:t>
            </a:r>
            <a:endParaRPr lang="es-ES" dirty="0"/>
          </a:p>
          <a:p>
            <a:endParaRPr lang="es-ES" dirty="0"/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35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76B1498-A799-4648-BC3D-3314746F3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723" y="1613948"/>
            <a:ext cx="3899272" cy="35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87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EB7F3-1975-FE66-49A5-9BE5D1F26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10">
            <a:extLst>
              <a:ext uri="{FF2B5EF4-FFF2-40B4-BE49-F238E27FC236}">
                <a16:creationId xmlns:a16="http://schemas.microsoft.com/office/drawing/2014/main" id="{05189E00-E52C-8A71-0A11-5348F428D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>
                <a:latin typeface="+mj-lt"/>
              </a:rPr>
              <a:t>Circular </a:t>
            </a:r>
            <a:r>
              <a:rPr lang="es-ES" sz="4400" b="1" dirty="0" err="1">
                <a:latin typeface="+mj-lt"/>
              </a:rPr>
              <a:t>velocities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</a:t>
            </a:r>
          </a:p>
          <a:p>
            <a:r>
              <a:rPr lang="es-ES" dirty="0"/>
              <a:t>					     	</a:t>
            </a:r>
          </a:p>
          <a:p>
            <a:endParaRPr lang="es-ES" dirty="0"/>
          </a:p>
          <a:p>
            <a:r>
              <a:rPr lang="es-ES" dirty="0"/>
              <a:t>		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C464904-95B1-8ECF-34B3-EC6A8875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4</a:t>
            </a:fld>
            <a:endParaRPr lang="es-ES" noProof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782025-23EE-9F4A-AF77-FCC04CB68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370" y="2418249"/>
            <a:ext cx="3974892" cy="386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diagram of a graph&#10;&#10;AI-generated content may be incorrect." hidden="1">
            <a:extLst>
              <a:ext uri="{FF2B5EF4-FFF2-40B4-BE49-F238E27FC236}">
                <a16:creationId xmlns:a16="http://schemas.microsoft.com/office/drawing/2014/main" id="{2783912A-20DF-42B9-3814-C109065DA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45" y="933096"/>
            <a:ext cx="4127694" cy="3886124"/>
          </a:xfrm>
          <a:prstGeom prst="rect">
            <a:avLst/>
          </a:prstGeom>
        </p:spPr>
      </p:pic>
      <p:sp>
        <p:nvSpPr>
          <p:cNvPr id="4" name="CuadroTexto 3" hidden="1">
            <a:extLst>
              <a:ext uri="{FF2B5EF4-FFF2-40B4-BE49-F238E27FC236}">
                <a16:creationId xmlns:a16="http://schemas.microsoft.com/office/drawing/2014/main" id="{440B87D5-1F5D-B46F-193A-A28C1DB9FE42}"/>
              </a:ext>
            </a:extLst>
          </p:cNvPr>
          <p:cNvSpPr txBox="1"/>
          <p:nvPr/>
        </p:nvSpPr>
        <p:spPr>
          <a:xfrm>
            <a:off x="3908449" y="481922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EN21</a:t>
            </a:r>
          </a:p>
        </p:txBody>
      </p:sp>
      <p:sp>
        <p:nvSpPr>
          <p:cNvPr id="7" name="CuadroTexto 3">
            <a:extLst>
              <a:ext uri="{FF2B5EF4-FFF2-40B4-BE49-F238E27FC236}">
                <a16:creationId xmlns:a16="http://schemas.microsoft.com/office/drawing/2014/main" id="{AEAF6027-2334-BD9B-4B2B-0C5E7D575B9E}"/>
              </a:ext>
            </a:extLst>
          </p:cNvPr>
          <p:cNvSpPr txBox="1"/>
          <p:nvPr/>
        </p:nvSpPr>
        <p:spPr>
          <a:xfrm>
            <a:off x="10006066" y="6300924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AAS+25 </a:t>
            </a:r>
          </a:p>
        </p:txBody>
      </p:sp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8219710D-C9C7-93AC-B4B3-D8735E81B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313" y="3108960"/>
            <a:ext cx="4055581" cy="3176752"/>
          </a:xfrm>
          <a:prstGeom prst="rect">
            <a:avLst/>
          </a:prstGeom>
        </p:spPr>
      </p:pic>
      <p:sp>
        <p:nvSpPr>
          <p:cNvPr id="11" name="CuadroTexto 3">
            <a:extLst>
              <a:ext uri="{FF2B5EF4-FFF2-40B4-BE49-F238E27FC236}">
                <a16:creationId xmlns:a16="http://schemas.microsoft.com/office/drawing/2014/main" id="{E77D173C-32D8-E5EE-3BEE-832F3AD78CA8}"/>
              </a:ext>
            </a:extLst>
          </p:cNvPr>
          <p:cNvSpPr txBox="1"/>
          <p:nvPr/>
        </p:nvSpPr>
        <p:spPr>
          <a:xfrm>
            <a:off x="5517478" y="6285711"/>
            <a:ext cx="108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Errani+22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7B07FCCB-3DA4-4C8B-937B-D9B453B8DB93}"/>
              </a:ext>
            </a:extLst>
          </p:cNvPr>
          <p:cNvSpPr txBox="1">
            <a:spLocks/>
          </p:cNvSpPr>
          <p:nvPr/>
        </p:nvSpPr>
        <p:spPr>
          <a:xfrm>
            <a:off x="411756" y="1194944"/>
            <a:ext cx="10632008" cy="54905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How do (maximum) circular velocities evolve as the </a:t>
            </a:r>
            <a:r>
              <a:rPr lang="en-GB" sz="2000" dirty="0" err="1">
                <a:solidFill>
                  <a:schemeClr val="bg1"/>
                </a:solidFill>
              </a:rPr>
              <a:t>subhalo</a:t>
            </a:r>
            <a:r>
              <a:rPr lang="en-GB" sz="2000" dirty="0">
                <a:solidFill>
                  <a:schemeClr val="bg1"/>
                </a:solidFill>
              </a:rPr>
              <a:t> loses mass? 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What about the radius where this </a:t>
            </a:r>
            <a:r>
              <a:rPr lang="es-ES" sz="2000" i="1" dirty="0" err="1">
                <a:solidFill>
                  <a:schemeClr val="bg1"/>
                </a:solidFill>
              </a:rPr>
              <a:t>V</a:t>
            </a:r>
            <a:r>
              <a:rPr lang="es-ES" sz="2000" baseline="-25000" dirty="0" err="1">
                <a:solidFill>
                  <a:schemeClr val="bg1"/>
                </a:solidFill>
              </a:rPr>
              <a:t>max</a:t>
            </a:r>
            <a:r>
              <a:rPr lang="en-GB" sz="2000" dirty="0">
                <a:solidFill>
                  <a:schemeClr val="bg1"/>
                </a:solidFill>
              </a:rPr>
              <a:t> is located (</a:t>
            </a:r>
            <a:r>
              <a:rPr lang="es-ES" sz="2000" i="1" dirty="0" err="1">
                <a:solidFill>
                  <a:schemeClr val="bg1"/>
                </a:solidFill>
              </a:rPr>
              <a:t>r</a:t>
            </a:r>
            <a:r>
              <a:rPr lang="es-ES" sz="2000" baseline="-25000" dirty="0" err="1">
                <a:solidFill>
                  <a:schemeClr val="bg1"/>
                </a:solidFill>
              </a:rPr>
              <a:t>max</a:t>
            </a:r>
            <a:r>
              <a:rPr lang="en-GB" sz="2000" dirty="0">
                <a:solidFill>
                  <a:schemeClr val="bg1"/>
                </a:solidFill>
              </a:rPr>
              <a:t>)? </a:t>
            </a:r>
          </a:p>
          <a:p>
            <a:pPr marL="0" indent="0">
              <a:buNone/>
            </a:pPr>
            <a:r>
              <a:rPr lang="es-ES" sz="2000" dirty="0" err="1">
                <a:solidFill>
                  <a:schemeClr val="bg1"/>
                </a:solidFill>
              </a:rPr>
              <a:t>How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does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this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evolution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of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i="1" dirty="0" err="1">
                <a:solidFill>
                  <a:schemeClr val="bg1"/>
                </a:solidFill>
              </a:rPr>
              <a:t>V</a:t>
            </a:r>
            <a:r>
              <a:rPr lang="es-ES" sz="2000" baseline="-25000" dirty="0" err="1">
                <a:solidFill>
                  <a:schemeClr val="bg1"/>
                </a:solidFill>
              </a:rPr>
              <a:t>max</a:t>
            </a:r>
            <a:r>
              <a:rPr lang="en-GB" sz="2000" dirty="0">
                <a:solidFill>
                  <a:schemeClr val="bg1"/>
                </a:solidFill>
              </a:rPr>
              <a:t> and </a:t>
            </a:r>
            <a:r>
              <a:rPr lang="es-ES" sz="2000" i="1" dirty="0" err="1">
                <a:solidFill>
                  <a:schemeClr val="bg1"/>
                </a:solidFill>
              </a:rPr>
              <a:t>r</a:t>
            </a:r>
            <a:r>
              <a:rPr lang="es-ES" sz="2000" baseline="-25000" dirty="0" err="1">
                <a:solidFill>
                  <a:schemeClr val="bg1"/>
                </a:solidFill>
              </a:rPr>
              <a:t>max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impact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subhalo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concentrations</a:t>
            </a:r>
            <a:r>
              <a:rPr lang="es-ES" sz="2000" dirty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endParaRPr lang="es-ES" sz="2000" dirty="0">
              <a:solidFill>
                <a:schemeClr val="bg1"/>
              </a:solidFill>
            </a:endParaRPr>
          </a:p>
          <a:p>
            <a:endParaRPr lang="es-E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br>
              <a:rPr lang="es-ES" sz="1400" b="1" dirty="0">
                <a:solidFill>
                  <a:schemeClr val="bg1"/>
                </a:solidFill>
              </a:rPr>
            </a:b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9BE868D2-29E2-9A38-8284-781B3D935EAB}"/>
              </a:ext>
            </a:extLst>
          </p:cNvPr>
          <p:cNvSpPr/>
          <p:nvPr/>
        </p:nvSpPr>
        <p:spPr>
          <a:xfrm>
            <a:off x="7733254" y="1022414"/>
            <a:ext cx="2386682" cy="1446201"/>
          </a:xfrm>
          <a:prstGeom prst="cloud">
            <a:avLst/>
          </a:prstGeom>
          <a:solidFill>
            <a:schemeClr val="bg1">
              <a:alpha val="3742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7">
            <a:extLst>
              <a:ext uri="{FF2B5EF4-FFF2-40B4-BE49-F238E27FC236}">
                <a16:creationId xmlns:a16="http://schemas.microsoft.com/office/drawing/2014/main" id="{B10690FE-FB83-4101-3E0A-753F3DF8FB69}"/>
              </a:ext>
            </a:extLst>
          </p:cNvPr>
          <p:cNvSpPr txBox="1"/>
          <p:nvPr/>
        </p:nvSpPr>
        <p:spPr>
          <a:xfrm>
            <a:off x="7860210" y="1483431"/>
            <a:ext cx="2132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>
                <a:solidFill>
                  <a:schemeClr val="bg1"/>
                </a:solidFill>
              </a:rPr>
              <a:t>Tidal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tracks</a:t>
            </a:r>
            <a:endParaRPr lang="es-ES" sz="2400" dirty="0">
              <a:solidFill>
                <a:schemeClr val="bg1"/>
              </a:solidFill>
            </a:endParaRPr>
          </a:p>
          <a:p>
            <a:pPr algn="ctr"/>
            <a:endParaRPr lang="es-ES" sz="1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Marcador de texto 2">
                <a:extLst>
                  <a:ext uri="{FF2B5EF4-FFF2-40B4-BE49-F238E27FC236}">
                    <a16:creationId xmlns:a16="http://schemas.microsoft.com/office/drawing/2014/main" id="{BB77429E-5B8A-3DA7-4AC9-4914903B0A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3839" y="2238933"/>
                <a:ext cx="3044782" cy="1101141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66700" indent="-2667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br>
                  <a:rPr lang="es-ES" sz="1000" dirty="0">
                    <a:solidFill>
                      <a:schemeClr val="bg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 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20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sSub>
                                    <m:sSubPr>
                                      <m:ctrlPr>
                                        <a:rPr lang="en-GB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20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S" sz="2000" dirty="0">
                  <a:solidFill>
                    <a:schemeClr val="bg1"/>
                  </a:solidFill>
                </a:endParaRPr>
              </a:p>
              <a:p>
                <a:endParaRPr lang="es-E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s-E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s-ES" sz="3200" b="1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br>
                  <a:rPr lang="es-ES" sz="1400" b="1" dirty="0">
                    <a:solidFill>
                      <a:schemeClr val="bg1"/>
                    </a:solidFill>
                  </a:rPr>
                </a:br>
                <a:endParaRPr lang="es-E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Marcador de texto 2">
                <a:extLst>
                  <a:ext uri="{FF2B5EF4-FFF2-40B4-BE49-F238E27FC236}">
                    <a16:creationId xmlns:a16="http://schemas.microsoft.com/office/drawing/2014/main" id="{BB77429E-5B8A-3DA7-4AC9-4914903B0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9" y="2238933"/>
                <a:ext cx="3044782" cy="11011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596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1EF66-BB57-D009-BB55-AE0F4AED2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10">
            <a:extLst>
              <a:ext uri="{FF2B5EF4-FFF2-40B4-BE49-F238E27FC236}">
                <a16:creationId xmlns:a16="http://schemas.microsoft.com/office/drawing/2014/main" id="{4E3058BE-7239-5000-0071-20FA0E963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Evolution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of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internal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structure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</a:t>
            </a:r>
          </a:p>
          <a:p>
            <a:r>
              <a:rPr lang="es-ES" dirty="0"/>
              <a:t>					     	</a:t>
            </a:r>
          </a:p>
          <a:p>
            <a:r>
              <a:rPr lang="es-ES" dirty="0"/>
              <a:t>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D0FE84-FBE0-00BA-5ECC-E9B13B17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5</a:t>
            </a:fld>
            <a:endParaRPr lang="es-ES" noProof="0"/>
          </a:p>
        </p:txBody>
      </p:sp>
      <p:sp>
        <p:nvSpPr>
          <p:cNvPr id="7" name="CuadroTexto 3">
            <a:extLst>
              <a:ext uri="{FF2B5EF4-FFF2-40B4-BE49-F238E27FC236}">
                <a16:creationId xmlns:a16="http://schemas.microsoft.com/office/drawing/2014/main" id="{DE20330A-0FAC-017E-EEFA-5261E4C2B3A8}"/>
              </a:ext>
            </a:extLst>
          </p:cNvPr>
          <p:cNvSpPr txBox="1"/>
          <p:nvPr/>
        </p:nvSpPr>
        <p:spPr>
          <a:xfrm>
            <a:off x="10539086" y="6308099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AAS+25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4A9C6FD-C249-E667-6785-29C4C168F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98" y="1313864"/>
            <a:ext cx="3343118" cy="344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A05BF6B-99EE-A214-064B-2660A398E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342" y="1313865"/>
            <a:ext cx="3730425" cy="344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2710CA4-7C0B-7751-AC1C-8C8D30DEAC37}"/>
                  </a:ext>
                </a:extLst>
              </p14:cNvPr>
              <p14:cNvContentPartPr/>
              <p14:nvPr/>
            </p14:nvContentPartPr>
            <p14:xfrm>
              <a:off x="1988986" y="-1729854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2710CA4-7C0B-7751-AC1C-8C8D30DEAC3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82866" y="-1735974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CuadroTexto 5">
            <a:extLst>
              <a:ext uri="{FF2B5EF4-FFF2-40B4-BE49-F238E27FC236}">
                <a16:creationId xmlns:a16="http://schemas.microsoft.com/office/drawing/2014/main" id="{3B0C50AF-B6AE-D2F7-5CBD-F25AC1DAACB2}"/>
              </a:ext>
            </a:extLst>
          </p:cNvPr>
          <p:cNvSpPr txBox="1"/>
          <p:nvPr/>
        </p:nvSpPr>
        <p:spPr>
          <a:xfrm>
            <a:off x="1821478" y="5014644"/>
            <a:ext cx="8152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chemeClr val="bg1"/>
                </a:solidFill>
              </a:rPr>
              <a:t>Both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i="1" dirty="0" err="1">
                <a:solidFill>
                  <a:schemeClr val="bg1"/>
                </a:solidFill>
              </a:rPr>
              <a:t>V</a:t>
            </a:r>
            <a:r>
              <a:rPr lang="es-ES" sz="2000" baseline="-25000" dirty="0" err="1">
                <a:solidFill>
                  <a:schemeClr val="bg1"/>
                </a:solidFill>
              </a:rPr>
              <a:t>max</a:t>
            </a:r>
            <a:r>
              <a:rPr lang="es-ES" sz="2000" baseline="-25000" dirty="0">
                <a:solidFill>
                  <a:schemeClr val="bg1"/>
                </a:solidFill>
              </a:rPr>
              <a:t> </a:t>
            </a:r>
            <a:r>
              <a:rPr lang="es-ES" sz="2000" dirty="0">
                <a:solidFill>
                  <a:schemeClr val="bg1"/>
                </a:solidFill>
              </a:rPr>
              <a:t>and </a:t>
            </a:r>
            <a:r>
              <a:rPr lang="es-ES" sz="2000" i="1" dirty="0" err="1">
                <a:solidFill>
                  <a:schemeClr val="bg1"/>
                </a:solidFill>
              </a:rPr>
              <a:t>r</a:t>
            </a:r>
            <a:r>
              <a:rPr lang="es-ES" sz="2000" baseline="-25000" dirty="0" err="1">
                <a:solidFill>
                  <a:schemeClr val="bg1"/>
                </a:solidFill>
              </a:rPr>
              <a:t>max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decrease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mainly</a:t>
            </a:r>
            <a:r>
              <a:rPr lang="es-ES" sz="2000" dirty="0">
                <a:solidFill>
                  <a:schemeClr val="bg1"/>
                </a:solidFill>
              </a:rPr>
              <a:t> at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pericentre</a:t>
            </a:r>
            <a:r>
              <a:rPr lang="es-ES" sz="2000" dirty="0">
                <a:solidFill>
                  <a:schemeClr val="bg1"/>
                </a:solidFill>
              </a:rPr>
              <a:t> (</a:t>
            </a:r>
            <a:r>
              <a:rPr lang="es-ES" sz="2000" dirty="0" err="1">
                <a:solidFill>
                  <a:schemeClr val="bg1"/>
                </a:solidFill>
              </a:rPr>
              <a:t>stronger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tidal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forces</a:t>
            </a:r>
            <a:r>
              <a:rPr lang="es-ES" sz="2000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es-ES" sz="800" dirty="0">
              <a:solidFill>
                <a:schemeClr val="bg1"/>
              </a:solidFill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A </a:t>
            </a:r>
            <a:r>
              <a:rPr lang="es-ES" sz="2000" dirty="0" err="1">
                <a:solidFill>
                  <a:schemeClr val="bg1"/>
                </a:solidFill>
              </a:rPr>
              <a:t>stable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tidal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track</a:t>
            </a:r>
            <a:r>
              <a:rPr lang="es-ES" sz="2000" dirty="0">
                <a:solidFill>
                  <a:schemeClr val="bg1"/>
                </a:solidFill>
              </a:rPr>
              <a:t> can be </a:t>
            </a:r>
            <a:r>
              <a:rPr lang="es-ES" sz="2000" dirty="0" err="1">
                <a:solidFill>
                  <a:schemeClr val="bg1"/>
                </a:solidFill>
              </a:rPr>
              <a:t>found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looking</a:t>
            </a:r>
            <a:r>
              <a:rPr lang="es-ES" sz="2000" dirty="0">
                <a:solidFill>
                  <a:schemeClr val="bg1"/>
                </a:solidFill>
              </a:rPr>
              <a:t> at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apocentre</a:t>
            </a:r>
            <a:r>
              <a:rPr lang="es-ES" sz="2000" dirty="0">
                <a:solidFill>
                  <a:schemeClr val="bg1"/>
                </a:solidFill>
              </a:rPr>
              <a:t>, </a:t>
            </a:r>
            <a:r>
              <a:rPr lang="es-ES" sz="2000" dirty="0" err="1">
                <a:solidFill>
                  <a:schemeClr val="bg1"/>
                </a:solidFill>
              </a:rPr>
              <a:t>but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we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want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to</a:t>
            </a:r>
            <a:r>
              <a:rPr lang="es-ES" sz="2000" dirty="0">
                <a:solidFill>
                  <a:schemeClr val="bg1"/>
                </a:solidFill>
              </a:rPr>
              <a:t> explore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behaviour</a:t>
            </a:r>
            <a:r>
              <a:rPr lang="es-ES" sz="2000" dirty="0">
                <a:solidFill>
                  <a:schemeClr val="bg1"/>
                </a:solidFill>
              </a:rPr>
              <a:t> at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pericentre</a:t>
            </a:r>
            <a:r>
              <a:rPr lang="es-ES" sz="2000" dirty="0">
                <a:solidFill>
                  <a:schemeClr val="bg1"/>
                </a:solidFill>
              </a:rPr>
              <a:t> as </a:t>
            </a:r>
            <a:r>
              <a:rPr lang="es-ES" sz="2000" dirty="0" err="1">
                <a:solidFill>
                  <a:schemeClr val="bg1"/>
                </a:solidFill>
              </a:rPr>
              <a:t>well</a:t>
            </a:r>
            <a:endParaRPr lang="es-ES" sz="2000" baseline="-25000" dirty="0">
              <a:solidFill>
                <a:schemeClr val="bg1"/>
              </a:solidFill>
            </a:endParaRPr>
          </a:p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2000" i="1" dirty="0" err="1">
                <a:solidFill>
                  <a:schemeClr val="bg1"/>
                </a:solidFill>
              </a:rPr>
              <a:t>V</a:t>
            </a:r>
            <a:r>
              <a:rPr lang="es-ES" sz="2000" baseline="-25000" dirty="0" err="1">
                <a:solidFill>
                  <a:schemeClr val="bg1"/>
                </a:solidFill>
              </a:rPr>
              <a:t>max</a:t>
            </a:r>
            <a:r>
              <a:rPr lang="es-ES" sz="2000" baseline="-25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decreases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less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than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i="1" dirty="0" err="1">
                <a:solidFill>
                  <a:schemeClr val="bg1"/>
                </a:solidFill>
              </a:rPr>
              <a:t>r</a:t>
            </a:r>
            <a:r>
              <a:rPr lang="es-ES" sz="2000" baseline="-25000" dirty="0" err="1">
                <a:solidFill>
                  <a:schemeClr val="bg1"/>
                </a:solidFill>
              </a:rPr>
              <a:t>max</a:t>
            </a:r>
            <a:r>
              <a:rPr lang="es-ES" sz="2000" baseline="-25000" dirty="0">
                <a:solidFill>
                  <a:schemeClr val="bg1"/>
                </a:solidFill>
              </a:rPr>
              <a:t> </a:t>
            </a:r>
            <a:r>
              <a:rPr lang="es-ES" sz="2000" dirty="0">
                <a:solidFill>
                  <a:schemeClr val="bg1"/>
                </a:solidFill>
              </a:rPr>
              <a:t>; </a:t>
            </a:r>
            <a:r>
              <a:rPr lang="es-ES" sz="2000" i="1" dirty="0" err="1">
                <a:solidFill>
                  <a:schemeClr val="bg1"/>
                </a:solidFill>
              </a:rPr>
              <a:t>r</a:t>
            </a:r>
            <a:r>
              <a:rPr lang="es-ES" sz="2000" baseline="-25000" dirty="0" err="1">
                <a:solidFill>
                  <a:schemeClr val="bg1"/>
                </a:solidFill>
              </a:rPr>
              <a:t>max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becomes</a:t>
            </a:r>
            <a:r>
              <a:rPr lang="es-ES" sz="2000" dirty="0">
                <a:solidFill>
                  <a:schemeClr val="bg1"/>
                </a:solidFill>
              </a:rPr>
              <a:t> more </a:t>
            </a:r>
            <a:r>
              <a:rPr lang="es-ES" sz="2000" dirty="0" err="1">
                <a:solidFill>
                  <a:schemeClr val="bg1"/>
                </a:solidFill>
              </a:rPr>
              <a:t>stable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with</a:t>
            </a:r>
            <a:r>
              <a:rPr lang="es-ES" sz="2000" dirty="0">
                <a:solidFill>
                  <a:schemeClr val="bg1"/>
                </a:solidFill>
              </a:rPr>
              <a:t> time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E9E31B-507B-0ADB-A18C-933AB4BBF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992" y="1313863"/>
            <a:ext cx="3895903" cy="344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4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F06FD-C76A-3C79-27B0-DB29D6F2E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10">
            <a:extLst>
              <a:ext uri="{FF2B5EF4-FFF2-40B4-BE49-F238E27FC236}">
                <a16:creationId xmlns:a16="http://schemas.microsoft.com/office/drawing/2014/main" id="{A304E574-3DD1-EFA9-F270-7EA778D97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Tidal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tracks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for</a:t>
            </a:r>
            <a:r>
              <a:rPr lang="es-ES" sz="4400" b="1" dirty="0">
                <a:latin typeface="+mj-lt"/>
              </a:rPr>
              <a:t> NFW </a:t>
            </a:r>
            <a:r>
              <a:rPr lang="es-ES" sz="4400" b="1" dirty="0" err="1">
                <a:latin typeface="+mj-lt"/>
              </a:rPr>
              <a:t>subhaloes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</a:t>
            </a:r>
          </a:p>
          <a:p>
            <a:r>
              <a:rPr lang="es-ES" dirty="0"/>
              <a:t>					     	</a:t>
            </a:r>
          </a:p>
          <a:p>
            <a:endParaRPr lang="es-ES" dirty="0"/>
          </a:p>
          <a:p>
            <a:r>
              <a:rPr lang="es-ES" dirty="0"/>
              <a:t>		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AFFFBC0-15E0-BDF2-2CFD-78454E66A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6</a:t>
            </a:fld>
            <a:endParaRPr lang="es-E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Marcador de texto 2">
                <a:extLst>
                  <a:ext uri="{FF2B5EF4-FFF2-40B4-BE49-F238E27FC236}">
                    <a16:creationId xmlns:a16="http://schemas.microsoft.com/office/drawing/2014/main" id="{B66290DA-E3CC-0778-08FD-C263E66062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1757" y="1716604"/>
                <a:ext cx="2844868" cy="5490526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66700" indent="-2667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ES" sz="2000" dirty="0">
                    <a:solidFill>
                      <a:schemeClr val="bg1"/>
                    </a:solidFill>
                  </a:rPr>
                  <a:t>Apocentre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tidal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track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i="1" dirty="0" err="1">
                    <a:solidFill>
                      <a:schemeClr val="bg1"/>
                    </a:solidFill>
                  </a:rPr>
                  <a:t>V</a:t>
                </a:r>
                <a:r>
                  <a:rPr lang="es-ES" sz="2000" baseline="-25000" dirty="0" err="1">
                    <a:solidFill>
                      <a:schemeClr val="bg1"/>
                    </a:solidFill>
                  </a:rPr>
                  <a:t>max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i="1" dirty="0">
                    <a:solidFill>
                      <a:schemeClr val="bg1"/>
                    </a:solidFill>
                  </a:rPr>
                  <a:t>- </a:t>
                </a:r>
                <a:r>
                  <a:rPr lang="es-ES" sz="2000" i="1" dirty="0" err="1">
                    <a:solidFill>
                      <a:schemeClr val="bg1"/>
                    </a:solidFill>
                  </a:rPr>
                  <a:t>f</a:t>
                </a:r>
                <a:r>
                  <a:rPr lang="es-ES" sz="2000" baseline="-25000" dirty="0" err="1">
                    <a:solidFill>
                      <a:schemeClr val="bg1"/>
                    </a:solidFill>
                  </a:rPr>
                  <a:t>b</a:t>
                </a:r>
                <a:r>
                  <a:rPr lang="es-ES" sz="2000" baseline="-25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below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pericentre</a:t>
                </a:r>
                <a:r>
                  <a:rPr lang="es-ES" sz="2000" dirty="0">
                    <a:solidFill>
                      <a:schemeClr val="bg1"/>
                    </a:solidFill>
                  </a:rPr>
                  <a:t> curve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reflects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i="1" dirty="0" err="1">
                    <a:solidFill>
                      <a:schemeClr val="bg1"/>
                    </a:solidFill>
                  </a:rPr>
                  <a:t>V</a:t>
                </a:r>
                <a:r>
                  <a:rPr lang="es-ES" sz="2000" baseline="-25000" dirty="0" err="1">
                    <a:solidFill>
                      <a:schemeClr val="bg1"/>
                    </a:solidFill>
                  </a:rPr>
                  <a:t>max</a:t>
                </a:r>
                <a:r>
                  <a:rPr lang="es-ES" sz="2000" baseline="-25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increase</a:t>
                </a:r>
                <a:r>
                  <a:rPr lang="es-ES" sz="2000" dirty="0">
                    <a:solidFill>
                      <a:schemeClr val="bg1"/>
                    </a:solidFill>
                  </a:rPr>
                  <a:t> at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pericentre</a:t>
                </a:r>
                <a:endParaRPr lang="es-ES" sz="2000" dirty="0">
                  <a:solidFill>
                    <a:schemeClr val="bg1"/>
                  </a:solidFill>
                </a:endParaRPr>
              </a:p>
              <a:p>
                <a:r>
                  <a:rPr lang="es-ES" sz="2000" dirty="0" err="1">
                    <a:solidFill>
                      <a:schemeClr val="bg1"/>
                    </a:solidFill>
                  </a:rPr>
                  <a:t>Apocentre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tidal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track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consistent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with</a:t>
                </a:r>
                <a:r>
                  <a:rPr lang="es-ES" sz="2000" dirty="0">
                    <a:solidFill>
                      <a:schemeClr val="bg1"/>
                    </a:solidFill>
                  </a:rPr>
                  <a:t> P10</a:t>
                </a:r>
              </a:p>
              <a:p>
                <a:r>
                  <a:rPr lang="es-ES" sz="2000" dirty="0">
                    <a:solidFill>
                      <a:schemeClr val="bg1"/>
                    </a:solidFill>
                  </a:rPr>
                  <a:t>Peñarrubia+10 (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left</a:t>
                </a:r>
                <a:r>
                  <a:rPr lang="es-ES" sz="2000" dirty="0">
                    <a:solidFill>
                      <a:schemeClr val="bg1"/>
                    </a:solidFill>
                  </a:rPr>
                  <a:t>):</a:t>
                </a:r>
                <a:br>
                  <a:rPr lang="es-ES" sz="2000" dirty="0">
                    <a:solidFill>
                      <a:schemeClr val="bg1"/>
                    </a:solidFill>
                  </a:rPr>
                </a:br>
                <a:br>
                  <a:rPr lang="es-ES" sz="1000" dirty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(1+</m:t>
                            </m:r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den>
                    </m:f>
                  </m:oMath>
                </a14:m>
                <a:endParaRPr lang="es-ES" sz="2000" dirty="0">
                  <a:solidFill>
                    <a:schemeClr val="bg1"/>
                  </a:solidFill>
                </a:endParaRPr>
              </a:p>
              <a:p>
                <a:r>
                  <a:rPr lang="es-ES" sz="2000" dirty="0">
                    <a:solidFill>
                      <a:schemeClr val="bg1"/>
                    </a:solidFill>
                  </a:rPr>
                  <a:t>EN21 (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right</a:t>
                </a:r>
                <a:r>
                  <a:rPr lang="es-ES" sz="2000" dirty="0">
                    <a:solidFill>
                      <a:schemeClr val="bg1"/>
                    </a:solidFill>
                  </a:rPr>
                  <a:t>): </a:t>
                </a:r>
                <a:br>
                  <a:rPr lang="es-ES" sz="2000" dirty="0">
                    <a:solidFill>
                      <a:schemeClr val="bg1"/>
                    </a:solidFill>
                  </a:rPr>
                </a:br>
                <a:endParaRPr lang="es-ES" sz="8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sSup>
                        <m:sSupPr>
                          <m:ctrlP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  <m:sSup>
                        <m:sSupPr>
                          <m:ctrlP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s-ES" sz="2000" dirty="0">
                  <a:solidFill>
                    <a:schemeClr val="bg1"/>
                  </a:solidFill>
                </a:endParaRPr>
              </a:p>
              <a:p>
                <a:endParaRPr lang="es-E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s-E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s-ES" sz="3200" b="1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br>
                  <a:rPr lang="es-ES" sz="1400" b="1" dirty="0">
                    <a:solidFill>
                      <a:schemeClr val="bg1"/>
                    </a:solidFill>
                  </a:rPr>
                </a:br>
                <a:endParaRPr lang="es-E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Marcador de texto 2">
                <a:extLst>
                  <a:ext uri="{FF2B5EF4-FFF2-40B4-BE49-F238E27FC236}">
                    <a16:creationId xmlns:a16="http://schemas.microsoft.com/office/drawing/2014/main" id="{B66290DA-E3CC-0778-08FD-C263E6606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57" y="1716604"/>
                <a:ext cx="2844868" cy="5490526"/>
              </a:xfrm>
              <a:prstGeom prst="rect">
                <a:avLst/>
              </a:prstGeom>
              <a:blipFill>
                <a:blip r:embed="rId2"/>
                <a:stretch>
                  <a:fillRect l="-4889" t="-2309" r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>
            <a:extLst>
              <a:ext uri="{FF2B5EF4-FFF2-40B4-BE49-F238E27FC236}">
                <a16:creationId xmlns:a16="http://schemas.microsoft.com/office/drawing/2014/main" id="{8424E1B7-E031-904C-1F5B-516753CB0319}"/>
              </a:ext>
            </a:extLst>
          </p:cNvPr>
          <p:cNvSpPr txBox="1"/>
          <p:nvPr/>
        </p:nvSpPr>
        <p:spPr>
          <a:xfrm>
            <a:off x="10539086" y="6308099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AAS+25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FF7939-EA5F-20FC-BFE8-E93C41E38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363" y="1365840"/>
            <a:ext cx="4022655" cy="45301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99D3BB-BAC1-36F9-40F6-D561E67C4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376" y="1365840"/>
            <a:ext cx="4022654" cy="453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3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10">
            <a:extLst>
              <a:ext uri="{FF2B5EF4-FFF2-40B4-BE49-F238E27FC236}">
                <a16:creationId xmlns:a16="http://schemas.microsoft.com/office/drawing/2014/main" id="{63576706-600A-414A-8570-F3831402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Steeper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than</a:t>
            </a:r>
            <a:r>
              <a:rPr lang="es-ES" sz="4400" b="1" dirty="0">
                <a:latin typeface="+mj-lt"/>
              </a:rPr>
              <a:t> NFW: </a:t>
            </a:r>
            <a:r>
              <a:rPr lang="es-ES" sz="4400" b="1" dirty="0" err="1">
                <a:latin typeface="+mj-lt"/>
              </a:rPr>
              <a:t>prompt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cusps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 								                                 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935786-1C7D-4F2A-9D79-28CBEECF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7</a:t>
            </a:fld>
            <a:endParaRPr lang="es-ES" noProof="0" dirty="0"/>
          </a:p>
        </p:txBody>
      </p:sp>
      <p:graphicFrame>
        <p:nvGraphicFramePr>
          <p:cNvPr id="10" name="Gráfico 9" hidden="1">
            <a:extLst>
              <a:ext uri="{FF2B5EF4-FFF2-40B4-BE49-F238E27FC236}">
                <a16:creationId xmlns:a16="http://schemas.microsoft.com/office/drawing/2014/main" id="{0F4BBCFD-BF23-0E23-DE20-D25D4302033E}"/>
              </a:ext>
            </a:extLst>
          </p:cNvPr>
          <p:cNvGraphicFramePr/>
          <p:nvPr/>
        </p:nvGraphicFramePr>
        <p:xfrm>
          <a:off x="9958907" y="0"/>
          <a:ext cx="2000922" cy="133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Gráfico 14" hidden="1">
            <a:extLst>
              <a:ext uri="{FF2B5EF4-FFF2-40B4-BE49-F238E27FC236}">
                <a16:creationId xmlns:a16="http://schemas.microsoft.com/office/drawing/2014/main" id="{F5B0C699-E298-1340-9CBD-A3BE44600CAE}"/>
              </a:ext>
            </a:extLst>
          </p:cNvPr>
          <p:cNvGraphicFramePr/>
          <p:nvPr/>
        </p:nvGraphicFramePr>
        <p:xfrm>
          <a:off x="9959643" y="-6469"/>
          <a:ext cx="2000922" cy="133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Imagen 15" hidden="1">
            <a:extLst>
              <a:ext uri="{FF2B5EF4-FFF2-40B4-BE49-F238E27FC236}">
                <a16:creationId xmlns:a16="http://schemas.microsoft.com/office/drawing/2014/main" id="{AFDF6DFB-C32A-690F-D973-3E1C942E7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1728" y="225367"/>
            <a:ext cx="836752" cy="827243"/>
          </a:xfrm>
          <a:prstGeom prst="rect">
            <a:avLst/>
          </a:prstGeom>
          <a:effectLst>
            <a:softEdge rad="1270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Marcador de texto 2">
                <a:extLst>
                  <a:ext uri="{FF2B5EF4-FFF2-40B4-BE49-F238E27FC236}">
                    <a16:creationId xmlns:a16="http://schemas.microsoft.com/office/drawing/2014/main" id="{D3C238E6-639B-F8E0-26E6-9999D9D5E4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1756" y="947150"/>
                <a:ext cx="10966723" cy="430180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66700" indent="-2667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s-ES" sz="2200" b="1" dirty="0">
                    <a:solidFill>
                      <a:schemeClr val="accent5">
                        <a:lumMod val="25000"/>
                        <a:lumOff val="75000"/>
                      </a:schemeClr>
                    </a:solidFill>
                  </a:rPr>
                  <a:t> </a:t>
                </a:r>
              </a:p>
              <a:p>
                <a:r>
                  <a:rPr lang="es-ES" sz="2400" dirty="0" err="1">
                    <a:solidFill>
                      <a:schemeClr val="bg1"/>
                    </a:solidFill>
                  </a:rPr>
                  <a:t>The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first</a:t>
                </a:r>
                <a:r>
                  <a:rPr lang="es-ES" sz="2400" dirty="0">
                    <a:solidFill>
                      <a:schemeClr val="bg1"/>
                    </a:solidFill>
                  </a:rPr>
                  <a:t> DM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haloes</a:t>
                </a:r>
                <a:r>
                  <a:rPr lang="es-ES" sz="2400" dirty="0">
                    <a:solidFill>
                      <a:schemeClr val="bg1"/>
                    </a:solidFill>
                  </a:rPr>
                  <a:t> (</a:t>
                </a:r>
                <a:r>
                  <a:rPr lang="es-ES" sz="2400" dirty="0">
                    <a:solidFill>
                      <a:schemeClr val="bg1"/>
                    </a:solidFill>
                    <a:latin typeface="+mj-lt"/>
                  </a:rPr>
                  <a:t>~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Earth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mass</a:t>
                </a:r>
                <a:r>
                  <a:rPr lang="es-ES" sz="2400" dirty="0">
                    <a:solidFill>
                      <a:schemeClr val="bg1"/>
                    </a:solidFill>
                  </a:rPr>
                  <a:t> in CDM)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formed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from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density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peaks</a:t>
                </a:r>
                <a:endParaRPr lang="es-ES" sz="2400" dirty="0">
                  <a:solidFill>
                    <a:schemeClr val="bg1"/>
                  </a:solidFill>
                </a:endParaRPr>
              </a:p>
              <a:p>
                <a:r>
                  <a:rPr lang="es-ES" sz="2400" dirty="0" err="1">
                    <a:solidFill>
                      <a:schemeClr val="bg1"/>
                    </a:solidFill>
                  </a:rPr>
                  <a:t>Their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density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profile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is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supposed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to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exhibit</a:t>
                </a:r>
                <a:r>
                  <a:rPr lang="es-ES" sz="2400" dirty="0">
                    <a:solidFill>
                      <a:schemeClr val="bg1"/>
                    </a:solidFill>
                  </a:rPr>
                  <a:t> a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prompt</a:t>
                </a:r>
                <a:r>
                  <a:rPr lang="es-ES" sz="2400" dirty="0">
                    <a:solidFill>
                      <a:schemeClr val="bg1"/>
                    </a:solidFill>
                  </a:rPr>
                  <a:t> cusp:</a:t>
                </a:r>
                <a:r>
                  <a:rPr lang="es-ES" sz="24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s-E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sSup>
                      <m:sSupPr>
                        <m:ctrlPr>
                          <a:rPr lang="es-E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−3/2</m:t>
                        </m:r>
                      </m:sup>
                    </m:sSup>
                  </m:oMath>
                </a14:m>
                <a:endParaRPr lang="es-ES" sz="2400" dirty="0">
                  <a:solidFill>
                    <a:schemeClr val="bg1"/>
                  </a:solidFill>
                </a:endParaRPr>
              </a:p>
              <a:p>
                <a:r>
                  <a:rPr lang="es-ES" sz="2400" dirty="0" err="1">
                    <a:solidFill>
                      <a:schemeClr val="bg1"/>
                    </a:solidFill>
                  </a:rPr>
                  <a:t>Even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stellar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encounters</a:t>
                </a:r>
                <a:r>
                  <a:rPr lang="es-ES" sz="2400" dirty="0">
                    <a:solidFill>
                      <a:schemeClr val="bg1"/>
                    </a:solidFill>
                  </a:rPr>
                  <a:t> can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have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an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impact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on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such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small</a:t>
                </a:r>
                <a:r>
                  <a:rPr lang="es-ES" sz="2400" dirty="0">
                    <a:solidFill>
                      <a:schemeClr val="bg1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bg1"/>
                    </a:solidFill>
                  </a:rPr>
                  <a:t>structures</a:t>
                </a:r>
                <a:r>
                  <a:rPr lang="es-ES" sz="2400" dirty="0">
                    <a:solidFill>
                      <a:schemeClr val="bg1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2" name="Marcador de texto 2">
                <a:extLst>
                  <a:ext uri="{FF2B5EF4-FFF2-40B4-BE49-F238E27FC236}">
                    <a16:creationId xmlns:a16="http://schemas.microsoft.com/office/drawing/2014/main" id="{D3C238E6-639B-F8E0-26E6-9999D9D5E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56" y="947150"/>
                <a:ext cx="10966723" cy="4301800"/>
              </a:xfrm>
              <a:prstGeom prst="rect">
                <a:avLst/>
              </a:prstGeom>
              <a:blipFill>
                <a:blip r:embed="rId5"/>
                <a:stretch>
                  <a:fillRect l="-1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>
            <a:extLst>
              <a:ext uri="{FF2B5EF4-FFF2-40B4-BE49-F238E27FC236}">
                <a16:creationId xmlns:a16="http://schemas.microsoft.com/office/drawing/2014/main" id="{4B754B70-2234-ACE5-736B-A74AC8CD7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980" y="2855409"/>
            <a:ext cx="5071195" cy="322158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F2724E1-71D2-03F5-8635-F3632A4B5938}"/>
              </a:ext>
            </a:extLst>
          </p:cNvPr>
          <p:cNvSpPr txBox="1"/>
          <p:nvPr/>
        </p:nvSpPr>
        <p:spPr>
          <a:xfrm>
            <a:off x="2741766" y="6101789"/>
            <a:ext cx="2399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Delos+White23</a:t>
            </a:r>
          </a:p>
          <a:p>
            <a:pPr algn="ctr"/>
            <a:endParaRPr lang="es-ES" sz="1400" dirty="0">
              <a:solidFill>
                <a:schemeClr val="bg1"/>
              </a:solidFill>
            </a:endParaRPr>
          </a:p>
        </p:txBody>
      </p:sp>
      <p:cxnSp>
        <p:nvCxnSpPr>
          <p:cNvPr id="13" name="Conector: curvado 12">
            <a:extLst>
              <a:ext uri="{FF2B5EF4-FFF2-40B4-BE49-F238E27FC236}">
                <a16:creationId xmlns:a16="http://schemas.microsoft.com/office/drawing/2014/main" id="{31427F96-C22F-CDF8-74F2-29D41885E379}"/>
              </a:ext>
            </a:extLst>
          </p:cNvPr>
          <p:cNvCxnSpPr>
            <a:cxnSpLocks/>
          </p:cNvCxnSpPr>
          <p:nvPr/>
        </p:nvCxnSpPr>
        <p:spPr>
          <a:xfrm rot="5400000">
            <a:off x="1547172" y="4429904"/>
            <a:ext cx="918019" cy="64280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003446A-A8DA-37CC-8980-361A257E7040}"/>
              </a:ext>
            </a:extLst>
          </p:cNvPr>
          <p:cNvSpPr txBox="1"/>
          <p:nvPr/>
        </p:nvSpPr>
        <p:spPr>
          <a:xfrm>
            <a:off x="909293" y="5194178"/>
            <a:ext cx="1550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/>
              <a:t>Prompt</a:t>
            </a:r>
            <a:r>
              <a:rPr lang="es-ES" sz="1400" dirty="0"/>
              <a:t> </a:t>
            </a:r>
          </a:p>
          <a:p>
            <a:pPr algn="ctr"/>
            <a:r>
              <a:rPr lang="es-ES" sz="1400" dirty="0" err="1"/>
              <a:t>cusp</a:t>
            </a:r>
            <a:endParaRPr lang="es-ES" sz="1400" dirty="0"/>
          </a:p>
          <a:p>
            <a:pPr algn="ctr"/>
            <a:endParaRPr lang="es-ES" sz="1400" dirty="0">
              <a:solidFill>
                <a:schemeClr val="bg1"/>
              </a:solidFill>
            </a:endParaRPr>
          </a:p>
        </p:txBody>
      </p:sp>
      <p:cxnSp>
        <p:nvCxnSpPr>
          <p:cNvPr id="22" name="Conector: curvado 21">
            <a:extLst>
              <a:ext uri="{FF2B5EF4-FFF2-40B4-BE49-F238E27FC236}">
                <a16:creationId xmlns:a16="http://schemas.microsoft.com/office/drawing/2014/main" id="{3511E30E-C323-500F-D667-0B02655A3911}"/>
              </a:ext>
            </a:extLst>
          </p:cNvPr>
          <p:cNvCxnSpPr>
            <a:cxnSpLocks/>
          </p:cNvCxnSpPr>
          <p:nvPr/>
        </p:nvCxnSpPr>
        <p:spPr>
          <a:xfrm rot="16200000" flipV="1">
            <a:off x="1867164" y="3464089"/>
            <a:ext cx="705690" cy="59525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88488977-28B5-D744-A070-294F48C4FA80}"/>
              </a:ext>
            </a:extLst>
          </p:cNvPr>
          <p:cNvSpPr txBox="1"/>
          <p:nvPr/>
        </p:nvSpPr>
        <p:spPr>
          <a:xfrm>
            <a:off x="986911" y="3079806"/>
            <a:ext cx="1550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NFW-</a:t>
            </a:r>
            <a:r>
              <a:rPr lang="es-ES" sz="1400" dirty="0" err="1"/>
              <a:t>like</a:t>
            </a:r>
            <a:endParaRPr lang="es-ES" sz="1400" dirty="0"/>
          </a:p>
        </p:txBody>
      </p:sp>
      <p:sp>
        <p:nvSpPr>
          <p:cNvPr id="4" name="CuadroTexto 7">
            <a:extLst>
              <a:ext uri="{FF2B5EF4-FFF2-40B4-BE49-F238E27FC236}">
                <a16:creationId xmlns:a16="http://schemas.microsoft.com/office/drawing/2014/main" id="{4B2BEC03-D052-9ED5-AC93-F1AE2668B649}"/>
              </a:ext>
            </a:extLst>
          </p:cNvPr>
          <p:cNvSpPr txBox="1"/>
          <p:nvPr/>
        </p:nvSpPr>
        <p:spPr>
          <a:xfrm>
            <a:off x="9245709" y="1597209"/>
            <a:ext cx="213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(Ishiyama+10)</a:t>
            </a:r>
            <a:endParaRPr lang="es-ES" sz="1200" dirty="0">
              <a:solidFill>
                <a:schemeClr val="bg1"/>
              </a:solidFill>
            </a:endParaRPr>
          </a:p>
          <a:p>
            <a:pPr algn="ctr"/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6" name="CuadroTexto 7">
            <a:extLst>
              <a:ext uri="{FF2B5EF4-FFF2-40B4-BE49-F238E27FC236}">
                <a16:creationId xmlns:a16="http://schemas.microsoft.com/office/drawing/2014/main" id="{4FFB90E2-B380-6190-AE37-F58E028C1EB8}"/>
              </a:ext>
            </a:extLst>
          </p:cNvPr>
          <p:cNvSpPr txBox="1"/>
          <p:nvPr/>
        </p:nvSpPr>
        <p:spPr>
          <a:xfrm>
            <a:off x="9245503" y="2018110"/>
            <a:ext cx="213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(Delos+White23)</a:t>
            </a:r>
            <a:endParaRPr lang="es-ES" sz="1200" dirty="0">
              <a:solidFill>
                <a:schemeClr val="bg1"/>
              </a:solidFill>
            </a:endParaRPr>
          </a:p>
          <a:p>
            <a:pPr algn="ctr"/>
            <a:endParaRPr lang="es-ES" sz="1200" dirty="0">
              <a:solidFill>
                <a:schemeClr val="bg1"/>
              </a:solidFill>
            </a:endParaRPr>
          </a:p>
        </p:txBody>
      </p:sp>
      <p:pic>
        <p:nvPicPr>
          <p:cNvPr id="18" name="Picture 1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08BD22EC-ABA7-8B71-9C76-84B61E42E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8979" y="2855409"/>
            <a:ext cx="3218808" cy="3349229"/>
          </a:xfrm>
          <a:prstGeom prst="rect">
            <a:avLst/>
          </a:prstGeom>
        </p:spPr>
      </p:pic>
      <p:sp>
        <p:nvSpPr>
          <p:cNvPr id="19" name="CuadroTexto 8">
            <a:extLst>
              <a:ext uri="{FF2B5EF4-FFF2-40B4-BE49-F238E27FC236}">
                <a16:creationId xmlns:a16="http://schemas.microsoft.com/office/drawing/2014/main" id="{4EC40BEE-B180-D803-8BEC-E381C816E643}"/>
              </a:ext>
            </a:extLst>
          </p:cNvPr>
          <p:cNvSpPr txBox="1"/>
          <p:nvPr/>
        </p:nvSpPr>
        <p:spPr>
          <a:xfrm>
            <a:off x="7451282" y="6204638"/>
            <a:ext cx="2399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Ishiyama+10</a:t>
            </a:r>
          </a:p>
          <a:p>
            <a:pPr algn="ctr"/>
            <a:endParaRPr lang="es-ES" sz="1400" dirty="0">
              <a:solidFill>
                <a:schemeClr val="bg1"/>
              </a:solidFill>
            </a:endParaRPr>
          </a:p>
        </p:txBody>
      </p: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EDE21D33-B886-7AA1-811A-8EECD6DED0B7}"/>
              </a:ext>
            </a:extLst>
          </p:cNvPr>
          <p:cNvGrpSpPr/>
          <p:nvPr/>
        </p:nvGrpSpPr>
        <p:grpSpPr>
          <a:xfrm>
            <a:off x="4973668" y="4795101"/>
            <a:ext cx="3317512" cy="1882330"/>
            <a:chOff x="4866225" y="4991064"/>
            <a:chExt cx="3317512" cy="1882330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BD31775D-5779-66FE-BF28-0F4117D187EB}"/>
                </a:ext>
              </a:extLst>
            </p:cNvPr>
            <p:cNvSpPr/>
            <p:nvPr/>
          </p:nvSpPr>
          <p:spPr>
            <a:xfrm>
              <a:off x="4866225" y="4991064"/>
              <a:ext cx="3254847" cy="1882330"/>
            </a:xfrm>
            <a:prstGeom prst="cloud">
              <a:avLst/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adroTexto 5">
              <a:extLst>
                <a:ext uri="{FF2B5EF4-FFF2-40B4-BE49-F238E27FC236}">
                  <a16:creationId xmlns:a16="http://schemas.microsoft.com/office/drawing/2014/main" id="{0EAF026F-0CC1-1E8F-0B36-045F0C25C2AB}"/>
                </a:ext>
              </a:extLst>
            </p:cNvPr>
            <p:cNvSpPr txBox="1"/>
            <p:nvPr/>
          </p:nvSpPr>
          <p:spPr>
            <a:xfrm>
              <a:off x="5045464" y="5369351"/>
              <a:ext cx="313827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err="1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Some</a:t>
              </a:r>
              <a:r>
                <a:rPr lang="es-E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 SIDM </a:t>
              </a:r>
              <a:r>
                <a:rPr lang="es-ES" sz="2000" dirty="0" err="1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models</a:t>
              </a:r>
              <a:r>
                <a:rPr lang="es-E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s-ES" sz="2000" dirty="0" err="1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predict</a:t>
              </a:r>
              <a:r>
                <a:rPr lang="es-E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s-ES" sz="2000" dirty="0" err="1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these</a:t>
              </a:r>
              <a:r>
                <a:rPr lang="es-E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s-ES" sz="2000" dirty="0" err="1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steeper</a:t>
              </a:r>
              <a:r>
                <a:rPr lang="es-E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s-ES" sz="2000" dirty="0" err="1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inner</a:t>
              </a:r>
              <a:r>
                <a:rPr lang="es-E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s-ES" sz="2000" dirty="0" err="1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cusps</a:t>
              </a:r>
              <a:r>
                <a:rPr lang="es-E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 in (sub)</a:t>
              </a:r>
              <a:r>
                <a:rPr lang="es-ES" sz="2000" dirty="0" err="1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haloes</a:t>
              </a:r>
              <a:r>
                <a:rPr lang="es-E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 (</a:t>
              </a:r>
              <a:r>
                <a:rPr lang="es-ES" sz="2000" dirty="0" err="1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e.g</a:t>
              </a:r>
              <a:r>
                <a:rPr lang="es-E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</a:rPr>
                <a:t>., Nadler+25)</a:t>
              </a:r>
            </a:p>
            <a:p>
              <a:endParaRPr lang="es-ES" sz="800" dirty="0">
                <a:solidFill>
                  <a:schemeClr val="bg1"/>
                </a:solidFill>
              </a:endParaRPr>
            </a:p>
            <a:p>
              <a:endParaRPr lang="es-ES" sz="20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889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AB261-68EE-9744-8B4F-E919B0E17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10">
            <a:extLst>
              <a:ext uri="{FF2B5EF4-FFF2-40B4-BE49-F238E27FC236}">
                <a16:creationId xmlns:a16="http://schemas.microsoft.com/office/drawing/2014/main" id="{439BEEE9-218A-8712-4EFD-0743737ED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Tidal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tracks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for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prompt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cusps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</a:t>
            </a:r>
          </a:p>
          <a:p>
            <a:r>
              <a:rPr lang="es-ES" dirty="0"/>
              <a:t>					     	</a:t>
            </a:r>
          </a:p>
          <a:p>
            <a:endParaRPr lang="es-ES" dirty="0"/>
          </a:p>
          <a:p>
            <a:r>
              <a:rPr lang="es-ES" dirty="0"/>
              <a:t>		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773FE5-0D8A-A095-ECE6-6E42E75CD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8</a:t>
            </a:fld>
            <a:endParaRPr lang="es-E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Marcador de texto 2">
                <a:extLst>
                  <a:ext uri="{FF2B5EF4-FFF2-40B4-BE49-F238E27FC236}">
                    <a16:creationId xmlns:a16="http://schemas.microsoft.com/office/drawing/2014/main" id="{389B24EB-B7E1-0344-1A75-9DF9827668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1757" y="1367474"/>
                <a:ext cx="2844868" cy="5490526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66700" indent="-2667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ES" sz="2000" i="1" dirty="0" err="1">
                    <a:solidFill>
                      <a:schemeClr val="bg1"/>
                    </a:solidFill>
                  </a:rPr>
                  <a:t>V</a:t>
                </a:r>
                <a:r>
                  <a:rPr lang="es-ES" sz="2000" baseline="-25000" dirty="0" err="1">
                    <a:solidFill>
                      <a:schemeClr val="bg1"/>
                    </a:solidFill>
                  </a:rPr>
                  <a:t>max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decreases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less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wrt</a:t>
                </a:r>
                <a:r>
                  <a:rPr lang="es-ES" sz="2000" dirty="0">
                    <a:solidFill>
                      <a:schemeClr val="bg1"/>
                    </a:solidFill>
                  </a:rPr>
                  <a:t> NFW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subhaloes</a:t>
                </a:r>
                <a:endParaRPr lang="es-ES" sz="2000" dirty="0">
                  <a:solidFill>
                    <a:schemeClr val="bg1"/>
                  </a:solidFill>
                </a:endParaRPr>
              </a:p>
              <a:p>
                <a:r>
                  <a:rPr lang="es-ES" sz="2000" dirty="0" err="1">
                    <a:solidFill>
                      <a:schemeClr val="bg1"/>
                    </a:solidFill>
                  </a:rPr>
                  <a:t>Pericentre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tidal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track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reaches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the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apocentre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br>
                  <a:rPr lang="es-ES" sz="2000" dirty="0">
                    <a:solidFill>
                      <a:schemeClr val="bg1"/>
                    </a:solidFill>
                  </a:rPr>
                </a:br>
                <a:r>
                  <a:rPr lang="es-ES" sz="2000" dirty="0" err="1">
                    <a:solidFill>
                      <a:schemeClr val="bg1"/>
                    </a:solidFill>
                  </a:rPr>
                  <a:t>tt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faster</a:t>
                </a:r>
                <a:endParaRPr lang="es-ES" sz="2000" dirty="0">
                  <a:solidFill>
                    <a:schemeClr val="bg1"/>
                  </a:solidFill>
                </a:endParaRPr>
              </a:p>
              <a:p>
                <a:r>
                  <a:rPr lang="es-ES" sz="2000" dirty="0" err="1">
                    <a:solidFill>
                      <a:schemeClr val="bg1"/>
                    </a:solidFill>
                  </a:rPr>
                  <a:t>Our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fits</a:t>
                </a:r>
                <a:r>
                  <a:rPr lang="es-ES" sz="2000" dirty="0">
                    <a:solidFill>
                      <a:schemeClr val="bg1"/>
                    </a:solidFill>
                  </a:rPr>
                  <a:t> lie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between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br>
                  <a:rPr lang="es-ES" sz="2000" dirty="0">
                    <a:solidFill>
                      <a:schemeClr val="bg1"/>
                    </a:solidFill>
                  </a:rPr>
                </a:br>
                <a:r>
                  <a:rPr lang="es-ES" sz="2000" dirty="0">
                    <a:solidFill>
                      <a:schemeClr val="bg1"/>
                    </a:solidFill>
                  </a:rPr>
                  <a:t>D24 and P10</a:t>
                </a:r>
              </a:p>
              <a:p>
                <a:r>
                  <a:rPr lang="es-ES" sz="2000" dirty="0">
                    <a:solidFill>
                      <a:schemeClr val="bg1"/>
                    </a:solidFill>
                  </a:rPr>
                  <a:t>Peñarrubia+10 (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left</a:t>
                </a:r>
                <a:r>
                  <a:rPr lang="es-ES" sz="2000" dirty="0">
                    <a:solidFill>
                      <a:schemeClr val="bg1"/>
                    </a:solidFill>
                  </a:rPr>
                  <a:t>):</a:t>
                </a:r>
                <a:br>
                  <a:rPr lang="es-ES" sz="2000" dirty="0">
                    <a:solidFill>
                      <a:schemeClr val="bg1"/>
                    </a:solidFill>
                  </a:rPr>
                </a:br>
                <a:br>
                  <a:rPr lang="es-ES" sz="1000" dirty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(1+</m:t>
                            </m:r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den>
                    </m:f>
                  </m:oMath>
                </a14:m>
                <a:endParaRPr lang="es-ES" sz="2000" dirty="0">
                  <a:solidFill>
                    <a:schemeClr val="bg1"/>
                  </a:solidFill>
                </a:endParaRPr>
              </a:p>
              <a:p>
                <a:r>
                  <a:rPr lang="es-ES" sz="2000" dirty="0">
                    <a:solidFill>
                      <a:schemeClr val="bg1"/>
                    </a:solidFill>
                  </a:rPr>
                  <a:t>EN21 (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right</a:t>
                </a:r>
                <a:r>
                  <a:rPr lang="es-ES" sz="2000" dirty="0">
                    <a:solidFill>
                      <a:schemeClr val="bg1"/>
                    </a:solidFill>
                  </a:rPr>
                  <a:t>): </a:t>
                </a:r>
                <a:br>
                  <a:rPr lang="es-ES" sz="2000" dirty="0">
                    <a:solidFill>
                      <a:schemeClr val="bg1"/>
                    </a:solidFill>
                  </a:rPr>
                </a:br>
                <a:endParaRPr lang="es-ES" sz="8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sSup>
                        <m:sSupPr>
                          <m:ctrlP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  <m:sSup>
                        <m:sSupPr>
                          <m:ctrlP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s-ES" sz="2000" dirty="0">
                  <a:solidFill>
                    <a:schemeClr val="bg1"/>
                  </a:solidFill>
                </a:endParaRPr>
              </a:p>
              <a:p>
                <a:endParaRPr lang="es-E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s-E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s-ES" sz="3200" b="1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br>
                  <a:rPr lang="es-ES" sz="1400" b="1" dirty="0">
                    <a:solidFill>
                      <a:schemeClr val="bg1"/>
                    </a:solidFill>
                  </a:rPr>
                </a:br>
                <a:endParaRPr lang="es-E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Marcador de texto 2">
                <a:extLst>
                  <a:ext uri="{FF2B5EF4-FFF2-40B4-BE49-F238E27FC236}">
                    <a16:creationId xmlns:a16="http://schemas.microsoft.com/office/drawing/2014/main" id="{389B24EB-B7E1-0344-1A75-9DF982766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57" y="1367474"/>
                <a:ext cx="2844868" cy="5490526"/>
              </a:xfrm>
              <a:prstGeom prst="rect">
                <a:avLst/>
              </a:prstGeom>
              <a:blipFill>
                <a:blip r:embed="rId2"/>
                <a:stretch>
                  <a:fillRect l="-4889" t="-2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782FD4BE-2DD2-8C00-794B-2136CCB5D30D}"/>
              </a:ext>
            </a:extLst>
          </p:cNvPr>
          <p:cNvGrpSpPr/>
          <p:nvPr/>
        </p:nvGrpSpPr>
        <p:grpSpPr>
          <a:xfrm>
            <a:off x="2587526" y="1387829"/>
            <a:ext cx="7658280" cy="5369400"/>
            <a:chOff x="2587526" y="1387829"/>
            <a:chExt cx="7658280" cy="53694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30FD340-CD33-90A2-CDD8-521085E00EAA}"/>
                    </a:ext>
                  </a:extLst>
                </p14:cNvPr>
                <p14:cNvContentPartPr/>
                <p14:nvPr/>
              </p14:nvContentPartPr>
              <p14:xfrm>
                <a:off x="2637206" y="2751149"/>
                <a:ext cx="811440" cy="2527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30FD340-CD33-90A2-CDD8-521085E00EA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19206" y="2733509"/>
                  <a:ext cx="847080" cy="256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B02C5D4-9B9B-FBE9-74A4-D2510B840D7F}"/>
                    </a:ext>
                  </a:extLst>
                </p14:cNvPr>
                <p14:cNvContentPartPr/>
                <p14:nvPr/>
              </p14:nvContentPartPr>
              <p14:xfrm>
                <a:off x="2587526" y="2866349"/>
                <a:ext cx="997200" cy="1017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B02C5D4-9B9B-FBE9-74A4-D2510B840D7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69526" y="2848349"/>
                  <a:ext cx="1032840" cy="10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4DD6819-11FF-9B70-A727-EE6878488A62}"/>
                    </a:ext>
                  </a:extLst>
                </p14:cNvPr>
                <p14:cNvContentPartPr/>
                <p14:nvPr/>
              </p14:nvContentPartPr>
              <p14:xfrm>
                <a:off x="3636566" y="2948429"/>
                <a:ext cx="525960" cy="1299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4DD6819-11FF-9B70-A727-EE6878488A6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18566" y="2930429"/>
                  <a:ext cx="561600" cy="13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5050616-D3C5-0E72-1F65-2238CAE877E1}"/>
                    </a:ext>
                  </a:extLst>
                </p14:cNvPr>
                <p14:cNvContentPartPr/>
                <p14:nvPr/>
              </p14:nvContentPartPr>
              <p14:xfrm>
                <a:off x="4300406" y="3710549"/>
                <a:ext cx="928800" cy="513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5050616-D3C5-0E72-1F65-2238CAE877E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82406" y="3692549"/>
                  <a:ext cx="964440" cy="54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78CABCB-E585-0C5D-CD58-31E12E294853}"/>
                    </a:ext>
                  </a:extLst>
                </p14:cNvPr>
                <p14:cNvContentPartPr/>
                <p14:nvPr/>
              </p14:nvContentPartPr>
              <p14:xfrm>
                <a:off x="5341526" y="3268829"/>
                <a:ext cx="783360" cy="592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78CABCB-E585-0C5D-CD58-31E12E29485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323886" y="3250829"/>
                  <a:ext cx="819000" cy="62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1ADB488-113D-93C0-6FD6-0066D5E11CEB}"/>
                    </a:ext>
                  </a:extLst>
                </p14:cNvPr>
                <p14:cNvContentPartPr/>
                <p14:nvPr/>
              </p14:nvContentPartPr>
              <p14:xfrm>
                <a:off x="6088166" y="3014309"/>
                <a:ext cx="865800" cy="589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1ADB488-113D-93C0-6FD6-0066D5E11CE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070526" y="2996309"/>
                  <a:ext cx="901440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CC5F8A7-BBF5-F80C-3128-6EF5ACBAFB3E}"/>
                    </a:ext>
                  </a:extLst>
                </p14:cNvPr>
                <p14:cNvContentPartPr/>
                <p14:nvPr/>
              </p14:nvContentPartPr>
              <p14:xfrm>
                <a:off x="6511886" y="2118989"/>
                <a:ext cx="926640" cy="1091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CC5F8A7-BBF5-F80C-3128-6EF5ACBAFB3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94246" y="2100989"/>
                  <a:ext cx="962280" cy="11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C0426C2-C1B3-86EF-8FFA-346061EC4170}"/>
                    </a:ext>
                  </a:extLst>
                </p14:cNvPr>
                <p14:cNvContentPartPr/>
                <p14:nvPr/>
              </p14:nvContentPartPr>
              <p14:xfrm>
                <a:off x="7636166" y="2820989"/>
                <a:ext cx="440280" cy="419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C0426C2-C1B3-86EF-8FFA-346061EC417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618526" y="2803349"/>
                  <a:ext cx="47592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AFD837B-F4BD-0546-1C3D-AC83A0F35833}"/>
                    </a:ext>
                  </a:extLst>
                </p14:cNvPr>
                <p14:cNvContentPartPr/>
                <p14:nvPr/>
              </p14:nvContentPartPr>
              <p14:xfrm>
                <a:off x="8296046" y="2050229"/>
                <a:ext cx="62640" cy="1017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AFD837B-F4BD-0546-1C3D-AC83A0F3583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278046" y="2032229"/>
                  <a:ext cx="98280" cy="10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5F50ED5-84AB-4C2D-7BE4-6CC5684D0ACB}"/>
                    </a:ext>
                  </a:extLst>
                </p14:cNvPr>
                <p14:cNvContentPartPr/>
                <p14:nvPr/>
              </p14:nvContentPartPr>
              <p14:xfrm>
                <a:off x="8739566" y="1655669"/>
                <a:ext cx="382320" cy="1293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5F50ED5-84AB-4C2D-7BE4-6CC5684D0AC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721926" y="1637669"/>
                  <a:ext cx="417960" cy="13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8BB827F-6BF0-F4EA-9256-C021284AF13B}"/>
                    </a:ext>
                  </a:extLst>
                </p14:cNvPr>
                <p14:cNvContentPartPr/>
                <p14:nvPr/>
              </p14:nvContentPartPr>
              <p14:xfrm>
                <a:off x="9211886" y="2081189"/>
                <a:ext cx="915120" cy="414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8BB827F-6BF0-F4EA-9256-C021284AF13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194246" y="2063189"/>
                  <a:ext cx="950760" cy="45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FBC9E14-9637-E3C7-8491-786F54A37669}"/>
                    </a:ext>
                  </a:extLst>
                </p14:cNvPr>
                <p14:cNvContentPartPr/>
                <p14:nvPr/>
              </p14:nvContentPartPr>
              <p14:xfrm>
                <a:off x="9875006" y="1387829"/>
                <a:ext cx="234720" cy="808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FBC9E14-9637-E3C7-8491-786F54A3766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857006" y="1369829"/>
                  <a:ext cx="270360" cy="84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7FB6539-26D0-A011-EFFC-9EE1C1907256}"/>
                    </a:ext>
                  </a:extLst>
                </p14:cNvPr>
                <p14:cNvContentPartPr/>
                <p14:nvPr/>
              </p14:nvContentPartPr>
              <p14:xfrm>
                <a:off x="9840086" y="1929629"/>
                <a:ext cx="30600" cy="37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7FB6539-26D0-A011-EFFC-9EE1C190725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822446" y="1911629"/>
                  <a:ext cx="662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5B068E1-3719-FC8C-5C34-AC8110F900BB}"/>
                    </a:ext>
                  </a:extLst>
                </p14:cNvPr>
                <p14:cNvContentPartPr/>
                <p14:nvPr/>
              </p14:nvContentPartPr>
              <p14:xfrm>
                <a:off x="3979286" y="3582029"/>
                <a:ext cx="6266520" cy="3175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5B068E1-3719-FC8C-5C34-AC8110F900B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961286" y="3564389"/>
                  <a:ext cx="6302160" cy="3210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" name="CuadroTexto 3">
            <a:extLst>
              <a:ext uri="{FF2B5EF4-FFF2-40B4-BE49-F238E27FC236}">
                <a16:creationId xmlns:a16="http://schemas.microsoft.com/office/drawing/2014/main" id="{3848BBE2-B5A1-2E31-DB24-F5752B758209}"/>
              </a:ext>
            </a:extLst>
          </p:cNvPr>
          <p:cNvSpPr txBox="1"/>
          <p:nvPr/>
        </p:nvSpPr>
        <p:spPr>
          <a:xfrm>
            <a:off x="10539086" y="6308099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AAS+25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1A6E1E-8255-8627-2DDB-C99F9966CF4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272487" y="1365840"/>
            <a:ext cx="4033261" cy="45420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D84312E-1280-2B56-6578-C34065B2409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347569" y="1365840"/>
            <a:ext cx="4033261" cy="45420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825D68E-F2E4-9E86-2A9B-BA7AF5D41300}"/>
              </a:ext>
            </a:extLst>
          </p:cNvPr>
          <p:cNvGrpSpPr/>
          <p:nvPr/>
        </p:nvGrpSpPr>
        <p:grpSpPr>
          <a:xfrm>
            <a:off x="7744706" y="3720232"/>
            <a:ext cx="3075953" cy="1188032"/>
            <a:chOff x="8587682" y="780747"/>
            <a:chExt cx="3075953" cy="1188032"/>
          </a:xfrm>
        </p:grpSpPr>
        <p:sp>
          <p:nvSpPr>
            <p:cNvPr id="30" name="Cloud 29">
              <a:extLst>
                <a:ext uri="{FF2B5EF4-FFF2-40B4-BE49-F238E27FC236}">
                  <a16:creationId xmlns:a16="http://schemas.microsoft.com/office/drawing/2014/main" id="{A34878E4-7277-CA4F-C838-1F944070DB1C}"/>
                </a:ext>
              </a:extLst>
            </p:cNvPr>
            <p:cNvSpPr/>
            <p:nvPr/>
          </p:nvSpPr>
          <p:spPr>
            <a:xfrm>
              <a:off x="8839800" y="780747"/>
              <a:ext cx="2397170" cy="1188032"/>
            </a:xfrm>
            <a:prstGeom prst="cloud">
              <a:avLst/>
            </a:prstGeom>
            <a:solidFill>
              <a:schemeClr val="bg1">
                <a:alpha val="6439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adroTexto 5">
              <a:extLst>
                <a:ext uri="{FF2B5EF4-FFF2-40B4-BE49-F238E27FC236}">
                  <a16:creationId xmlns:a16="http://schemas.microsoft.com/office/drawing/2014/main" id="{8A228F3A-37A0-2EEF-183A-7D8A6AD19DFA}"/>
                </a:ext>
              </a:extLst>
            </p:cNvPr>
            <p:cNvSpPr txBox="1"/>
            <p:nvPr/>
          </p:nvSpPr>
          <p:spPr>
            <a:xfrm>
              <a:off x="8587682" y="896892"/>
              <a:ext cx="30759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ES" sz="800" dirty="0">
                <a:solidFill>
                  <a:schemeClr val="bg1"/>
                </a:solidFill>
              </a:endParaRPr>
            </a:p>
            <a:p>
              <a:pPr algn="ctr"/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artificial </a:t>
              </a:r>
              <a:r>
                <a:rPr lang="es-ES" dirty="0" err="1">
                  <a:solidFill>
                    <a:schemeClr val="accent2">
                      <a:lumMod val="50000"/>
                    </a:schemeClr>
                  </a:solidFill>
                </a:rPr>
                <a:t>relaxation</a:t>
              </a:r>
              <a:b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</a:br>
              <a:r>
                <a:rPr lang="es-ES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s-ES" dirty="0" err="1">
                  <a:solidFill>
                    <a:schemeClr val="accent2">
                      <a:lumMod val="50000"/>
                    </a:schemeClr>
                  </a:solidFill>
                </a:rPr>
                <a:t>effects</a:t>
              </a:r>
              <a:endParaRPr lang="es-ES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67A4CFB-3F0D-CFDE-CBB8-B90ADC382771}"/>
                  </a:ext>
                </a:extLst>
              </p14:cNvPr>
              <p14:cNvContentPartPr/>
              <p14:nvPr/>
            </p14:nvContentPartPr>
            <p14:xfrm>
              <a:off x="8680107" y="3506995"/>
              <a:ext cx="315000" cy="4114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67A4CFB-3F0D-CFDE-CBB8-B90ADC38277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671467" y="3498355"/>
                <a:ext cx="332640" cy="42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3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B102D-0146-F11C-7F5C-6EC98C93E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10">
            <a:extLst>
              <a:ext uri="{FF2B5EF4-FFF2-40B4-BE49-F238E27FC236}">
                <a16:creationId xmlns:a16="http://schemas.microsoft.com/office/drawing/2014/main" id="{1D3111D4-9BE1-56B1-95FA-2CBBAD563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0"/>
            <a:ext cx="12160800" cy="6858000"/>
          </a:xfrm>
          <a:solidFill>
            <a:srgbClr val="002060">
              <a:alpha val="66000"/>
            </a:srgbClr>
          </a:solidFill>
        </p:spPr>
        <p:txBody>
          <a:bodyPr/>
          <a:lstStyle/>
          <a:p>
            <a:pPr algn="ctr"/>
            <a:endParaRPr lang="es-ES" sz="800" b="1" dirty="0">
              <a:latin typeface="+mj-lt"/>
            </a:endParaRPr>
          </a:p>
          <a:p>
            <a:pPr algn="ctr"/>
            <a:r>
              <a:rPr lang="es-ES" sz="4400" b="1" dirty="0" err="1">
                <a:latin typeface="+mj-lt"/>
              </a:rPr>
              <a:t>Subhalo</a:t>
            </a:r>
            <a:r>
              <a:rPr lang="es-ES" sz="4400" b="1" dirty="0">
                <a:latin typeface="+mj-lt"/>
              </a:rPr>
              <a:t> </a:t>
            </a:r>
            <a:r>
              <a:rPr lang="es-ES" sz="4400" b="1" dirty="0" err="1">
                <a:latin typeface="+mj-lt"/>
              </a:rPr>
              <a:t>concentrations</a:t>
            </a:r>
            <a:endParaRPr lang="es-ES" sz="4400" b="1" dirty="0">
              <a:latin typeface="+mj-lt"/>
            </a:endParaRPr>
          </a:p>
          <a:p>
            <a:endParaRPr lang="es-ES" dirty="0"/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				</a:t>
            </a:r>
          </a:p>
          <a:p>
            <a:r>
              <a:rPr lang="es-ES" dirty="0"/>
              <a:t>					     	</a:t>
            </a:r>
          </a:p>
          <a:p>
            <a:endParaRPr lang="es-ES" dirty="0"/>
          </a:p>
          <a:p>
            <a:r>
              <a:rPr lang="es-ES" dirty="0"/>
              <a:t>													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546BA6-BEFD-D7CA-1CAE-BE93EE767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9</a:t>
            </a:fld>
            <a:endParaRPr lang="es-ES" noProof="0"/>
          </a:p>
        </p:txBody>
      </p:sp>
      <p:grpSp>
        <p:nvGrpSpPr>
          <p:cNvPr id="36" name="Group 35" hidden="1">
            <a:extLst>
              <a:ext uri="{FF2B5EF4-FFF2-40B4-BE49-F238E27FC236}">
                <a16:creationId xmlns:a16="http://schemas.microsoft.com/office/drawing/2014/main" id="{626E6C4C-E569-DF66-370E-FFC3659DB5B7}"/>
              </a:ext>
            </a:extLst>
          </p:cNvPr>
          <p:cNvGrpSpPr/>
          <p:nvPr/>
        </p:nvGrpSpPr>
        <p:grpSpPr>
          <a:xfrm>
            <a:off x="4276251" y="3710911"/>
            <a:ext cx="1466640" cy="1301040"/>
            <a:chOff x="5136572" y="3827643"/>
            <a:chExt cx="1466640" cy="13010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221D274-DD46-78DA-C600-56F42DC65A58}"/>
                    </a:ext>
                  </a:extLst>
                </p14:cNvPr>
                <p14:cNvContentPartPr/>
                <p14:nvPr/>
              </p14:nvContentPartPr>
              <p14:xfrm>
                <a:off x="5975400" y="4453625"/>
                <a:ext cx="10800" cy="3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221D274-DD46-78DA-C600-56F42DC65A5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71080" y="4449305"/>
                  <a:ext cx="19440" cy="11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2A0B311-9F50-A198-E307-75C12BF26C9E}"/>
                </a:ext>
              </a:extLst>
            </p:cNvPr>
            <p:cNvGrpSpPr/>
            <p:nvPr/>
          </p:nvGrpSpPr>
          <p:grpSpPr>
            <a:xfrm>
              <a:off x="5443652" y="4127883"/>
              <a:ext cx="1159560" cy="1000800"/>
              <a:chOff x="5443652" y="4127883"/>
              <a:chExt cx="1159560" cy="100080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7983DE02-8F8F-23ED-4B7A-7878CF260A3A}"/>
                      </a:ext>
                    </a:extLst>
                  </p14:cNvPr>
                  <p14:cNvContentPartPr/>
                  <p14:nvPr/>
                </p14:nvContentPartPr>
                <p14:xfrm>
                  <a:off x="5612880" y="4722545"/>
                  <a:ext cx="139680" cy="8208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7983DE02-8F8F-23ED-4B7A-7878CF260A3A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608560" y="4718225"/>
                    <a:ext cx="148320" cy="9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3795E233-E416-E243-AE6C-54457D7C4EFB}"/>
                      </a:ext>
                    </a:extLst>
                  </p14:cNvPr>
                  <p14:cNvContentPartPr/>
                  <p14:nvPr/>
                </p14:nvContentPartPr>
                <p14:xfrm>
                  <a:off x="5739960" y="4757825"/>
                  <a:ext cx="6120" cy="14292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3795E233-E416-E243-AE6C-54457D7C4EFB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5735640" y="4753505"/>
                    <a:ext cx="14760" cy="15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5D1DAD2D-014C-7C93-2A54-E1C7B61AABDD}"/>
                      </a:ext>
                    </a:extLst>
                  </p14:cNvPr>
                  <p14:cNvContentPartPr/>
                  <p14:nvPr/>
                </p14:nvContentPartPr>
                <p14:xfrm>
                  <a:off x="5731680" y="4711745"/>
                  <a:ext cx="70560" cy="6300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5D1DAD2D-014C-7C93-2A54-E1C7B61AABDD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727360" y="4707425"/>
                    <a:ext cx="79200" cy="7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1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7F267F27-E547-917C-13AD-691FFA61B83E}"/>
                      </a:ext>
                    </a:extLst>
                  </p14:cNvPr>
                  <p14:cNvContentPartPr/>
                  <p14:nvPr/>
                </p14:nvContentPartPr>
                <p14:xfrm>
                  <a:off x="5892600" y="4705625"/>
                  <a:ext cx="81000" cy="676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7F267F27-E547-917C-13AD-691FFA61B83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888280" y="4701305"/>
                    <a:ext cx="89640" cy="7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3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6F21D1DA-5DE2-3FA3-27ED-67F03FD70A4C}"/>
                      </a:ext>
                    </a:extLst>
                  </p14:cNvPr>
                  <p14:cNvContentPartPr/>
                  <p14:nvPr/>
                </p14:nvContentPartPr>
                <p14:xfrm>
                  <a:off x="6047040" y="4740905"/>
                  <a:ext cx="48960" cy="10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6F21D1DA-5DE2-3FA3-27ED-67F03FD70A4C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6042720" y="4736585"/>
                    <a:ext cx="5760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2427231D-2205-D49B-F2A4-791631F240AE}"/>
                      </a:ext>
                    </a:extLst>
                  </p14:cNvPr>
                  <p14:cNvContentPartPr/>
                  <p14:nvPr/>
                </p14:nvContentPartPr>
                <p14:xfrm>
                  <a:off x="6189960" y="4719305"/>
                  <a:ext cx="1440" cy="17640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2427231D-2205-D49B-F2A4-791631F240AE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6185640" y="4714985"/>
                    <a:ext cx="10080" cy="18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7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6A5D272E-0008-A515-D250-0014FAAC2926}"/>
                      </a:ext>
                    </a:extLst>
                  </p14:cNvPr>
                  <p14:cNvContentPartPr/>
                  <p14:nvPr/>
                </p14:nvContentPartPr>
                <p14:xfrm>
                  <a:off x="6185640" y="4718585"/>
                  <a:ext cx="81360" cy="6264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6A5D272E-0008-A515-D250-0014FAAC2926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6181320" y="4714265"/>
                    <a:ext cx="9000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F5A3A338-E587-BC7B-E7C9-90E4164E582D}"/>
                      </a:ext>
                    </a:extLst>
                  </p14:cNvPr>
                  <p14:cNvContentPartPr/>
                  <p14:nvPr/>
                </p14:nvContentPartPr>
                <p14:xfrm>
                  <a:off x="6310200" y="4696985"/>
                  <a:ext cx="84960" cy="5292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F5A3A338-E587-BC7B-E7C9-90E4164E582D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6305880" y="4692665"/>
                    <a:ext cx="9360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1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2A86D8AD-1049-A7F5-A4A3-CDB79E5E72A7}"/>
                      </a:ext>
                    </a:extLst>
                  </p14:cNvPr>
                  <p14:cNvContentPartPr/>
                  <p14:nvPr/>
                </p14:nvContentPartPr>
                <p14:xfrm>
                  <a:off x="6386520" y="4676825"/>
                  <a:ext cx="34920" cy="5904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2A86D8AD-1049-A7F5-A4A3-CDB79E5E72A7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382200" y="4672505"/>
                    <a:ext cx="43560" cy="6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3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F1CDB207-375F-D9F4-5E33-1EE0E2C1E355}"/>
                      </a:ext>
                    </a:extLst>
                  </p14:cNvPr>
                  <p14:cNvContentPartPr/>
                  <p14:nvPr/>
                </p14:nvContentPartPr>
                <p14:xfrm>
                  <a:off x="6452400" y="4685105"/>
                  <a:ext cx="15120" cy="3528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F1CDB207-375F-D9F4-5E33-1EE0E2C1E355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448080" y="4680785"/>
                    <a:ext cx="23760" cy="4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5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D104A6A1-6274-8E1B-708D-0CDF44E2FDE1}"/>
                      </a:ext>
                    </a:extLst>
                  </p14:cNvPr>
                  <p14:cNvContentPartPr/>
                  <p14:nvPr/>
                </p14:nvContentPartPr>
                <p14:xfrm>
                  <a:off x="6459240" y="4629665"/>
                  <a:ext cx="360" cy="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D104A6A1-6274-8E1B-708D-0CDF44E2FDE1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454920" y="4625345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7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CF4C93BE-FCC0-D5C5-93FA-AE42622A6656}"/>
                      </a:ext>
                    </a:extLst>
                  </p14:cNvPr>
                  <p14:cNvContentPartPr/>
                  <p14:nvPr/>
                </p14:nvContentPartPr>
                <p14:xfrm>
                  <a:off x="5769840" y="4170665"/>
                  <a:ext cx="150120" cy="34272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CF4C93BE-FCC0-D5C5-93FA-AE42622A6656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5765520" y="4166345"/>
                    <a:ext cx="158760" cy="35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9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476936A7-7F4F-BB3A-4954-DE9A05BCBADC}"/>
                      </a:ext>
                    </a:extLst>
                  </p14:cNvPr>
                  <p14:cNvContentPartPr/>
                  <p14:nvPr/>
                </p14:nvContentPartPr>
                <p14:xfrm>
                  <a:off x="5954520" y="4446785"/>
                  <a:ext cx="120960" cy="8280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476936A7-7F4F-BB3A-4954-DE9A05BCBADC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5950200" y="4442465"/>
                    <a:ext cx="129600" cy="9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1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FA584E0E-D243-205F-D896-C46C0DD834DE}"/>
                      </a:ext>
                    </a:extLst>
                  </p14:cNvPr>
                  <p14:cNvContentPartPr/>
                  <p14:nvPr/>
                </p14:nvContentPartPr>
                <p14:xfrm>
                  <a:off x="6060720" y="4355705"/>
                  <a:ext cx="98280" cy="1519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FA584E0E-D243-205F-D896-C46C0DD834DE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056400" y="4351385"/>
                    <a:ext cx="106920" cy="16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3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8BECB700-0D90-CA09-5489-941C85B892D1}"/>
                      </a:ext>
                    </a:extLst>
                  </p14:cNvPr>
                  <p14:cNvContentPartPr/>
                  <p14:nvPr/>
                </p14:nvContentPartPr>
                <p14:xfrm>
                  <a:off x="6203640" y="4427705"/>
                  <a:ext cx="143280" cy="1126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8BECB700-0D90-CA09-5489-941C85B892D1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199320" y="4423385"/>
                    <a:ext cx="151920" cy="12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5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2EE513F1-C88E-C5B9-CBAD-8EA7D126B582}"/>
                      </a:ext>
                    </a:extLst>
                  </p14:cNvPr>
                  <p14:cNvContentPartPr/>
                  <p14:nvPr/>
                </p14:nvContentPartPr>
                <p14:xfrm>
                  <a:off x="6337920" y="4353185"/>
                  <a:ext cx="82800" cy="2203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2EE513F1-C88E-C5B9-CBAD-8EA7D126B582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333600" y="4348865"/>
                    <a:ext cx="91440" cy="22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7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1F4EE6B-1149-01B8-9A24-9ED960765BCA}"/>
                      </a:ext>
                    </a:extLst>
                  </p14:cNvPr>
                  <p14:cNvContentPartPr/>
                  <p14:nvPr/>
                </p14:nvContentPartPr>
                <p14:xfrm>
                  <a:off x="5443652" y="4127883"/>
                  <a:ext cx="1159560" cy="10008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1F4EE6B-1149-01B8-9A24-9ED960765BCA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439332" y="4123563"/>
                    <a:ext cx="1168200" cy="1009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D1053FD-F22A-252E-BBF1-0FA3BD55E0AA}"/>
                    </a:ext>
                  </a:extLst>
                </p14:cNvPr>
                <p14:cNvContentPartPr/>
                <p14:nvPr/>
              </p14:nvContentPartPr>
              <p14:xfrm>
                <a:off x="5136572" y="3827643"/>
                <a:ext cx="498960" cy="367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D1053FD-F22A-252E-BBF1-0FA3BD55E0A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127572" y="3819003"/>
                  <a:ext cx="516600" cy="385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Marcador de texto 2">
                <a:extLst>
                  <a:ext uri="{FF2B5EF4-FFF2-40B4-BE49-F238E27FC236}">
                    <a16:creationId xmlns:a16="http://schemas.microsoft.com/office/drawing/2014/main" id="{7725B888-7B09-0959-CCA2-F3642AF00D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1757" y="1090384"/>
                <a:ext cx="3044782" cy="5490526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66700" indent="-2667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s-ES" sz="2000" dirty="0">
                  <a:solidFill>
                    <a:schemeClr val="bg1"/>
                  </a:solidFill>
                </a:endParaRPr>
              </a:p>
              <a:p>
                <a:r>
                  <a:rPr lang="es-ES" sz="2000" dirty="0" err="1">
                    <a:solidFill>
                      <a:schemeClr val="bg1"/>
                    </a:solidFill>
                  </a:rPr>
                  <a:t>Concentrations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increase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with</a:t>
                </a:r>
                <a:r>
                  <a:rPr lang="es-ES" sz="2000" dirty="0">
                    <a:solidFill>
                      <a:schemeClr val="bg1"/>
                    </a:solidFill>
                  </a:rPr>
                  <a:t> time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since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i="1" dirty="0" err="1">
                    <a:solidFill>
                      <a:schemeClr val="bg1"/>
                    </a:solidFill>
                  </a:rPr>
                  <a:t>r</a:t>
                </a:r>
                <a:r>
                  <a:rPr lang="es-ES" sz="2000" baseline="-25000" dirty="0" err="1">
                    <a:solidFill>
                      <a:schemeClr val="bg1"/>
                    </a:solidFill>
                  </a:rPr>
                  <a:t>max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decreases</a:t>
                </a:r>
                <a:r>
                  <a:rPr lang="es-ES" sz="2000" dirty="0">
                    <a:solidFill>
                      <a:schemeClr val="bg1"/>
                    </a:solidFill>
                  </a:rPr>
                  <a:t> more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than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i="1" dirty="0" err="1">
                    <a:solidFill>
                      <a:schemeClr val="bg1"/>
                    </a:solidFill>
                  </a:rPr>
                  <a:t>V</a:t>
                </a:r>
                <a:r>
                  <a:rPr lang="es-ES" sz="2000" baseline="-25000" dirty="0" err="1">
                    <a:solidFill>
                      <a:schemeClr val="bg1"/>
                    </a:solidFill>
                  </a:rPr>
                  <a:t>max</a:t>
                </a:r>
                <a:r>
                  <a:rPr lang="es-ES" sz="2000" baseline="-25000" dirty="0">
                    <a:solidFill>
                      <a:schemeClr val="bg1"/>
                    </a:solidFill>
                  </a:rPr>
                  <a:t> </a:t>
                </a:r>
                <a:endParaRPr lang="es-ES" sz="2000" dirty="0">
                  <a:solidFill>
                    <a:schemeClr val="bg1"/>
                  </a:solidFill>
                </a:endParaRPr>
              </a:p>
              <a:p>
                <a:r>
                  <a:rPr lang="es-ES" sz="2000" i="1" dirty="0" err="1">
                    <a:solidFill>
                      <a:schemeClr val="bg1"/>
                    </a:solidFill>
                  </a:rPr>
                  <a:t>c</a:t>
                </a:r>
                <a:r>
                  <a:rPr lang="es-ES" sz="2000" baseline="-25000" dirty="0" err="1">
                    <a:solidFill>
                      <a:schemeClr val="bg1"/>
                    </a:solidFill>
                  </a:rPr>
                  <a:t>V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increase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~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two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orders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of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magnitude</a:t>
                </a:r>
                <a:r>
                  <a:rPr lang="es-ES" sz="2000" dirty="0">
                    <a:solidFill>
                      <a:schemeClr val="bg1"/>
                    </a:solidFill>
                  </a:rPr>
                  <a:t> (vs </a:t>
                </a:r>
                <a:r>
                  <a:rPr lang="es-ES" sz="2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~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one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oom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for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field</a:t>
                </a:r>
                <a:r>
                  <a:rPr lang="es-ES" sz="2000" dirty="0">
                    <a:solidFill>
                      <a:schemeClr val="bg1"/>
                    </a:solidFill>
                  </a:rPr>
                  <a:t> halos)</a:t>
                </a:r>
              </a:p>
              <a:p>
                <a:r>
                  <a:rPr lang="es-ES" sz="2000" dirty="0" err="1">
                    <a:solidFill>
                      <a:schemeClr val="bg1"/>
                    </a:solidFill>
                  </a:rPr>
                  <a:t>We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find</a:t>
                </a:r>
                <a:r>
                  <a:rPr lang="es-ES" sz="2000" dirty="0">
                    <a:solidFill>
                      <a:schemeClr val="bg1"/>
                    </a:solidFill>
                  </a:rPr>
                  <a:t> a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significant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scatter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driven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by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acc</m:t>
                        </m:r>
                      </m:sub>
                    </m:sSub>
                    <m:r>
                      <a:rPr lang="en-GB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2000" dirty="0">
                    <a:solidFill>
                      <a:schemeClr val="bg1"/>
                    </a:solidFill>
                  </a:rPr>
                  <a:t> </a:t>
                </a:r>
              </a:p>
              <a:p>
                <a:r>
                  <a:rPr lang="es-ES" sz="2000" dirty="0" err="1">
                    <a:solidFill>
                      <a:schemeClr val="bg1"/>
                    </a:solidFill>
                  </a:rPr>
                  <a:t>Higher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i="1" dirty="0" err="1">
                    <a:solidFill>
                      <a:schemeClr val="bg1"/>
                    </a:solidFill>
                  </a:rPr>
                  <a:t>c</a:t>
                </a:r>
                <a:r>
                  <a:rPr lang="es-ES" sz="2000" baseline="-25000" dirty="0" err="1">
                    <a:solidFill>
                      <a:schemeClr val="bg1"/>
                    </a:solidFill>
                  </a:rPr>
                  <a:t>V</a:t>
                </a:r>
                <a:r>
                  <a:rPr lang="es-ES" sz="2000" dirty="0">
                    <a:solidFill>
                      <a:schemeClr val="bg1"/>
                    </a:solidFill>
                  </a:rPr>
                  <a:t> at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pericentre</a:t>
                </a:r>
                <a:endParaRPr lang="es-ES" sz="2000" dirty="0">
                  <a:solidFill>
                    <a:schemeClr val="bg1"/>
                  </a:solidFill>
                </a:endParaRPr>
              </a:p>
              <a:p>
                <a:r>
                  <a:rPr lang="es-ES" sz="2000" dirty="0" err="1">
                    <a:solidFill>
                      <a:schemeClr val="bg1"/>
                    </a:solidFill>
                  </a:rPr>
                  <a:t>We</a:t>
                </a:r>
                <a:r>
                  <a:rPr lang="es-ES" sz="2000" dirty="0">
                    <a:solidFill>
                      <a:schemeClr val="bg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bg1"/>
                    </a:solidFill>
                  </a:rPr>
                  <a:t>propose</a:t>
                </a:r>
                <a:r>
                  <a:rPr lang="es-ES" sz="2000" dirty="0">
                    <a:solidFill>
                      <a:schemeClr val="bg1"/>
                    </a:solidFill>
                  </a:rPr>
                  <a:t>:</a:t>
                </a:r>
                <a:br>
                  <a:rPr lang="es-ES" sz="2000" dirty="0">
                    <a:solidFill>
                      <a:schemeClr val="bg1"/>
                    </a:solidFill>
                  </a:rPr>
                </a:br>
                <a:endParaRPr lang="es-ES" sz="8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0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0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en-GB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sub>
                                  </m:sSub>
                                  <m: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1/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s-ES" sz="2000" dirty="0">
                  <a:solidFill>
                    <a:schemeClr val="bg1"/>
                  </a:solidFill>
                </a:endParaRPr>
              </a:p>
              <a:p>
                <a:endParaRPr lang="es-E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s-E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s-ES" sz="3200" b="1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br>
                  <a:rPr lang="es-ES" sz="1400" b="1" dirty="0">
                    <a:solidFill>
                      <a:schemeClr val="bg1"/>
                    </a:solidFill>
                  </a:rPr>
                </a:br>
                <a:endParaRPr lang="es-E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Marcador de texto 2">
                <a:extLst>
                  <a:ext uri="{FF2B5EF4-FFF2-40B4-BE49-F238E27FC236}">
                    <a16:creationId xmlns:a16="http://schemas.microsoft.com/office/drawing/2014/main" id="{7725B888-7B09-0959-CCA2-F3642AF00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57" y="1090384"/>
                <a:ext cx="3044782" cy="5490526"/>
              </a:xfrm>
              <a:prstGeom prst="rect">
                <a:avLst/>
              </a:prstGeom>
              <a:blipFill>
                <a:blip r:embed="rId41"/>
                <a:stretch>
                  <a:fillRect l="-4564" r="-4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5567FF47-8118-4B2F-CE79-7F675444E844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560194" y="1418253"/>
            <a:ext cx="4021494" cy="40214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424ED1-19E7-47C5-3B8D-1B71D1B09408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510327" y="1418252"/>
            <a:ext cx="4021494" cy="402149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35D38E1-0E96-F1DE-786F-9719494DCAFE}"/>
              </a:ext>
            </a:extLst>
          </p:cNvPr>
          <p:cNvSpPr txBox="1"/>
          <p:nvPr/>
        </p:nvSpPr>
        <p:spPr>
          <a:xfrm>
            <a:off x="10539086" y="6308099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AAS+25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C1A525-8EF0-F4CD-29AD-A9262D603359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556361" y="1418253"/>
            <a:ext cx="4021494" cy="40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3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744_TF16411253.potx" id="{0B1A14E9-289E-449B-9BD5-2914559B1E1B}" vid="{515F3326-60D8-4ADD-A22D-1407135FFD3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9DAAD76-78D3-3F46-A059-1390E9EEA519}">
  <we:reference id="4b785c87-866c-4bad-85d8-5d1ae467ac9a" version="3.18.1.0" store="EXCatalog" storeType="EXCatalog"/>
  <we:alternateReferences>
    <we:reference id="WA104381909" version="3.18.1.0" store="en-GB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8A50AA-654B-45CA-B6AD-FDA9E9535EF9}">
  <ds:schemaRefs>
    <ds:schemaRef ds:uri="http://purl.org/dc/elements/1.1/"/>
    <ds:schemaRef ds:uri="fb0879af-3eba-417a-a55a-ffe6dcd6ca77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6dc4bcd6-49db-4c07-9060-8acfc67cef9f"/>
    <ds:schemaRef ds:uri="http://schemas.microsoft.com/sharepoint/v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4F06F66-218D-4D1C-873A-158A1848B8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3280</Words>
  <Application>Microsoft Macintosh PowerPoint</Application>
  <PresentationFormat>Widescreen</PresentationFormat>
  <Paragraphs>889</Paragraphs>
  <Slides>35</Slides>
  <Notes>1</Notes>
  <HiddenSlides>16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AkayaKanadaka</vt:lpstr>
      <vt:lpstr>Arial</vt:lpstr>
      <vt:lpstr>Bahnschrift Light</vt:lpstr>
      <vt:lpstr>Calibri</vt:lpstr>
      <vt:lpstr>Calibri Light</vt:lpstr>
      <vt:lpstr>Cambria Math</vt:lpstr>
      <vt:lpstr>Consolas</vt:lpstr>
      <vt:lpstr>Corbel</vt:lpstr>
      <vt:lpstr>Ink Free</vt:lpstr>
      <vt:lpstr>Myanmar Text</vt:lpstr>
      <vt:lpstr>Times New Roman</vt:lpstr>
      <vt:lpstr>Wingdings</vt:lpstr>
      <vt:lpstr>Tema de Office</vt:lpstr>
      <vt:lpstr>New insights on  low-mass dark matter subhalo tidal tracks via numerical 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2020-02-12T11:40:45Z</dcterms:created>
  <dcterms:modified xsi:type="dcterms:W3CDTF">2025-07-09T16:35:23Z</dcterms:modified>
</cp:coreProperties>
</file>