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56" r:id="rId2"/>
    <p:sldId id="276" r:id="rId3"/>
    <p:sldId id="273" r:id="rId4"/>
    <p:sldId id="258" r:id="rId5"/>
    <p:sldId id="275" r:id="rId6"/>
    <p:sldId id="277" r:id="rId7"/>
    <p:sldId id="278" r:id="rId8"/>
    <p:sldId id="279" r:id="rId9"/>
    <p:sldId id="261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126DB-809E-4FF1-A34E-42F634A82221}" v="515" dt="2025-07-08T12:50:47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ier, Andrew" userId="9c944dff-96af-4bf6-9647-bbf132425dab" providerId="ADAL" clId="{3BB126DB-809E-4FF1-A34E-42F634A82221}"/>
    <pc:docChg chg="undo redo custSel addSld delSld modSld sldOrd modMainMaster">
      <pc:chgData name="Hillier, Andrew" userId="9c944dff-96af-4bf6-9647-bbf132425dab" providerId="ADAL" clId="{3BB126DB-809E-4FF1-A34E-42F634A82221}" dt="2025-07-10T08:24:38.798" v="2375" actId="20577"/>
      <pc:docMkLst>
        <pc:docMk/>
      </pc:docMkLst>
      <pc:sldChg chg="modSp mod">
        <pc:chgData name="Hillier, Andrew" userId="9c944dff-96af-4bf6-9647-bbf132425dab" providerId="ADAL" clId="{3BB126DB-809E-4FF1-A34E-42F634A82221}" dt="2025-07-08T12:44:46.025" v="2237" actId="1076"/>
        <pc:sldMkLst>
          <pc:docMk/>
          <pc:sldMk cId="1502837253" sldId="256"/>
        </pc:sldMkLst>
        <pc:spChg chg="mod">
          <ac:chgData name="Hillier, Andrew" userId="9c944dff-96af-4bf6-9647-bbf132425dab" providerId="ADAL" clId="{3BB126DB-809E-4FF1-A34E-42F634A82221}" dt="2025-07-08T12:44:37.760" v="2236" actId="14100"/>
          <ac:spMkLst>
            <pc:docMk/>
            <pc:sldMk cId="1502837253" sldId="256"/>
            <ac:spMk id="2" creationId="{215F8350-D2CA-B97E-9DE8-A9EFB003CA2D}"/>
          </ac:spMkLst>
        </pc:spChg>
        <pc:spChg chg="mod">
          <ac:chgData name="Hillier, Andrew" userId="9c944dff-96af-4bf6-9647-bbf132425dab" providerId="ADAL" clId="{3BB126DB-809E-4FF1-A34E-42F634A82221}" dt="2025-07-08T12:44:46.025" v="2237" actId="1076"/>
          <ac:spMkLst>
            <pc:docMk/>
            <pc:sldMk cId="1502837253" sldId="256"/>
            <ac:spMk id="3" creationId="{1BEDAE6A-F7DA-E94B-F034-8A702000ED84}"/>
          </ac:spMkLst>
        </pc:spChg>
      </pc:sldChg>
      <pc:sldChg chg="addSp delSp modSp del mod setBg modAnim delDesignElem">
        <pc:chgData name="Hillier, Andrew" userId="9c944dff-96af-4bf6-9647-bbf132425dab" providerId="ADAL" clId="{3BB126DB-809E-4FF1-A34E-42F634A82221}" dt="2025-07-08T09:06:22.190" v="683" actId="47"/>
        <pc:sldMkLst>
          <pc:docMk/>
          <pc:sldMk cId="45622426" sldId="257"/>
        </pc:sldMkLst>
      </pc:sldChg>
      <pc:sldChg chg="addSp delSp modSp mod">
        <pc:chgData name="Hillier, Andrew" userId="9c944dff-96af-4bf6-9647-bbf132425dab" providerId="ADAL" clId="{3BB126DB-809E-4FF1-A34E-42F634A82221}" dt="2025-07-08T09:05:52.118" v="673"/>
        <pc:sldMkLst>
          <pc:docMk/>
          <pc:sldMk cId="3945958119" sldId="258"/>
        </pc:sldMkLst>
        <pc:spChg chg="mod">
          <ac:chgData name="Hillier, Andrew" userId="9c944dff-96af-4bf6-9647-bbf132425dab" providerId="ADAL" clId="{3BB126DB-809E-4FF1-A34E-42F634A82221}" dt="2025-07-08T08:57:20.593" v="616" actId="255"/>
          <ac:spMkLst>
            <pc:docMk/>
            <pc:sldMk cId="3945958119" sldId="258"/>
            <ac:spMk id="2" creationId="{15E92645-380B-4CEA-9962-230DB0A2A675}"/>
          </ac:spMkLst>
        </pc:spChg>
        <pc:spChg chg="mod">
          <ac:chgData name="Hillier, Andrew" userId="9c944dff-96af-4bf6-9647-bbf132425dab" providerId="ADAL" clId="{3BB126DB-809E-4FF1-A34E-42F634A82221}" dt="2025-07-08T09:05:52.118" v="673"/>
          <ac:spMkLst>
            <pc:docMk/>
            <pc:sldMk cId="3945958119" sldId="258"/>
            <ac:spMk id="3" creationId="{FBD40E57-653C-FCC4-C55F-E30399C5B590}"/>
          </ac:spMkLst>
        </pc:spChg>
        <pc:spChg chg="add mod">
          <ac:chgData name="Hillier, Andrew" userId="9c944dff-96af-4bf6-9647-bbf132425dab" providerId="ADAL" clId="{3BB126DB-809E-4FF1-A34E-42F634A82221}" dt="2025-07-08T08:57:45.711" v="618" actId="1076"/>
          <ac:spMkLst>
            <pc:docMk/>
            <pc:sldMk cId="3945958119" sldId="258"/>
            <ac:spMk id="16" creationId="{6533F240-8B1C-7DD0-332C-CE9AF7423B2B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18" creationId="{3080D005-9E55-D473-3629-25E4C20BF4B5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19" creationId="{D49617B0-14B4-734C-B6DC-A7808C280BEE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20" creationId="{B9DF4A42-4C68-A863-63D9-30D18D2F51A6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21" creationId="{40D3EBAA-81CA-F58E-5764-B8A1EB94D983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22" creationId="{138A0C14-C7B1-5A8A-E333-881FC2FD7C95}"/>
          </ac:spMkLst>
        </pc:spChg>
        <pc:spChg chg="add mod">
          <ac:chgData name="Hillier, Andrew" userId="9c944dff-96af-4bf6-9647-bbf132425dab" providerId="ADAL" clId="{3BB126DB-809E-4FF1-A34E-42F634A82221}" dt="2025-07-07T14:30:34.179" v="308" actId="1076"/>
          <ac:spMkLst>
            <pc:docMk/>
            <pc:sldMk cId="3945958119" sldId="258"/>
            <ac:spMk id="23" creationId="{0604A67E-E64C-4937-5D5A-388E142ACE85}"/>
          </ac:spMkLst>
        </pc:spChg>
        <pc:spChg chg="add mod">
          <ac:chgData name="Hillier, Andrew" userId="9c944dff-96af-4bf6-9647-bbf132425dab" providerId="ADAL" clId="{3BB126DB-809E-4FF1-A34E-42F634A82221}" dt="2025-07-08T08:57:59.292" v="621" actId="1076"/>
          <ac:spMkLst>
            <pc:docMk/>
            <pc:sldMk cId="3945958119" sldId="258"/>
            <ac:spMk id="25" creationId="{D2D59DA2-1A9A-898E-E7FB-A341D6E35C09}"/>
          </ac:spMkLst>
        </pc:spChg>
        <pc:picChg chg="mod">
          <ac:chgData name="Hillier, Andrew" userId="9c944dff-96af-4bf6-9647-bbf132425dab" providerId="ADAL" clId="{3BB126DB-809E-4FF1-A34E-42F634A82221}" dt="2025-07-07T14:33:08.878" v="336" actId="1076"/>
          <ac:picMkLst>
            <pc:docMk/>
            <pc:sldMk cId="3945958119" sldId="258"/>
            <ac:picMk id="17" creationId="{560E7D22-8E7D-2C6D-3D69-B3E1B37D0666}"/>
          </ac:picMkLst>
        </pc:picChg>
        <pc:picChg chg="add mod">
          <ac:chgData name="Hillier, Andrew" userId="9c944dff-96af-4bf6-9647-bbf132425dab" providerId="ADAL" clId="{3BB126DB-809E-4FF1-A34E-42F634A82221}" dt="2025-07-08T08:57:50.413" v="620" actId="14100"/>
          <ac:picMkLst>
            <pc:docMk/>
            <pc:sldMk cId="3945958119" sldId="258"/>
            <ac:picMk id="24" creationId="{4FA9A1DE-D7C8-0B6A-E457-23B63CD6A3E5}"/>
          </ac:picMkLst>
        </pc:picChg>
      </pc:sldChg>
      <pc:sldChg chg="del">
        <pc:chgData name="Hillier, Andrew" userId="9c944dff-96af-4bf6-9647-bbf132425dab" providerId="ADAL" clId="{3BB126DB-809E-4FF1-A34E-42F634A82221}" dt="2025-07-08T09:03:44.137" v="652" actId="47"/>
        <pc:sldMkLst>
          <pc:docMk/>
          <pc:sldMk cId="3967759753" sldId="259"/>
        </pc:sldMkLst>
      </pc:sldChg>
      <pc:sldChg chg="del">
        <pc:chgData name="Hillier, Andrew" userId="9c944dff-96af-4bf6-9647-bbf132425dab" providerId="ADAL" clId="{3BB126DB-809E-4FF1-A34E-42F634A82221}" dt="2025-07-08T09:03:44.137" v="652" actId="47"/>
        <pc:sldMkLst>
          <pc:docMk/>
          <pc:sldMk cId="4113649137" sldId="260"/>
        </pc:sldMkLst>
      </pc:sldChg>
      <pc:sldChg chg="addSp delSp modSp mod">
        <pc:chgData name="Hillier, Andrew" userId="9c944dff-96af-4bf6-9647-bbf132425dab" providerId="ADAL" clId="{3BB126DB-809E-4FF1-A34E-42F634A82221}" dt="2025-07-08T11:59:38.808" v="1480" actId="1038"/>
        <pc:sldMkLst>
          <pc:docMk/>
          <pc:sldMk cId="1584021844" sldId="261"/>
        </pc:sldMkLst>
        <pc:spChg chg="mod">
          <ac:chgData name="Hillier, Andrew" userId="9c944dff-96af-4bf6-9647-bbf132425dab" providerId="ADAL" clId="{3BB126DB-809E-4FF1-A34E-42F634A82221}" dt="2025-07-04T15:48:35.936" v="39" actId="1035"/>
          <ac:spMkLst>
            <pc:docMk/>
            <pc:sldMk cId="1584021844" sldId="261"/>
            <ac:spMk id="2" creationId="{D465DD64-47C2-BEB0-C9EA-AD038B40C8F6}"/>
          </ac:spMkLst>
        </pc:spChg>
        <pc:spChg chg="add mod">
          <ac:chgData name="Hillier, Andrew" userId="9c944dff-96af-4bf6-9647-bbf132425dab" providerId="ADAL" clId="{3BB126DB-809E-4FF1-A34E-42F634A82221}" dt="2025-07-08T11:59:38.808" v="1480" actId="1038"/>
          <ac:spMkLst>
            <pc:docMk/>
            <pc:sldMk cId="1584021844" sldId="261"/>
            <ac:spMk id="6" creationId="{84116630-8CF1-BA46-7281-4C6D2C6B662E}"/>
          </ac:spMkLst>
        </pc:spChg>
        <pc:spChg chg="add mod">
          <ac:chgData name="Hillier, Andrew" userId="9c944dff-96af-4bf6-9647-bbf132425dab" providerId="ADAL" clId="{3BB126DB-809E-4FF1-A34E-42F634A82221}" dt="2025-07-08T09:35:07.825" v="1174" actId="20577"/>
          <ac:spMkLst>
            <pc:docMk/>
            <pc:sldMk cId="1584021844" sldId="261"/>
            <ac:spMk id="7" creationId="{AD33DDEF-7360-FA93-F63C-3D2E062CB7D6}"/>
          </ac:spMkLst>
        </pc:spChg>
        <pc:spChg chg="add mod">
          <ac:chgData name="Hillier, Andrew" userId="9c944dff-96af-4bf6-9647-bbf132425dab" providerId="ADAL" clId="{3BB126DB-809E-4FF1-A34E-42F634A82221}" dt="2025-07-08T10:46:43.303" v="1476" actId="6549"/>
          <ac:spMkLst>
            <pc:docMk/>
            <pc:sldMk cId="1584021844" sldId="261"/>
            <ac:spMk id="8" creationId="{2F42B96F-D8D7-164A-5C05-A6860ACA62DA}"/>
          </ac:spMkLst>
        </pc:spChg>
        <pc:picChg chg="add mod modCrop">
          <ac:chgData name="Hillier, Andrew" userId="9c944dff-96af-4bf6-9647-bbf132425dab" providerId="ADAL" clId="{3BB126DB-809E-4FF1-A34E-42F634A82221}" dt="2025-07-08T09:34:35.733" v="1104" actId="1035"/>
          <ac:picMkLst>
            <pc:docMk/>
            <pc:sldMk cId="1584021844" sldId="261"/>
            <ac:picMk id="5" creationId="{F344C979-F474-3B23-7A18-23155A5A4125}"/>
          </ac:picMkLst>
        </pc:picChg>
      </pc:sldChg>
      <pc:sldChg chg="del">
        <pc:chgData name="Hillier, Andrew" userId="9c944dff-96af-4bf6-9647-bbf132425dab" providerId="ADAL" clId="{3BB126DB-809E-4FF1-A34E-42F634A82221}" dt="2025-07-08T09:03:44.137" v="652" actId="47"/>
        <pc:sldMkLst>
          <pc:docMk/>
          <pc:sldMk cId="3330800387" sldId="262"/>
        </pc:sldMkLst>
      </pc:sldChg>
      <pc:sldChg chg="addSp delSp modSp mod modAnim">
        <pc:chgData name="Hillier, Andrew" userId="9c944dff-96af-4bf6-9647-bbf132425dab" providerId="ADAL" clId="{3BB126DB-809E-4FF1-A34E-42F634A82221}" dt="2025-07-08T11:58:17.067" v="1478"/>
        <pc:sldMkLst>
          <pc:docMk/>
          <pc:sldMk cId="1295920617" sldId="263"/>
        </pc:sldMkLst>
        <pc:spChg chg="mod">
          <ac:chgData name="Hillier, Andrew" userId="9c944dff-96af-4bf6-9647-bbf132425dab" providerId="ADAL" clId="{3BB126DB-809E-4FF1-A34E-42F634A82221}" dt="2025-07-08T09:56:52.174" v="1282" actId="1035"/>
          <ac:spMkLst>
            <pc:docMk/>
            <pc:sldMk cId="1295920617" sldId="263"/>
            <ac:spMk id="2" creationId="{C58B8A77-5BE6-C9E7-6C32-D7AB33A228AA}"/>
          </ac:spMkLst>
        </pc:spChg>
        <pc:spChg chg="add mod">
          <ac:chgData name="Hillier, Andrew" userId="9c944dff-96af-4bf6-9647-bbf132425dab" providerId="ADAL" clId="{3BB126DB-809E-4FF1-A34E-42F634A82221}" dt="2025-07-08T10:42:45.088" v="1390" actId="948"/>
          <ac:spMkLst>
            <pc:docMk/>
            <pc:sldMk cId="1295920617" sldId="263"/>
            <ac:spMk id="4" creationId="{D6854F4A-9753-D9B0-037A-D67974178067}"/>
          </ac:spMkLst>
        </pc:spChg>
        <pc:spChg chg="add mod">
          <ac:chgData name="Hillier, Andrew" userId="9c944dff-96af-4bf6-9647-bbf132425dab" providerId="ADAL" clId="{3BB126DB-809E-4FF1-A34E-42F634A82221}" dt="2025-07-08T10:41:23.011" v="1376" actId="692"/>
          <ac:spMkLst>
            <pc:docMk/>
            <pc:sldMk cId="1295920617" sldId="263"/>
            <ac:spMk id="5" creationId="{32F636A4-A743-8688-3CB4-8FEF4293EBBA}"/>
          </ac:spMkLst>
        </pc:spChg>
        <pc:spChg chg="add mod">
          <ac:chgData name="Hillier, Andrew" userId="9c944dff-96af-4bf6-9647-bbf132425dab" providerId="ADAL" clId="{3BB126DB-809E-4FF1-A34E-42F634A82221}" dt="2025-07-08T10:43:01.954" v="1392" actId="1076"/>
          <ac:spMkLst>
            <pc:docMk/>
            <pc:sldMk cId="1295920617" sldId="263"/>
            <ac:spMk id="6" creationId="{C96F1742-7806-AD11-E9DA-6F7819945689}"/>
          </ac:spMkLst>
        </pc:spChg>
      </pc:sldChg>
      <pc:sldChg chg="addSp delSp modSp mod">
        <pc:chgData name="Hillier, Andrew" userId="9c944dff-96af-4bf6-9647-bbf132425dab" providerId="ADAL" clId="{3BB126DB-809E-4FF1-A34E-42F634A82221}" dt="2025-07-08T12:41:36.037" v="2228" actId="20577"/>
        <pc:sldMkLst>
          <pc:docMk/>
          <pc:sldMk cId="1903007920" sldId="264"/>
        </pc:sldMkLst>
        <pc:spChg chg="mod">
          <ac:chgData name="Hillier, Andrew" userId="9c944dff-96af-4bf6-9647-bbf132425dab" providerId="ADAL" clId="{3BB126DB-809E-4FF1-A34E-42F634A82221}" dt="2025-07-08T09:59:50.200" v="1350" actId="1035"/>
          <ac:spMkLst>
            <pc:docMk/>
            <pc:sldMk cId="1903007920" sldId="264"/>
            <ac:spMk id="2" creationId="{5C32155B-1C87-81AD-6CDA-6DA88E489E46}"/>
          </ac:spMkLst>
        </pc:spChg>
        <pc:spChg chg="add mod">
          <ac:chgData name="Hillier, Andrew" userId="9c944dff-96af-4bf6-9647-bbf132425dab" providerId="ADAL" clId="{3BB126DB-809E-4FF1-A34E-42F634A82221}" dt="2025-07-08T12:33:47.702" v="1759" actId="1035"/>
          <ac:spMkLst>
            <pc:docMk/>
            <pc:sldMk cId="1903007920" sldId="264"/>
            <ac:spMk id="4" creationId="{95597885-1FDA-2169-634D-D38BACDE38AF}"/>
          </ac:spMkLst>
        </pc:spChg>
        <pc:spChg chg="add mod">
          <ac:chgData name="Hillier, Andrew" userId="9c944dff-96af-4bf6-9647-bbf132425dab" providerId="ADAL" clId="{3BB126DB-809E-4FF1-A34E-42F634A82221}" dt="2025-07-08T12:36:19.577" v="1940" actId="20577"/>
          <ac:spMkLst>
            <pc:docMk/>
            <pc:sldMk cId="1903007920" sldId="264"/>
            <ac:spMk id="5" creationId="{36C4C32B-D5F8-E0DC-615F-384A7BBDC223}"/>
          </ac:spMkLst>
        </pc:spChg>
        <pc:spChg chg="add mod">
          <ac:chgData name="Hillier, Andrew" userId="9c944dff-96af-4bf6-9647-bbf132425dab" providerId="ADAL" clId="{3BB126DB-809E-4FF1-A34E-42F634A82221}" dt="2025-07-08T12:37:23.838" v="2118" actId="20577"/>
          <ac:spMkLst>
            <pc:docMk/>
            <pc:sldMk cId="1903007920" sldId="264"/>
            <ac:spMk id="6" creationId="{4F8BBCAF-1F61-D4BA-2EB0-38F0E1C6E3EA}"/>
          </ac:spMkLst>
        </pc:spChg>
        <pc:spChg chg="add mod">
          <ac:chgData name="Hillier, Andrew" userId="9c944dff-96af-4bf6-9647-bbf132425dab" providerId="ADAL" clId="{3BB126DB-809E-4FF1-A34E-42F634A82221}" dt="2025-07-08T12:41:36.037" v="2228" actId="20577"/>
          <ac:spMkLst>
            <pc:docMk/>
            <pc:sldMk cId="1903007920" sldId="264"/>
            <ac:spMk id="9" creationId="{536A0037-DDD1-214F-BF83-BD714CBF4708}"/>
          </ac:spMkLst>
        </pc:spChg>
        <pc:picChg chg="add mod">
          <ac:chgData name="Hillier, Andrew" userId="9c944dff-96af-4bf6-9647-bbf132425dab" providerId="ADAL" clId="{3BB126DB-809E-4FF1-A34E-42F634A82221}" dt="2025-07-08T12:40:44.900" v="2123" actId="1076"/>
          <ac:picMkLst>
            <pc:docMk/>
            <pc:sldMk cId="1903007920" sldId="264"/>
            <ac:picMk id="8" creationId="{6A02AB3B-2903-5E67-931F-0548504EEB8A}"/>
          </ac:picMkLst>
        </pc:picChg>
      </pc:sldChg>
      <pc:sldChg chg="addSp delSp modSp mod">
        <pc:chgData name="Hillier, Andrew" userId="9c944dff-96af-4bf6-9647-bbf132425dab" providerId="ADAL" clId="{3BB126DB-809E-4FF1-A34E-42F634A82221}" dt="2025-07-10T08:24:38.798" v="2375" actId="20577"/>
        <pc:sldMkLst>
          <pc:docMk/>
          <pc:sldMk cId="1469296567" sldId="265"/>
        </pc:sldMkLst>
        <pc:spChg chg="mod">
          <ac:chgData name="Hillier, Andrew" userId="9c944dff-96af-4bf6-9647-bbf132425dab" providerId="ADAL" clId="{3BB126DB-809E-4FF1-A34E-42F634A82221}" dt="2025-07-08T12:25:14.700" v="1698" actId="1035"/>
          <ac:spMkLst>
            <pc:docMk/>
            <pc:sldMk cId="1469296567" sldId="265"/>
            <ac:spMk id="2" creationId="{482292F2-53B5-EC50-4BA2-E229260284DE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5" creationId="{8E98B21C-9F46-D4BC-8F35-5734C715CC05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6" creationId="{ABBE7BE3-93A7-DF9F-5064-737D6ACFF141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7" creationId="{79B1F46F-927C-0AAB-F127-85906B10FAE0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8" creationId="{AF40F79E-01BA-3216-4F6F-9E6A0334FC86}"/>
          </ac:spMkLst>
        </pc:spChg>
        <pc:spChg chg="add mod">
          <ac:chgData name="Hillier, Andrew" userId="9c944dff-96af-4bf6-9647-bbf132425dab" providerId="ADAL" clId="{3BB126DB-809E-4FF1-A34E-42F634A82221}" dt="2025-07-10T08:23:52.418" v="2338" actId="1038"/>
          <ac:spMkLst>
            <pc:docMk/>
            <pc:sldMk cId="1469296567" sldId="265"/>
            <ac:spMk id="9" creationId="{D9A6668E-7229-F3C8-2312-AFEF9A9F1B71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10" creationId="{34E3D2D2-263A-B5DF-88E6-A4762010FB80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11" creationId="{54864740-3469-137F-C73F-F317694FE144}"/>
          </ac:spMkLst>
        </pc:spChg>
        <pc:spChg chg="add mod">
          <ac:chgData name="Hillier, Andrew" userId="9c944dff-96af-4bf6-9647-bbf132425dab" providerId="ADAL" clId="{3BB126DB-809E-4FF1-A34E-42F634A82221}" dt="2025-07-10T08:24:38.798" v="2375" actId="20577"/>
          <ac:spMkLst>
            <pc:docMk/>
            <pc:sldMk cId="1469296567" sldId="265"/>
            <ac:spMk id="12" creationId="{828E3256-8907-7E6E-3954-218C05D2929F}"/>
          </ac:spMkLst>
        </pc:spChg>
        <pc:spChg chg="add mod">
          <ac:chgData name="Hillier, Andrew" userId="9c944dff-96af-4bf6-9647-bbf132425dab" providerId="ADAL" clId="{3BB126DB-809E-4FF1-A34E-42F634A82221}" dt="2025-07-10T08:23:56.296" v="2363" actId="1038"/>
          <ac:spMkLst>
            <pc:docMk/>
            <pc:sldMk cId="1469296567" sldId="265"/>
            <ac:spMk id="13" creationId="{76D136F5-4772-1204-E301-23B59CE077E3}"/>
          </ac:spMkLst>
        </pc:spChg>
        <pc:spChg chg="add mod">
          <ac:chgData name="Hillier, Andrew" userId="9c944dff-96af-4bf6-9647-bbf132425dab" providerId="ADAL" clId="{3BB126DB-809E-4FF1-A34E-42F634A82221}" dt="2025-07-08T12:28:12.855" v="1705"/>
          <ac:spMkLst>
            <pc:docMk/>
            <pc:sldMk cId="1469296567" sldId="265"/>
            <ac:spMk id="14" creationId="{B1469912-408F-ACE0-EAB6-F4294D9C6965}"/>
          </ac:spMkLst>
        </pc:spChg>
        <pc:picChg chg="mod modCrop">
          <ac:chgData name="Hillier, Andrew" userId="9c944dff-96af-4bf6-9647-bbf132425dab" providerId="ADAL" clId="{3BB126DB-809E-4FF1-A34E-42F634A82221}" dt="2025-07-08T12:28:24.151" v="1706" actId="732"/>
          <ac:picMkLst>
            <pc:docMk/>
            <pc:sldMk cId="1469296567" sldId="265"/>
            <ac:picMk id="4" creationId="{6E2E6A81-DB83-0524-BE1E-4C329985ADB7}"/>
          </ac:picMkLst>
        </pc:picChg>
        <pc:picChg chg="add mod">
          <ac:chgData name="Hillier, Andrew" userId="9c944dff-96af-4bf6-9647-bbf132425dab" providerId="ADAL" clId="{3BB126DB-809E-4FF1-A34E-42F634A82221}" dt="2025-07-10T08:24:05.966" v="2366" actId="1076"/>
          <ac:picMkLst>
            <pc:docMk/>
            <pc:sldMk cId="1469296567" sldId="265"/>
            <ac:picMk id="15" creationId="{246B57B9-68BB-08BD-D059-1F5D1256689E}"/>
          </ac:picMkLst>
        </pc:picChg>
      </pc:sldChg>
      <pc:sldChg chg="modSp add del mod">
        <pc:chgData name="Hillier, Andrew" userId="9c944dff-96af-4bf6-9647-bbf132425dab" providerId="ADAL" clId="{3BB126DB-809E-4FF1-A34E-42F634A82221}" dt="2025-07-08T09:49:44.586" v="1252" actId="47"/>
        <pc:sldMkLst>
          <pc:docMk/>
          <pc:sldMk cId="0" sldId="266"/>
        </pc:sldMkLst>
      </pc:sldChg>
      <pc:sldChg chg="modSp new del mod">
        <pc:chgData name="Hillier, Andrew" userId="9c944dff-96af-4bf6-9647-bbf132425dab" providerId="ADAL" clId="{3BB126DB-809E-4FF1-A34E-42F634A82221}" dt="2025-07-07T12:31:16.442" v="159" actId="47"/>
        <pc:sldMkLst>
          <pc:docMk/>
          <pc:sldMk cId="3975478445" sldId="266"/>
        </pc:sldMkLst>
      </pc:sldChg>
      <pc:sldChg chg="addSp delSp modSp new del mod modAnim">
        <pc:chgData name="Hillier, Andrew" userId="9c944dff-96af-4bf6-9647-bbf132425dab" providerId="ADAL" clId="{3BB126DB-809E-4FF1-A34E-42F634A82221}" dt="2025-07-08T08:55:25.121" v="583" actId="47"/>
        <pc:sldMkLst>
          <pc:docMk/>
          <pc:sldMk cId="1480556351" sldId="267"/>
        </pc:sldMkLst>
      </pc:sldChg>
      <pc:sldChg chg="addSp delSp modSp add del mod">
        <pc:chgData name="Hillier, Andrew" userId="9c944dff-96af-4bf6-9647-bbf132425dab" providerId="ADAL" clId="{3BB126DB-809E-4FF1-A34E-42F634A82221}" dt="2025-07-08T09:19:25.609" v="957" actId="47"/>
        <pc:sldMkLst>
          <pc:docMk/>
          <pc:sldMk cId="0" sldId="268"/>
        </pc:sldMkLst>
      </pc:sldChg>
      <pc:sldChg chg="modSp add del mod">
        <pc:chgData name="Hillier, Andrew" userId="9c944dff-96af-4bf6-9647-bbf132425dab" providerId="ADAL" clId="{3BB126DB-809E-4FF1-A34E-42F634A82221}" dt="2025-07-08T10:00:34.149" v="1353" actId="47"/>
        <pc:sldMkLst>
          <pc:docMk/>
          <pc:sldMk cId="0" sldId="269"/>
        </pc:sldMkLst>
      </pc:sldChg>
      <pc:sldChg chg="modSp add del mod">
        <pc:chgData name="Hillier, Andrew" userId="9c944dff-96af-4bf6-9647-bbf132425dab" providerId="ADAL" clId="{3BB126DB-809E-4FF1-A34E-42F634A82221}" dt="2025-07-08T12:10:20.738" v="1552" actId="47"/>
        <pc:sldMkLst>
          <pc:docMk/>
          <pc:sldMk cId="0" sldId="270"/>
        </pc:sldMkLst>
      </pc:sldChg>
      <pc:sldChg chg="modSp add del mod">
        <pc:chgData name="Hillier, Andrew" userId="9c944dff-96af-4bf6-9647-bbf132425dab" providerId="ADAL" clId="{3BB126DB-809E-4FF1-A34E-42F634A82221}" dt="2025-07-08T12:13:46.818" v="1582" actId="47"/>
        <pc:sldMkLst>
          <pc:docMk/>
          <pc:sldMk cId="0" sldId="271"/>
        </pc:sldMkLst>
      </pc:sldChg>
      <pc:sldChg chg="modSp add del mod">
        <pc:chgData name="Hillier, Andrew" userId="9c944dff-96af-4bf6-9647-bbf132425dab" providerId="ADAL" clId="{3BB126DB-809E-4FF1-A34E-42F634A82221}" dt="2025-07-08T09:35:09.927" v="1175" actId="47"/>
        <pc:sldMkLst>
          <pc:docMk/>
          <pc:sldMk cId="0" sldId="272"/>
        </pc:sldMkLst>
      </pc:sldChg>
      <pc:sldChg chg="addSp delSp modSp add mod setBg delAnim modAnim delDesignElem">
        <pc:chgData name="Hillier, Andrew" userId="9c944dff-96af-4bf6-9647-bbf132425dab" providerId="ADAL" clId="{3BB126DB-809E-4FF1-A34E-42F634A82221}" dt="2025-07-08T09:28:54.762" v="997" actId="1035"/>
        <pc:sldMkLst>
          <pc:docMk/>
          <pc:sldMk cId="3252833902" sldId="273"/>
        </pc:sldMkLst>
        <pc:spChg chg="mod">
          <ac:chgData name="Hillier, Andrew" userId="9c944dff-96af-4bf6-9647-bbf132425dab" providerId="ADAL" clId="{3BB126DB-809E-4FF1-A34E-42F634A82221}" dt="2025-07-08T09:05:22.351" v="666"/>
          <ac:spMkLst>
            <pc:docMk/>
            <pc:sldMk cId="3252833902" sldId="273"/>
            <ac:spMk id="2" creationId="{E4EF0F13-AE6C-FE31-C0DA-E7E2E5D0E3AA}"/>
          </ac:spMkLst>
        </pc:spChg>
        <pc:spChg chg="add mod">
          <ac:chgData name="Hillier, Andrew" userId="9c944dff-96af-4bf6-9647-bbf132425dab" providerId="ADAL" clId="{3BB126DB-809E-4FF1-A34E-42F634A82221}" dt="2025-07-08T08:43:23.547" v="492" actId="1036"/>
          <ac:spMkLst>
            <pc:docMk/>
            <pc:sldMk cId="3252833902" sldId="273"/>
            <ac:spMk id="15" creationId="{9D0250A0-766A-E369-3F3A-68644C2458F7}"/>
          </ac:spMkLst>
        </pc:spChg>
        <pc:spChg chg="add mod">
          <ac:chgData name="Hillier, Andrew" userId="9c944dff-96af-4bf6-9647-bbf132425dab" providerId="ADAL" clId="{3BB126DB-809E-4FF1-A34E-42F634A82221}" dt="2025-07-08T09:27:54.914" v="968" actId="1036"/>
          <ac:spMkLst>
            <pc:docMk/>
            <pc:sldMk cId="3252833902" sldId="273"/>
            <ac:spMk id="16" creationId="{A37C69E8-400E-4549-4C21-4102291A223A}"/>
          </ac:spMkLst>
        </pc:spChg>
        <pc:spChg chg="add mod">
          <ac:chgData name="Hillier, Andrew" userId="9c944dff-96af-4bf6-9647-bbf132425dab" providerId="ADAL" clId="{3BB126DB-809E-4FF1-A34E-42F634A82221}" dt="2025-07-08T09:27:32.783" v="958" actId="207"/>
          <ac:spMkLst>
            <pc:docMk/>
            <pc:sldMk cId="3252833902" sldId="273"/>
            <ac:spMk id="17" creationId="{04B73C30-055C-F3E3-A02F-5D7563EA616F}"/>
          </ac:spMkLst>
        </pc:spChg>
        <pc:spChg chg="add mod">
          <ac:chgData name="Hillier, Andrew" userId="9c944dff-96af-4bf6-9647-bbf132425dab" providerId="ADAL" clId="{3BB126DB-809E-4FF1-A34E-42F634A82221}" dt="2025-07-08T08:55:16.771" v="582" actId="255"/>
          <ac:spMkLst>
            <pc:docMk/>
            <pc:sldMk cId="3252833902" sldId="273"/>
            <ac:spMk id="18" creationId="{EDDA8BA6-676C-8FEF-C830-09889264DD3E}"/>
          </ac:spMkLst>
        </pc:spChg>
        <pc:spChg chg="add">
          <ac:chgData name="Hillier, Andrew" userId="9c944dff-96af-4bf6-9647-bbf132425dab" providerId="ADAL" clId="{3BB126DB-809E-4FF1-A34E-42F634A82221}" dt="2025-07-08T09:27:46.961" v="959" actId="11529"/>
          <ac:spMkLst>
            <pc:docMk/>
            <pc:sldMk cId="3252833902" sldId="273"/>
            <ac:spMk id="20" creationId="{671DC4F4-0894-5A73-3B71-9BDFC9F37026}"/>
          </ac:spMkLst>
        </pc:spChg>
        <pc:spChg chg="add mod">
          <ac:chgData name="Hillier, Andrew" userId="9c944dff-96af-4bf6-9647-bbf132425dab" providerId="ADAL" clId="{3BB126DB-809E-4FF1-A34E-42F634A82221}" dt="2025-07-08T09:27:58.246" v="975" actId="1036"/>
          <ac:spMkLst>
            <pc:docMk/>
            <pc:sldMk cId="3252833902" sldId="273"/>
            <ac:spMk id="21" creationId="{ED2E1F30-45D1-0992-709D-4FA9865FDFB7}"/>
          </ac:spMkLst>
        </pc:spChg>
        <pc:spChg chg="add mod">
          <ac:chgData name="Hillier, Andrew" userId="9c944dff-96af-4bf6-9647-bbf132425dab" providerId="ADAL" clId="{3BB126DB-809E-4FF1-A34E-42F634A82221}" dt="2025-07-08T09:28:54.762" v="997" actId="1035"/>
          <ac:spMkLst>
            <pc:docMk/>
            <pc:sldMk cId="3252833902" sldId="273"/>
            <ac:spMk id="22" creationId="{F87ED7B4-0771-FA01-5B7D-238F4FA5EC16}"/>
          </ac:spMkLst>
        </pc:spChg>
        <pc:picChg chg="add mod">
          <ac:chgData name="Hillier, Andrew" userId="9c944dff-96af-4bf6-9647-bbf132425dab" providerId="ADAL" clId="{3BB126DB-809E-4FF1-A34E-42F634A82221}" dt="2025-07-08T09:12:04.129" v="727" actId="1076"/>
          <ac:picMkLst>
            <pc:docMk/>
            <pc:sldMk cId="3252833902" sldId="273"/>
            <ac:picMk id="1026" creationId="{144ECC78-BA9D-0665-D317-2D0684730AC5}"/>
          </ac:picMkLst>
        </pc:picChg>
      </pc:sldChg>
      <pc:sldChg chg="add del">
        <pc:chgData name="Hillier, Andrew" userId="9c944dff-96af-4bf6-9647-bbf132425dab" providerId="ADAL" clId="{3BB126DB-809E-4FF1-A34E-42F634A82221}" dt="2025-07-08T08:58:17.571" v="622" actId="47"/>
        <pc:sldMkLst>
          <pc:docMk/>
          <pc:sldMk cId="0" sldId="274"/>
        </pc:sldMkLst>
      </pc:sldChg>
      <pc:sldChg chg="addSp delSp modSp new mod">
        <pc:chgData name="Hillier, Andrew" userId="9c944dff-96af-4bf6-9647-bbf132425dab" providerId="ADAL" clId="{3BB126DB-809E-4FF1-A34E-42F634A82221}" dt="2025-07-08T12:49:23.522" v="2319" actId="20577"/>
        <pc:sldMkLst>
          <pc:docMk/>
          <pc:sldMk cId="2621971768" sldId="275"/>
        </pc:sldMkLst>
        <pc:spChg chg="mod">
          <ac:chgData name="Hillier, Andrew" userId="9c944dff-96af-4bf6-9647-bbf132425dab" providerId="ADAL" clId="{3BB126DB-809E-4FF1-A34E-42F634A82221}" dt="2025-07-08T08:57:37.190" v="617" actId="255"/>
          <ac:spMkLst>
            <pc:docMk/>
            <pc:sldMk cId="2621971768" sldId="275"/>
            <ac:spMk id="2" creationId="{7C15E273-0AAF-2C1C-53C9-E37D194B4FDB}"/>
          </ac:spMkLst>
        </pc:spChg>
        <pc:spChg chg="mod">
          <ac:chgData name="Hillier, Andrew" userId="9c944dff-96af-4bf6-9647-bbf132425dab" providerId="ADAL" clId="{3BB126DB-809E-4FF1-A34E-42F634A82221}" dt="2025-07-08T09:05:52.118" v="673"/>
          <ac:spMkLst>
            <pc:docMk/>
            <pc:sldMk cId="2621971768" sldId="275"/>
            <ac:spMk id="3" creationId="{63FE4A6C-F337-B613-121F-D408BB5D1A13}"/>
          </ac:spMkLst>
        </pc:spChg>
        <pc:spChg chg="add mod">
          <ac:chgData name="Hillier, Andrew" userId="9c944dff-96af-4bf6-9647-bbf132425dab" providerId="ADAL" clId="{3BB126DB-809E-4FF1-A34E-42F634A82221}" dt="2025-07-08T12:49:23.522" v="2319" actId="20577"/>
          <ac:spMkLst>
            <pc:docMk/>
            <pc:sldMk cId="2621971768" sldId="275"/>
            <ac:spMk id="5" creationId="{60240281-CD6C-A37F-B3D6-2CCA2B603EB2}"/>
          </ac:spMkLst>
        </pc:spChg>
        <pc:spChg chg="mod">
          <ac:chgData name="Hillier, Andrew" userId="9c944dff-96af-4bf6-9647-bbf132425dab" providerId="ADAL" clId="{3BB126DB-809E-4FF1-A34E-42F634A82221}" dt="2025-07-08T08:56:57.339" v="591"/>
          <ac:spMkLst>
            <pc:docMk/>
            <pc:sldMk cId="2621971768" sldId="275"/>
            <ac:spMk id="8" creationId="{9BEDD6E7-A66C-F398-991E-7927E32D0BE5}"/>
          </ac:spMkLst>
        </pc:spChg>
        <pc:spChg chg="add mod">
          <ac:chgData name="Hillier, Andrew" userId="9c944dff-96af-4bf6-9647-bbf132425dab" providerId="ADAL" clId="{3BB126DB-809E-4FF1-A34E-42F634A82221}" dt="2025-07-08T09:13:01.990" v="728" actId="1076"/>
          <ac:spMkLst>
            <pc:docMk/>
            <pc:sldMk cId="2621971768" sldId="275"/>
            <ac:spMk id="9" creationId="{59BF7FDE-5834-27F2-9AA2-122B56E58999}"/>
          </ac:spMkLst>
        </pc:spChg>
        <pc:spChg chg="add mod">
          <ac:chgData name="Hillier, Andrew" userId="9c944dff-96af-4bf6-9647-bbf132425dab" providerId="ADAL" clId="{3BB126DB-809E-4FF1-A34E-42F634A82221}" dt="2025-07-08T12:48:53.765" v="2263" actId="1036"/>
          <ac:spMkLst>
            <pc:docMk/>
            <pc:sldMk cId="2621971768" sldId="275"/>
            <ac:spMk id="10" creationId="{577C08C9-D0B2-AB11-8611-FC4B87D70654}"/>
          </ac:spMkLst>
        </pc:spChg>
        <pc:grpChg chg="add mod">
          <ac:chgData name="Hillier, Andrew" userId="9c944dff-96af-4bf6-9647-bbf132425dab" providerId="ADAL" clId="{3BB126DB-809E-4FF1-A34E-42F634A82221}" dt="2025-07-08T08:56:57.339" v="591"/>
          <ac:grpSpMkLst>
            <pc:docMk/>
            <pc:sldMk cId="2621971768" sldId="275"/>
            <ac:grpSpMk id="6" creationId="{23F58DCC-2B47-D97F-1387-57706651E2CA}"/>
          </ac:grpSpMkLst>
        </pc:grpChg>
        <pc:picChg chg="mod">
          <ac:chgData name="Hillier, Andrew" userId="9c944dff-96af-4bf6-9647-bbf132425dab" providerId="ADAL" clId="{3BB126DB-809E-4FF1-A34E-42F634A82221}" dt="2025-07-08T08:56:57.339" v="591"/>
          <ac:picMkLst>
            <pc:docMk/>
            <pc:sldMk cId="2621971768" sldId="275"/>
            <ac:picMk id="7" creationId="{CAD9AAB9-6110-057F-19E1-133E16E19BB8}"/>
          </ac:picMkLst>
        </pc:picChg>
      </pc:sldChg>
      <pc:sldChg chg="add setBg">
        <pc:chgData name="Hillier, Andrew" userId="9c944dff-96af-4bf6-9647-bbf132425dab" providerId="ADAL" clId="{3BB126DB-809E-4FF1-A34E-42F634A82221}" dt="2025-07-08T09:06:17.843" v="682"/>
        <pc:sldMkLst>
          <pc:docMk/>
          <pc:sldMk cId="113441860" sldId="276"/>
        </pc:sldMkLst>
      </pc:sldChg>
      <pc:sldChg chg="addSp delSp modSp new mod modAnim">
        <pc:chgData name="Hillier, Andrew" userId="9c944dff-96af-4bf6-9647-bbf132425dab" providerId="ADAL" clId="{3BB126DB-809E-4FF1-A34E-42F634A82221}" dt="2025-07-08T12:50:47.804" v="2322"/>
        <pc:sldMkLst>
          <pc:docMk/>
          <pc:sldMk cId="1428945610" sldId="277"/>
        </pc:sldMkLst>
        <pc:spChg chg="add mod">
          <ac:chgData name="Hillier, Andrew" userId="9c944dff-96af-4bf6-9647-bbf132425dab" providerId="ADAL" clId="{3BB126DB-809E-4FF1-A34E-42F634A82221}" dt="2025-07-08T09:18:47.538" v="954" actId="1035"/>
          <ac:spMkLst>
            <pc:docMk/>
            <pc:sldMk cId="1428945610" sldId="277"/>
            <ac:spMk id="4" creationId="{24A622BB-5E17-86A2-0CB9-5384DECC0A2F}"/>
          </ac:spMkLst>
        </pc:spChg>
        <pc:spChg chg="add 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5" creationId="{C043C2BA-C62A-F9AF-79F5-0D9795D0C246}"/>
          </ac:spMkLst>
        </pc:spChg>
        <pc:spChg chg="add 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6" creationId="{B52F1CD4-A245-BB31-C1B0-28ADAC38D43C}"/>
          </ac:spMkLst>
        </pc:spChg>
        <pc:spChg chg="mod">
          <ac:chgData name="Hillier, Andrew" userId="9c944dff-96af-4bf6-9647-bbf132425dab" providerId="ADAL" clId="{3BB126DB-809E-4FF1-A34E-42F634A82221}" dt="2025-07-08T09:30:14.852" v="1008" actId="20577"/>
          <ac:spMkLst>
            <pc:docMk/>
            <pc:sldMk cId="1428945610" sldId="277"/>
            <ac:spMk id="8" creationId="{8E353C79-4202-ACC7-DD7C-31F4B2691B44}"/>
          </ac:spMkLst>
        </pc:spChg>
        <pc:spChg chg="mod">
          <ac:chgData name="Hillier, Andrew" userId="9c944dff-96af-4bf6-9647-bbf132425dab" providerId="ADAL" clId="{3BB126DB-809E-4FF1-A34E-42F634A82221}" dt="2025-07-08T09:31:14.339" v="1026" actId="14100"/>
          <ac:spMkLst>
            <pc:docMk/>
            <pc:sldMk cId="1428945610" sldId="277"/>
            <ac:spMk id="9" creationId="{6A975DCC-F771-ACF8-6952-2E12FF7C35AF}"/>
          </ac:spMkLst>
        </pc:spChg>
        <pc:spChg chg="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11" creationId="{675C8552-0B71-1A75-C0E3-D9E55A1057ED}"/>
          </ac:spMkLst>
        </pc:spChg>
        <pc:spChg chg="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13" creationId="{0B7BE86D-C63C-EA7A-6511-D40A9B9F4CBF}"/>
          </ac:spMkLst>
        </pc:spChg>
        <pc:spChg chg="add 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16" creationId="{01EE658D-0807-4EB5-87F0-4D7D278628B1}"/>
          </ac:spMkLst>
        </pc:spChg>
        <pc:spChg chg="mod">
          <ac:chgData name="Hillier, Andrew" userId="9c944dff-96af-4bf6-9647-bbf132425dab" providerId="ADAL" clId="{3BB126DB-809E-4FF1-A34E-42F634A82221}" dt="2025-07-08T09:32:08.273" v="1035" actId="6549"/>
          <ac:spMkLst>
            <pc:docMk/>
            <pc:sldMk cId="1428945610" sldId="277"/>
            <ac:spMk id="18" creationId="{96C62B64-A316-A0E9-62E6-E2D854DF73B8}"/>
          </ac:spMkLst>
        </pc:spChg>
        <pc:spChg chg="mod">
          <ac:chgData name="Hillier, Andrew" userId="9c944dff-96af-4bf6-9647-bbf132425dab" providerId="ADAL" clId="{3BB126DB-809E-4FF1-A34E-42F634A82221}" dt="2025-07-08T09:31:58.482" v="1032" actId="20577"/>
          <ac:spMkLst>
            <pc:docMk/>
            <pc:sldMk cId="1428945610" sldId="277"/>
            <ac:spMk id="19" creationId="{62634BED-2A13-C87B-76E4-966927F9D773}"/>
          </ac:spMkLst>
        </pc:spChg>
        <pc:spChg chg="add 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20" creationId="{F77D2483-6DB6-3673-71E2-EB210C025C6C}"/>
          </ac:spMkLst>
        </pc:spChg>
        <pc:spChg chg="add mod">
          <ac:chgData name="Hillier, Andrew" userId="9c944dff-96af-4bf6-9647-bbf132425dab" providerId="ADAL" clId="{3BB126DB-809E-4FF1-A34E-42F634A82221}" dt="2025-07-08T09:18:57.906" v="955"/>
          <ac:spMkLst>
            <pc:docMk/>
            <pc:sldMk cId="1428945610" sldId="277"/>
            <ac:spMk id="21" creationId="{007B0610-50E3-B08D-DB10-2190D3288915}"/>
          </ac:spMkLst>
        </pc:spChg>
        <pc:spChg chg="add mod">
          <ac:chgData name="Hillier, Andrew" userId="9c944dff-96af-4bf6-9647-bbf132425dab" providerId="ADAL" clId="{3BB126DB-809E-4FF1-A34E-42F634A82221}" dt="2025-07-08T09:31:03.605" v="1017" actId="1076"/>
          <ac:spMkLst>
            <pc:docMk/>
            <pc:sldMk cId="1428945610" sldId="277"/>
            <ac:spMk id="23" creationId="{5ACD4603-F603-BF38-C8F4-446306DB29B1}"/>
          </ac:spMkLst>
        </pc:spChg>
        <pc:spChg chg="add mod">
          <ac:chgData name="Hillier, Andrew" userId="9c944dff-96af-4bf6-9647-bbf132425dab" providerId="ADAL" clId="{3BB126DB-809E-4FF1-A34E-42F634A82221}" dt="2025-07-08T09:31:24.739" v="1028" actId="1076"/>
          <ac:spMkLst>
            <pc:docMk/>
            <pc:sldMk cId="1428945610" sldId="277"/>
            <ac:spMk id="25" creationId="{60E44440-933E-86E9-B951-990C9217F0DC}"/>
          </ac:spMkLst>
        </pc:spChg>
        <pc:grpChg chg="mod">
          <ac:chgData name="Hillier, Andrew" userId="9c944dff-96af-4bf6-9647-bbf132425dab" providerId="ADAL" clId="{3BB126DB-809E-4FF1-A34E-42F634A82221}" dt="2025-07-08T09:31:58.482" v="1032" actId="20577"/>
          <ac:grpSpMkLst>
            <pc:docMk/>
            <pc:sldMk cId="1428945610" sldId="277"/>
            <ac:grpSpMk id="17" creationId="{35C89A51-57A1-36CC-EEF5-1D2F3CE8A2DF}"/>
          </ac:grpSpMkLst>
        </pc:grpChg>
      </pc:sldChg>
      <pc:sldChg chg="addSp delSp modSp new mod">
        <pc:chgData name="Hillier, Andrew" userId="9c944dff-96af-4bf6-9647-bbf132425dab" providerId="ADAL" clId="{3BB126DB-809E-4FF1-A34E-42F634A82221}" dt="2025-07-08T10:45:19.458" v="1449" actId="6549"/>
        <pc:sldMkLst>
          <pc:docMk/>
          <pc:sldMk cId="1004920066" sldId="278"/>
        </pc:sldMkLst>
        <pc:spChg chg="mod">
          <ac:chgData name="Hillier, Andrew" userId="9c944dff-96af-4bf6-9647-bbf132425dab" providerId="ADAL" clId="{3BB126DB-809E-4FF1-A34E-42F634A82221}" dt="2025-07-08T09:43:08.988" v="1205" actId="1036"/>
          <ac:spMkLst>
            <pc:docMk/>
            <pc:sldMk cId="1004920066" sldId="278"/>
            <ac:spMk id="2" creationId="{C19470F5-D834-92D9-61A6-2B6E28A33192}"/>
          </ac:spMkLst>
        </pc:spChg>
        <pc:spChg chg="add mod">
          <ac:chgData name="Hillier, Andrew" userId="9c944dff-96af-4bf6-9647-bbf132425dab" providerId="ADAL" clId="{3BB126DB-809E-4FF1-A34E-42F634A82221}" dt="2025-07-08T09:45:14.097" v="1250" actId="1036"/>
          <ac:spMkLst>
            <pc:docMk/>
            <pc:sldMk cId="1004920066" sldId="278"/>
            <ac:spMk id="5" creationId="{31AD6336-7E48-8D59-6F7B-1BDC97CA586D}"/>
          </ac:spMkLst>
        </pc:spChg>
        <pc:spChg chg="add mod">
          <ac:chgData name="Hillier, Andrew" userId="9c944dff-96af-4bf6-9647-bbf132425dab" providerId="ADAL" clId="{3BB126DB-809E-4FF1-A34E-42F634A82221}" dt="2025-07-08T09:45:14.097" v="1250" actId="1036"/>
          <ac:spMkLst>
            <pc:docMk/>
            <pc:sldMk cId="1004920066" sldId="278"/>
            <ac:spMk id="6" creationId="{770BF9DE-A585-4FC1-6862-1E56241AFDEC}"/>
          </ac:spMkLst>
        </pc:spChg>
        <pc:spChg chg="add mod">
          <ac:chgData name="Hillier, Andrew" userId="9c944dff-96af-4bf6-9647-bbf132425dab" providerId="ADAL" clId="{3BB126DB-809E-4FF1-A34E-42F634A82221}" dt="2025-07-08T09:45:14.097" v="1250" actId="1036"/>
          <ac:spMkLst>
            <pc:docMk/>
            <pc:sldMk cId="1004920066" sldId="278"/>
            <ac:spMk id="7" creationId="{D20814CE-815D-BA50-9584-AF92A8AFB0A9}"/>
          </ac:spMkLst>
        </pc:spChg>
        <pc:spChg chg="add mod">
          <ac:chgData name="Hillier, Andrew" userId="9c944dff-96af-4bf6-9647-bbf132425dab" providerId="ADAL" clId="{3BB126DB-809E-4FF1-A34E-42F634A82221}" dt="2025-07-08T09:45:14.097" v="1250" actId="1036"/>
          <ac:spMkLst>
            <pc:docMk/>
            <pc:sldMk cId="1004920066" sldId="278"/>
            <ac:spMk id="8" creationId="{20071998-38B5-4A74-FB76-CB0A42D23893}"/>
          </ac:spMkLst>
        </pc:spChg>
        <pc:spChg chg="add mod">
          <ac:chgData name="Hillier, Andrew" userId="9c944dff-96af-4bf6-9647-bbf132425dab" providerId="ADAL" clId="{3BB126DB-809E-4FF1-A34E-42F634A82221}" dt="2025-07-08T09:45:07.559" v="1229" actId="1038"/>
          <ac:spMkLst>
            <pc:docMk/>
            <pc:sldMk cId="1004920066" sldId="278"/>
            <ac:spMk id="9" creationId="{143C30EC-8327-76CD-5FF5-C922D6429276}"/>
          </ac:spMkLst>
        </pc:spChg>
        <pc:spChg chg="add mod">
          <ac:chgData name="Hillier, Andrew" userId="9c944dff-96af-4bf6-9647-bbf132425dab" providerId="ADAL" clId="{3BB126DB-809E-4FF1-A34E-42F634A82221}" dt="2025-07-08T10:45:19.458" v="1449" actId="6549"/>
          <ac:spMkLst>
            <pc:docMk/>
            <pc:sldMk cId="1004920066" sldId="278"/>
            <ac:spMk id="10" creationId="{F97AFD3A-67BA-B7E7-E841-C537464BF890}"/>
          </ac:spMkLst>
        </pc:spChg>
        <pc:picChg chg="add mod">
          <ac:chgData name="Hillier, Andrew" userId="9c944dff-96af-4bf6-9647-bbf132425dab" providerId="ADAL" clId="{3BB126DB-809E-4FF1-A34E-42F634A82221}" dt="2025-07-08T09:45:14.097" v="1250" actId="1036"/>
          <ac:picMkLst>
            <pc:docMk/>
            <pc:sldMk cId="1004920066" sldId="278"/>
            <ac:picMk id="4" creationId="{7060575E-D632-C4D9-7AC9-CCC7E0D883FF}"/>
          </ac:picMkLst>
        </pc:picChg>
      </pc:sldChg>
      <pc:sldChg chg="addSp delSp modSp new mod modAnim">
        <pc:chgData name="Hillier, Andrew" userId="9c944dff-96af-4bf6-9647-bbf132425dab" providerId="ADAL" clId="{3BB126DB-809E-4FF1-A34E-42F634A82221}" dt="2025-07-08T12:23:08.758" v="1676"/>
        <pc:sldMkLst>
          <pc:docMk/>
          <pc:sldMk cId="2473079375" sldId="279"/>
        </pc:sldMkLst>
        <pc:spChg chg="mod">
          <ac:chgData name="Hillier, Andrew" userId="9c944dff-96af-4bf6-9647-bbf132425dab" providerId="ADAL" clId="{3BB126DB-809E-4FF1-A34E-42F634A82221}" dt="2025-07-08T12:12:57.005" v="1577" actId="1035"/>
          <ac:spMkLst>
            <pc:docMk/>
            <pc:sldMk cId="2473079375" sldId="279"/>
            <ac:spMk id="2" creationId="{D9784124-04DA-4474-3815-BCAFF55AED5B}"/>
          </ac:spMkLst>
        </pc:spChg>
        <pc:spChg chg="add mod">
          <ac:chgData name="Hillier, Andrew" userId="9c944dff-96af-4bf6-9647-bbf132425dab" providerId="ADAL" clId="{3BB126DB-809E-4FF1-A34E-42F634A82221}" dt="2025-07-08T12:18:46.227" v="1587" actId="207"/>
          <ac:spMkLst>
            <pc:docMk/>
            <pc:sldMk cId="2473079375" sldId="279"/>
            <ac:spMk id="4" creationId="{16CEF1F8-0599-757C-AC77-BDDC1B581815}"/>
          </ac:spMkLst>
        </pc:spChg>
        <pc:spChg chg="add mod">
          <ac:chgData name="Hillier, Andrew" userId="9c944dff-96af-4bf6-9647-bbf132425dab" providerId="ADAL" clId="{3BB126DB-809E-4FF1-A34E-42F634A82221}" dt="2025-07-08T12:19:00.613" v="1589" actId="207"/>
          <ac:spMkLst>
            <pc:docMk/>
            <pc:sldMk cId="2473079375" sldId="279"/>
            <ac:spMk id="5" creationId="{9DFA271D-4209-CBE0-FA6D-708109552C1B}"/>
          </ac:spMkLst>
        </pc:spChg>
        <pc:spChg chg="add mod">
          <ac:chgData name="Hillier, Andrew" userId="9c944dff-96af-4bf6-9647-bbf132425dab" providerId="ADAL" clId="{3BB126DB-809E-4FF1-A34E-42F634A82221}" dt="2025-07-08T12:13:11.942" v="1579"/>
          <ac:spMkLst>
            <pc:docMk/>
            <pc:sldMk cId="2473079375" sldId="279"/>
            <ac:spMk id="6" creationId="{1017E765-1D6F-2A23-E35C-3F8C52AF9549}"/>
          </ac:spMkLst>
        </pc:spChg>
        <pc:spChg chg="add mod">
          <ac:chgData name="Hillier, Andrew" userId="9c944dff-96af-4bf6-9647-bbf132425dab" providerId="ADAL" clId="{3BB126DB-809E-4FF1-A34E-42F634A82221}" dt="2025-07-08T12:18:51.081" v="1588" actId="207"/>
          <ac:spMkLst>
            <pc:docMk/>
            <pc:sldMk cId="2473079375" sldId="279"/>
            <ac:spMk id="7" creationId="{CC17D5FA-E6B4-6F64-0928-FC46079EADEF}"/>
          </ac:spMkLst>
        </pc:spChg>
        <pc:spChg chg="mod">
          <ac:chgData name="Hillier, Andrew" userId="9c944dff-96af-4bf6-9647-bbf132425dab" providerId="ADAL" clId="{3BB126DB-809E-4FF1-A34E-42F634A82221}" dt="2025-07-08T12:20:44.934" v="1664" actId="1076"/>
          <ac:spMkLst>
            <pc:docMk/>
            <pc:sldMk cId="2473079375" sldId="279"/>
            <ac:spMk id="9" creationId="{8FA6F1D1-937A-A08E-69B7-33BB92B01912}"/>
          </ac:spMkLst>
        </pc:spChg>
        <pc:spChg chg="mod">
          <ac:chgData name="Hillier, Andrew" userId="9c944dff-96af-4bf6-9647-bbf132425dab" providerId="ADAL" clId="{3BB126DB-809E-4FF1-A34E-42F634A82221}" dt="2025-07-08T12:13:11.942" v="1579"/>
          <ac:spMkLst>
            <pc:docMk/>
            <pc:sldMk cId="2473079375" sldId="279"/>
            <ac:spMk id="11" creationId="{0CC70C40-5F42-F402-606A-1102477A0D39}"/>
          </ac:spMkLst>
        </pc:spChg>
        <pc:spChg chg="mod">
          <ac:chgData name="Hillier, Andrew" userId="9c944dff-96af-4bf6-9647-bbf132425dab" providerId="ADAL" clId="{3BB126DB-809E-4FF1-A34E-42F634A82221}" dt="2025-07-08T12:13:11.942" v="1579"/>
          <ac:spMkLst>
            <pc:docMk/>
            <pc:sldMk cId="2473079375" sldId="279"/>
            <ac:spMk id="12" creationId="{E8B9AD1B-7BE0-0918-6790-E0A98254C391}"/>
          </ac:spMkLst>
        </pc:spChg>
        <pc:spChg chg="mod">
          <ac:chgData name="Hillier, Andrew" userId="9c944dff-96af-4bf6-9647-bbf132425dab" providerId="ADAL" clId="{3BB126DB-809E-4FF1-A34E-42F634A82221}" dt="2025-07-08T12:21:57.209" v="1674" actId="207"/>
          <ac:spMkLst>
            <pc:docMk/>
            <pc:sldMk cId="2473079375" sldId="279"/>
            <ac:spMk id="13" creationId="{F48F0F00-AEAE-EB3B-5DE2-EFEABA5CD6A5}"/>
          </ac:spMkLst>
        </pc:spChg>
        <pc:spChg chg="add mod">
          <ac:chgData name="Hillier, Andrew" userId="9c944dff-96af-4bf6-9647-bbf132425dab" providerId="ADAL" clId="{3BB126DB-809E-4FF1-A34E-42F634A82221}" dt="2025-07-08T12:21:25.991" v="1672" actId="1076"/>
          <ac:spMkLst>
            <pc:docMk/>
            <pc:sldMk cId="2473079375" sldId="279"/>
            <ac:spMk id="17" creationId="{814B162C-CF4F-8A6B-3D47-1060665911D3}"/>
          </ac:spMkLst>
        </pc:spChg>
        <pc:spChg chg="add">
          <ac:chgData name="Hillier, Andrew" userId="9c944dff-96af-4bf6-9647-bbf132425dab" providerId="ADAL" clId="{3BB126DB-809E-4FF1-A34E-42F634A82221}" dt="2025-07-08T12:20:54.126" v="1665" actId="11529"/>
          <ac:spMkLst>
            <pc:docMk/>
            <pc:sldMk cId="2473079375" sldId="279"/>
            <ac:spMk id="18" creationId="{9B9D7A21-E1F9-249F-9E33-49513C85A1FC}"/>
          </ac:spMkLst>
        </pc:spChg>
        <pc:grpChg chg="mod">
          <ac:chgData name="Hillier, Andrew" userId="9c944dff-96af-4bf6-9647-bbf132425dab" providerId="ADAL" clId="{3BB126DB-809E-4FF1-A34E-42F634A82221}" dt="2025-07-08T12:20:39.402" v="1663" actId="1037"/>
          <ac:grpSpMkLst>
            <pc:docMk/>
            <pc:sldMk cId="2473079375" sldId="279"/>
            <ac:grpSpMk id="8" creationId="{56963B63-E6ED-64EE-9045-7F5A7064D615}"/>
          </ac:grpSpMkLst>
        </pc:grpChg>
        <pc:picChg chg="mod modCrop">
          <ac:chgData name="Hillier, Andrew" userId="9c944dff-96af-4bf6-9647-bbf132425dab" providerId="ADAL" clId="{3BB126DB-809E-4FF1-A34E-42F634A82221}" dt="2025-07-08T12:21:42.931" v="1673" actId="732"/>
          <ac:picMkLst>
            <pc:docMk/>
            <pc:sldMk cId="2473079375" sldId="279"/>
            <ac:picMk id="14" creationId="{AFA360E2-B9FD-7CDA-51F2-0BEB7A8212AC}"/>
          </ac:picMkLst>
        </pc:picChg>
      </pc:sldChg>
      <pc:sldChg chg="addSp delSp modSp new del mod ord modShow">
        <pc:chgData name="Hillier, Andrew" userId="9c944dff-96af-4bf6-9647-bbf132425dab" providerId="ADAL" clId="{3BB126DB-809E-4FF1-A34E-42F634A82221}" dt="2025-07-09T16:11:10.886" v="2323" actId="47"/>
        <pc:sldMkLst>
          <pc:docMk/>
          <pc:sldMk cId="4132315238" sldId="280"/>
        </pc:sldMkLst>
      </pc:sldChg>
      <pc:sldChg chg="delSp modSp add del mod">
        <pc:chgData name="Hillier, Andrew" userId="9c944dff-96af-4bf6-9647-bbf132425dab" providerId="ADAL" clId="{3BB126DB-809E-4FF1-A34E-42F634A82221}" dt="2025-07-08T12:28:37.881" v="1707" actId="47"/>
        <pc:sldMkLst>
          <pc:docMk/>
          <pc:sldMk cId="0" sldId="281"/>
        </pc:sldMkLst>
      </pc:sldChg>
      <pc:sldMasterChg chg="delSldLayout">
        <pc:chgData name="Hillier, Andrew" userId="9c944dff-96af-4bf6-9647-bbf132425dab" providerId="ADAL" clId="{3BB126DB-809E-4FF1-A34E-42F634A82221}" dt="2025-07-07T14:28:41.864" v="266" actId="47"/>
        <pc:sldMasterMkLst>
          <pc:docMk/>
          <pc:sldMasterMk cId="3930553134" sldId="2147483648"/>
        </pc:sldMasterMkLst>
        <pc:sldLayoutChg chg="del">
          <pc:chgData name="Hillier, Andrew" userId="9c944dff-96af-4bf6-9647-bbf132425dab" providerId="ADAL" clId="{3BB126DB-809E-4FF1-A34E-42F634A82221}" dt="2025-07-07T14:28:41.864" v="266" actId="47"/>
          <pc:sldLayoutMkLst>
            <pc:docMk/>
            <pc:sldMasterMk cId="3930553134" sldId="2147483648"/>
            <pc:sldLayoutMk cId="765762473" sldId="2147483660"/>
          </pc:sldLayoutMkLst>
        </pc:sldLayoutChg>
      </pc:sldMasterChg>
      <pc:sldMasterChg chg="modSldLayout">
        <pc:chgData name="Hillier, Andrew" userId="9c944dff-96af-4bf6-9647-bbf132425dab" providerId="ADAL" clId="{3BB126DB-809E-4FF1-A34E-42F634A82221}" dt="2025-07-08T09:05:22.351" v="666"/>
        <pc:sldMasterMkLst>
          <pc:docMk/>
          <pc:sldMasterMk cId="1201410810" sldId="2147483661"/>
        </pc:sldMasterMkLst>
        <pc:sldLayoutChg chg="addSp delSp">
          <pc:chgData name="Hillier, Andrew" userId="9c944dff-96af-4bf6-9647-bbf132425dab" providerId="ADAL" clId="{3BB126DB-809E-4FF1-A34E-42F634A82221}" dt="2025-07-08T09:05:22.351" v="666"/>
          <pc:sldLayoutMkLst>
            <pc:docMk/>
            <pc:sldMasterMk cId="1201410810" sldId="2147483661"/>
            <pc:sldLayoutMk cId="3350706688" sldId="2147483679"/>
          </pc:sldLayoutMkLst>
        </pc:sldLayoutChg>
      </pc:sldMasterChg>
      <pc:sldMasterChg chg="delSldLayout modSldLayout">
        <pc:chgData name="Hillier, Andrew" userId="9c944dff-96af-4bf6-9647-bbf132425dab" providerId="ADAL" clId="{3BB126DB-809E-4FF1-A34E-42F634A82221}" dt="2025-07-08T12:28:37.881" v="1707" actId="47"/>
        <pc:sldMasterMkLst>
          <pc:docMk/>
          <pc:sldMasterMk cId="1494561496" sldId="2147483661"/>
        </pc:sldMasterMkLst>
        <pc:sldLayoutChg chg="del">
          <pc:chgData name="Hillier, Andrew" userId="9c944dff-96af-4bf6-9647-bbf132425dab" providerId="ADAL" clId="{3BB126DB-809E-4FF1-A34E-42F634A82221}" dt="2025-07-08T12:28:37.881" v="1707" actId="47"/>
          <pc:sldLayoutMkLst>
            <pc:docMk/>
            <pc:sldMasterMk cId="1494561496" sldId="2147483661"/>
            <pc:sldLayoutMk cId="2448856346" sldId="2147483679"/>
          </pc:sldLayoutMkLst>
        </pc:sldLayoutChg>
        <pc:sldLayoutChg chg="delSp del">
          <pc:chgData name="Hillier, Andrew" userId="9c944dff-96af-4bf6-9647-bbf132425dab" providerId="ADAL" clId="{3BB126DB-809E-4FF1-A34E-42F634A82221}" dt="2025-07-08T12:13:46.818" v="1582" actId="47"/>
          <pc:sldLayoutMkLst>
            <pc:docMk/>
            <pc:sldMasterMk cId="1494561496" sldId="2147483661"/>
            <pc:sldLayoutMk cId="3100235686" sldId="2147483679"/>
          </pc:sldLayoutMkLst>
        </pc:sldLayoutChg>
      </pc:sldMasterChg>
      <pc:sldMasterChg chg="modSldLayout">
        <pc:chgData name="Hillier, Andrew" userId="9c944dff-96af-4bf6-9647-bbf132425dab" providerId="ADAL" clId="{3BB126DB-809E-4FF1-A34E-42F634A82221}" dt="2025-07-08T09:05:44.914" v="671"/>
        <pc:sldMasterMkLst>
          <pc:docMk/>
          <pc:sldMasterMk cId="3964843460" sldId="2147483661"/>
        </pc:sldMasterMkLst>
        <pc:sldLayoutChg chg="addSp delSp">
          <pc:chgData name="Hillier, Andrew" userId="9c944dff-96af-4bf6-9647-bbf132425dab" providerId="ADAL" clId="{3BB126DB-809E-4FF1-A34E-42F634A82221}" dt="2025-07-08T09:05:44.914" v="671"/>
          <pc:sldLayoutMkLst>
            <pc:docMk/>
            <pc:sldMasterMk cId="3964843460" sldId="2147483661"/>
            <pc:sldLayoutMk cId="521924398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6D262-DBA3-401A-B80F-15A8457C6A4F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58FBF-D41C-42CC-8219-E6150941FE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58FBF-D41C-42CC-8219-E6150941FE6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30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22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54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68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672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210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39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68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4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7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12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1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8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37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4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63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4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32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560C747-7B19-499B-BDFC-C25701E65B30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F8A1B13-04D3-4FC6-94E3-298A846E26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61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8350-D2CA-B97E-9DE8-A9EFB003C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06400"/>
            <a:ext cx="9440034" cy="3191941"/>
          </a:xfrm>
        </p:spPr>
        <p:txBody>
          <a:bodyPr>
            <a:normAutofit/>
          </a:bodyPr>
          <a:lstStyle/>
          <a:p>
            <a:r>
              <a:rPr lang="en-GB" dirty="0"/>
              <a:t>Theory and observation of plasmoid-modulated magnetic reconnection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DAE6A-F7DA-E94B-F034-8A702000E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273" y="4900667"/>
            <a:ext cx="9440034" cy="1049867"/>
          </a:xfrm>
        </p:spPr>
        <p:txBody>
          <a:bodyPr/>
          <a:lstStyle/>
          <a:p>
            <a:r>
              <a:rPr lang="en-GB" dirty="0"/>
              <a:t>Andrew Hillier (University of Exeter)</a:t>
            </a:r>
          </a:p>
          <a:p>
            <a:r>
              <a:rPr lang="en-GB" dirty="0"/>
              <a:t>Shinsuke </a:t>
            </a:r>
            <a:r>
              <a:rPr lang="en-GB" dirty="0" err="1"/>
              <a:t>Takasao</a:t>
            </a:r>
            <a:r>
              <a:rPr lang="en-GB" dirty="0"/>
              <a:t> (</a:t>
            </a:r>
            <a:r>
              <a:rPr lang="en-GB" dirty="0" err="1"/>
              <a:t>Musashino</a:t>
            </a:r>
            <a:r>
              <a:rPr lang="en-GB" dirty="0"/>
              <a:t> Art University)</a:t>
            </a:r>
          </a:p>
        </p:txBody>
      </p:sp>
    </p:spTree>
    <p:extLst>
      <p:ext uri="{BB962C8B-B14F-4D97-AF65-F5344CB8AC3E}">
        <p14:creationId xmlns:p14="http://schemas.microsoft.com/office/powerpoint/2010/main" val="1502837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8B8A77-5BE6-C9E7-6C32-D7AB33A228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3795" y="64659"/>
                <a:ext cx="10353762" cy="970450"/>
              </a:xfrm>
            </p:spPr>
            <p:txBody>
              <a:bodyPr/>
              <a:lstStyle/>
              <a:p>
                <a:pPr algn="ctr"/>
                <a:r>
                  <a:rPr lang="en-GB" dirty="0"/>
                  <a:t>Consequences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dirty="0"/>
                  <a:t> values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58B8A77-5BE6-C9E7-6C32-D7AB33A228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95" y="64659"/>
                <a:ext cx="10353762" cy="9704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he expected timescale for the growth of tearing mode:…">
                <a:extLst>
                  <a:ext uri="{FF2B5EF4-FFF2-40B4-BE49-F238E27FC236}">
                    <a16:creationId xmlns:a16="http://schemas.microsoft.com/office/drawing/2014/main" id="{D6854F4A-9753-D9B0-037A-D67974178067}"/>
                  </a:ext>
                </a:extLst>
              </p:cNvPr>
              <p:cNvSpPr txBox="1"/>
              <p:nvPr/>
            </p:nvSpPr>
            <p:spPr>
              <a:xfrm>
                <a:off x="3359470" y="4035507"/>
                <a:ext cx="7977184" cy="2308324"/>
              </a:xfrm>
              <a:prstGeom prst="rect">
                <a:avLst/>
              </a:prstGeom>
              <a:noFill/>
              <a:ln w="12700" cap="flat"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t">
                <a:spAutoFit/>
              </a:bodyPr>
              <a:lstStyle/>
              <a:p>
                <a:pPr>
                  <a:spcAft>
                    <a:spcPts val="1000"/>
                  </a:spcAft>
                  <a:defRPr sz="5000"/>
                </a:pPr>
                <a:r>
                  <a:rPr lang="en-GB" sz="2500" dirty="0"/>
                  <a:t>The expected timescale for the growth of tearing mode:</a:t>
                </a:r>
                <a:endParaRPr sz="2500" dirty="0"/>
              </a:p>
              <a:p>
                <a:pPr>
                  <a:spcAft>
                    <a:spcPts val="1000"/>
                  </a:spcAft>
                  <a:defRPr sz="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tear</m:t>
                          </m:r>
                        </m:sub>
                      </m:sSub>
                      <m:r>
                        <a:rPr lang="ar-AE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ar-AE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150</m:t>
                      </m:r>
                      <m:r>
                        <m:rPr>
                          <m:sty m:val="p"/>
                        </m:rPr>
                        <a:rPr lang="en-GB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GB" sz="2500" dirty="0">
                  <a:solidFill>
                    <a:schemeClr val="tx1"/>
                  </a:solidFill>
                </a:endParaRPr>
              </a:p>
              <a:p>
                <a:pPr>
                  <a:defRPr sz="5000"/>
                </a:pPr>
                <a:r>
                  <a:rPr sz="2500" dirty="0"/>
                  <a:t>&lt;&lt; observed flare timescale (hours)</a:t>
                </a:r>
              </a:p>
              <a:p>
                <a:pPr>
                  <a:defRPr sz="5000"/>
                </a:pPr>
                <a:endParaRPr sz="2500" dirty="0"/>
              </a:p>
              <a:p>
                <a:pPr>
                  <a:defRPr sz="5000"/>
                </a:pPr>
                <a:r>
                  <a:rPr sz="2500" dirty="0"/>
                  <a:t>flare timescale is reasonably long for plasmoids to develop.</a:t>
                </a:r>
              </a:p>
            </p:txBody>
          </p:sp>
        </mc:Choice>
        <mc:Fallback xmlns="">
          <p:sp>
            <p:nvSpPr>
              <p:cNvPr id="4" name="The expected timescale for the growth of tearing mode:…">
                <a:extLst>
                  <a:ext uri="{FF2B5EF4-FFF2-40B4-BE49-F238E27FC236}">
                    <a16:creationId xmlns:a16="http://schemas.microsoft.com/office/drawing/2014/main" id="{D6854F4A-9753-D9B0-037A-D67974178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70" y="4035507"/>
                <a:ext cx="7977184" cy="2308324"/>
              </a:xfrm>
              <a:prstGeom prst="rect">
                <a:avLst/>
              </a:prstGeom>
              <a:blipFill>
                <a:blip r:embed="rId3"/>
                <a:stretch>
                  <a:fillRect l="-1983" t="-2887" r="-1144" b="-5774"/>
                </a:stretch>
              </a:blipFill>
              <a:ln w="12700" cap="flat"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he expected width of the current sheet:…">
                <a:extLst>
                  <a:ext uri="{FF2B5EF4-FFF2-40B4-BE49-F238E27FC236}">
                    <a16:creationId xmlns:a16="http://schemas.microsoft.com/office/drawing/2014/main" id="{32F636A4-A743-8688-3CB4-8FEF4293EBBA}"/>
                  </a:ext>
                </a:extLst>
              </p:cNvPr>
              <p:cNvSpPr txBox="1"/>
              <p:nvPr/>
            </p:nvSpPr>
            <p:spPr>
              <a:xfrm>
                <a:off x="3359470" y="1008700"/>
                <a:ext cx="7990264" cy="2826415"/>
              </a:xfrm>
              <a:prstGeom prst="rect">
                <a:avLst/>
              </a:prstGeom>
              <a:noFill/>
              <a:ln w="12700" cap="flat"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t">
                <a:spAutoFit/>
              </a:bodyPr>
              <a:lstStyle/>
              <a:p>
                <a:pPr>
                  <a:defRPr sz="5000"/>
                </a:pPr>
                <a:r>
                  <a:rPr lang="en-GB" sz="2500" dirty="0"/>
                  <a:t>The expected width of the current sheet:</a:t>
                </a:r>
                <a:endParaRPr lang="en-GB" sz="25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defRPr sz="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3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d>
                        <m:dPr>
                          <m:ctrlP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AE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ar-AE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ar-AE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GB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AE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ar-AE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ar-AE" sz="3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ar-AE" sz="3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ar-AE" sz="3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ar-AE" sz="2500" dirty="0"/>
              </a:p>
              <a:p>
                <a:pPr>
                  <a:defRPr sz="5000"/>
                </a:pPr>
                <a:endParaRPr lang="ar-AE" sz="2500" dirty="0"/>
              </a:p>
              <a:p>
                <a:pPr>
                  <a:defRPr sz="5000"/>
                </a:pPr>
                <a:r>
                  <a:rPr lang="ar-AE" sz="2500" dirty="0"/>
                  <a:t>&lt;&lt; </a:t>
                </a:r>
                <a:r>
                  <a:rPr lang="en-GB" sz="2500" dirty="0"/>
                  <a:t>observed current-sheet line structure</a:t>
                </a:r>
              </a:p>
              <a:p>
                <a:pPr>
                  <a:defRPr sz="5000"/>
                </a:pPr>
                <a:r>
                  <a:rPr lang="en-GB" sz="2500" dirty="0"/>
                  <a:t>     (e.g. line-of-sight effect)</a:t>
                </a:r>
                <a:endParaRPr sz="2500" dirty="0"/>
              </a:p>
            </p:txBody>
          </p:sp>
        </mc:Choice>
        <mc:Fallback xmlns="">
          <p:sp>
            <p:nvSpPr>
              <p:cNvPr id="5" name="The expected width of the current sheet:…">
                <a:extLst>
                  <a:ext uri="{FF2B5EF4-FFF2-40B4-BE49-F238E27FC236}">
                    <a16:creationId xmlns:a16="http://schemas.microsoft.com/office/drawing/2014/main" id="{32F636A4-A743-8688-3CB4-8FEF4293E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70" y="1008700"/>
                <a:ext cx="7990264" cy="2826415"/>
              </a:xfrm>
              <a:prstGeom prst="rect">
                <a:avLst/>
              </a:prstGeom>
              <a:blipFill>
                <a:blip r:embed="rId4"/>
                <a:stretch>
                  <a:fillRect l="-2056" t="-2146" b="-858"/>
                </a:stretch>
              </a:blipFill>
              <a:ln w="12700" cap="flat">
                <a:gradFill>
                  <a:gsLst>
                    <a:gs pos="0">
                      <a:srgbClr val="FF000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">
                <a:extLst>
                  <a:ext uri="{FF2B5EF4-FFF2-40B4-BE49-F238E27FC236}">
                    <a16:creationId xmlns:a16="http://schemas.microsoft.com/office/drawing/2014/main" id="{C96F1742-7806-AD11-E9DA-6F7819945689}"/>
                  </a:ext>
                </a:extLst>
              </p:cNvPr>
              <p:cNvSpPr txBox="1"/>
              <p:nvPr/>
            </p:nvSpPr>
            <p:spPr>
              <a:xfrm>
                <a:off x="717637" y="1617556"/>
                <a:ext cx="2031903" cy="9177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55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ar-AE" sz="33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sup>
                      </m:sSup>
                    </m:oMath>
                  </m:oMathPara>
                </a14:m>
                <a:endParaRPr lang="ar-AE" sz="27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テキスト">
                <a:extLst>
                  <a:ext uri="{FF2B5EF4-FFF2-40B4-BE49-F238E27FC236}">
                    <a16:creationId xmlns:a16="http://schemas.microsoft.com/office/drawing/2014/main" id="{C96F1742-7806-AD11-E9DA-6F7819945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37" y="1617556"/>
                <a:ext cx="2031903" cy="9177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9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155B-1C87-81AD-6CDA-6DA88E48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03205"/>
            <a:ext cx="10353762" cy="970450"/>
          </a:xfrm>
        </p:spPr>
        <p:txBody>
          <a:bodyPr/>
          <a:lstStyle/>
          <a:p>
            <a:pPr algn="ctr"/>
            <a:r>
              <a:rPr lang="en-GB" dirty="0"/>
              <a:t>Departure from “ideal”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">
                <a:extLst>
                  <a:ext uri="{FF2B5EF4-FFF2-40B4-BE49-F238E27FC236}">
                    <a16:creationId xmlns:a16="http://schemas.microsoft.com/office/drawing/2014/main" id="{95597885-1FDA-2169-634D-D38BACDE38AF}"/>
                  </a:ext>
                </a:extLst>
              </p:cNvPr>
              <p:cNvSpPr txBox="1"/>
              <p:nvPr/>
            </p:nvSpPr>
            <p:spPr>
              <a:xfrm>
                <a:off x="3954097" y="1196698"/>
                <a:ext cx="4273157" cy="10453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4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テキスト">
                <a:extLst>
                  <a:ext uri="{FF2B5EF4-FFF2-40B4-BE49-F238E27FC236}">
                    <a16:creationId xmlns:a16="http://schemas.microsoft.com/office/drawing/2014/main" id="{95597885-1FDA-2169-634D-D38BACDE3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097" y="1196698"/>
                <a:ext cx="4273157" cy="1045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depends on the mechanisms of the formation/thinning of a current sheet">
                <a:extLst>
                  <a:ext uri="{FF2B5EF4-FFF2-40B4-BE49-F238E27FC236}">
                    <a16:creationId xmlns:a16="http://schemas.microsoft.com/office/drawing/2014/main" id="{36C4C32B-D5F8-E0DC-615F-384A7BBDC223}"/>
                  </a:ext>
                </a:extLst>
              </p:cNvPr>
              <p:cNvSpPr txBox="1"/>
              <p:nvPr/>
            </p:nvSpPr>
            <p:spPr>
              <a:xfrm>
                <a:off x="517679" y="2375153"/>
                <a:ext cx="11000064" cy="3590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>
                  <a:defRPr sz="4000"/>
                </a:pPr>
                <a:r>
                  <a:rPr lang="en-GB" sz="2000" dirty="0"/>
                  <a:t>Due to the logs there is only a weak dependence of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/>
                  <a:t> to quite large variations in parameters  </a:t>
                </a:r>
                <a:endParaRPr sz="2000" dirty="0"/>
              </a:p>
            </p:txBody>
          </p:sp>
        </mc:Choice>
        <mc:Fallback xmlns="">
          <p:sp>
            <p:nvSpPr>
              <p:cNvPr id="5" name="depends on the mechanisms of the formation/thinning of a current sheet">
                <a:extLst>
                  <a:ext uri="{FF2B5EF4-FFF2-40B4-BE49-F238E27FC236}">
                    <a16:creationId xmlns:a16="http://schemas.microsoft.com/office/drawing/2014/main" id="{36C4C32B-D5F8-E0DC-615F-384A7BBDC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79" y="2375153"/>
                <a:ext cx="11000064" cy="359073"/>
              </a:xfrm>
              <a:prstGeom prst="rect">
                <a:avLst/>
              </a:prstGeom>
              <a:blipFill>
                <a:blip r:embed="rId3"/>
                <a:stretch>
                  <a:fillRect l="-1164" t="-15254" b="-338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depends on the mechanisms of the formation/thinning of a current sheet">
                <a:extLst>
                  <a:ext uri="{FF2B5EF4-FFF2-40B4-BE49-F238E27FC236}">
                    <a16:creationId xmlns:a16="http://schemas.microsoft.com/office/drawing/2014/main" id="{4F8BBCAF-1F61-D4BA-2EB0-38F0E1C6E3EA}"/>
                  </a:ext>
                </a:extLst>
              </p:cNvPr>
              <p:cNvSpPr txBox="1"/>
              <p:nvPr/>
            </p:nvSpPr>
            <p:spPr>
              <a:xfrm>
                <a:off x="522300" y="3017080"/>
                <a:ext cx="11000064" cy="6668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>
                  <a:defRPr sz="4000"/>
                </a:pPr>
                <a:r>
                  <a:rPr lang="en-GB" sz="2000" dirty="0"/>
                  <a:t>This makes it potentially difficult to reconcile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27</m:t>
                    </m:r>
                  </m:oMath>
                </a14:m>
                <a:r>
                  <a:rPr lang="en-GB" sz="2000" dirty="0"/>
                  <a:t> and the “ideal” limit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000" dirty="0"/>
                  <a:t>. Maybe this is a signature of more physics.</a:t>
                </a:r>
                <a:endParaRPr sz="2000" dirty="0"/>
              </a:p>
            </p:txBody>
          </p:sp>
        </mc:Choice>
        <mc:Fallback xmlns="">
          <p:sp>
            <p:nvSpPr>
              <p:cNvPr id="6" name="depends on the mechanisms of the formation/thinning of a current sheet">
                <a:extLst>
                  <a:ext uri="{FF2B5EF4-FFF2-40B4-BE49-F238E27FC236}">
                    <a16:creationId xmlns:a16="http://schemas.microsoft.com/office/drawing/2014/main" id="{4F8BBCAF-1F61-D4BA-2EB0-38F0E1C6E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00" y="3017080"/>
                <a:ext cx="11000064" cy="666849"/>
              </a:xfrm>
              <a:prstGeom prst="rect">
                <a:avLst/>
              </a:prstGeom>
              <a:blipFill>
                <a:blip r:embed="rId4"/>
                <a:stretch>
                  <a:fillRect l="-1220" t="-8257" b="-192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A02AB3B-2903-5E67-931F-0548504EE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838" y="3683929"/>
            <a:ext cx="4405745" cy="2111086"/>
          </a:xfrm>
          <a:prstGeom prst="rect">
            <a:avLst/>
          </a:prstGeom>
        </p:spPr>
      </p:pic>
      <p:sp>
        <p:nvSpPr>
          <p:cNvPr id="9" name="depends on the mechanisms of the formation/thinning of a current sheet">
            <a:extLst>
              <a:ext uri="{FF2B5EF4-FFF2-40B4-BE49-F238E27FC236}">
                <a16:creationId xmlns:a16="http://schemas.microsoft.com/office/drawing/2014/main" id="{536A0037-DDD1-214F-BF83-BD714CBF4708}"/>
              </a:ext>
            </a:extLst>
          </p:cNvPr>
          <p:cNvSpPr txBox="1"/>
          <p:nvPr/>
        </p:nvSpPr>
        <p:spPr>
          <a:xfrm>
            <a:off x="434554" y="5894208"/>
            <a:ext cx="1100006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4000"/>
            </a:pPr>
            <a:r>
              <a:rPr lang="en-GB" sz="2000" dirty="0"/>
              <a:t>Sen &amp; </a:t>
            </a:r>
            <a:r>
              <a:rPr lang="en-GB" sz="2000" dirty="0" err="1"/>
              <a:t>Keppens</a:t>
            </a:r>
            <a:r>
              <a:rPr lang="en-GB" sz="2000" dirty="0"/>
              <a:t> 2022 show that cooling can enhance tearing modes. Maybe this is related.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903007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92F2-53B5-EC50-4BA2-E2292602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0075"/>
            <a:ext cx="10353762" cy="970450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pic>
        <p:nvPicPr>
          <p:cNvPr id="4" name="グループ" descr="グループ">
            <a:extLst>
              <a:ext uri="{FF2B5EF4-FFF2-40B4-BE49-F238E27FC236}">
                <a16:creationId xmlns:a16="http://schemas.microsoft.com/office/drawing/2014/main" id="{6E2E6A81-DB83-0524-BE1E-4C329985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793"/>
          <a:stretch/>
        </p:blipFill>
        <p:spPr>
          <a:xfrm>
            <a:off x="7516111" y="1904850"/>
            <a:ext cx="3048112" cy="325306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">
                <a:extLst>
                  <a:ext uri="{FF2B5EF4-FFF2-40B4-BE49-F238E27FC236}">
                    <a16:creationId xmlns:a16="http://schemas.microsoft.com/office/drawing/2014/main" id="{8E98B21C-9F46-D4BC-8F35-5734C715CC05}"/>
                  </a:ext>
                </a:extLst>
              </p:cNvPr>
              <p:cNvSpPr txBox="1"/>
              <p:nvPr/>
            </p:nvSpPr>
            <p:spPr>
              <a:xfrm>
                <a:off x="10026047" y="2203193"/>
                <a:ext cx="375296" cy="53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5200">
                    <a:solidFill>
                      <a:schemeClr val="accent4">
                        <a:hueOff val="348544"/>
                        <a:lumOff val="7139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125" i="1">
                          <a:solidFill>
                            <a:srgbClr val="FFF056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sz="2600">
                  <a:solidFill>
                    <a:srgbClr val="FFF056"/>
                  </a:solidFill>
                </a:endParaRPr>
              </a:p>
            </p:txBody>
          </p:sp>
        </mc:Choice>
        <mc:Fallback xmlns="">
          <p:sp>
            <p:nvSpPr>
              <p:cNvPr id="5" name="テキスト">
                <a:extLst>
                  <a:ext uri="{FF2B5EF4-FFF2-40B4-BE49-F238E27FC236}">
                    <a16:creationId xmlns:a16="http://schemas.microsoft.com/office/drawing/2014/main" id="{8E98B21C-9F46-D4BC-8F35-5734C715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047" y="2203193"/>
                <a:ext cx="375296" cy="532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nd">
                <a:extLst>
                  <a:ext uri="{FF2B5EF4-FFF2-40B4-BE49-F238E27FC236}">
                    <a16:creationId xmlns:a16="http://schemas.microsoft.com/office/drawing/2014/main" id="{ABBE7BE3-93A7-DF9F-5064-737D6ACFF141}"/>
                  </a:ext>
                </a:extLst>
              </p:cNvPr>
              <p:cNvSpPr txBox="1"/>
              <p:nvPr/>
            </p:nvSpPr>
            <p:spPr>
              <a:xfrm>
                <a:off x="8013005" y="5126838"/>
                <a:ext cx="2071208" cy="4591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>
                  <a:defRPr sz="4400"/>
                </a:pPr>
                <a:r>
                  <a:rPr sz="2200" dirty="0"/>
                  <a:t>and </a:t>
                </a:r>
                <a14:m>
                  <m:oMath xmlns:m="http://schemas.openxmlformats.org/officeDocument/2006/math">
                    <m:r>
                      <a:rPr lang="ar-AE" sz="265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ar-AE" sz="265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2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ar-AE" sz="265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ar-AE" sz="26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ar-AE" sz="26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ar-AE" sz="26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sz="2200" dirty="0"/>
              </a:p>
            </p:txBody>
          </p:sp>
        </mc:Choice>
        <mc:Fallback xmlns="">
          <p:sp>
            <p:nvSpPr>
              <p:cNvPr id="6" name="and">
                <a:extLst>
                  <a:ext uri="{FF2B5EF4-FFF2-40B4-BE49-F238E27FC236}">
                    <a16:creationId xmlns:a16="http://schemas.microsoft.com/office/drawing/2014/main" id="{ABBE7BE3-93A7-DF9F-5064-737D6ACFF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005" y="5126838"/>
                <a:ext cx="2071208" cy="459100"/>
              </a:xfrm>
              <a:prstGeom prst="rect">
                <a:avLst/>
              </a:prstGeom>
              <a:blipFill>
                <a:blip r:embed="rId4"/>
                <a:stretch>
                  <a:fillRect l="-6765" t="-1333" b="-28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">
                <a:extLst>
                  <a:ext uri="{FF2B5EF4-FFF2-40B4-BE49-F238E27FC236}">
                    <a16:creationId xmlns:a16="http://schemas.microsoft.com/office/drawing/2014/main" id="{79B1F46F-927C-0AAB-F127-85906B10FAE0}"/>
                  </a:ext>
                </a:extLst>
              </p:cNvPr>
              <p:cNvSpPr txBox="1"/>
              <p:nvPr/>
            </p:nvSpPr>
            <p:spPr>
              <a:xfrm>
                <a:off x="1627777" y="3016259"/>
                <a:ext cx="4273157" cy="10453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4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テキスト">
                <a:extLst>
                  <a:ext uri="{FF2B5EF4-FFF2-40B4-BE49-F238E27FC236}">
                    <a16:creationId xmlns:a16="http://schemas.microsoft.com/office/drawing/2014/main" id="{79B1F46F-927C-0AAB-F127-85906B10F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777" y="3016259"/>
                <a:ext cx="4273157" cy="10453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epends on the mechanisms of the formation/thinning of a current sheet">
            <a:extLst>
              <a:ext uri="{FF2B5EF4-FFF2-40B4-BE49-F238E27FC236}">
                <a16:creationId xmlns:a16="http://schemas.microsoft.com/office/drawing/2014/main" id="{AF40F79E-01BA-3216-4F6F-9E6A0334FC86}"/>
              </a:ext>
            </a:extLst>
          </p:cNvPr>
          <p:cNvSpPr txBox="1"/>
          <p:nvPr/>
        </p:nvSpPr>
        <p:spPr>
          <a:xfrm>
            <a:off x="961027" y="2203193"/>
            <a:ext cx="4851969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>
              <a:defRPr sz="4000"/>
            </a:pPr>
            <a:r>
              <a:rPr sz="2000" dirty="0"/>
              <a:t>depends on the mechanisms</a:t>
            </a:r>
            <a:br>
              <a:rPr sz="2000" dirty="0"/>
            </a:br>
            <a:r>
              <a:rPr sz="2000" dirty="0"/>
              <a:t>of the formation/thinning of a current sheet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more plasmoid observations (MUSE, Solar-C etc. will help)…">
                <a:extLst>
                  <a:ext uri="{FF2B5EF4-FFF2-40B4-BE49-F238E27FC236}">
                    <a16:creationId xmlns:a16="http://schemas.microsoft.com/office/drawing/2014/main" id="{D9A6668E-7229-F3C8-2312-AFEF9A9F1B71}"/>
                  </a:ext>
                </a:extLst>
              </p:cNvPr>
              <p:cNvSpPr txBox="1"/>
              <p:nvPr/>
            </p:nvSpPr>
            <p:spPr>
              <a:xfrm>
                <a:off x="4082143" y="5712317"/>
                <a:ext cx="8186057" cy="84766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marL="211015" indent="-211015">
                  <a:buSzPct val="123000"/>
                  <a:buChar char="-"/>
                  <a:defRPr sz="4700"/>
                </a:pPr>
                <a:r>
                  <a:rPr sz="2350" dirty="0"/>
                  <a:t>more plasmoid observations (MUSE, Solar-C etc. will help)</a:t>
                </a:r>
              </a:p>
              <a:p>
                <a:pPr marL="211015" indent="-211015">
                  <a:buSzPct val="123000"/>
                  <a:buChar char="-"/>
                  <a:defRPr sz="4700"/>
                </a:pPr>
                <a:r>
                  <a:rPr sz="2350" dirty="0"/>
                  <a:t>theories to predict </a:t>
                </a:r>
                <a14:m>
                  <m:oMath xmlns:m="http://schemas.openxmlformats.org/officeDocument/2006/math">
                    <m:r>
                      <a:rPr lang="en-GB" sz="282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sz="2350" dirty="0"/>
              </a:p>
            </p:txBody>
          </p:sp>
        </mc:Choice>
        <mc:Fallback>
          <p:sp>
            <p:nvSpPr>
              <p:cNvPr id="9" name="more plasmoid observations (MUSE, Solar-C etc. will help)…">
                <a:extLst>
                  <a:ext uri="{FF2B5EF4-FFF2-40B4-BE49-F238E27FC236}">
                    <a16:creationId xmlns:a16="http://schemas.microsoft.com/office/drawing/2014/main" id="{D9A6668E-7229-F3C8-2312-AFEF9A9F1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43" y="5712317"/>
                <a:ext cx="8186057" cy="847668"/>
              </a:xfrm>
              <a:prstGeom prst="rect">
                <a:avLst/>
              </a:prstGeom>
              <a:blipFill>
                <a:blip r:embed="rId6"/>
                <a:stretch>
                  <a:fillRect l="-2308" t="-15827" b="-208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双方向矢印">
            <a:extLst>
              <a:ext uri="{FF2B5EF4-FFF2-40B4-BE49-F238E27FC236}">
                <a16:creationId xmlns:a16="http://schemas.microsoft.com/office/drawing/2014/main" id="{34E3D2D2-263A-B5DF-88E6-A4762010FB80}"/>
              </a:ext>
            </a:extLst>
          </p:cNvPr>
          <p:cNvSpPr/>
          <p:nvPr/>
        </p:nvSpPr>
        <p:spPr>
          <a:xfrm>
            <a:off x="6014609" y="3366139"/>
            <a:ext cx="1195773" cy="635001"/>
          </a:xfrm>
          <a:prstGeom prst="leftRightArrow">
            <a:avLst>
              <a:gd name="adj1" fmla="val 32000"/>
              <a:gd name="adj2" fmla="val 44000"/>
            </a:avLst>
          </a:prstGeom>
          <a:solidFill>
            <a:srgbClr val="2D62C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600"/>
          </a:p>
        </p:txBody>
      </p:sp>
      <p:sp>
        <p:nvSpPr>
          <p:cNvPr id="11" name="線">
            <a:extLst>
              <a:ext uri="{FF2B5EF4-FFF2-40B4-BE49-F238E27FC236}">
                <a16:creationId xmlns:a16="http://schemas.microsoft.com/office/drawing/2014/main" id="{54864740-3469-137F-C73F-F317694FE144}"/>
              </a:ext>
            </a:extLst>
          </p:cNvPr>
          <p:cNvSpPr/>
          <p:nvPr/>
        </p:nvSpPr>
        <p:spPr>
          <a:xfrm>
            <a:off x="1360591" y="2929772"/>
            <a:ext cx="286417" cy="592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3" h="21600" extrusionOk="0">
                <a:moveTo>
                  <a:pt x="1491" y="0"/>
                </a:moveTo>
                <a:cubicBezTo>
                  <a:pt x="-897" y="4050"/>
                  <a:pt x="-406" y="8393"/>
                  <a:pt x="2881" y="12279"/>
                </a:cubicBezTo>
                <a:cubicBezTo>
                  <a:pt x="6351" y="16383"/>
                  <a:pt x="12694" y="19700"/>
                  <a:pt x="20703" y="21600"/>
                </a:cubicBezTo>
              </a:path>
            </a:pathLst>
          </a:custGeom>
          <a:ln w="25400">
            <a:solidFill>
              <a:schemeClr val="tx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200"/>
          </a:p>
        </p:txBody>
      </p:sp>
      <p:sp>
        <p:nvSpPr>
          <p:cNvPr id="12" name="We propose a method to connect theory of plasmoid-modulated reconnection to observations of solar flares (Hillier &amp; ST 2022).">
            <a:extLst>
              <a:ext uri="{FF2B5EF4-FFF2-40B4-BE49-F238E27FC236}">
                <a16:creationId xmlns:a16="http://schemas.microsoft.com/office/drawing/2014/main" id="{828E3256-8907-7E6E-3954-218C05D2929F}"/>
              </a:ext>
            </a:extLst>
          </p:cNvPr>
          <p:cNvSpPr txBox="1"/>
          <p:nvPr/>
        </p:nvSpPr>
        <p:spPr>
          <a:xfrm>
            <a:off x="907204" y="939763"/>
            <a:ext cx="9954520" cy="77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>
              <a:defRPr sz="4700"/>
            </a:pPr>
            <a:r>
              <a:rPr sz="2350" dirty="0"/>
              <a:t>We propose a method to connect theory of plasmoid-modulated reconnection</a:t>
            </a:r>
            <a:br>
              <a:rPr sz="2350" dirty="0"/>
            </a:br>
            <a:r>
              <a:rPr sz="2350" dirty="0"/>
              <a:t>to observations of solar flares (Hillier &amp; </a:t>
            </a:r>
            <a:r>
              <a:rPr lang="en-GB" sz="2350" dirty="0" err="1"/>
              <a:t>Takasao</a:t>
            </a:r>
            <a:r>
              <a:rPr sz="2350" dirty="0"/>
              <a:t> 2022).</a:t>
            </a:r>
          </a:p>
        </p:txBody>
      </p:sp>
      <p:sp>
        <p:nvSpPr>
          <p:cNvPr id="13" name="We still need">
            <a:extLst>
              <a:ext uri="{FF2B5EF4-FFF2-40B4-BE49-F238E27FC236}">
                <a16:creationId xmlns:a16="http://schemas.microsoft.com/office/drawing/2014/main" id="{76D136F5-4772-1204-E301-23B59CE077E3}"/>
              </a:ext>
            </a:extLst>
          </p:cNvPr>
          <p:cNvSpPr txBox="1"/>
          <p:nvPr/>
        </p:nvSpPr>
        <p:spPr>
          <a:xfrm>
            <a:off x="2280590" y="5713285"/>
            <a:ext cx="1758174" cy="42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900"/>
            </a:lvl1pPr>
          </a:lstStyle>
          <a:p>
            <a:r>
              <a:rPr sz="2450"/>
              <a:t>We still need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">
                <a:extLst>
                  <a:ext uri="{FF2B5EF4-FFF2-40B4-BE49-F238E27FC236}">
                    <a16:creationId xmlns:a16="http://schemas.microsoft.com/office/drawing/2014/main" id="{B1469912-408F-ACE0-EAB6-F4294D9C6965}"/>
                  </a:ext>
                </a:extLst>
              </p:cNvPr>
              <p:cNvSpPr txBox="1"/>
              <p:nvPr/>
            </p:nvSpPr>
            <p:spPr>
              <a:xfrm>
                <a:off x="9693186" y="4507212"/>
                <a:ext cx="841256" cy="4591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4400">
                    <a:solidFill>
                      <a:schemeClr val="accent4">
                        <a:hueOff val="348544"/>
                        <a:lumOff val="7139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2650" i="1">
                              <a:solidFill>
                                <a:srgbClr val="FFF05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650" i="1">
                              <a:solidFill>
                                <a:srgbClr val="FFF056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2650" i="1">
                              <a:solidFill>
                                <a:srgbClr val="FFF056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a:rPr sz="2650" i="1">
                              <a:solidFill>
                                <a:srgbClr val="FFF05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2650" i="1">
                              <a:solidFill>
                                <a:srgbClr val="FFF05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sz="2200">
                  <a:solidFill>
                    <a:srgbClr val="FFF056"/>
                  </a:solidFill>
                </a:endParaRPr>
              </a:p>
            </p:txBody>
          </p:sp>
        </mc:Choice>
        <mc:Fallback xmlns="">
          <p:sp>
            <p:nvSpPr>
              <p:cNvPr id="14" name="テキスト">
                <a:extLst>
                  <a:ext uri="{FF2B5EF4-FFF2-40B4-BE49-F238E27FC236}">
                    <a16:creationId xmlns:a16="http://schemas.microsoft.com/office/drawing/2014/main" id="{B1469912-408F-ACE0-EAB6-F4294D9C6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186" y="4507212"/>
                <a:ext cx="841256" cy="4591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46B57B9-68BB-08BD-D059-1F5D12566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83" y="4592758"/>
            <a:ext cx="1963339" cy="19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9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E749-48DC-3473-EBC7-56736D3EC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F4DC-26AD-E4BA-C42D-0CB02546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9155"/>
            <a:ext cx="5167185" cy="1680519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The reconnection timescale paradigm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C96CCF-C140-F407-7B7D-C80208775F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86619" y="547815"/>
                <a:ext cx="5178960" cy="1680519"/>
              </a:xfrm>
            </p:spPr>
            <p:txBody>
              <a:bodyPr anchor="ctr"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𝐷𝐼𝐹𝐹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latin typeface="Cambria Math" panose="02040503050406030204" pitchFamily="18" charset="0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  <a:p>
                <a:pPr marL="0" indent="0" algn="ctr">
                  <a:buNone/>
                </a:pPr>
                <a:r>
                  <a:rPr lang="en-GB" sz="2000" dirty="0"/>
                  <a:t>VS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𝐹𝐿𝐴𝑅𝐸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GB" sz="20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C96CCF-C140-F407-7B7D-C80208775F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6619" y="547815"/>
                <a:ext cx="5178960" cy="168051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1EDCBC0-9DCF-DC68-5B4B-3F866BFD0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3" y="2421924"/>
            <a:ext cx="4948194" cy="3711146"/>
          </a:xfrm>
          <a:prstGeom prst="rect">
            <a:avLst/>
          </a:prstGeom>
        </p:spPr>
      </p:pic>
      <p:pic>
        <p:nvPicPr>
          <p:cNvPr id="4" name="TRACE flare">
            <a:hlinkClick r:id="" action="ppaction://media"/>
            <a:extLst>
              <a:ext uri="{FF2B5EF4-FFF2-40B4-BE49-F238E27FC236}">
                <a16:creationId xmlns:a16="http://schemas.microsoft.com/office/drawing/2014/main" id="{9FFC17BB-DDAE-6CFE-AA85-BBF1D5D4A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7889" y="2421924"/>
            <a:ext cx="4948194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CED1B-E9A3-4B5C-61F8-96D31DC8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0F13-AE6C-FE31-C0DA-E7E2E5D0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29155"/>
            <a:ext cx="5167185" cy="1680519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The reconnection timescale paradigm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4B73C30-055C-F3E3-A02F-5D7563EA6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1751" y="1671783"/>
                <a:ext cx="4862556" cy="1582256"/>
              </a:xfrm>
              <a:noFill/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2000" b="1" dirty="0">
                    <a:solidFill>
                      <a:schemeClr val="tx1"/>
                    </a:solidFill>
                    <a:effectLst/>
                  </a:rPr>
                  <a:t>Sweet-Parker sheet</a:t>
                </a:r>
                <a:endParaRPr lang="en-GB" sz="2000" b="1" i="1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𝑆𝑃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s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 b="0" i="0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2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2000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den>
                              </m:f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04B73C30-055C-F3E3-A02F-5D7563EA6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1751" y="1671783"/>
                <a:ext cx="4862556" cy="15822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7DA9980-4D7F-06EA-BD3A-203956293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3" y="2421924"/>
            <a:ext cx="4948194" cy="3711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D0250A0-766A-E369-3F3A-68644C2458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6619" y="440553"/>
                <a:ext cx="5178960" cy="87338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𝐷𝐼𝐹𝐹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000">
                          <a:latin typeface="Cambria Math" panose="02040503050406030204" pitchFamily="18" charset="0"/>
                        </a:rPr>
                        <m:t>s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</a:rPr>
                                        <m:t>cm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9D0250A0-766A-E369-3F3A-68644C245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619" y="440553"/>
                <a:ext cx="5178960" cy="8733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37C69E8-400E-4549-4C21-4102291A22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1750" y="5421454"/>
                <a:ext cx="5178960" cy="6187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𝐹𝐿𝐴𝑅𝐸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GB" sz="20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37C69E8-400E-4549-4C21-4102291A2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0" y="5421454"/>
                <a:ext cx="5178960" cy="6187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DDA8BA6-676C-8FEF-C830-09889264DD3E}"/>
              </a:ext>
            </a:extLst>
          </p:cNvPr>
          <p:cNvSpPr txBox="1"/>
          <p:nvPr/>
        </p:nvSpPr>
        <p:spPr>
          <a:xfrm>
            <a:off x="6381750" y="6133070"/>
            <a:ext cx="517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Something further is required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4ECC78-BA9D-0665-D317-2D068473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20" y="3121575"/>
            <a:ext cx="3089420" cy="18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671DC4F4-0894-5A73-3B71-9BDFC9F37026}"/>
              </a:ext>
            </a:extLst>
          </p:cNvPr>
          <p:cNvSpPr/>
          <p:nvPr/>
        </p:nvSpPr>
        <p:spPr>
          <a:xfrm>
            <a:off x="8756073" y="1313934"/>
            <a:ext cx="443345" cy="5056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D2E1F30-45D1-0992-709D-4FA9865FDFB7}"/>
              </a:ext>
            </a:extLst>
          </p:cNvPr>
          <p:cNvSpPr/>
          <p:nvPr/>
        </p:nvSpPr>
        <p:spPr>
          <a:xfrm>
            <a:off x="8756073" y="5048330"/>
            <a:ext cx="443345" cy="5056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7ED7B4-0771-FA01-5B7D-238F4FA5EC16}"/>
              </a:ext>
            </a:extLst>
          </p:cNvPr>
          <p:cNvSpPr txBox="1"/>
          <p:nvPr/>
        </p:nvSpPr>
        <p:spPr>
          <a:xfrm>
            <a:off x="10113818" y="5043056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Yamada (2011)</a:t>
            </a:r>
          </a:p>
        </p:txBody>
      </p:sp>
    </p:spTree>
    <p:extLst>
      <p:ext uri="{BB962C8B-B14F-4D97-AF65-F5344CB8AC3E}">
        <p14:creationId xmlns:p14="http://schemas.microsoft.com/office/powerpoint/2010/main" val="325283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2645-380B-4CEA-9962-230DB0A2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Plasmoid observations in flares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40E57-653C-FCC4-C55F-E30399C5B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Takasao et al. 12, 16">
            <a:extLst>
              <a:ext uri="{FF2B5EF4-FFF2-40B4-BE49-F238E27FC236}">
                <a16:creationId xmlns:a16="http://schemas.microsoft.com/office/drawing/2014/main" id="{6533F240-8B1C-7DD0-332C-CE9AF7423B2B}"/>
              </a:ext>
            </a:extLst>
          </p:cNvPr>
          <p:cNvSpPr txBox="1"/>
          <p:nvPr/>
        </p:nvSpPr>
        <p:spPr>
          <a:xfrm>
            <a:off x="8564217" y="6259751"/>
            <a:ext cx="493507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 sz="4000"/>
            </a:lvl1pPr>
          </a:lstStyle>
          <a:p>
            <a:r>
              <a:rPr sz="2000" dirty="0" err="1"/>
              <a:t>Takasao</a:t>
            </a:r>
            <a:r>
              <a:rPr sz="2000" dirty="0"/>
              <a:t> et al. 12, 16</a:t>
            </a:r>
          </a:p>
        </p:txBody>
      </p:sp>
      <p:pic>
        <p:nvPicPr>
          <p:cNvPr id="17" name="sixwavelength.gif" descr="sixwavelength.gif">
            <a:extLst>
              <a:ext uri="{FF2B5EF4-FFF2-40B4-BE49-F238E27FC236}">
                <a16:creationId xmlns:a16="http://schemas.microsoft.com/office/drawing/2014/main" id="{560E7D22-8E7D-2C6D-3D69-B3E1B37D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1" y="1162886"/>
            <a:ext cx="8143875" cy="542925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0.6 MK">
            <a:extLst>
              <a:ext uri="{FF2B5EF4-FFF2-40B4-BE49-F238E27FC236}">
                <a16:creationId xmlns:a16="http://schemas.microsoft.com/office/drawing/2014/main" id="{3080D005-9E55-D473-3629-25E4C20BF4B5}"/>
              </a:ext>
            </a:extLst>
          </p:cNvPr>
          <p:cNvSpPr txBox="1"/>
          <p:nvPr/>
        </p:nvSpPr>
        <p:spPr>
          <a:xfrm>
            <a:off x="3640158" y="7007309"/>
            <a:ext cx="1607963" cy="632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0.6 MK</a:t>
            </a:r>
          </a:p>
        </p:txBody>
      </p:sp>
      <p:sp>
        <p:nvSpPr>
          <p:cNvPr id="19" name="1.6 MK">
            <a:extLst>
              <a:ext uri="{FF2B5EF4-FFF2-40B4-BE49-F238E27FC236}">
                <a16:creationId xmlns:a16="http://schemas.microsoft.com/office/drawing/2014/main" id="{D49617B0-14B4-734C-B6DC-A7808C280BEE}"/>
              </a:ext>
            </a:extLst>
          </p:cNvPr>
          <p:cNvSpPr txBox="1"/>
          <p:nvPr/>
        </p:nvSpPr>
        <p:spPr>
          <a:xfrm>
            <a:off x="9140847" y="7007309"/>
            <a:ext cx="1607964" cy="632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1.6 MK</a:t>
            </a:r>
          </a:p>
        </p:txBody>
      </p:sp>
      <p:sp>
        <p:nvSpPr>
          <p:cNvPr id="20" name="2 MK">
            <a:extLst>
              <a:ext uri="{FF2B5EF4-FFF2-40B4-BE49-F238E27FC236}">
                <a16:creationId xmlns:a16="http://schemas.microsoft.com/office/drawing/2014/main" id="{B9DF4A42-4C68-A863-63D9-30D18D2F51A6}"/>
              </a:ext>
            </a:extLst>
          </p:cNvPr>
          <p:cNvSpPr txBox="1"/>
          <p:nvPr/>
        </p:nvSpPr>
        <p:spPr>
          <a:xfrm>
            <a:off x="14946657" y="7007309"/>
            <a:ext cx="1223094" cy="632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2 MK</a:t>
            </a:r>
          </a:p>
        </p:txBody>
      </p:sp>
      <p:sp>
        <p:nvSpPr>
          <p:cNvPr id="21" name="2.5 MK">
            <a:extLst>
              <a:ext uri="{FF2B5EF4-FFF2-40B4-BE49-F238E27FC236}">
                <a16:creationId xmlns:a16="http://schemas.microsoft.com/office/drawing/2014/main" id="{40D3EBAA-81CA-F58E-5764-B8A1EB94D983}"/>
              </a:ext>
            </a:extLst>
          </p:cNvPr>
          <p:cNvSpPr txBox="1"/>
          <p:nvPr/>
        </p:nvSpPr>
        <p:spPr>
          <a:xfrm>
            <a:off x="3640158" y="12540202"/>
            <a:ext cx="1607963" cy="632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2.5 MK</a:t>
            </a:r>
          </a:p>
        </p:txBody>
      </p:sp>
      <p:sp>
        <p:nvSpPr>
          <p:cNvPr id="22" name="1 &amp; 7 MK">
            <a:extLst>
              <a:ext uri="{FF2B5EF4-FFF2-40B4-BE49-F238E27FC236}">
                <a16:creationId xmlns:a16="http://schemas.microsoft.com/office/drawing/2014/main" id="{138A0C14-C7B1-5A8A-E333-881FC2FD7C95}"/>
              </a:ext>
            </a:extLst>
          </p:cNvPr>
          <p:cNvSpPr txBox="1"/>
          <p:nvPr/>
        </p:nvSpPr>
        <p:spPr>
          <a:xfrm>
            <a:off x="8564217" y="12540202"/>
            <a:ext cx="2026982" cy="632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1 &amp; 7 MK</a:t>
            </a:r>
          </a:p>
        </p:txBody>
      </p:sp>
      <p:sp>
        <p:nvSpPr>
          <p:cNvPr id="23" name="0.4 &amp; 11 MK">
            <a:extLst>
              <a:ext uri="{FF2B5EF4-FFF2-40B4-BE49-F238E27FC236}">
                <a16:creationId xmlns:a16="http://schemas.microsoft.com/office/drawing/2014/main" id="{0604A67E-E64C-4937-5D5A-388E142ACE85}"/>
              </a:ext>
            </a:extLst>
          </p:cNvPr>
          <p:cNvSpPr txBox="1"/>
          <p:nvPr/>
        </p:nvSpPr>
        <p:spPr>
          <a:xfrm>
            <a:off x="13501322" y="12540202"/>
            <a:ext cx="2668430" cy="632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normAutofit fontScale="85000" lnSpcReduction="20000"/>
          </a:bodyPr>
          <a:lstStyle>
            <a:lvl1pPr defTabSz="821531">
              <a:defRPr sz="4400">
                <a:solidFill>
                  <a:srgbClr val="FFFFFF"/>
                </a:solidFill>
              </a:defRPr>
            </a:lvl1pPr>
          </a:lstStyle>
          <a:p>
            <a:r>
              <a:t>0.4 &amp; 11 MK</a:t>
            </a:r>
          </a:p>
        </p:txBody>
      </p:sp>
      <p:pic>
        <p:nvPicPr>
          <p:cNvPr id="24" name="limb_flare.png" descr="limb_flare.png">
            <a:extLst>
              <a:ext uri="{FF2B5EF4-FFF2-40B4-BE49-F238E27FC236}">
                <a16:creationId xmlns:a16="http://schemas.microsoft.com/office/drawing/2014/main" id="{4FA9A1DE-D7C8-0B6A-E457-23B63CD6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41" b="26885"/>
          <a:stretch>
            <a:fillRect/>
          </a:stretch>
        </p:blipFill>
        <p:spPr>
          <a:xfrm>
            <a:off x="8975283" y="2107102"/>
            <a:ext cx="2827321" cy="182922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olar Dynamics…">
            <a:extLst>
              <a:ext uri="{FF2B5EF4-FFF2-40B4-BE49-F238E27FC236}">
                <a16:creationId xmlns:a16="http://schemas.microsoft.com/office/drawing/2014/main" id="{D2D59DA2-1A9A-898E-E7FB-A341D6E35C09}"/>
              </a:ext>
            </a:extLst>
          </p:cNvPr>
          <p:cNvSpPr txBox="1"/>
          <p:nvPr/>
        </p:nvSpPr>
        <p:spPr>
          <a:xfrm>
            <a:off x="8644865" y="5233472"/>
            <a:ext cx="293333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r>
              <a:rPr dirty="0"/>
              <a:t>Solar Dynamics</a:t>
            </a:r>
          </a:p>
          <a:p>
            <a:r>
              <a:rPr dirty="0"/>
              <a:t>Observatory, AIA</a:t>
            </a:r>
          </a:p>
        </p:txBody>
      </p:sp>
    </p:spTree>
    <p:extLst>
      <p:ext uri="{BB962C8B-B14F-4D97-AF65-F5344CB8AC3E}">
        <p14:creationId xmlns:p14="http://schemas.microsoft.com/office/powerpoint/2010/main" val="394595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E273-0AAF-2C1C-53C9-E37D194B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7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An example observation of plasmoids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E4A6C-F337-B613-121F-D408BB5D1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e also, e.g., Asai et al. 04,…">
            <a:extLst>
              <a:ext uri="{FF2B5EF4-FFF2-40B4-BE49-F238E27FC236}">
                <a16:creationId xmlns:a16="http://schemas.microsoft.com/office/drawing/2014/main" id="{60240281-CD6C-A37F-B3D6-2CCA2B603EB2}"/>
              </a:ext>
            </a:extLst>
          </p:cNvPr>
          <p:cNvSpPr txBox="1"/>
          <p:nvPr/>
        </p:nvSpPr>
        <p:spPr>
          <a:xfrm>
            <a:off x="9920638" y="3337968"/>
            <a:ext cx="2127570" cy="2613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>
              <a:defRPr sz="3700"/>
            </a:pPr>
            <a:r>
              <a:rPr sz="1850" dirty="0"/>
              <a:t>See also, e.g.,</a:t>
            </a:r>
            <a:br>
              <a:rPr sz="1850" dirty="0"/>
            </a:br>
            <a:r>
              <a:rPr sz="1850" dirty="0"/>
              <a:t>Asai et al. 04,</a:t>
            </a:r>
          </a:p>
          <a:p>
            <a:pPr>
              <a:defRPr sz="3700"/>
            </a:pPr>
            <a:r>
              <a:rPr sz="1850" dirty="0"/>
              <a:t>Wei Liu et al. 13,</a:t>
            </a:r>
            <a:br>
              <a:rPr sz="1850" dirty="0"/>
            </a:br>
            <a:r>
              <a:rPr sz="1850" dirty="0" err="1"/>
              <a:t>Nishizuka</a:t>
            </a:r>
            <a:r>
              <a:rPr sz="1850" dirty="0"/>
              <a:t> et al. 15,</a:t>
            </a:r>
            <a:br>
              <a:rPr sz="1850" dirty="0"/>
            </a:br>
            <a:r>
              <a:rPr sz="1850" dirty="0"/>
              <a:t>Kumar et al. 19,</a:t>
            </a:r>
          </a:p>
          <a:p>
            <a:pPr>
              <a:defRPr sz="3700"/>
            </a:pPr>
            <a:r>
              <a:rPr sz="1850" dirty="0"/>
              <a:t>Patel et al. 20</a:t>
            </a:r>
            <a:endParaRPr lang="en-GB" sz="1850" dirty="0"/>
          </a:p>
          <a:p>
            <a:pPr>
              <a:defRPr sz="3700"/>
            </a:pPr>
            <a:r>
              <a:rPr lang="en-GB" sz="1850" dirty="0"/>
              <a:t>See also polarization measurements by French et al. 19</a:t>
            </a:r>
            <a:endParaRPr sz="1850" dirty="0"/>
          </a:p>
        </p:txBody>
      </p:sp>
      <p:grpSp>
        <p:nvGrpSpPr>
          <p:cNvPr id="6" name="グループ">
            <a:extLst>
              <a:ext uri="{FF2B5EF4-FFF2-40B4-BE49-F238E27FC236}">
                <a16:creationId xmlns:a16="http://schemas.microsoft.com/office/drawing/2014/main" id="{23F58DCC-2B47-D97F-1387-57706651E2CA}"/>
              </a:ext>
            </a:extLst>
          </p:cNvPr>
          <p:cNvGrpSpPr/>
          <p:nvPr/>
        </p:nvGrpSpPr>
        <p:grpSpPr>
          <a:xfrm>
            <a:off x="544003" y="1087000"/>
            <a:ext cx="9202007" cy="4439565"/>
            <a:chOff x="0" y="0"/>
            <a:chExt cx="18404013" cy="8879128"/>
          </a:xfrm>
        </p:grpSpPr>
        <p:pic>
          <p:nvPicPr>
            <p:cNvPr id="7" name="スクリーンショット 2022-09-04 15.36.55.png" descr="スクリーンショット 2022-09-04 15.36.55.png">
              <a:extLst>
                <a:ext uri="{FF2B5EF4-FFF2-40B4-BE49-F238E27FC236}">
                  <a16:creationId xmlns:a16="http://schemas.microsoft.com/office/drawing/2014/main" id="{CAD9AAB9-6110-057F-19E1-133E16E19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404014" cy="887912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8" name="正方形">
              <a:extLst>
                <a:ext uri="{FF2B5EF4-FFF2-40B4-BE49-F238E27FC236}">
                  <a16:creationId xmlns:a16="http://schemas.microsoft.com/office/drawing/2014/main" id="{9BEDD6E7-A66C-F398-991E-7927E32D0BE5}"/>
                </a:ext>
              </a:extLst>
            </p:cNvPr>
            <p:cNvSpPr/>
            <p:nvPr/>
          </p:nvSpPr>
          <p:spPr>
            <a:xfrm>
              <a:off x="9146985" y="0"/>
              <a:ext cx="1541190" cy="15411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600"/>
            </a:p>
          </p:txBody>
        </p:sp>
      </p:grpSp>
      <p:sp>
        <p:nvSpPr>
          <p:cNvPr id="9" name="Takasao et al. 12, 16">
            <a:extLst>
              <a:ext uri="{FF2B5EF4-FFF2-40B4-BE49-F238E27FC236}">
                <a16:creationId xmlns:a16="http://schemas.microsoft.com/office/drawing/2014/main" id="{59BF7FDE-5834-27F2-9AA2-122B56E58999}"/>
              </a:ext>
            </a:extLst>
          </p:cNvPr>
          <p:cNvSpPr txBox="1"/>
          <p:nvPr/>
        </p:nvSpPr>
        <p:spPr>
          <a:xfrm>
            <a:off x="9770084" y="2285119"/>
            <a:ext cx="22781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/>
            </a:lvl1pPr>
          </a:lstStyle>
          <a:p>
            <a:r>
              <a:rPr sz="2000" dirty="0" err="1"/>
              <a:t>Takasao</a:t>
            </a:r>
            <a:r>
              <a:rPr sz="2000" dirty="0"/>
              <a:t> et al. 12, 16</a:t>
            </a:r>
          </a:p>
        </p:txBody>
      </p:sp>
      <p:sp>
        <p:nvSpPr>
          <p:cNvPr id="10" name="Note: detection of spatially-resolved plasmoids is very rare.">
            <a:extLst>
              <a:ext uri="{FF2B5EF4-FFF2-40B4-BE49-F238E27FC236}">
                <a16:creationId xmlns:a16="http://schemas.microsoft.com/office/drawing/2014/main" id="{577C08C9-D0B2-AB11-8611-FC4B87D70654}"/>
              </a:ext>
            </a:extLst>
          </p:cNvPr>
          <p:cNvSpPr txBox="1"/>
          <p:nvPr/>
        </p:nvSpPr>
        <p:spPr>
          <a:xfrm>
            <a:off x="2203958" y="6057900"/>
            <a:ext cx="7377148" cy="39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500"/>
            </a:lvl1pPr>
          </a:lstStyle>
          <a:p>
            <a:r>
              <a:rPr sz="2250" dirty="0"/>
              <a:t>Note: detection of spatially-resolved plasmoids is very rare.</a:t>
            </a:r>
          </a:p>
        </p:txBody>
      </p:sp>
    </p:spTree>
    <p:extLst>
      <p:ext uri="{BB962C8B-B14F-4D97-AF65-F5344CB8AC3E}">
        <p14:creationId xmlns:p14="http://schemas.microsoft.com/office/powerpoint/2010/main" val="262197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A622BB-5E17-86A2-0CB9-5384DECC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950"/>
            <a:ext cx="10353675" cy="969963"/>
          </a:xfrm>
        </p:spPr>
        <p:txBody>
          <a:bodyPr>
            <a:normAutofit/>
          </a:bodyPr>
          <a:lstStyle/>
          <a:p>
            <a:r>
              <a:rPr lang="en-GB" sz="4000" dirty="0"/>
              <a:t>Classical tearing instability</a:t>
            </a:r>
          </a:p>
        </p:txBody>
      </p:sp>
      <p:sp>
        <p:nvSpPr>
          <p:cNvPr id="5" name="Furth et al. 1963 (FKR theory)…">
            <a:extLst>
              <a:ext uri="{FF2B5EF4-FFF2-40B4-BE49-F238E27FC236}">
                <a16:creationId xmlns:a16="http://schemas.microsoft.com/office/drawing/2014/main" id="{C043C2BA-C62A-F9AF-79F5-0D9795D0C246}"/>
              </a:ext>
            </a:extLst>
          </p:cNvPr>
          <p:cNvSpPr txBox="1"/>
          <p:nvPr/>
        </p:nvSpPr>
        <p:spPr>
          <a:xfrm>
            <a:off x="260598" y="3940463"/>
            <a:ext cx="10712201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r>
              <a:rPr lang="en-GB" sz="2100" dirty="0"/>
              <a:t>Based on the work of </a:t>
            </a:r>
            <a:r>
              <a:rPr sz="2100" dirty="0"/>
              <a:t>Furth et al. 1963 (FKR theory)</a:t>
            </a:r>
            <a:r>
              <a:rPr lang="en-GB" sz="2100" dirty="0"/>
              <a:t> and </a:t>
            </a:r>
            <a:r>
              <a:rPr sz="2100" dirty="0" err="1"/>
              <a:t>Steinolfson</a:t>
            </a:r>
            <a:r>
              <a:rPr sz="2100" dirty="0"/>
              <a:t> &amp; van Hoven 1984</a:t>
            </a:r>
          </a:p>
        </p:txBody>
      </p:sp>
      <p:sp>
        <p:nvSpPr>
          <p:cNvPr id="6" name="fragmentation of an infinitely long current sheet">
            <a:extLst>
              <a:ext uri="{FF2B5EF4-FFF2-40B4-BE49-F238E27FC236}">
                <a16:creationId xmlns:a16="http://schemas.microsoft.com/office/drawing/2014/main" id="{B52F1CD4-A245-BB31-C1B0-28ADAC38D43C}"/>
              </a:ext>
            </a:extLst>
          </p:cNvPr>
          <p:cNvSpPr txBox="1"/>
          <p:nvPr/>
        </p:nvSpPr>
        <p:spPr>
          <a:xfrm>
            <a:off x="2570795" y="1000100"/>
            <a:ext cx="6939720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/>
          <a:p>
            <a:pPr>
              <a:defRPr sz="5200"/>
            </a:pPr>
            <a:r>
              <a:rPr sz="2600" dirty="0"/>
              <a:t>fragmentation of </a:t>
            </a:r>
            <a:r>
              <a:rPr sz="2600" b="1" dirty="0"/>
              <a:t>an infinitely long</a:t>
            </a:r>
            <a:r>
              <a:rPr sz="2600" dirty="0"/>
              <a:t> current sheet</a:t>
            </a:r>
          </a:p>
        </p:txBody>
      </p:sp>
      <p:grpSp>
        <p:nvGrpSpPr>
          <p:cNvPr id="7" name="グループ">
            <a:extLst>
              <a:ext uri="{FF2B5EF4-FFF2-40B4-BE49-F238E27FC236}">
                <a16:creationId xmlns:a16="http://schemas.microsoft.com/office/drawing/2014/main" id="{19B665D1-4193-0148-11D9-136EB5C5FCE1}"/>
              </a:ext>
            </a:extLst>
          </p:cNvPr>
          <p:cNvGrpSpPr/>
          <p:nvPr/>
        </p:nvGrpSpPr>
        <p:grpSpPr>
          <a:xfrm>
            <a:off x="812801" y="4462323"/>
            <a:ext cx="4602918" cy="1430541"/>
            <a:chOff x="-258838" y="0"/>
            <a:chExt cx="8332145" cy="2861079"/>
          </a:xfrm>
        </p:grpSpPr>
        <p:sp>
          <p:nvSpPr>
            <p:cNvPr id="8" name="テキスト">
              <a:extLst>
                <a:ext uri="{FF2B5EF4-FFF2-40B4-BE49-F238E27FC236}">
                  <a16:creationId xmlns:a16="http://schemas.microsoft.com/office/drawing/2014/main" id="{8E353C79-4202-ACC7-DD7C-31F4B2691B44}"/>
                </a:ext>
              </a:extLst>
            </p:cNvPr>
            <p:cNvSpPr/>
            <p:nvPr/>
          </p:nvSpPr>
          <p:spPr>
            <a:xfrm>
              <a:off x="2634386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>
              <a:lvl1pPr>
                <a:defRPr sz="5000"/>
              </a:lvl1pPr>
            </a:lstStyle>
            <a:p>
              <a:endParaRPr sz="2500" dirty="0"/>
            </a:p>
          </p:txBody>
        </p:sp>
        <p:sp>
          <p:nvSpPr>
            <p:cNvPr id="9" name="テキスト">
              <a:extLst>
                <a:ext uri="{FF2B5EF4-FFF2-40B4-BE49-F238E27FC236}">
                  <a16:creationId xmlns:a16="http://schemas.microsoft.com/office/drawing/2014/main" id="{6A975DCC-F771-ACF8-6952-2E12FF7C35AF}"/>
                </a:ext>
              </a:extLst>
            </p:cNvPr>
            <p:cNvSpPr/>
            <p:nvPr/>
          </p:nvSpPr>
          <p:spPr>
            <a:xfrm>
              <a:off x="5791412" y="234016"/>
              <a:ext cx="2281895" cy="108786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defRPr sz="5000"/>
              </a:lvl1pPr>
            </a:lstStyle>
            <a:p>
              <a:endParaRPr sz="25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Note: as we are interested in MHD processes,…">
                  <a:extLst>
                    <a:ext uri="{FF2B5EF4-FFF2-40B4-BE49-F238E27FC236}">
                      <a16:creationId xmlns:a16="http://schemas.microsoft.com/office/drawing/2014/main" id="{8FA426B2-5F97-96DF-482D-2203513BFEC3}"/>
                    </a:ext>
                  </a:extLst>
                </p:cNvPr>
                <p:cNvSpPr/>
                <p:nvPr/>
              </p:nvSpPr>
              <p:spPr>
                <a:xfrm>
                  <a:off x="-258838" y="1591078"/>
                  <a:ext cx="1663018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square" lIns="25400" tIns="25400" rIns="25400" bIns="25400" numCol="1" anchor="t">
                  <a:spAutoFit/>
                </a:bodyPr>
                <a:lstStyle/>
                <a:p>
                  <a:pPr>
                    <a:defRPr sz="4300"/>
                  </a:pPr>
                  <a:r>
                    <a:rPr sz="2150" dirty="0"/>
                    <a:t>Note: as we are interested in MHD processes, we use the classical Spitzer resistivity for </a:t>
                  </a:r>
                  <a14:m>
                    <m:oMath xmlns:m="http://schemas.openxmlformats.org/officeDocument/2006/math">
                      <m:r>
                        <a:rPr lang="en-GB" sz="2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a14:m>
                  <a:r>
                    <a:rPr sz="2150" dirty="0"/>
                    <a:t>.</a:t>
                  </a:r>
                </a:p>
              </p:txBody>
            </p:sp>
          </mc:Choice>
          <mc:Fallback xmlns="">
            <p:sp>
              <p:nvSpPr>
                <p:cNvPr id="10" name="Note: as we are interested in MHD processes,…">
                  <a:extLst>
                    <a:ext uri="{FF2B5EF4-FFF2-40B4-BE49-F238E27FC236}">
                      <a16:creationId xmlns:a16="http://schemas.microsoft.com/office/drawing/2014/main" id="{8FA426B2-5F97-96DF-482D-2203513BF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8838" y="1591078"/>
                  <a:ext cx="1663018" cy="1270001"/>
                </a:xfrm>
                <a:prstGeom prst="line">
                  <a:avLst/>
                </a:prstGeom>
                <a:blipFill>
                  <a:blip r:embed="rId2"/>
                  <a:stretch>
                    <a:fillRect l="-17881" t="-14423" r="-103708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Define">
              <a:extLst>
                <a:ext uri="{FF2B5EF4-FFF2-40B4-BE49-F238E27FC236}">
                  <a16:creationId xmlns:a16="http://schemas.microsoft.com/office/drawing/2014/main" id="{675C8552-0B71-1A75-C0E3-D9E55A1057ED}"/>
                </a:ext>
              </a:extLst>
            </p:cNvPr>
            <p:cNvSpPr/>
            <p:nvPr/>
          </p:nvSpPr>
          <p:spPr>
            <a:xfrm>
              <a:off x="0" y="14839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>
              <a:lvl1pPr>
                <a:defRPr sz="5100"/>
              </a:lvl1pPr>
            </a:lstStyle>
            <a:p>
              <a:r>
                <a:rPr sz="2550" dirty="0"/>
                <a:t>Define</a:t>
              </a:r>
            </a:p>
          </p:txBody>
        </p:sp>
      </p:grpSp>
      <p:grpSp>
        <p:nvGrpSpPr>
          <p:cNvPr id="12" name="グループ">
            <a:extLst>
              <a:ext uri="{FF2B5EF4-FFF2-40B4-BE49-F238E27FC236}">
                <a16:creationId xmlns:a16="http://schemas.microsoft.com/office/drawing/2014/main" id="{72251A6D-9D0C-2022-71B5-4003D9995401}"/>
              </a:ext>
            </a:extLst>
          </p:cNvPr>
          <p:cNvGrpSpPr/>
          <p:nvPr/>
        </p:nvGrpSpPr>
        <p:grpSpPr>
          <a:xfrm>
            <a:off x="1077303" y="1614774"/>
            <a:ext cx="8741994" cy="1950126"/>
            <a:chOff x="0" y="0"/>
            <a:chExt cx="17483987" cy="3900251"/>
          </a:xfrm>
        </p:grpSpPr>
        <p:sp>
          <p:nvSpPr>
            <p:cNvPr id="13" name="四角形">
              <a:extLst>
                <a:ext uri="{FF2B5EF4-FFF2-40B4-BE49-F238E27FC236}">
                  <a16:creationId xmlns:a16="http://schemas.microsoft.com/office/drawing/2014/main" id="{0B7BE86D-C63C-EA7A-6511-D40A9B9F4CBF}"/>
                </a:ext>
              </a:extLst>
            </p:cNvPr>
            <p:cNvSpPr/>
            <p:nvPr/>
          </p:nvSpPr>
          <p:spPr>
            <a:xfrm>
              <a:off x="0" y="0"/>
              <a:ext cx="17483988" cy="39002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600"/>
            </a:p>
          </p:txBody>
        </p:sp>
        <p:pic>
          <p:nvPicPr>
            <p:cNvPr id="14" name="スクリーンショット 2023-11-16 8.49.38.png" descr="スクリーンショット 2023-11-16 8.49.38.png">
              <a:extLst>
                <a:ext uri="{FF2B5EF4-FFF2-40B4-BE49-F238E27FC236}">
                  <a16:creationId xmlns:a16="http://schemas.microsoft.com/office/drawing/2014/main" id="{E9FC41FA-FE64-40E5-9B2F-A534BC4C8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7689"/>
            <a:stretch>
              <a:fillRect/>
            </a:stretch>
          </p:blipFill>
          <p:spPr>
            <a:xfrm>
              <a:off x="381522" y="712610"/>
              <a:ext cx="6917217" cy="2863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スクリーンショット 2023-11-16 8.49.38.png" descr="スクリーンショット 2023-11-16 8.49.38.png">
              <a:extLst>
                <a:ext uri="{FF2B5EF4-FFF2-40B4-BE49-F238E27FC236}">
                  <a16:creationId xmlns:a16="http://schemas.microsoft.com/office/drawing/2014/main" id="{A162E550-286A-5972-0494-A6CE5803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679"/>
            <a:stretch>
              <a:fillRect/>
            </a:stretch>
          </p:blipFill>
          <p:spPr>
            <a:xfrm rot="240000">
              <a:off x="9486537" y="450536"/>
              <a:ext cx="6917217" cy="2999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From Tajima &amp; Shibata 02">
            <a:extLst>
              <a:ext uri="{FF2B5EF4-FFF2-40B4-BE49-F238E27FC236}">
                <a16:creationId xmlns:a16="http://schemas.microsoft.com/office/drawing/2014/main" id="{01EE658D-0807-4EB5-87F0-4D7D278628B1}"/>
              </a:ext>
            </a:extLst>
          </p:cNvPr>
          <p:cNvSpPr txBox="1"/>
          <p:nvPr/>
        </p:nvSpPr>
        <p:spPr>
          <a:xfrm>
            <a:off x="4473059" y="3256986"/>
            <a:ext cx="2520434" cy="31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3400"/>
            </a:lvl1pPr>
          </a:lstStyle>
          <a:p>
            <a:r>
              <a:rPr sz="1700" dirty="0">
                <a:solidFill>
                  <a:schemeClr val="bg1"/>
                </a:solidFill>
              </a:rPr>
              <a:t>From Tajima &amp; Shibata 02</a:t>
            </a:r>
          </a:p>
        </p:txBody>
      </p:sp>
      <p:grpSp>
        <p:nvGrpSpPr>
          <p:cNvPr id="17" name="グループ">
            <a:extLst>
              <a:ext uri="{FF2B5EF4-FFF2-40B4-BE49-F238E27FC236}">
                <a16:creationId xmlns:a16="http://schemas.microsoft.com/office/drawing/2014/main" id="{35C89A51-57A1-36CC-EEF5-1D2F3CE8A2DF}"/>
              </a:ext>
            </a:extLst>
          </p:cNvPr>
          <p:cNvGrpSpPr/>
          <p:nvPr/>
        </p:nvGrpSpPr>
        <p:grpSpPr>
          <a:xfrm>
            <a:off x="1603906" y="5794602"/>
            <a:ext cx="9682331" cy="543931"/>
            <a:chOff x="0" y="0"/>
            <a:chExt cx="19364657" cy="1087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,">
                  <a:extLst>
                    <a:ext uri="{FF2B5EF4-FFF2-40B4-BE49-F238E27FC236}">
                      <a16:creationId xmlns:a16="http://schemas.microsoft.com/office/drawing/2014/main" id="{96C62B64-A316-A0E9-62E6-E2D854DF73B8}"/>
                    </a:ext>
                  </a:extLst>
                </p:cNvPr>
                <p:cNvSpPr txBox="1"/>
                <p:nvPr/>
              </p:nvSpPr>
              <p:spPr>
                <a:xfrm>
                  <a:off x="7623624" y="0"/>
                  <a:ext cx="11741033" cy="10878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t">
                  <a:spAutoFit/>
                </a:bodyPr>
                <a:lstStyle/>
                <a:p>
                  <a:pPr>
                    <a:defRPr sz="5100">
                      <a:solidFill>
                        <a:schemeClr val="accent5">
                          <a:hueOff val="-82419"/>
                          <a:satOff val="-9513"/>
                          <a:lumOff val="-16343"/>
                        </a:schemeClr>
                      </a:solidFill>
                    </a:defRPr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ar-AE" sz="307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07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sSubSup>
                        <m:sSubSupPr>
                          <m:ctrlP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ar-AE" sz="30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ar-AE" sz="255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en-GB" sz="255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ar-AE" sz="30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ar-AE" sz="30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 sz="30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endParaRPr lang="ar-AE" sz="255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,">
                  <a:extLst>
                    <a:ext uri="{FF2B5EF4-FFF2-40B4-BE49-F238E27FC236}">
                      <a16:creationId xmlns:a16="http://schemas.microsoft.com/office/drawing/2014/main" id="{96C62B64-A316-A0E9-62E6-E2D854DF7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624" y="0"/>
                  <a:ext cx="11741033" cy="1087859"/>
                </a:xfrm>
                <a:prstGeom prst="rect">
                  <a:avLst/>
                </a:prstGeom>
                <a:blipFill>
                  <a:blip r:embed="rId4"/>
                  <a:stretch>
                    <a:fillRect b="-2696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he most unstable mode:">
              <a:extLst>
                <a:ext uri="{FF2B5EF4-FFF2-40B4-BE49-F238E27FC236}">
                  <a16:creationId xmlns:a16="http://schemas.microsoft.com/office/drawing/2014/main" id="{62634BED-2A13-C87B-76E4-966927F9D773}"/>
                </a:ext>
              </a:extLst>
            </p:cNvPr>
            <p:cNvSpPr txBox="1"/>
            <p:nvPr/>
          </p:nvSpPr>
          <p:spPr>
            <a:xfrm>
              <a:off x="0" y="221009"/>
              <a:ext cx="6969598" cy="856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>
              <a:lvl1pPr>
                <a:defRPr sz="49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2450" dirty="0">
                  <a:solidFill>
                    <a:schemeClr val="tx1"/>
                  </a:solidFill>
                </a:rPr>
                <a:t>The most unstable mode: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">
                <a:extLst>
                  <a:ext uri="{FF2B5EF4-FFF2-40B4-BE49-F238E27FC236}">
                    <a16:creationId xmlns:a16="http://schemas.microsoft.com/office/drawing/2014/main" id="{F77D2483-6DB6-3673-71E2-EB210C025C6C}"/>
                  </a:ext>
                </a:extLst>
              </p:cNvPr>
              <p:cNvSpPr txBox="1"/>
              <p:nvPr/>
            </p:nvSpPr>
            <p:spPr>
              <a:xfrm>
                <a:off x="528663" y="2369383"/>
                <a:ext cx="607730" cy="53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5200"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12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sz="312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sz="2600" dirty="0">
                  <a:solidFill>
                    <a:srgbClr val="0076BA"/>
                  </a:solidFill>
                </a:endParaRPr>
              </a:p>
            </p:txBody>
          </p:sp>
        </mc:Choice>
        <mc:Fallback xmlns="">
          <p:sp>
            <p:nvSpPr>
              <p:cNvPr id="20" name="テキスト">
                <a:extLst>
                  <a:ext uri="{FF2B5EF4-FFF2-40B4-BE49-F238E27FC236}">
                    <a16:creationId xmlns:a16="http://schemas.microsoft.com/office/drawing/2014/main" id="{F77D2483-6DB6-3673-71E2-EB210C025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63" y="2369383"/>
                <a:ext cx="607730" cy="5321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線">
            <a:extLst>
              <a:ext uri="{FF2B5EF4-FFF2-40B4-BE49-F238E27FC236}">
                <a16:creationId xmlns:a16="http://schemas.microsoft.com/office/drawing/2014/main" id="{007B0610-50E3-B08D-DB10-2190D3288915}"/>
              </a:ext>
            </a:extLst>
          </p:cNvPr>
          <p:cNvSpPr/>
          <p:nvPr/>
        </p:nvSpPr>
        <p:spPr>
          <a:xfrm flipV="1">
            <a:off x="1240739" y="2369382"/>
            <a:ext cx="1" cy="590500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pPr algn="ctr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CD4603-F603-BF38-C8F4-446306DB29B1}"/>
                  </a:ext>
                </a:extLst>
              </p:cNvPr>
              <p:cNvSpPr txBox="1"/>
              <p:nvPr/>
            </p:nvSpPr>
            <p:spPr>
              <a:xfrm>
                <a:off x="2274501" y="4490917"/>
                <a:ext cx="196063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5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ar-AE" sz="2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CD4603-F603-BF38-C8F4-446306DB2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501" y="4490917"/>
                <a:ext cx="1960639" cy="4770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E44440-933E-86E9-B951-990C9217F0DC}"/>
                  </a:ext>
                </a:extLst>
              </p:cNvPr>
              <p:cNvSpPr txBox="1"/>
              <p:nvPr/>
            </p:nvSpPr>
            <p:spPr>
              <a:xfrm>
                <a:off x="4715287" y="4507028"/>
                <a:ext cx="348575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ar-AE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ar-AE" sz="2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ar-AE" sz="25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E44440-933E-86E9-B951-990C9217F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287" y="4507028"/>
                <a:ext cx="3485758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9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7" grpId="0" animBg="1" advAuto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70F5-D834-92D9-61A6-2B6E28A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0450"/>
          </a:xfrm>
        </p:spPr>
        <p:txBody>
          <a:bodyPr>
            <a:normAutofit fontScale="90000"/>
          </a:bodyPr>
          <a:lstStyle/>
          <a:p>
            <a:r>
              <a:rPr lang="en-GB" dirty="0"/>
              <a:t>But, what happens in a current sheet with a limited size?</a:t>
            </a:r>
          </a:p>
        </p:txBody>
      </p:sp>
      <p:pic>
        <p:nvPicPr>
          <p:cNvPr id="4" name="スクリーンショット 2022-09-07 7.20.07.png" descr="スクリーンショット 2022-09-07 7.20.07.png">
            <a:extLst>
              <a:ext uri="{FF2B5EF4-FFF2-40B4-BE49-F238E27FC236}">
                <a16:creationId xmlns:a16="http://schemas.microsoft.com/office/drawing/2014/main" id="{7060575E-D632-C4D9-7AC9-CCC7E0D8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82"/>
          <a:stretch>
            <a:fillRect/>
          </a:stretch>
        </p:blipFill>
        <p:spPr>
          <a:xfrm>
            <a:off x="393663" y="1686262"/>
            <a:ext cx="4236164" cy="322071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">
                <a:extLst>
                  <a:ext uri="{FF2B5EF4-FFF2-40B4-BE49-F238E27FC236}">
                    <a16:creationId xmlns:a16="http://schemas.microsoft.com/office/drawing/2014/main" id="{31AD6336-7E48-8D59-6F7B-1BDC97CA586D}"/>
                  </a:ext>
                </a:extLst>
              </p:cNvPr>
              <p:cNvSpPr txBox="1"/>
              <p:nvPr/>
            </p:nvSpPr>
            <p:spPr>
              <a:xfrm>
                <a:off x="2158398" y="1633102"/>
                <a:ext cx="575670" cy="53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5200"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125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sz="3125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sz="2600">
                  <a:solidFill>
                    <a:srgbClr val="0076BA"/>
                  </a:solidFill>
                </a:endParaRPr>
              </a:p>
            </p:txBody>
          </p:sp>
        </mc:Choice>
        <mc:Fallback xmlns="">
          <p:sp>
            <p:nvSpPr>
              <p:cNvPr id="5" name="テキスト">
                <a:extLst>
                  <a:ext uri="{FF2B5EF4-FFF2-40B4-BE49-F238E27FC236}">
                    <a16:creationId xmlns:a16="http://schemas.microsoft.com/office/drawing/2014/main" id="{31AD6336-7E48-8D59-6F7B-1BDC97CA5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398" y="1633102"/>
                <a:ext cx="575670" cy="532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">
                <a:extLst>
                  <a:ext uri="{FF2B5EF4-FFF2-40B4-BE49-F238E27FC236}">
                    <a16:creationId xmlns:a16="http://schemas.microsoft.com/office/drawing/2014/main" id="{770BF9DE-A585-4FC1-6862-1E56241AFDEC}"/>
                  </a:ext>
                </a:extLst>
              </p:cNvPr>
              <p:cNvSpPr txBox="1"/>
              <p:nvPr/>
            </p:nvSpPr>
            <p:spPr>
              <a:xfrm>
                <a:off x="2903323" y="2870294"/>
                <a:ext cx="586892" cy="532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5200">
                    <a:solidFill>
                      <a:schemeClr val="accent1">
                        <a:lumOff val="-135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125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sz="3125" i="1">
                          <a:solidFill>
                            <a:srgbClr val="0075B9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sz="2600">
                  <a:solidFill>
                    <a:srgbClr val="0076BA"/>
                  </a:solidFill>
                </a:endParaRPr>
              </a:p>
            </p:txBody>
          </p:sp>
        </mc:Choice>
        <mc:Fallback xmlns="">
          <p:sp>
            <p:nvSpPr>
              <p:cNvPr id="6" name="テキスト">
                <a:extLst>
                  <a:ext uri="{FF2B5EF4-FFF2-40B4-BE49-F238E27FC236}">
                    <a16:creationId xmlns:a16="http://schemas.microsoft.com/office/drawing/2014/main" id="{770BF9DE-A585-4FC1-6862-1E56241A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323" y="2870294"/>
                <a:ext cx="586892" cy="532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線">
            <a:extLst>
              <a:ext uri="{FF2B5EF4-FFF2-40B4-BE49-F238E27FC236}">
                <a16:creationId xmlns:a16="http://schemas.microsoft.com/office/drawing/2014/main" id="{D20814CE-815D-BA50-9584-AF92A8AFB0A9}"/>
              </a:ext>
            </a:extLst>
          </p:cNvPr>
          <p:cNvSpPr/>
          <p:nvPr/>
        </p:nvSpPr>
        <p:spPr>
          <a:xfrm>
            <a:off x="1258104" y="2179055"/>
            <a:ext cx="2332236" cy="1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pPr algn="ctr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200"/>
          </a:p>
        </p:txBody>
      </p:sp>
      <p:sp>
        <p:nvSpPr>
          <p:cNvPr id="8" name="線">
            <a:extLst>
              <a:ext uri="{FF2B5EF4-FFF2-40B4-BE49-F238E27FC236}">
                <a16:creationId xmlns:a16="http://schemas.microsoft.com/office/drawing/2014/main" id="{20071998-38B5-4A74-FB76-CB0A42D23893}"/>
              </a:ext>
            </a:extLst>
          </p:cNvPr>
          <p:cNvSpPr/>
          <p:nvPr/>
        </p:nvSpPr>
        <p:spPr>
          <a:xfrm flipV="1">
            <a:off x="3294966" y="2448222"/>
            <a:ext cx="1" cy="422072"/>
          </a:xfrm>
          <a:prstGeom prst="line">
            <a:avLst/>
          </a:prstGeom>
          <a:ln w="63500">
            <a:solidFill>
              <a:schemeClr val="accent1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pPr algn="ctr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sider a current sheet whose aspect ratio scales as   (physics/model-dependent),…">
                <a:extLst>
                  <a:ext uri="{FF2B5EF4-FFF2-40B4-BE49-F238E27FC236}">
                    <a16:creationId xmlns:a16="http://schemas.microsoft.com/office/drawing/2014/main" id="{143C30EC-8327-76CD-5FF5-C922D6429276}"/>
                  </a:ext>
                </a:extLst>
              </p:cNvPr>
              <p:cNvSpPr txBox="1"/>
              <p:nvPr/>
            </p:nvSpPr>
            <p:spPr>
              <a:xfrm>
                <a:off x="4905957" y="1056566"/>
                <a:ext cx="6068841" cy="25867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>
                  <a:defRPr sz="4600"/>
                </a:pPr>
                <a:r>
                  <a:rPr sz="2300" dirty="0"/>
                  <a:t>Consider a current sheet whose aspect ratio</a:t>
                </a:r>
                <a:br>
                  <a:rPr sz="2300" dirty="0"/>
                </a:br>
                <a:r>
                  <a:rPr sz="2300" dirty="0"/>
                  <a:t>scales as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sz="2775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2775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sz="2300" b="1" dirty="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 </a:t>
                </a:r>
                <a:r>
                  <a:rPr sz="2300" b="1" dirty="0"/>
                  <a:t>(physics/model-dependent)</a:t>
                </a:r>
                <a:r>
                  <a:rPr sz="2300" dirty="0"/>
                  <a:t>,</a:t>
                </a:r>
              </a:p>
              <a:p>
                <a:pPr>
                  <a:defRPr sz="4600" b="1"/>
                </a:pPr>
                <a:r>
                  <a:rPr sz="2300" dirty="0"/>
                  <a:t>and look for the acceptable </a:t>
                </a:r>
                <a14:m>
                  <m:oMath xmlns:m="http://schemas.openxmlformats.org/officeDocument/2006/math">
                    <m:r>
                      <a:rPr lang="en-GB" sz="27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sz="2300" dirty="0"/>
                  <a:t>.</a:t>
                </a:r>
              </a:p>
              <a:p>
                <a:pPr>
                  <a:defRPr sz="4600" b="1"/>
                </a:pPr>
                <a:endParaRPr sz="2300" dirty="0"/>
              </a:p>
              <a:p>
                <a:pPr>
                  <a:defRPr sz="4600" b="1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775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tear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ar-AE" sz="27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ar-AE" sz="2775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)/</m:t>
                          </m:r>
                          <m:r>
                            <a:rPr lang="ar-AE" sz="27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300" dirty="0"/>
              </a:p>
            </p:txBody>
          </p:sp>
        </mc:Choice>
        <mc:Fallback xmlns="">
          <p:sp>
            <p:nvSpPr>
              <p:cNvPr id="9" name="Consider a current sheet whose aspect ratio scales as   (physics/model-dependent),…">
                <a:extLst>
                  <a:ext uri="{FF2B5EF4-FFF2-40B4-BE49-F238E27FC236}">
                    <a16:creationId xmlns:a16="http://schemas.microsoft.com/office/drawing/2014/main" id="{143C30EC-8327-76CD-5FF5-C922D6429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957" y="1056566"/>
                <a:ext cx="6068841" cy="2586734"/>
              </a:xfrm>
              <a:prstGeom prst="rect">
                <a:avLst/>
              </a:prstGeom>
              <a:blipFill>
                <a:blip r:embed="rId5"/>
                <a:stretch>
                  <a:fillRect l="-2613" t="-2588" r="-170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does not depend on   when…">
                <a:extLst>
                  <a:ext uri="{FF2B5EF4-FFF2-40B4-BE49-F238E27FC236}">
                    <a16:creationId xmlns:a16="http://schemas.microsoft.com/office/drawing/2014/main" id="{F97AFD3A-67BA-B7E7-E841-C537464BF890}"/>
                  </a:ext>
                </a:extLst>
              </p:cNvPr>
              <p:cNvSpPr txBox="1"/>
              <p:nvPr/>
            </p:nvSpPr>
            <p:spPr>
              <a:xfrm>
                <a:off x="4875695" y="3910788"/>
                <a:ext cx="6370590" cy="20276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 algn="ctr">
                  <a:defRPr sz="480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ar-AE" sz="2875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tear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AE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ar-AE" sz="2875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sz="2400" dirty="0">
                    <a:solidFill>
                      <a:schemeClr val="tx1"/>
                    </a:solidFill>
                  </a:rPr>
                  <a:t> </a:t>
                </a:r>
                <a:r>
                  <a:rPr lang="en-GB" sz="2400" dirty="0">
                    <a:solidFill>
                      <a:schemeClr val="tx1"/>
                    </a:solidFill>
                  </a:rPr>
                  <a:t>does not depend on </a:t>
                </a:r>
                <a14:m>
                  <m:oMath xmlns:m="http://schemas.openxmlformats.org/officeDocument/2006/math"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when </a:t>
                </a:r>
                <a14:m>
                  <m:oMath xmlns:m="http://schemas.openxmlformats.org/officeDocument/2006/math"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pPr algn="ctr">
                  <a:defRPr sz="390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:r>
                  <a:rPr lang="en-GB" sz="1950" dirty="0">
                    <a:solidFill>
                      <a:schemeClr val="tx1"/>
                    </a:solidFill>
                  </a:rPr>
                  <a:t>(Pucci &amp; Velli 2014, </a:t>
                </a:r>
                <a:r>
                  <a:rPr lang="en-GB" sz="1950" dirty="0" err="1">
                    <a:solidFill>
                      <a:schemeClr val="tx1"/>
                    </a:solidFill>
                  </a:rPr>
                  <a:t>Comisso</a:t>
                </a:r>
                <a:r>
                  <a:rPr lang="en-GB" sz="1950" dirty="0">
                    <a:solidFill>
                      <a:schemeClr val="tx1"/>
                    </a:solidFill>
                  </a:rPr>
                  <a:t> et al. 2016, McTaggart 2020)</a:t>
                </a:r>
              </a:p>
              <a:p>
                <a:pPr>
                  <a:defRPr sz="480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:endParaRPr sz="2400" dirty="0"/>
              </a:p>
              <a:p>
                <a:pPr>
                  <a:defRPr sz="4800"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defRPr>
                </a:pPr>
                <a14:m>
                  <m:oMath xmlns:m="http://schemas.openxmlformats.org/officeDocument/2006/math"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is acceptable.</a:t>
                </a:r>
              </a:p>
              <a:p>
                <a:pPr>
                  <a:defRPr sz="4800"/>
                </a:pPr>
                <a:r>
                  <a:rPr sz="2400" dirty="0"/>
                  <a:t>But, what </a:t>
                </a:r>
                <a14:m>
                  <m:oMath xmlns:m="http://schemas.openxmlformats.org/officeDocument/2006/math">
                    <m:r>
                      <a:rPr lang="en-GB" sz="28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sz="2400" dirty="0"/>
                  <a:t> </a:t>
                </a:r>
                <a:r>
                  <a:rPr lang="en-GB" sz="2400" dirty="0"/>
                  <a:t>value do we find for flares</a:t>
                </a:r>
                <a:r>
                  <a:rPr sz="2400" dirty="0"/>
                  <a:t>?</a:t>
                </a:r>
              </a:p>
            </p:txBody>
          </p:sp>
        </mc:Choice>
        <mc:Fallback xmlns="">
          <p:sp>
            <p:nvSpPr>
              <p:cNvPr id="10" name="does not depend on   when…">
                <a:extLst>
                  <a:ext uri="{FF2B5EF4-FFF2-40B4-BE49-F238E27FC236}">
                    <a16:creationId xmlns:a16="http://schemas.microsoft.com/office/drawing/2014/main" id="{F97AFD3A-67BA-B7E7-E841-C537464BF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695" y="3910788"/>
                <a:ext cx="6370590" cy="2027606"/>
              </a:xfrm>
              <a:prstGeom prst="rect">
                <a:avLst/>
              </a:prstGeom>
              <a:blipFill>
                <a:blip r:embed="rId6"/>
                <a:stretch>
                  <a:fillRect l="-2584" t="-602" r="-670" b="-66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92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84124-04DA-4474-3815-BCAFF55A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10841"/>
            <a:ext cx="10353762" cy="970450"/>
          </a:xfrm>
        </p:spPr>
        <p:txBody>
          <a:bodyPr/>
          <a:lstStyle/>
          <a:p>
            <a:r>
              <a:rPr lang="en-GB" dirty="0"/>
              <a:t>To connect theories to observations…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Using the relations   and   ,…">
                <a:extLst>
                  <a:ext uri="{FF2B5EF4-FFF2-40B4-BE49-F238E27FC236}">
                    <a16:creationId xmlns:a16="http://schemas.microsoft.com/office/drawing/2014/main" id="{16CEF1F8-0599-757C-AC77-BDDC1B581815}"/>
                  </a:ext>
                </a:extLst>
              </p:cNvPr>
              <p:cNvSpPr txBox="1"/>
              <p:nvPr/>
            </p:nvSpPr>
            <p:spPr>
              <a:xfrm>
                <a:off x="332633" y="2690063"/>
                <a:ext cx="6176691" cy="14058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>
                  <a:defRPr sz="4300"/>
                </a:pPr>
                <a:r>
                  <a:rPr sz="2150" dirty="0"/>
                  <a:t>Using the relations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575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ar-AE" sz="25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sz="2150" dirty="0"/>
                  <a:t> and  </a:t>
                </a:r>
                <a14:m>
                  <m:oMath xmlns:m="http://schemas.openxmlformats.org/officeDocument/2006/math">
                    <m:r>
                      <a:rPr lang="ar-AE" sz="2575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ar-AE" sz="2575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257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257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ar-AE" sz="2575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den>
                    </m:f>
                    <m:r>
                      <a:rPr lang="ar-AE" sz="25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sSup>
                      <m:sSupPr>
                        <m:ctrlP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sz="2150" dirty="0"/>
                  <a:t>,</a:t>
                </a:r>
                <a:br>
                  <a:rPr sz="2150" dirty="0"/>
                </a:br>
                <a:endParaRPr sz="2150" dirty="0"/>
              </a:p>
              <a:p>
                <a:pPr>
                  <a:defRPr sz="4300"/>
                </a:pPr>
                <a:r>
                  <a:rPr sz="2150" dirty="0"/>
                  <a:t>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575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ar-AE" sz="25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ar-AE" sz="2575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ar-AE" sz="2575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sz="2150" dirty="0"/>
                  <a:t>.  By solving this for </a:t>
                </a:r>
                <a14:m>
                  <m:oMath xmlns:m="http://schemas.openxmlformats.org/officeDocument/2006/math">
                    <m:r>
                      <a:rPr lang="en-GB" sz="25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sz="2150" dirty="0"/>
                  <a:t>,</a:t>
                </a:r>
              </a:p>
            </p:txBody>
          </p:sp>
        </mc:Choice>
        <mc:Fallback xmlns="">
          <p:sp>
            <p:nvSpPr>
              <p:cNvPr id="4" name="Using the relations   and   ,…">
                <a:extLst>
                  <a:ext uri="{FF2B5EF4-FFF2-40B4-BE49-F238E27FC236}">
                    <a16:creationId xmlns:a16="http://schemas.microsoft.com/office/drawing/2014/main" id="{16CEF1F8-0599-757C-AC77-BDDC1B581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" y="2690063"/>
                <a:ext cx="6176691" cy="1405898"/>
              </a:xfrm>
              <a:prstGeom prst="rect">
                <a:avLst/>
              </a:prstGeom>
              <a:blipFill>
                <a:blip r:embed="rId2"/>
                <a:stretch>
                  <a:fillRect l="-2369" r="-1678" b="-82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,">
                <a:extLst>
                  <a:ext uri="{FF2B5EF4-FFF2-40B4-BE49-F238E27FC236}">
                    <a16:creationId xmlns:a16="http://schemas.microsoft.com/office/drawing/2014/main" id="{9DFA271D-4209-CBE0-FA6D-708109552C1B}"/>
                  </a:ext>
                </a:extLst>
              </p:cNvPr>
              <p:cNvSpPr txBox="1"/>
              <p:nvPr/>
            </p:nvSpPr>
            <p:spPr>
              <a:xfrm>
                <a:off x="411307" y="1707378"/>
                <a:ext cx="5716630" cy="5439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/>
              <a:p>
                <a:pPr>
                  <a:defRPr sz="51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075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075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sSubSup>
                      <m:sSubSupPr>
                        <m:ctrlP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ar-AE" sz="30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sz="2550" dirty="0">
                    <a:solidFill>
                      <a:srgbClr val="5E5E5E"/>
                    </a:solidFill>
                  </a:rPr>
                  <a:t>,   </a:t>
                </a:r>
                <a14:m>
                  <m:oMath xmlns:m="http://schemas.openxmlformats.org/officeDocument/2006/math">
                    <m:r>
                      <a:rPr lang="ar-AE" sz="3075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ar-AE" sz="3075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ar-AE" sz="3075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sz="2550" dirty="0"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5" name=",">
                <a:extLst>
                  <a:ext uri="{FF2B5EF4-FFF2-40B4-BE49-F238E27FC236}">
                    <a16:creationId xmlns:a16="http://schemas.microsoft.com/office/drawing/2014/main" id="{9DFA271D-4209-CBE0-FA6D-708109552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07" y="1707378"/>
                <a:ext cx="5716630" cy="543931"/>
              </a:xfrm>
              <a:prstGeom prst="rect">
                <a:avLst/>
              </a:prstGeom>
              <a:blipFill>
                <a:blip r:embed="rId3"/>
                <a:stretch>
                  <a:fillRect b="-292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he most unstable mode of the tearing instability:">
            <a:extLst>
              <a:ext uri="{FF2B5EF4-FFF2-40B4-BE49-F238E27FC236}">
                <a16:creationId xmlns:a16="http://schemas.microsoft.com/office/drawing/2014/main" id="{1017E765-1D6F-2A23-E35C-3F8C52AF9549}"/>
              </a:ext>
            </a:extLst>
          </p:cNvPr>
          <p:cNvSpPr txBox="1"/>
          <p:nvPr/>
        </p:nvSpPr>
        <p:spPr>
          <a:xfrm>
            <a:off x="353770" y="1071390"/>
            <a:ext cx="6703823" cy="42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900"/>
            </a:lvl1pPr>
          </a:lstStyle>
          <a:p>
            <a:r>
              <a:rPr sz="2450"/>
              <a:t>The most unstable mode of the tearing instability: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">
                <a:extLst>
                  <a:ext uri="{FF2B5EF4-FFF2-40B4-BE49-F238E27FC236}">
                    <a16:creationId xmlns:a16="http://schemas.microsoft.com/office/drawing/2014/main" id="{CC17D5FA-E6B4-6F64-0928-FC46079EADEF}"/>
                  </a:ext>
                </a:extLst>
              </p:cNvPr>
              <p:cNvSpPr txBox="1"/>
              <p:nvPr/>
            </p:nvSpPr>
            <p:spPr>
              <a:xfrm>
                <a:off x="1267333" y="4781550"/>
                <a:ext cx="4253921" cy="10453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5400" tIns="25400" rIns="25400" bIns="25400">
                <a:spAutoFit/>
              </a:bodyPr>
              <a:lstStyle>
                <a:lvl1pPr>
                  <a:defRPr sz="48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ar-AE" sz="2875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ar-AE" sz="2875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ar-AE" sz="2875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AE" sz="2875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sz="2400" dirty="0"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7" name="テキスト">
                <a:extLst>
                  <a:ext uri="{FF2B5EF4-FFF2-40B4-BE49-F238E27FC236}">
                    <a16:creationId xmlns:a16="http://schemas.microsoft.com/office/drawing/2014/main" id="{CC17D5FA-E6B4-6F64-0928-FC46079EA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33" y="4781550"/>
                <a:ext cx="4253921" cy="1045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">
            <a:extLst>
              <a:ext uri="{FF2B5EF4-FFF2-40B4-BE49-F238E27FC236}">
                <a16:creationId xmlns:a16="http://schemas.microsoft.com/office/drawing/2014/main" id="{56963B63-E6ED-64EE-9045-7F5A7064D615}"/>
              </a:ext>
            </a:extLst>
          </p:cNvPr>
          <p:cNvGrpSpPr/>
          <p:nvPr/>
        </p:nvGrpSpPr>
        <p:grpSpPr>
          <a:xfrm>
            <a:off x="6670748" y="1337443"/>
            <a:ext cx="5440079" cy="4645937"/>
            <a:chOff x="2513712" y="0"/>
            <a:chExt cx="10880156" cy="9291872"/>
          </a:xfrm>
        </p:grpSpPr>
        <p:sp>
          <p:nvSpPr>
            <p:cNvPr id="9" name="All of them are observationally measurable!">
              <a:extLst>
                <a:ext uri="{FF2B5EF4-FFF2-40B4-BE49-F238E27FC236}">
                  <a16:creationId xmlns:a16="http://schemas.microsoft.com/office/drawing/2014/main" id="{8FA6F1D1-937A-A08E-69B7-33BB92B01912}"/>
                </a:ext>
              </a:extLst>
            </p:cNvPr>
            <p:cNvSpPr txBox="1"/>
            <p:nvPr/>
          </p:nvSpPr>
          <p:spPr>
            <a:xfrm>
              <a:off x="2513712" y="8496782"/>
              <a:ext cx="10880156" cy="795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t">
              <a:spAutoFit/>
            </a:bodyPr>
            <a:lstStyle>
              <a:lvl1pPr>
                <a:defRPr sz="45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2250" dirty="0">
                  <a:solidFill>
                    <a:schemeClr val="tx1"/>
                  </a:solidFill>
                </a:rPr>
                <a:t>All of them are observationally measurable!</a:t>
              </a:r>
            </a:p>
          </p:txBody>
        </p:sp>
        <p:pic>
          <p:nvPicPr>
            <p:cNvPr id="14" name="スクリーンショット 2022-09-04 15.36.55.png" descr="スクリーンショット 2022-09-04 15.36.55.png">
              <a:extLst>
                <a:ext uri="{FF2B5EF4-FFF2-40B4-BE49-F238E27FC236}">
                  <a16:creationId xmlns:a16="http://schemas.microsoft.com/office/drawing/2014/main" id="{AFA360E2-B9FD-7CDA-51F2-0BEB7A821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3836"/>
            <a:stretch/>
          </p:blipFill>
          <p:spPr>
            <a:xfrm>
              <a:off x="4188366" y="0"/>
              <a:ext cx="5878551" cy="614373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">
                  <a:extLst>
                    <a:ext uri="{FF2B5EF4-FFF2-40B4-BE49-F238E27FC236}">
                      <a16:creationId xmlns:a16="http://schemas.microsoft.com/office/drawing/2014/main" id="{0CC70C40-5F42-F402-606A-1102477A0D39}"/>
                    </a:ext>
                  </a:extLst>
                </p:cNvPr>
                <p:cNvSpPr txBox="1"/>
                <p:nvPr/>
              </p:nvSpPr>
              <p:spPr>
                <a:xfrm>
                  <a:off x="8146757" y="4957399"/>
                  <a:ext cx="1647246" cy="9182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t">
                  <a:spAutoFit/>
                </a:bodyPr>
                <a:lstStyle>
                  <a:lvl1pPr>
                    <a:defRPr sz="4400">
                      <a:solidFill>
                        <a:schemeClr val="accent4">
                          <a:hueOff val="348544"/>
                          <a:lumOff val="7139"/>
                        </a:schemeClr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sz="2650" i="1">
                                <a:solidFill>
                                  <a:srgbClr val="FFF05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2650" i="1">
                                <a:solidFill>
                                  <a:srgbClr val="FFF056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2650" i="1">
                                <a:solidFill>
                                  <a:srgbClr val="FFF056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  <m:sup>
                            <m:r>
                              <a:rPr sz="2650" i="1">
                                <a:solidFill>
                                  <a:srgbClr val="FFF05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sz="2650" i="1">
                                <a:solidFill>
                                  <a:srgbClr val="FFF05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sz="2200" dirty="0">
                    <a:solidFill>
                      <a:srgbClr val="FFF056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テキスト">
                  <a:extLst>
                    <a:ext uri="{FF2B5EF4-FFF2-40B4-BE49-F238E27FC236}">
                      <a16:creationId xmlns:a16="http://schemas.microsoft.com/office/drawing/2014/main" id="{0CC70C40-5F42-F402-606A-1102477A0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6757" y="4957399"/>
                  <a:ext cx="1647246" cy="9182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">
                  <a:extLst>
                    <a:ext uri="{FF2B5EF4-FFF2-40B4-BE49-F238E27FC236}">
                      <a16:creationId xmlns:a16="http://schemas.microsoft.com/office/drawing/2014/main" id="{E8B9AD1B-7BE0-0918-6790-E0A98254C391}"/>
                    </a:ext>
                  </a:extLst>
                </p:cNvPr>
                <p:cNvSpPr txBox="1"/>
                <p:nvPr/>
              </p:nvSpPr>
              <p:spPr>
                <a:xfrm>
                  <a:off x="8812478" y="883902"/>
                  <a:ext cx="708912" cy="10643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t">
                  <a:spAutoFit/>
                </a:bodyPr>
                <a:lstStyle>
                  <a:lvl1pPr>
                    <a:defRPr sz="5200">
                      <a:solidFill>
                        <a:schemeClr val="accent4">
                          <a:hueOff val="348544"/>
                          <a:lumOff val="7139"/>
                        </a:schemeClr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3125" i="1">
                            <a:solidFill>
                              <a:srgbClr val="FFF056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sz="2600">
                    <a:solidFill>
                      <a:srgbClr val="FFF056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">
                  <a:extLst>
                    <a:ext uri="{FF2B5EF4-FFF2-40B4-BE49-F238E27FC236}">
                      <a16:creationId xmlns:a16="http://schemas.microsoft.com/office/drawing/2014/main" id="{E8B9AD1B-7BE0-0918-6790-E0A98254C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2478" y="883902"/>
                  <a:ext cx="708912" cy="106439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and">
                  <a:extLst>
                    <a:ext uri="{FF2B5EF4-FFF2-40B4-BE49-F238E27FC236}">
                      <a16:creationId xmlns:a16="http://schemas.microsoft.com/office/drawing/2014/main" id="{F48F0F00-AEAE-EB3B-5DE2-EFEABA5CD6A5}"/>
                    </a:ext>
                  </a:extLst>
                </p:cNvPr>
                <p:cNvSpPr txBox="1"/>
                <p:nvPr/>
              </p:nvSpPr>
              <p:spPr>
                <a:xfrm>
                  <a:off x="5238749" y="6166481"/>
                  <a:ext cx="4152035" cy="9182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val="1"/>
                  </a:ext>
                </a:extLst>
              </p:spPr>
              <p:txBody>
                <a:bodyPr wrap="none" lIns="25400" tIns="25400" rIns="25400" bIns="25400" numCol="1" anchor="t">
                  <a:spAutoFit/>
                </a:bodyPr>
                <a:lstStyle/>
                <a:p>
                  <a:pPr>
                    <a:defRPr sz="4400"/>
                  </a:pPr>
                  <a:r>
                    <a:rPr sz="2200" dirty="0"/>
                    <a:t>and </a:t>
                  </a:r>
                  <a14:m>
                    <m:oMath xmlns:m="http://schemas.openxmlformats.org/officeDocument/2006/math">
                      <m:r>
                        <a:rPr lang="ar-AE" sz="26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ar-AE" sz="26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26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6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ar-AE" sz="26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ar-AE" sz="26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ar-AE" sz="26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ar-AE" sz="26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endParaRPr sz="2200" dirty="0"/>
                </a:p>
              </p:txBody>
            </p:sp>
          </mc:Choice>
          <mc:Fallback xmlns="">
            <p:sp>
              <p:nvSpPr>
                <p:cNvPr id="13" name="and">
                  <a:extLst>
                    <a:ext uri="{FF2B5EF4-FFF2-40B4-BE49-F238E27FC236}">
                      <a16:creationId xmlns:a16="http://schemas.microsoft.com/office/drawing/2014/main" id="{F48F0F00-AEAE-EB3B-5DE2-EFEABA5CD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8749" y="6166481"/>
                  <a:ext cx="4152035" cy="918200"/>
                </a:xfrm>
                <a:prstGeom prst="rect">
                  <a:avLst/>
                </a:prstGeom>
                <a:blipFill>
                  <a:blip r:embed="rId8"/>
                  <a:stretch>
                    <a:fillRect l="-7059" t="-1333" b="-28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4B162C-CF4F-8A6B-3D47-1060665911D3}"/>
                  </a:ext>
                </a:extLst>
              </p:cNvPr>
              <p:cNvSpPr txBox="1"/>
              <p:nvPr/>
            </p:nvSpPr>
            <p:spPr>
              <a:xfrm>
                <a:off x="10310894" y="2819710"/>
                <a:ext cx="193623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dirty="0"/>
                  <a:t>Alfven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ar-AE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ar-AE" sz="1800" dirty="0"/>
                  <a:t> </a:t>
                </a:r>
                <a:r>
                  <a:rPr lang="en-GB" sz="1800" dirty="0"/>
                  <a:t>from ejection speed</a:t>
                </a:r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4B162C-CF4F-8A6B-3D47-106066591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0894" y="2819710"/>
                <a:ext cx="1936239" cy="923330"/>
              </a:xfrm>
              <a:prstGeom prst="rect">
                <a:avLst/>
              </a:prstGeom>
              <a:blipFill>
                <a:blip r:embed="rId9"/>
                <a:stretch>
                  <a:fillRect t="-3974" r="-31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9B9D7A21-E1F9-249F-9E33-49513C85A1FC}"/>
              </a:ext>
            </a:extLst>
          </p:cNvPr>
          <p:cNvSpPr/>
          <p:nvPr/>
        </p:nvSpPr>
        <p:spPr>
          <a:xfrm>
            <a:off x="9899082" y="3537527"/>
            <a:ext cx="1114197" cy="278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7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DD64-47C2-BEB0-C9EA-AD038B40C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the observations imply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C979-F474-3B23-7A18-23155A5A4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0" t="2597" r="2909" b="1782"/>
          <a:stretch/>
        </p:blipFill>
        <p:spPr>
          <a:xfrm>
            <a:off x="175492" y="1099132"/>
            <a:ext cx="8451273" cy="5264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se to the “ideal” limit…">
                <a:extLst>
                  <a:ext uri="{FF2B5EF4-FFF2-40B4-BE49-F238E27FC236}">
                    <a16:creationId xmlns:a16="http://schemas.microsoft.com/office/drawing/2014/main" id="{84116630-8CF1-BA46-7281-4C6D2C6B662E}"/>
                  </a:ext>
                </a:extLst>
              </p:cNvPr>
              <p:cNvSpPr txBox="1"/>
              <p:nvPr/>
            </p:nvSpPr>
            <p:spPr>
              <a:xfrm>
                <a:off x="8700653" y="2786545"/>
                <a:ext cx="3389743" cy="207986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>
                  <a:defRPr sz="49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GB" sz="2450" dirty="0">
                  <a:solidFill>
                    <a:schemeClr val="tx1"/>
                  </a:solidFill>
                </a:endParaRPr>
              </a:p>
              <a:p>
                <a:pPr>
                  <a:defRPr sz="49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endParaRPr lang="en-GB" sz="2450" dirty="0">
                  <a:solidFill>
                    <a:schemeClr val="tx1"/>
                  </a:solidFill>
                </a:endParaRPr>
              </a:p>
              <a:p>
                <a:pPr>
                  <a:defRPr sz="49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lang="en-GB" sz="2450" dirty="0">
                    <a:solidFill>
                      <a:schemeClr val="tx1"/>
                    </a:solidFill>
                  </a:rPr>
                  <a:t>close to the “ideal” limit value of </a:t>
                </a:r>
                <a14:m>
                  <m:oMath xmlns:m="http://schemas.openxmlformats.org/officeDocument/2006/math">
                    <m:r>
                      <a:rPr lang="en-GB" sz="295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295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95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95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95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450" dirty="0">
                    <a:solidFill>
                      <a:schemeClr val="tx1"/>
                    </a:solidFill>
                  </a:rPr>
                  <a:t>, but could be different.</a:t>
                </a:r>
              </a:p>
            </p:txBody>
          </p:sp>
        </mc:Choice>
        <mc:Fallback xmlns="">
          <p:sp>
            <p:nvSpPr>
              <p:cNvPr id="6" name="close to the “ideal” limit…">
                <a:extLst>
                  <a:ext uri="{FF2B5EF4-FFF2-40B4-BE49-F238E27FC236}">
                    <a16:creationId xmlns:a16="http://schemas.microsoft.com/office/drawing/2014/main" id="{84116630-8CF1-BA46-7281-4C6D2C6B6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0653" y="2786545"/>
                <a:ext cx="3389743" cy="2079865"/>
              </a:xfrm>
              <a:prstGeom prst="rect">
                <a:avLst/>
              </a:prstGeom>
              <a:blipFill>
                <a:blip r:embed="rId3"/>
                <a:stretch>
                  <a:fillRect l="-4856" r="-3058" b="-674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33DDEF-7360-FA93-F63C-3D2E062CB7D6}"/>
              </a:ext>
            </a:extLst>
          </p:cNvPr>
          <p:cNvSpPr txBox="1"/>
          <p:nvPr/>
        </p:nvSpPr>
        <p:spPr>
          <a:xfrm>
            <a:off x="360218" y="6400800"/>
            <a:ext cx="1172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Only three flares considered due to lack of published examples </a:t>
            </a:r>
          </a:p>
        </p:txBody>
      </p:sp>
      <p:sp>
        <p:nvSpPr>
          <p:cNvPr id="8" name="Takasao et al. 12, 16">
            <a:extLst>
              <a:ext uri="{FF2B5EF4-FFF2-40B4-BE49-F238E27FC236}">
                <a16:creationId xmlns:a16="http://schemas.microsoft.com/office/drawing/2014/main" id="{2F42B96F-D8D7-164A-5C05-A6860ACA62DA}"/>
              </a:ext>
            </a:extLst>
          </p:cNvPr>
          <p:cNvSpPr txBox="1"/>
          <p:nvPr/>
        </p:nvSpPr>
        <p:spPr>
          <a:xfrm>
            <a:off x="9553658" y="6363860"/>
            <a:ext cx="231012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>
            <a:spAutoFit/>
          </a:bodyPr>
          <a:lstStyle>
            <a:lvl1pPr>
              <a:defRPr sz="4000"/>
            </a:lvl1pPr>
          </a:lstStyle>
          <a:p>
            <a:r>
              <a:rPr lang="en-GB" sz="2000" dirty="0"/>
              <a:t>Hillier &amp; </a:t>
            </a:r>
            <a:r>
              <a:rPr sz="2000" dirty="0" err="1"/>
              <a:t>Takasao</a:t>
            </a:r>
            <a:r>
              <a:rPr sz="2000" dirty="0"/>
              <a:t> </a:t>
            </a:r>
            <a:r>
              <a:rPr lang="en-GB" sz="2000" dirty="0"/>
              <a:t>22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584021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12a5d77-fb98-4eee-af32-1334d8f04a53}" enabled="0" method="" siteId="{912a5d77-fb98-4eee-af32-1334d8f04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6687</TotalTime>
  <Words>682</Words>
  <Application>Microsoft Office PowerPoint</Application>
  <PresentationFormat>Widescreen</PresentationFormat>
  <Paragraphs>99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Calisto MT</vt:lpstr>
      <vt:lpstr>Cambria Math</vt:lpstr>
      <vt:lpstr>Wingdings 2</vt:lpstr>
      <vt:lpstr>Slate</vt:lpstr>
      <vt:lpstr>Theory and observation of plasmoid-modulated magnetic reconnection</vt:lpstr>
      <vt:lpstr>The reconnection timescale paradigm</vt:lpstr>
      <vt:lpstr>The reconnection timescale paradigm</vt:lpstr>
      <vt:lpstr>Plasmoid observations in flares</vt:lpstr>
      <vt:lpstr>An example observation of plasmoids</vt:lpstr>
      <vt:lpstr>Classical tearing instability</vt:lpstr>
      <vt:lpstr>But, what happens in a current sheet with a limited size?</vt:lpstr>
      <vt:lpstr>To connect theories to observations…</vt:lpstr>
      <vt:lpstr>What the observations imply</vt:lpstr>
      <vt:lpstr>Consequences of the α values</vt:lpstr>
      <vt:lpstr>Departure from “ideal” limit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Hillier, Andrew</dc:creator>
  <cp:lastModifiedBy>Hillier, Andrew</cp:lastModifiedBy>
  <cp:revision>1</cp:revision>
  <dcterms:created xsi:type="dcterms:W3CDTF">2025-07-03T21:25:56Z</dcterms:created>
  <dcterms:modified xsi:type="dcterms:W3CDTF">2025-07-10T08:24:47Z</dcterms:modified>
</cp:coreProperties>
</file>