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  <p:sldMasterId id="2147483710" r:id="rId6"/>
    <p:sldMasterId id="2147483708" r:id="rId7"/>
  </p:sldMasterIdLst>
  <p:notesMasterIdLst>
    <p:notesMasterId r:id="rId30"/>
  </p:notesMasterIdLst>
  <p:handoutMasterIdLst>
    <p:handoutMasterId r:id="rId31"/>
  </p:handoutMasterIdLst>
  <p:sldIdLst>
    <p:sldId id="257" r:id="rId8"/>
    <p:sldId id="258" r:id="rId9"/>
    <p:sldId id="259" r:id="rId10"/>
    <p:sldId id="1130" r:id="rId11"/>
    <p:sldId id="1131" r:id="rId12"/>
    <p:sldId id="262" r:id="rId13"/>
    <p:sldId id="285" r:id="rId14"/>
    <p:sldId id="286" r:id="rId15"/>
    <p:sldId id="287" r:id="rId16"/>
    <p:sldId id="300" r:id="rId17"/>
    <p:sldId id="301" r:id="rId18"/>
    <p:sldId id="1120" r:id="rId19"/>
    <p:sldId id="1132" r:id="rId20"/>
    <p:sldId id="1121" r:id="rId21"/>
    <p:sldId id="1122" r:id="rId22"/>
    <p:sldId id="1124" r:id="rId23"/>
    <p:sldId id="1133" r:id="rId24"/>
    <p:sldId id="1127" r:id="rId25"/>
    <p:sldId id="1128" r:id="rId26"/>
    <p:sldId id="1129" r:id="rId27"/>
    <p:sldId id="1123" r:id="rId28"/>
    <p:sldId id="11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F9FBFF"/>
    <a:srgbClr val="495961"/>
    <a:srgbClr val="2E444E"/>
    <a:srgbClr val="063D5F"/>
    <a:srgbClr val="662953"/>
    <a:srgbClr val="4A103D"/>
    <a:srgbClr val="CA287A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3B3B6-11D3-4805-A112-00A022446685}" v="666" dt="2025-07-09T12:38:5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>
      <p:cViewPr varScale="1">
        <p:scale>
          <a:sx n="107" d="100"/>
          <a:sy n="107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ear" userId="3918ee3a-e92f-4c1b-a1de-44b4465c9f70" providerId="ADAL" clId="{B4F6C9AB-CF3E-4423-B651-E22C576A55D9}"/>
    <pc:docChg chg="undo custSel addSld modSld sldOrd">
      <pc:chgData name="Robert Fear" userId="3918ee3a-e92f-4c1b-a1de-44b4465c9f70" providerId="ADAL" clId="{B4F6C9AB-CF3E-4423-B651-E22C576A55D9}" dt="2024-12-03T16:47:30.941" v="1836" actId="680"/>
      <pc:docMkLst>
        <pc:docMk/>
      </pc:docMkLst>
      <pc:sldChg chg="modSp mod">
        <pc:chgData name="Robert Fear" userId="3918ee3a-e92f-4c1b-a1de-44b4465c9f70" providerId="ADAL" clId="{B4F6C9AB-CF3E-4423-B651-E22C576A55D9}" dt="2024-12-03T10:20:10.538" v="690" actId="14100"/>
        <pc:sldMkLst>
          <pc:docMk/>
          <pc:sldMk cId="4109671205" sldId="257"/>
        </pc:sldMkLst>
      </pc:sldChg>
      <pc:sldChg chg="addSp delSp modSp new mod">
        <pc:chgData name="Robert Fear" userId="3918ee3a-e92f-4c1b-a1de-44b4465c9f70" providerId="ADAL" clId="{B4F6C9AB-CF3E-4423-B651-E22C576A55D9}" dt="2024-12-03T09:06:40.501" v="444" actId="20577"/>
        <pc:sldMkLst>
          <pc:docMk/>
          <pc:sldMk cId="3041713650" sldId="258"/>
        </pc:sldMkLst>
      </pc:sldChg>
      <pc:sldChg chg="add ord">
        <pc:chgData name="Robert Fear" userId="3918ee3a-e92f-4c1b-a1de-44b4465c9f70" providerId="ADAL" clId="{B4F6C9AB-CF3E-4423-B651-E22C576A55D9}" dt="2024-12-03T09:05:59.754" v="417"/>
        <pc:sldMkLst>
          <pc:docMk/>
          <pc:sldMk cId="623649758" sldId="259"/>
        </pc:sldMkLst>
      </pc:sldChg>
      <pc:sldChg chg="addSp delSp modSp add mod ord modClrScheme chgLayout">
        <pc:chgData name="Robert Fear" userId="3918ee3a-e92f-4c1b-a1de-44b4465c9f70" providerId="ADAL" clId="{B4F6C9AB-CF3E-4423-B651-E22C576A55D9}" dt="2024-12-03T09:25:23.912" v="485"/>
        <pc:sldMkLst>
          <pc:docMk/>
          <pc:sldMk cId="951366120" sldId="284"/>
        </pc:sldMkLst>
      </pc:sldChg>
      <pc:sldChg chg="addSp delSp modSp add mod ord modClrScheme chgLayout">
        <pc:chgData name="Robert Fear" userId="3918ee3a-e92f-4c1b-a1de-44b4465c9f70" providerId="ADAL" clId="{B4F6C9AB-CF3E-4423-B651-E22C576A55D9}" dt="2024-12-03T09:25:39.815" v="489"/>
        <pc:sldMkLst>
          <pc:docMk/>
          <pc:sldMk cId="2752202159" sldId="285"/>
        </pc:sldMkLst>
      </pc:sldChg>
      <pc:sldChg chg="addSp delSp modSp add mod ord modClrScheme chgLayout">
        <pc:chgData name="Robert Fear" userId="3918ee3a-e92f-4c1b-a1de-44b4465c9f70" providerId="ADAL" clId="{B4F6C9AB-CF3E-4423-B651-E22C576A55D9}" dt="2024-12-03T09:25:51.664" v="493"/>
        <pc:sldMkLst>
          <pc:docMk/>
          <pc:sldMk cId="1952658292" sldId="286"/>
        </pc:sldMkLst>
      </pc:sldChg>
      <pc:sldChg chg="addSp delSp modSp add mod ord modClrScheme chgLayout">
        <pc:chgData name="Robert Fear" userId="3918ee3a-e92f-4c1b-a1de-44b4465c9f70" providerId="ADAL" clId="{B4F6C9AB-CF3E-4423-B651-E22C576A55D9}" dt="2024-12-03T09:26:50.193" v="505"/>
        <pc:sldMkLst>
          <pc:docMk/>
          <pc:sldMk cId="3161095085" sldId="287"/>
        </pc:sldMkLst>
      </pc:sldChg>
      <pc:sldChg chg="addSp delSp modSp new mod">
        <pc:chgData name="Robert Fear" userId="3918ee3a-e92f-4c1b-a1de-44b4465c9f70" providerId="ADAL" clId="{B4F6C9AB-CF3E-4423-B651-E22C576A55D9}" dt="2024-12-03T12:09:25.898" v="1266" actId="692"/>
        <pc:sldMkLst>
          <pc:docMk/>
          <pc:sldMk cId="430764925" sldId="288"/>
        </pc:sldMkLst>
      </pc:sldChg>
      <pc:sldChg chg="addSp modSp new mod">
        <pc:chgData name="Robert Fear" userId="3918ee3a-e92f-4c1b-a1de-44b4465c9f70" providerId="ADAL" clId="{B4F6C9AB-CF3E-4423-B651-E22C576A55D9}" dt="2024-12-03T09:31:20.775" v="686" actId="20577"/>
        <pc:sldMkLst>
          <pc:docMk/>
          <pc:sldMk cId="1806829809" sldId="289"/>
        </pc:sldMkLst>
      </pc:sldChg>
      <pc:sldChg chg="addSp modSp new mod modAnim">
        <pc:chgData name="Robert Fear" userId="3918ee3a-e92f-4c1b-a1de-44b4465c9f70" providerId="ADAL" clId="{B4F6C9AB-CF3E-4423-B651-E22C576A55D9}" dt="2024-12-03T12:05:21.846" v="1191" actId="20577"/>
        <pc:sldMkLst>
          <pc:docMk/>
          <pc:sldMk cId="970153562" sldId="290"/>
        </pc:sldMkLst>
      </pc:sldChg>
      <pc:sldChg chg="addSp delSp modSp new mod">
        <pc:chgData name="Robert Fear" userId="3918ee3a-e92f-4c1b-a1de-44b4465c9f70" providerId="ADAL" clId="{B4F6C9AB-CF3E-4423-B651-E22C576A55D9}" dt="2024-12-03T12:11:49.237" v="1304" actId="732"/>
        <pc:sldMkLst>
          <pc:docMk/>
          <pc:sldMk cId="2829996999" sldId="291"/>
        </pc:sldMkLst>
      </pc:sldChg>
      <pc:sldChg chg="addSp modSp add mod">
        <pc:chgData name="Robert Fear" userId="3918ee3a-e92f-4c1b-a1de-44b4465c9f70" providerId="ADAL" clId="{B4F6C9AB-CF3E-4423-B651-E22C576A55D9}" dt="2024-12-03T12:13:52.355" v="1326" actId="732"/>
        <pc:sldMkLst>
          <pc:docMk/>
          <pc:sldMk cId="1570396482" sldId="292"/>
        </pc:sldMkLst>
      </pc:sldChg>
      <pc:sldChg chg="addSp modSp new mod">
        <pc:chgData name="Robert Fear" userId="3918ee3a-e92f-4c1b-a1de-44b4465c9f70" providerId="ADAL" clId="{B4F6C9AB-CF3E-4423-B651-E22C576A55D9}" dt="2024-12-03T12:15:26.736" v="1360" actId="22"/>
        <pc:sldMkLst>
          <pc:docMk/>
          <pc:sldMk cId="3369432367" sldId="293"/>
        </pc:sldMkLst>
      </pc:sldChg>
      <pc:sldChg chg="addSp modSp new mod">
        <pc:chgData name="Robert Fear" userId="3918ee3a-e92f-4c1b-a1de-44b4465c9f70" providerId="ADAL" clId="{B4F6C9AB-CF3E-4423-B651-E22C576A55D9}" dt="2024-12-03T12:21:11.248" v="1493" actId="20577"/>
        <pc:sldMkLst>
          <pc:docMk/>
          <pc:sldMk cId="2159794500" sldId="294"/>
        </pc:sldMkLst>
      </pc:sldChg>
      <pc:sldChg chg="addSp modSp new mod">
        <pc:chgData name="Robert Fear" userId="3918ee3a-e92f-4c1b-a1de-44b4465c9f70" providerId="ADAL" clId="{B4F6C9AB-CF3E-4423-B651-E22C576A55D9}" dt="2024-12-03T12:32:44.190" v="1774" actId="20577"/>
        <pc:sldMkLst>
          <pc:docMk/>
          <pc:sldMk cId="1770111468" sldId="295"/>
        </pc:sldMkLst>
      </pc:sldChg>
      <pc:sldChg chg="addSp modSp new mod ord">
        <pc:chgData name="Robert Fear" userId="3918ee3a-e92f-4c1b-a1de-44b4465c9f70" providerId="ADAL" clId="{B4F6C9AB-CF3E-4423-B651-E22C576A55D9}" dt="2024-12-03T16:47:10.599" v="1812"/>
        <pc:sldMkLst>
          <pc:docMk/>
          <pc:sldMk cId="4091659402" sldId="296"/>
        </pc:sldMkLst>
      </pc:sldChg>
      <pc:sldChg chg="modSp new mod">
        <pc:chgData name="Robert Fear" userId="3918ee3a-e92f-4c1b-a1de-44b4465c9f70" providerId="ADAL" clId="{B4F6C9AB-CF3E-4423-B651-E22C576A55D9}" dt="2024-12-03T16:47:26.308" v="1835" actId="20577"/>
        <pc:sldMkLst>
          <pc:docMk/>
          <pc:sldMk cId="1639204124" sldId="297"/>
        </pc:sldMkLst>
      </pc:sldChg>
      <pc:sldChg chg="new">
        <pc:chgData name="Robert Fear" userId="3918ee3a-e92f-4c1b-a1de-44b4465c9f70" providerId="ADAL" clId="{B4F6C9AB-CF3E-4423-B651-E22C576A55D9}" dt="2024-12-03T16:47:30.941" v="1836" actId="680"/>
        <pc:sldMkLst>
          <pc:docMk/>
          <pc:sldMk cId="1550353545" sldId="298"/>
        </pc:sldMkLst>
      </pc:sldChg>
    </pc:docChg>
  </pc:docChgLst>
  <pc:docChgLst>
    <pc:chgData name="Robert Fear" userId="3918ee3a-e92f-4c1b-a1de-44b4465c9f70" providerId="ADAL" clId="{E8D3B3B6-11D3-4805-A112-00A022446685}"/>
    <pc:docChg chg="undo redo custSel addSld delSld modSld sldOrd">
      <pc:chgData name="Robert Fear" userId="3918ee3a-e92f-4c1b-a1de-44b4465c9f70" providerId="ADAL" clId="{E8D3B3B6-11D3-4805-A112-00A022446685}" dt="2025-07-09T12:38:55.242" v="6585" actId="20577"/>
      <pc:docMkLst>
        <pc:docMk/>
      </pc:docMkLst>
      <pc:sldChg chg="delSp modSp mod">
        <pc:chgData name="Robert Fear" userId="3918ee3a-e92f-4c1b-a1de-44b4465c9f70" providerId="ADAL" clId="{E8D3B3B6-11D3-4805-A112-00A022446685}" dt="2025-07-09T10:59:43.567" v="5783" actId="6549"/>
        <pc:sldMkLst>
          <pc:docMk/>
          <pc:sldMk cId="4109671205" sldId="257"/>
        </pc:sldMkLst>
        <pc:spChg chg="del">
          <ac:chgData name="Robert Fear" userId="3918ee3a-e92f-4c1b-a1de-44b4465c9f70" providerId="ADAL" clId="{E8D3B3B6-11D3-4805-A112-00A022446685}" dt="2025-07-08T14:36:41.667" v="109" actId="478"/>
          <ac:spMkLst>
            <pc:docMk/>
            <pc:sldMk cId="4109671205" sldId="257"/>
            <ac:spMk id="2" creationId="{2040F780-9ACC-202D-D21C-3E842D6D6BE6}"/>
          </ac:spMkLst>
        </pc:spChg>
        <pc:spChg chg="del">
          <ac:chgData name="Robert Fear" userId="3918ee3a-e92f-4c1b-a1de-44b4465c9f70" providerId="ADAL" clId="{E8D3B3B6-11D3-4805-A112-00A022446685}" dt="2025-07-08T14:36:41.667" v="109" actId="478"/>
          <ac:spMkLst>
            <pc:docMk/>
            <pc:sldMk cId="4109671205" sldId="257"/>
            <ac:spMk id="3" creationId="{61F18C4F-46E1-3FB2-776E-A8AAE897AE80}"/>
          </ac:spMkLst>
        </pc:spChg>
        <pc:spChg chg="mod">
          <ac:chgData name="Robert Fear" userId="3918ee3a-e92f-4c1b-a1de-44b4465c9f70" providerId="ADAL" clId="{E8D3B3B6-11D3-4805-A112-00A022446685}" dt="2025-07-09T10:56:24.245" v="5667" actId="20577"/>
          <ac:spMkLst>
            <pc:docMk/>
            <pc:sldMk cId="4109671205" sldId="257"/>
            <ac:spMk id="10" creationId="{00000000-0000-0000-0000-000000000000}"/>
          </ac:spMkLst>
        </pc:spChg>
        <pc:spChg chg="mod">
          <ac:chgData name="Robert Fear" userId="3918ee3a-e92f-4c1b-a1de-44b4465c9f70" providerId="ADAL" clId="{E8D3B3B6-11D3-4805-A112-00A022446685}" dt="2025-07-09T10:57:34.150" v="5690" actId="20577"/>
          <ac:spMkLst>
            <pc:docMk/>
            <pc:sldMk cId="4109671205" sldId="257"/>
            <ac:spMk id="11" creationId="{00000000-0000-0000-0000-000000000000}"/>
          </ac:spMkLst>
        </pc:spChg>
        <pc:spChg chg="mod">
          <ac:chgData name="Robert Fear" userId="3918ee3a-e92f-4c1b-a1de-44b4465c9f70" providerId="ADAL" clId="{E8D3B3B6-11D3-4805-A112-00A022446685}" dt="2025-07-09T10:59:43.567" v="5783" actId="6549"/>
          <ac:spMkLst>
            <pc:docMk/>
            <pc:sldMk cId="4109671205" sldId="257"/>
            <ac:spMk id="12" creationId="{00000000-0000-0000-0000-000000000000}"/>
          </ac:spMkLst>
        </pc:spChg>
      </pc:sldChg>
      <pc:sldChg chg="addSp modSp new mod modClrScheme modAnim chgLayout">
        <pc:chgData name="Robert Fear" userId="3918ee3a-e92f-4c1b-a1de-44b4465c9f70" providerId="ADAL" clId="{E8D3B3B6-11D3-4805-A112-00A022446685}" dt="2025-07-09T11:00:23.500" v="5788"/>
        <pc:sldMkLst>
          <pc:docMk/>
          <pc:sldMk cId="1883540370" sldId="258"/>
        </pc:sldMkLst>
        <pc:spChg chg="mod ord">
          <ac:chgData name="Robert Fear" userId="3918ee3a-e92f-4c1b-a1de-44b4465c9f70" providerId="ADAL" clId="{E8D3B3B6-11D3-4805-A112-00A022446685}" dt="2025-07-08T15:27:29.967" v="494" actId="700"/>
          <ac:spMkLst>
            <pc:docMk/>
            <pc:sldMk cId="1883540370" sldId="258"/>
            <ac:spMk id="2" creationId="{14205133-0766-7B5F-0AD3-B8D7C87ECE96}"/>
          </ac:spMkLst>
        </pc:spChg>
        <pc:spChg chg="mod ord">
          <ac:chgData name="Robert Fear" userId="3918ee3a-e92f-4c1b-a1de-44b4465c9f70" providerId="ADAL" clId="{E8D3B3B6-11D3-4805-A112-00A022446685}" dt="2025-07-08T15:33:36.720" v="496" actId="115"/>
          <ac:spMkLst>
            <pc:docMk/>
            <pc:sldMk cId="1883540370" sldId="258"/>
            <ac:spMk id="3" creationId="{65CDA34E-1A33-90F5-16A0-2655950CF43A}"/>
          </ac:spMkLst>
        </pc:spChg>
        <pc:spChg chg="add mod">
          <ac:chgData name="Robert Fear" userId="3918ee3a-e92f-4c1b-a1de-44b4465c9f70" providerId="ADAL" clId="{E8D3B3B6-11D3-4805-A112-00A022446685}" dt="2025-07-08T15:25:31.663" v="484" actId="1035"/>
          <ac:spMkLst>
            <pc:docMk/>
            <pc:sldMk cId="1883540370" sldId="258"/>
            <ac:spMk id="5" creationId="{D76FA8C9-2DFF-EF12-5DEB-EDB99C008A17}"/>
          </ac:spMkLst>
        </pc:spChg>
        <pc:spChg chg="add mod">
          <ac:chgData name="Robert Fear" userId="3918ee3a-e92f-4c1b-a1de-44b4465c9f70" providerId="ADAL" clId="{E8D3B3B6-11D3-4805-A112-00A022446685}" dt="2025-07-09T08:58:06.372" v="1910" actId="207"/>
          <ac:spMkLst>
            <pc:docMk/>
            <pc:sldMk cId="1883540370" sldId="258"/>
            <ac:spMk id="6" creationId="{D096C7F4-4099-0A13-FB03-FD23D0583A39}"/>
          </ac:spMkLst>
        </pc:spChg>
        <pc:spChg chg="add mod">
          <ac:chgData name="Robert Fear" userId="3918ee3a-e92f-4c1b-a1de-44b4465c9f70" providerId="ADAL" clId="{E8D3B3B6-11D3-4805-A112-00A022446685}" dt="2025-07-09T08:58:13.756" v="1932" actId="1036"/>
          <ac:spMkLst>
            <pc:docMk/>
            <pc:sldMk cId="1883540370" sldId="258"/>
            <ac:spMk id="7" creationId="{0BBA8A4A-7821-F26D-C86D-BBC2A6927965}"/>
          </ac:spMkLst>
        </pc:spChg>
        <pc:spChg chg="add mod">
          <ac:chgData name="Robert Fear" userId="3918ee3a-e92f-4c1b-a1de-44b4465c9f70" providerId="ADAL" clId="{E8D3B3B6-11D3-4805-A112-00A022446685}" dt="2025-07-09T08:58:25.555" v="1941" actId="20577"/>
          <ac:spMkLst>
            <pc:docMk/>
            <pc:sldMk cId="1883540370" sldId="258"/>
            <ac:spMk id="8" creationId="{4D6AC24A-4847-15D6-147E-EC7C876E49DE}"/>
          </ac:spMkLst>
        </pc:spChg>
        <pc:spChg chg="add mod">
          <ac:chgData name="Robert Fear" userId="3918ee3a-e92f-4c1b-a1de-44b4465c9f70" providerId="ADAL" clId="{E8D3B3B6-11D3-4805-A112-00A022446685}" dt="2025-07-09T08:58:27.269" v="1942"/>
          <ac:spMkLst>
            <pc:docMk/>
            <pc:sldMk cId="1883540370" sldId="258"/>
            <ac:spMk id="9" creationId="{913B55F1-1E94-541A-BBF3-D947A325AB1F}"/>
          </ac:spMkLst>
        </pc:spChg>
        <pc:spChg chg="add mod">
          <ac:chgData name="Robert Fear" userId="3918ee3a-e92f-4c1b-a1de-44b4465c9f70" providerId="ADAL" clId="{E8D3B3B6-11D3-4805-A112-00A022446685}" dt="2025-07-09T08:58:50.300" v="1964" actId="1037"/>
          <ac:spMkLst>
            <pc:docMk/>
            <pc:sldMk cId="1883540370" sldId="258"/>
            <ac:spMk id="10" creationId="{163D6E4B-985A-8BF7-E515-78EF15CD64AC}"/>
          </ac:spMkLst>
        </pc:spChg>
        <pc:picChg chg="add mod">
          <ac:chgData name="Robert Fear" userId="3918ee3a-e92f-4c1b-a1de-44b4465c9f70" providerId="ADAL" clId="{E8D3B3B6-11D3-4805-A112-00A022446685}" dt="2025-07-09T08:58:33.147" v="1946" actId="1076"/>
          <ac:picMkLst>
            <pc:docMk/>
            <pc:sldMk cId="1883540370" sldId="258"/>
            <ac:picMk id="4" creationId="{D0361F68-C951-E392-580B-5EFE65D2712E}"/>
          </ac:picMkLst>
        </pc:picChg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3041713650" sldId="258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623649758" sldId="259"/>
        </pc:sldMkLst>
      </pc:sldChg>
      <pc:sldChg chg="addSp delSp modSp new mod modClrScheme modAnim chgLayout">
        <pc:chgData name="Robert Fear" userId="3918ee3a-e92f-4c1b-a1de-44b4465c9f70" providerId="ADAL" clId="{E8D3B3B6-11D3-4805-A112-00A022446685}" dt="2025-07-09T11:03:09.556" v="5816"/>
        <pc:sldMkLst>
          <pc:docMk/>
          <pc:sldMk cId="2001020037" sldId="259"/>
        </pc:sldMkLst>
        <pc:spChg chg="del mod ord">
          <ac:chgData name="Robert Fear" userId="3918ee3a-e92f-4c1b-a1de-44b4465c9f70" providerId="ADAL" clId="{E8D3B3B6-11D3-4805-A112-00A022446685}" dt="2025-07-08T15:26:43.480" v="490" actId="700"/>
          <ac:spMkLst>
            <pc:docMk/>
            <pc:sldMk cId="2001020037" sldId="259"/>
            <ac:spMk id="2" creationId="{1B9C6D66-EEBD-2FEC-52C5-F9D8F6C0614C}"/>
          </ac:spMkLst>
        </pc:spChg>
        <pc:spChg chg="del mod ord">
          <ac:chgData name="Robert Fear" userId="3918ee3a-e92f-4c1b-a1de-44b4465c9f70" providerId="ADAL" clId="{E8D3B3B6-11D3-4805-A112-00A022446685}" dt="2025-07-08T15:26:43.480" v="490" actId="700"/>
          <ac:spMkLst>
            <pc:docMk/>
            <pc:sldMk cId="2001020037" sldId="259"/>
            <ac:spMk id="3" creationId="{E234F7C1-40B7-62A8-5104-3A9EC5C1887E}"/>
          </ac:spMkLst>
        </pc:spChg>
        <pc:spChg chg="add del mod ord">
          <ac:chgData name="Robert Fear" userId="3918ee3a-e92f-4c1b-a1de-44b4465c9f70" providerId="ADAL" clId="{E8D3B3B6-11D3-4805-A112-00A022446685}" dt="2025-07-08T15:26:48.409" v="491" actId="700"/>
          <ac:spMkLst>
            <pc:docMk/>
            <pc:sldMk cId="2001020037" sldId="259"/>
            <ac:spMk id="6" creationId="{55B09BD9-E755-7D44-1D28-21D2EB122B34}"/>
          </ac:spMkLst>
        </pc:spChg>
        <pc:spChg chg="add del mod ord">
          <ac:chgData name="Robert Fear" userId="3918ee3a-e92f-4c1b-a1de-44b4465c9f70" providerId="ADAL" clId="{E8D3B3B6-11D3-4805-A112-00A022446685}" dt="2025-07-08T15:26:48.409" v="491" actId="700"/>
          <ac:spMkLst>
            <pc:docMk/>
            <pc:sldMk cId="2001020037" sldId="259"/>
            <ac:spMk id="7" creationId="{E127A5D6-951A-0DCF-C9FB-13F8DAFBE391}"/>
          </ac:spMkLst>
        </pc:spChg>
        <pc:spChg chg="add mod ord">
          <ac:chgData name="Robert Fear" userId="3918ee3a-e92f-4c1b-a1de-44b4465c9f70" providerId="ADAL" clId="{E8D3B3B6-11D3-4805-A112-00A022446685}" dt="2025-07-08T15:33:56.076" v="510" actId="20577"/>
          <ac:spMkLst>
            <pc:docMk/>
            <pc:sldMk cId="2001020037" sldId="259"/>
            <ac:spMk id="8" creationId="{4741B044-0CE3-3A45-B414-C7F9BF0C8190}"/>
          </ac:spMkLst>
        </pc:spChg>
        <pc:spChg chg="add mod ord">
          <ac:chgData name="Robert Fear" userId="3918ee3a-e92f-4c1b-a1de-44b4465c9f70" providerId="ADAL" clId="{E8D3B3B6-11D3-4805-A112-00A022446685}" dt="2025-07-09T11:01:40.245" v="5797" actId="27636"/>
          <ac:spMkLst>
            <pc:docMk/>
            <pc:sldMk cId="2001020037" sldId="259"/>
            <ac:spMk id="9" creationId="{33F347D3-498A-95CC-D87C-66CBE8FF0D6E}"/>
          </ac:spMkLst>
        </pc:spChg>
        <pc:spChg chg="add mod">
          <ac:chgData name="Robert Fear" userId="3918ee3a-e92f-4c1b-a1de-44b4465c9f70" providerId="ADAL" clId="{E8D3B3B6-11D3-4805-A112-00A022446685}" dt="2025-07-08T15:43:19.128" v="563" actId="1037"/>
          <ac:spMkLst>
            <pc:docMk/>
            <pc:sldMk cId="2001020037" sldId="259"/>
            <ac:spMk id="10" creationId="{F619104B-0A86-681B-D087-7A86E295011D}"/>
          </ac:spMkLst>
        </pc:spChg>
        <pc:picChg chg="add mod modCrop">
          <ac:chgData name="Robert Fear" userId="3918ee3a-e92f-4c1b-a1de-44b4465c9f70" providerId="ADAL" clId="{E8D3B3B6-11D3-4805-A112-00A022446685}" dt="2025-07-09T11:01:25.327" v="5791" actId="732"/>
          <ac:picMkLst>
            <pc:docMk/>
            <pc:sldMk cId="2001020037" sldId="259"/>
            <ac:picMk id="5" creationId="{517CC1F8-E1EE-7E16-1AC4-E357F02676DD}"/>
          </ac:picMkLst>
        </pc:picChg>
      </pc:sldChg>
      <pc:sldChg chg="addSp delSp modSp new del mod">
        <pc:chgData name="Robert Fear" userId="3918ee3a-e92f-4c1b-a1de-44b4465c9f70" providerId="ADAL" clId="{E8D3B3B6-11D3-4805-A112-00A022446685}" dt="2025-07-09T09:15:08.285" v="2442" actId="47"/>
        <pc:sldMkLst>
          <pc:docMk/>
          <pc:sldMk cId="189755195" sldId="260"/>
        </pc:sldMkLst>
        <pc:spChg chg="mod">
          <ac:chgData name="Robert Fear" userId="3918ee3a-e92f-4c1b-a1de-44b4465c9f70" providerId="ADAL" clId="{E8D3B3B6-11D3-4805-A112-00A022446685}" dt="2025-07-08T16:16:31.014" v="1387" actId="20577"/>
          <ac:spMkLst>
            <pc:docMk/>
            <pc:sldMk cId="189755195" sldId="260"/>
            <ac:spMk id="2" creationId="{F8EFD23F-67D9-44D7-EE06-CE64E034A712}"/>
          </ac:spMkLst>
        </pc:spChg>
        <pc:spChg chg="mod">
          <ac:chgData name="Robert Fear" userId="3918ee3a-e92f-4c1b-a1de-44b4465c9f70" providerId="ADAL" clId="{E8D3B3B6-11D3-4805-A112-00A022446685}" dt="2025-07-08T16:30:03.902" v="1903" actId="115"/>
          <ac:spMkLst>
            <pc:docMk/>
            <pc:sldMk cId="189755195" sldId="260"/>
            <ac:spMk id="3" creationId="{94B40E53-B706-4112-E6C2-A8D0BC2A6F0E}"/>
          </ac:spMkLst>
        </pc:spChg>
        <pc:spChg chg="add del">
          <ac:chgData name="Robert Fear" userId="3918ee3a-e92f-4c1b-a1de-44b4465c9f70" providerId="ADAL" clId="{E8D3B3B6-11D3-4805-A112-00A022446685}" dt="2025-07-08T16:23:07.927" v="1396" actId="22"/>
          <ac:spMkLst>
            <pc:docMk/>
            <pc:sldMk cId="189755195" sldId="260"/>
            <ac:spMk id="11" creationId="{ACB879B8-1F75-AE03-33BB-D0364184A530}"/>
          </ac:spMkLst>
        </pc:spChg>
        <pc:spChg chg="add del">
          <ac:chgData name="Robert Fear" userId="3918ee3a-e92f-4c1b-a1de-44b4465c9f70" providerId="ADAL" clId="{E8D3B3B6-11D3-4805-A112-00A022446685}" dt="2025-07-08T16:23:14.479" v="1398" actId="22"/>
          <ac:spMkLst>
            <pc:docMk/>
            <pc:sldMk cId="189755195" sldId="260"/>
            <ac:spMk id="13" creationId="{F406144E-5D52-E3A2-2FAB-1AEF38E32C33}"/>
          </ac:spMkLst>
        </pc:spChg>
        <pc:picChg chg="add del mod">
          <ac:chgData name="Robert Fear" userId="3918ee3a-e92f-4c1b-a1de-44b4465c9f70" providerId="ADAL" clId="{E8D3B3B6-11D3-4805-A112-00A022446685}" dt="2025-07-08T16:19:10.885" v="1390" actId="478"/>
          <ac:picMkLst>
            <pc:docMk/>
            <pc:sldMk cId="189755195" sldId="260"/>
            <ac:picMk id="5" creationId="{C9CDD178-B4ED-2845-2710-9FDF5E91559A}"/>
          </ac:picMkLst>
        </pc:picChg>
        <pc:picChg chg="add del">
          <ac:chgData name="Robert Fear" userId="3918ee3a-e92f-4c1b-a1de-44b4465c9f70" providerId="ADAL" clId="{E8D3B3B6-11D3-4805-A112-00A022446685}" dt="2025-07-08T16:19:18.618" v="1392" actId="478"/>
          <ac:picMkLst>
            <pc:docMk/>
            <pc:sldMk cId="189755195" sldId="260"/>
            <ac:picMk id="7" creationId="{A83C1225-8392-4500-B5F1-3DEB7E621491}"/>
          </ac:picMkLst>
        </pc:picChg>
        <pc:picChg chg="add del mod">
          <ac:chgData name="Robert Fear" userId="3918ee3a-e92f-4c1b-a1de-44b4465c9f70" providerId="ADAL" clId="{E8D3B3B6-11D3-4805-A112-00A022446685}" dt="2025-07-08T16:24:38.107" v="1405" actId="478"/>
          <ac:picMkLst>
            <pc:docMk/>
            <pc:sldMk cId="189755195" sldId="260"/>
            <ac:picMk id="9" creationId="{9EA48CDA-6007-9A16-F4F6-882C6FD68929}"/>
          </ac:picMkLst>
        </pc:picChg>
        <pc:picChg chg="add mod">
          <ac:chgData name="Robert Fear" userId="3918ee3a-e92f-4c1b-a1de-44b4465c9f70" providerId="ADAL" clId="{E8D3B3B6-11D3-4805-A112-00A022446685}" dt="2025-07-08T16:28:55.397" v="1719"/>
          <ac:picMkLst>
            <pc:docMk/>
            <pc:sldMk cId="189755195" sldId="260"/>
            <ac:picMk id="15" creationId="{0DC66FF9-96E9-9605-24A9-8B3E902C6F2F}"/>
          </ac:picMkLst>
        </pc:picChg>
        <pc:picChg chg="add mod">
          <ac:chgData name="Robert Fear" userId="3918ee3a-e92f-4c1b-a1de-44b4465c9f70" providerId="ADAL" clId="{E8D3B3B6-11D3-4805-A112-00A022446685}" dt="2025-07-08T16:28:48.466" v="1718"/>
          <ac:picMkLst>
            <pc:docMk/>
            <pc:sldMk cId="189755195" sldId="260"/>
            <ac:picMk id="17" creationId="{75CFEF29-636A-CD9F-88DE-3F1690A3C6B7}"/>
          </ac:picMkLst>
        </pc:picChg>
      </pc:sldChg>
      <pc:sldChg chg="add del">
        <pc:chgData name="Robert Fear" userId="3918ee3a-e92f-4c1b-a1de-44b4465c9f70" providerId="ADAL" clId="{E8D3B3B6-11D3-4805-A112-00A022446685}" dt="2025-07-09T09:15:10.922" v="2443" actId="47"/>
        <pc:sldMkLst>
          <pc:docMk/>
          <pc:sldMk cId="2034045373" sldId="261"/>
        </pc:sldMkLst>
      </pc:sldChg>
      <pc:sldChg chg="modSp add mod chgLayout">
        <pc:chgData name="Robert Fear" userId="3918ee3a-e92f-4c1b-a1de-44b4465c9f70" providerId="ADAL" clId="{E8D3B3B6-11D3-4805-A112-00A022446685}" dt="2025-07-09T09:05:13.180" v="2048" actId="20577"/>
        <pc:sldMkLst>
          <pc:docMk/>
          <pc:sldMk cId="623649758" sldId="262"/>
        </pc:sldMkLst>
        <pc:spChg chg="mod ord">
          <ac:chgData name="Robert Fear" userId="3918ee3a-e92f-4c1b-a1de-44b4465c9f70" providerId="ADAL" clId="{E8D3B3B6-11D3-4805-A112-00A022446685}" dt="2025-07-09T09:05:06.197" v="2046" actId="700"/>
          <ac:spMkLst>
            <pc:docMk/>
            <pc:sldMk cId="623649758" sldId="262"/>
            <ac:spMk id="2" creationId="{5B540CAE-F705-4E49-B82E-DABCAC9850E8}"/>
          </ac:spMkLst>
        </pc:spChg>
        <pc:spChg chg="mod ord">
          <ac:chgData name="Robert Fear" userId="3918ee3a-e92f-4c1b-a1de-44b4465c9f70" providerId="ADAL" clId="{E8D3B3B6-11D3-4805-A112-00A022446685}" dt="2025-07-09T09:05:13.180" v="2048" actId="20577"/>
          <ac:spMkLst>
            <pc:docMk/>
            <pc:sldMk cId="623649758" sldId="262"/>
            <ac:spMk id="3" creationId="{A4A090B1-40B5-4EAB-A3E1-8CCDE2801EF9}"/>
          </ac:spMkLst>
        </pc:spChg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951366120" sldId="284"/>
        </pc:sldMkLst>
      </pc:sldChg>
      <pc:sldChg chg="addSp modSp add del ord">
        <pc:chgData name="Robert Fear" userId="3918ee3a-e92f-4c1b-a1de-44b4465c9f70" providerId="ADAL" clId="{E8D3B3B6-11D3-4805-A112-00A022446685}" dt="2025-07-09T09:09:31.029" v="2408"/>
        <pc:sldMkLst>
          <pc:docMk/>
          <pc:sldMk cId="2752202159" sldId="285"/>
        </pc:sldMkLst>
        <pc:spChg chg="add mod">
          <ac:chgData name="Robert Fear" userId="3918ee3a-e92f-4c1b-a1de-44b4465c9f70" providerId="ADAL" clId="{E8D3B3B6-11D3-4805-A112-00A022446685}" dt="2025-07-09T09:09:31.029" v="2408"/>
          <ac:spMkLst>
            <pc:docMk/>
            <pc:sldMk cId="2752202159" sldId="285"/>
            <ac:spMk id="3" creationId="{0AF8808C-7903-EEDA-E79C-3447F15793E1}"/>
          </ac:spMkLst>
        </pc:spChg>
      </pc:sldChg>
      <pc:sldChg chg="addSp modSp add del ord">
        <pc:chgData name="Robert Fear" userId="3918ee3a-e92f-4c1b-a1de-44b4465c9f70" providerId="ADAL" clId="{E8D3B3B6-11D3-4805-A112-00A022446685}" dt="2025-07-09T09:09:30.177" v="2407"/>
        <pc:sldMkLst>
          <pc:docMk/>
          <pc:sldMk cId="1952658292" sldId="286"/>
        </pc:sldMkLst>
        <pc:spChg chg="add mod">
          <ac:chgData name="Robert Fear" userId="3918ee3a-e92f-4c1b-a1de-44b4465c9f70" providerId="ADAL" clId="{E8D3B3B6-11D3-4805-A112-00A022446685}" dt="2025-07-09T09:09:30.177" v="2407"/>
          <ac:spMkLst>
            <pc:docMk/>
            <pc:sldMk cId="1952658292" sldId="286"/>
            <ac:spMk id="3" creationId="{A88D38A5-8C10-C8C1-4DA7-F6E61AE40D41}"/>
          </ac:spMkLst>
        </pc:spChg>
      </pc:sldChg>
      <pc:sldChg chg="modSp add del mod ord">
        <pc:chgData name="Robert Fear" userId="3918ee3a-e92f-4c1b-a1de-44b4465c9f70" providerId="ADAL" clId="{E8D3B3B6-11D3-4805-A112-00A022446685}" dt="2025-07-09T09:09:13.334" v="2406" actId="20577"/>
        <pc:sldMkLst>
          <pc:docMk/>
          <pc:sldMk cId="3161095085" sldId="287"/>
        </pc:sldMkLst>
        <pc:spChg chg="mod">
          <ac:chgData name="Robert Fear" userId="3918ee3a-e92f-4c1b-a1de-44b4465c9f70" providerId="ADAL" clId="{E8D3B3B6-11D3-4805-A112-00A022446685}" dt="2025-07-09T09:09:13.334" v="2406" actId="20577"/>
          <ac:spMkLst>
            <pc:docMk/>
            <pc:sldMk cId="3161095085" sldId="287"/>
            <ac:spMk id="3" creationId="{05C04D03-7EE2-44E0-8BFE-92465D9A17AC}"/>
          </ac:spMkLst>
        </pc:spChg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430764925" sldId="288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1806829809" sldId="289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970153562" sldId="290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2829996999" sldId="291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1570396482" sldId="292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3369432367" sldId="293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2159794500" sldId="294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1770111468" sldId="295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4091659402" sldId="296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1639204124" sldId="297"/>
        </pc:sldMkLst>
      </pc:sldChg>
      <pc:sldChg chg="del">
        <pc:chgData name="Robert Fear" userId="3918ee3a-e92f-4c1b-a1de-44b4465c9f70" providerId="ADAL" clId="{E8D3B3B6-11D3-4805-A112-00A022446685}" dt="2025-07-08T15:18:26.716" v="111" actId="47"/>
        <pc:sldMkLst>
          <pc:docMk/>
          <pc:sldMk cId="1550353545" sldId="298"/>
        </pc:sldMkLst>
      </pc:sldChg>
      <pc:sldChg chg="modSp add mod ord modAnim">
        <pc:chgData name="Robert Fear" userId="3918ee3a-e92f-4c1b-a1de-44b4465c9f70" providerId="ADAL" clId="{E8D3B3B6-11D3-4805-A112-00A022446685}" dt="2025-07-09T11:08:29.186" v="5860"/>
        <pc:sldMkLst>
          <pc:docMk/>
          <pc:sldMk cId="3345854159" sldId="300"/>
        </pc:sldMkLst>
        <pc:spChg chg="mod">
          <ac:chgData name="Robert Fear" userId="3918ee3a-e92f-4c1b-a1de-44b4465c9f70" providerId="ADAL" clId="{E8D3B3B6-11D3-4805-A112-00A022446685}" dt="2025-07-09T09:27:14.539" v="2540" actId="6549"/>
          <ac:spMkLst>
            <pc:docMk/>
            <pc:sldMk cId="3345854159" sldId="300"/>
            <ac:spMk id="47" creationId="{8FF23BAB-2079-476C-BCC0-684E1DB7591E}"/>
          </ac:spMkLst>
        </pc:spChg>
      </pc:sldChg>
      <pc:sldChg chg="addSp delSp modSp add mod ord">
        <pc:chgData name="Robert Fear" userId="3918ee3a-e92f-4c1b-a1de-44b4465c9f70" providerId="ADAL" clId="{E8D3B3B6-11D3-4805-A112-00A022446685}" dt="2025-07-09T09:27:30.653" v="2543"/>
        <pc:sldMkLst>
          <pc:docMk/>
          <pc:sldMk cId="3407185876" sldId="301"/>
        </pc:sldMkLst>
        <pc:spChg chg="add del mod">
          <ac:chgData name="Robert Fear" userId="3918ee3a-e92f-4c1b-a1de-44b4465c9f70" providerId="ADAL" clId="{E8D3B3B6-11D3-4805-A112-00A022446685}" dt="2025-07-09T09:27:30.131" v="2542" actId="478"/>
          <ac:spMkLst>
            <pc:docMk/>
            <pc:sldMk cId="3407185876" sldId="301"/>
            <ac:spMk id="5" creationId="{87C67014-FC10-09AD-16E4-C755F9348685}"/>
          </ac:spMkLst>
        </pc:spChg>
        <pc:spChg chg="add mod">
          <ac:chgData name="Robert Fear" userId="3918ee3a-e92f-4c1b-a1de-44b4465c9f70" providerId="ADAL" clId="{E8D3B3B6-11D3-4805-A112-00A022446685}" dt="2025-07-09T09:27:30.653" v="2543"/>
          <ac:spMkLst>
            <pc:docMk/>
            <pc:sldMk cId="3407185876" sldId="301"/>
            <ac:spMk id="6" creationId="{B9283970-0BA0-792D-E280-19C0C2350589}"/>
          </ac:spMkLst>
        </pc:spChg>
        <pc:spChg chg="del">
          <ac:chgData name="Robert Fear" userId="3918ee3a-e92f-4c1b-a1de-44b4465c9f70" providerId="ADAL" clId="{E8D3B3B6-11D3-4805-A112-00A022446685}" dt="2025-07-09T09:27:27.136" v="2541" actId="478"/>
          <ac:spMkLst>
            <pc:docMk/>
            <pc:sldMk cId="3407185876" sldId="301"/>
            <ac:spMk id="8" creationId="{C8390C5C-0B80-4089-9810-3224307674B0}"/>
          </ac:spMkLst>
        </pc:spChg>
      </pc:sldChg>
      <pc:sldChg chg="addSp delSp modSp add mod ord modAnim">
        <pc:chgData name="Robert Fear" userId="3918ee3a-e92f-4c1b-a1de-44b4465c9f70" providerId="ADAL" clId="{E8D3B3B6-11D3-4805-A112-00A022446685}" dt="2025-07-09T11:10:01.042" v="5909"/>
        <pc:sldMkLst>
          <pc:docMk/>
          <pc:sldMk cId="2181074265" sldId="1120"/>
        </pc:sldMkLst>
        <pc:spChg chg="add mod">
          <ac:chgData name="Robert Fear" userId="3918ee3a-e92f-4c1b-a1de-44b4465c9f70" providerId="ADAL" clId="{E8D3B3B6-11D3-4805-A112-00A022446685}" dt="2025-07-09T11:09:55.695" v="5907" actId="20577"/>
          <ac:spMkLst>
            <pc:docMk/>
            <pc:sldMk cId="2181074265" sldId="1120"/>
            <ac:spMk id="3" creationId="{62B951A5-8201-854A-E70D-9AF0B35A032E}"/>
          </ac:spMkLst>
        </pc:spChg>
        <pc:spChg chg="del mod">
          <ac:chgData name="Robert Fear" userId="3918ee3a-e92f-4c1b-a1de-44b4465c9f70" providerId="ADAL" clId="{E8D3B3B6-11D3-4805-A112-00A022446685}" dt="2025-07-09T09:28:15.643" v="2624" actId="478"/>
          <ac:spMkLst>
            <pc:docMk/>
            <pc:sldMk cId="2181074265" sldId="1120"/>
            <ac:spMk id="6" creationId="{67A3FFAE-81D8-6A1F-37E1-3EE68A3591F7}"/>
          </ac:spMkLst>
        </pc:spChg>
        <pc:spChg chg="del mod">
          <ac:chgData name="Robert Fear" userId="3918ee3a-e92f-4c1b-a1de-44b4465c9f70" providerId="ADAL" clId="{E8D3B3B6-11D3-4805-A112-00A022446685}" dt="2025-07-09T09:27:56.616" v="2547" actId="478"/>
          <ac:spMkLst>
            <pc:docMk/>
            <pc:sldMk cId="2181074265" sldId="1120"/>
            <ac:spMk id="8" creationId="{C8390C5C-0B80-4089-9810-3224307674B0}"/>
          </ac:spMkLst>
        </pc:spChg>
        <pc:spChg chg="add del mod">
          <ac:chgData name="Robert Fear" userId="3918ee3a-e92f-4c1b-a1de-44b4465c9f70" providerId="ADAL" clId="{E8D3B3B6-11D3-4805-A112-00A022446685}" dt="2025-07-09T09:27:59.688" v="2548" actId="478"/>
          <ac:spMkLst>
            <pc:docMk/>
            <pc:sldMk cId="2181074265" sldId="1120"/>
            <ac:spMk id="10" creationId="{5758CDD9-407F-E7CF-FBF6-8854D8DEF045}"/>
          </ac:spMkLst>
        </pc:spChg>
        <pc:spChg chg="del mod">
          <ac:chgData name="Robert Fear" userId="3918ee3a-e92f-4c1b-a1de-44b4465c9f70" providerId="ADAL" clId="{E8D3B3B6-11D3-4805-A112-00A022446685}" dt="2025-07-09T09:28:15.643" v="2624" actId="478"/>
          <ac:spMkLst>
            <pc:docMk/>
            <pc:sldMk cId="2181074265" sldId="1120"/>
            <ac:spMk id="35" creationId="{D3D19886-2BCF-4D07-8674-BA923284C37B}"/>
          </ac:spMkLst>
        </pc:spChg>
        <pc:picChg chg="del">
          <ac:chgData name="Robert Fear" userId="3918ee3a-e92f-4c1b-a1de-44b4465c9f70" providerId="ADAL" clId="{E8D3B3B6-11D3-4805-A112-00A022446685}" dt="2025-07-09T09:15:34.077" v="2445" actId="478"/>
          <ac:picMkLst>
            <pc:docMk/>
            <pc:sldMk cId="2181074265" sldId="1120"/>
            <ac:picMk id="5" creationId="{14AEB28F-B3DF-AC73-ED61-60903F089489}"/>
          </ac:picMkLst>
        </pc:picChg>
      </pc:sldChg>
      <pc:sldChg chg="addSp delSp modSp add mod ord modClrScheme chgLayout">
        <pc:chgData name="Robert Fear" userId="3918ee3a-e92f-4c1b-a1de-44b4465c9f70" providerId="ADAL" clId="{E8D3B3B6-11D3-4805-A112-00A022446685}" dt="2025-07-09T11:10:06.813" v="5912" actId="20577"/>
        <pc:sldMkLst>
          <pc:docMk/>
          <pc:sldMk cId="3192614787" sldId="1121"/>
        </pc:sldMkLst>
        <pc:spChg chg="mod ord">
          <ac:chgData name="Robert Fear" userId="3918ee3a-e92f-4c1b-a1de-44b4465c9f70" providerId="ADAL" clId="{E8D3B3B6-11D3-4805-A112-00A022446685}" dt="2025-07-09T11:10:06.813" v="5912" actId="20577"/>
          <ac:spMkLst>
            <pc:docMk/>
            <pc:sldMk cId="3192614787" sldId="1121"/>
            <ac:spMk id="2" creationId="{3B2C21BC-3082-F205-F25A-9D4B056E4072}"/>
          </ac:spMkLst>
        </pc:spChg>
        <pc:spChg chg="del mod or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3" creationId="{13E1FA0D-0590-C4D8-7B6E-C79C120C9964}"/>
          </ac:spMkLst>
        </pc:spChg>
        <pc:spChg chg="add del mo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6" creationId="{F9FE001C-A200-2D2E-E43C-02B07179545D}"/>
          </ac:spMkLst>
        </pc:spChg>
        <pc:spChg chg="del mo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8" creationId="{649B0959-74AE-2A2E-E546-F0B46BFCFCD1}"/>
          </ac:spMkLst>
        </pc:spChg>
        <pc:spChg chg="add del mo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9" creationId="{F32B4A21-6572-9048-A072-7B5BEB238484}"/>
          </ac:spMkLst>
        </pc:spChg>
        <pc:spChg chg="add del mo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10" creationId="{35FF0424-5E33-DC9B-2F68-6FE43D9FE54D}"/>
          </ac:spMkLst>
        </pc:spChg>
        <pc:spChg chg="add del mod">
          <ac:chgData name="Robert Fear" userId="3918ee3a-e92f-4c1b-a1de-44b4465c9f70" providerId="ADAL" clId="{E8D3B3B6-11D3-4805-A112-00A022446685}" dt="2025-07-09T10:28:46.108" v="3645" actId="478"/>
          <ac:spMkLst>
            <pc:docMk/>
            <pc:sldMk cId="3192614787" sldId="1121"/>
            <ac:spMk id="15" creationId="{3E5FB707-E23E-D2EC-AB9E-4CCB5C62EB8E}"/>
          </ac:spMkLst>
        </pc:spChg>
        <pc:spChg chg="add del mod">
          <ac:chgData name="Robert Fear" userId="3918ee3a-e92f-4c1b-a1de-44b4465c9f70" providerId="ADAL" clId="{E8D3B3B6-11D3-4805-A112-00A022446685}" dt="2025-07-09T10:28:49.158" v="3646" actId="478"/>
          <ac:spMkLst>
            <pc:docMk/>
            <pc:sldMk cId="3192614787" sldId="1121"/>
            <ac:spMk id="17" creationId="{041F55DC-2225-769E-0773-CE44BD690424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19" creationId="{BA14E9E3-85CA-3AA2-B9CE-27DB55F3971F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20" creationId="{3585C7FA-C9EA-1F64-6D71-5051E5F1EFF6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21" creationId="{A325F952-CD25-6628-0DB2-A148D9F9A185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22" creationId="{2B9F5320-BB11-DE8C-3119-06DF17D485F9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23" creationId="{4377B988-1A79-C47F-EDE9-265207A28EE0}"/>
          </ac:spMkLst>
        </pc:spChg>
        <pc:spChg chg="add mod">
          <ac:chgData name="Robert Fear" userId="3918ee3a-e92f-4c1b-a1de-44b4465c9f70" providerId="ADAL" clId="{E8D3B3B6-11D3-4805-A112-00A022446685}" dt="2025-07-09T10:28:49.524" v="3647"/>
          <ac:spMkLst>
            <pc:docMk/>
            <pc:sldMk cId="3192614787" sldId="1121"/>
            <ac:spMk id="25" creationId="{14116305-0201-E5F8-69B3-DFB2DF022414}"/>
          </ac:spMkLst>
        </pc:spChg>
        <pc:picChg chg="add del mod ord modCrop">
          <ac:chgData name="Robert Fear" userId="3918ee3a-e92f-4c1b-a1de-44b4465c9f70" providerId="ADAL" clId="{E8D3B3B6-11D3-4805-A112-00A022446685}" dt="2025-07-09T10:28:46.108" v="3645" actId="478"/>
          <ac:picMkLst>
            <pc:docMk/>
            <pc:sldMk cId="3192614787" sldId="1121"/>
            <ac:picMk id="5" creationId="{B97D2D10-D3CC-6041-688B-01D05FDFBEDE}"/>
          </ac:picMkLst>
        </pc:picChg>
        <pc:picChg chg="del">
          <ac:chgData name="Robert Fear" userId="3918ee3a-e92f-4c1b-a1de-44b4465c9f70" providerId="ADAL" clId="{E8D3B3B6-11D3-4805-A112-00A022446685}" dt="2025-07-09T09:33:49.278" v="2642" actId="478"/>
          <ac:picMkLst>
            <pc:docMk/>
            <pc:sldMk cId="3192614787" sldId="1121"/>
            <ac:picMk id="7" creationId="{AF0C2381-898C-482C-280F-43C2343876A1}"/>
          </ac:picMkLst>
        </pc:picChg>
        <pc:picChg chg="add del mod modCrop">
          <ac:chgData name="Robert Fear" userId="3918ee3a-e92f-4c1b-a1de-44b4465c9f70" providerId="ADAL" clId="{E8D3B3B6-11D3-4805-A112-00A022446685}" dt="2025-07-09T10:28:46.108" v="3645" actId="478"/>
          <ac:picMkLst>
            <pc:docMk/>
            <pc:sldMk cId="3192614787" sldId="1121"/>
            <ac:picMk id="11" creationId="{0CD53149-6EBE-330C-29B9-58C84076A191}"/>
          </ac:picMkLst>
        </pc:picChg>
        <pc:picChg chg="add mod">
          <ac:chgData name="Robert Fear" userId="3918ee3a-e92f-4c1b-a1de-44b4465c9f70" providerId="ADAL" clId="{E8D3B3B6-11D3-4805-A112-00A022446685}" dt="2025-07-09T10:28:49.524" v="3647"/>
          <ac:picMkLst>
            <pc:docMk/>
            <pc:sldMk cId="3192614787" sldId="1121"/>
            <ac:picMk id="18" creationId="{F01C9EA3-81D1-E4D3-3FFB-56FDB19B2188}"/>
          </ac:picMkLst>
        </pc:picChg>
        <pc:picChg chg="add mod">
          <ac:chgData name="Robert Fear" userId="3918ee3a-e92f-4c1b-a1de-44b4465c9f70" providerId="ADAL" clId="{E8D3B3B6-11D3-4805-A112-00A022446685}" dt="2025-07-09T10:28:49.524" v="3647"/>
          <ac:picMkLst>
            <pc:docMk/>
            <pc:sldMk cId="3192614787" sldId="1121"/>
            <ac:picMk id="24" creationId="{330280BC-D372-A661-C04B-F5E36032822F}"/>
          </ac:picMkLst>
        </pc:picChg>
        <pc:cxnChg chg="add del mod">
          <ac:chgData name="Robert Fear" userId="3918ee3a-e92f-4c1b-a1de-44b4465c9f70" providerId="ADAL" clId="{E8D3B3B6-11D3-4805-A112-00A022446685}" dt="2025-07-09T09:42:29.408" v="3070" actId="478"/>
          <ac:cxnSpMkLst>
            <pc:docMk/>
            <pc:sldMk cId="3192614787" sldId="1121"/>
            <ac:cxnSpMk id="13" creationId="{F0AAEAA3-F890-6999-D657-7110277A2C02}"/>
          </ac:cxnSpMkLst>
        </pc:cxnChg>
      </pc:sldChg>
      <pc:sldChg chg="addSp delSp modSp add mod ord addAnim delAnim modAnim">
        <pc:chgData name="Robert Fear" userId="3918ee3a-e92f-4c1b-a1de-44b4465c9f70" providerId="ADAL" clId="{E8D3B3B6-11D3-4805-A112-00A022446685}" dt="2025-07-09T11:39:56.008" v="6268"/>
        <pc:sldMkLst>
          <pc:docMk/>
          <pc:sldMk cId="7707135" sldId="1122"/>
        </pc:sldMkLst>
        <pc:spChg chg="mod">
          <ac:chgData name="Robert Fear" userId="3918ee3a-e92f-4c1b-a1de-44b4465c9f70" providerId="ADAL" clId="{E8D3B3B6-11D3-4805-A112-00A022446685}" dt="2025-07-09T10:24:50.090" v="3569" actId="20577"/>
          <ac:spMkLst>
            <pc:docMk/>
            <pc:sldMk cId="7707135" sldId="1122"/>
            <ac:spMk id="3" creationId="{13E1FA0D-0590-C4D8-7B6E-C79C120C9964}"/>
          </ac:spMkLst>
        </pc:spChg>
        <pc:spChg chg="add del mod">
          <ac:chgData name="Robert Fear" userId="3918ee3a-e92f-4c1b-a1de-44b4465c9f70" providerId="ADAL" clId="{E8D3B3B6-11D3-4805-A112-00A022446685}" dt="2025-07-09T10:15:48.775" v="3253" actId="1038"/>
          <ac:spMkLst>
            <pc:docMk/>
            <pc:sldMk cId="7707135" sldId="1122"/>
            <ac:spMk id="11" creationId="{43302F59-5A5B-F737-ABFE-1DAA3F1D242E}"/>
          </ac:spMkLst>
        </pc:spChg>
        <pc:spChg chg="add del mod">
          <ac:chgData name="Robert Fear" userId="3918ee3a-e92f-4c1b-a1de-44b4465c9f70" providerId="ADAL" clId="{E8D3B3B6-11D3-4805-A112-00A022446685}" dt="2025-07-09T10:15:48.775" v="3253" actId="1038"/>
          <ac:spMkLst>
            <pc:docMk/>
            <pc:sldMk cId="7707135" sldId="1122"/>
            <ac:spMk id="12" creationId="{22DB3782-9AE4-4C6F-62F6-BF20090AD8E4}"/>
          </ac:spMkLst>
        </pc:spChg>
        <pc:spChg chg="add del mod">
          <ac:chgData name="Robert Fear" userId="3918ee3a-e92f-4c1b-a1de-44b4465c9f70" providerId="ADAL" clId="{E8D3B3B6-11D3-4805-A112-00A022446685}" dt="2025-07-09T10:17:48.831" v="3276" actId="14100"/>
          <ac:spMkLst>
            <pc:docMk/>
            <pc:sldMk cId="7707135" sldId="1122"/>
            <ac:spMk id="13" creationId="{AAC82E8F-95E8-4CD5-66C3-E99CFF991AE8}"/>
          </ac:spMkLst>
        </pc:spChg>
        <pc:spChg chg="add mod">
          <ac:chgData name="Robert Fear" userId="3918ee3a-e92f-4c1b-a1de-44b4465c9f70" providerId="ADAL" clId="{E8D3B3B6-11D3-4805-A112-00A022446685}" dt="2025-07-09T10:18:15.219" v="3310" actId="1035"/>
          <ac:spMkLst>
            <pc:docMk/>
            <pc:sldMk cId="7707135" sldId="1122"/>
            <ac:spMk id="22" creationId="{47C9A06A-38C7-2C38-513D-CFDF23094691}"/>
          </ac:spMkLst>
        </pc:spChg>
        <pc:spChg chg="add mod">
          <ac:chgData name="Robert Fear" userId="3918ee3a-e92f-4c1b-a1de-44b4465c9f70" providerId="ADAL" clId="{E8D3B3B6-11D3-4805-A112-00A022446685}" dt="2025-07-09T10:19:48.458" v="3321" actId="692"/>
          <ac:spMkLst>
            <pc:docMk/>
            <pc:sldMk cId="7707135" sldId="1122"/>
            <ac:spMk id="24" creationId="{22225BC0-895A-0C3E-3549-BD6697B57CB0}"/>
          </ac:spMkLst>
        </pc:spChg>
        <pc:spChg chg="add mod">
          <ac:chgData name="Robert Fear" userId="3918ee3a-e92f-4c1b-a1de-44b4465c9f70" providerId="ADAL" clId="{E8D3B3B6-11D3-4805-A112-00A022446685}" dt="2025-07-09T10:24:57.420" v="3570" actId="14100"/>
          <ac:spMkLst>
            <pc:docMk/>
            <pc:sldMk cId="7707135" sldId="1122"/>
            <ac:spMk id="25" creationId="{92233075-5CCA-DE4B-8F79-FE19C5624012}"/>
          </ac:spMkLst>
        </pc:spChg>
        <pc:picChg chg="del mod">
          <ac:chgData name="Robert Fear" userId="3918ee3a-e92f-4c1b-a1de-44b4465c9f70" providerId="ADAL" clId="{E8D3B3B6-11D3-4805-A112-00A022446685}" dt="2025-07-09T09:45:36.635" v="3079" actId="478"/>
          <ac:picMkLst>
            <pc:docMk/>
            <pc:sldMk cId="7707135" sldId="1122"/>
            <ac:picMk id="5" creationId="{908AE421-D140-E01E-DBF7-FB787CDFADBA}"/>
          </ac:picMkLst>
        </pc:picChg>
        <pc:picChg chg="add mod ord modCrop">
          <ac:chgData name="Robert Fear" userId="3918ee3a-e92f-4c1b-a1de-44b4465c9f70" providerId="ADAL" clId="{E8D3B3B6-11D3-4805-A112-00A022446685}" dt="2025-07-09T10:13:52.466" v="3209"/>
          <ac:picMkLst>
            <pc:docMk/>
            <pc:sldMk cId="7707135" sldId="1122"/>
            <ac:picMk id="6" creationId="{F2C84287-6F4B-2CA2-B86A-5E1E0DD5011D}"/>
          </ac:picMkLst>
        </pc:picChg>
        <pc:picChg chg="add del mod">
          <ac:chgData name="Robert Fear" userId="3918ee3a-e92f-4c1b-a1de-44b4465c9f70" providerId="ADAL" clId="{E8D3B3B6-11D3-4805-A112-00A022446685}" dt="2025-07-09T10:12:25.729" v="3191" actId="478"/>
          <ac:picMkLst>
            <pc:docMk/>
            <pc:sldMk cId="7707135" sldId="1122"/>
            <ac:picMk id="7" creationId="{893007B3-1CCD-EC54-8C6A-3B27DFBD1400}"/>
          </ac:picMkLst>
        </pc:picChg>
        <pc:picChg chg="del">
          <ac:chgData name="Robert Fear" userId="3918ee3a-e92f-4c1b-a1de-44b4465c9f70" providerId="ADAL" clId="{E8D3B3B6-11D3-4805-A112-00A022446685}" dt="2025-07-09T09:45:38.042" v="3080" actId="478"/>
          <ac:picMkLst>
            <pc:docMk/>
            <pc:sldMk cId="7707135" sldId="1122"/>
            <ac:picMk id="9" creationId="{8ABC92D2-EB9F-3296-C21B-53A0EC4DF3E9}"/>
          </ac:picMkLst>
        </pc:picChg>
        <pc:picChg chg="add mod ord modCrop">
          <ac:chgData name="Robert Fear" userId="3918ee3a-e92f-4c1b-a1de-44b4465c9f70" providerId="ADAL" clId="{E8D3B3B6-11D3-4805-A112-00A022446685}" dt="2025-07-09T10:13:59.582" v="3210"/>
          <ac:picMkLst>
            <pc:docMk/>
            <pc:sldMk cId="7707135" sldId="1122"/>
            <ac:picMk id="10" creationId="{E12239A3-BE5A-6178-7A15-EB8183536438}"/>
          </ac:picMkLst>
        </pc:picChg>
        <pc:cxnChg chg="add del mod">
          <ac:chgData name="Robert Fear" userId="3918ee3a-e92f-4c1b-a1de-44b4465c9f70" providerId="ADAL" clId="{E8D3B3B6-11D3-4805-A112-00A022446685}" dt="2025-07-09T10:19:09.947" v="3315" actId="478"/>
          <ac:cxnSpMkLst>
            <pc:docMk/>
            <pc:sldMk cId="7707135" sldId="1122"/>
            <ac:cxnSpMk id="15" creationId="{1D40C8E6-6779-700C-3749-DBC5D4866532}"/>
          </ac:cxnSpMkLst>
        </pc:cxnChg>
        <pc:cxnChg chg="add del mod">
          <ac:chgData name="Robert Fear" userId="3918ee3a-e92f-4c1b-a1de-44b4465c9f70" providerId="ADAL" clId="{E8D3B3B6-11D3-4805-A112-00A022446685}" dt="2025-07-09T10:19:53.304" v="3322" actId="478"/>
          <ac:cxnSpMkLst>
            <pc:docMk/>
            <pc:sldMk cId="7707135" sldId="1122"/>
            <ac:cxnSpMk id="20" creationId="{577E7448-F411-9D7E-8416-EF6FA97ADB97}"/>
          </ac:cxnSpMkLst>
        </pc:cxnChg>
      </pc:sldChg>
      <pc:sldChg chg="add ord modAnim">
        <pc:chgData name="Robert Fear" userId="3918ee3a-e92f-4c1b-a1de-44b4465c9f70" providerId="ADAL" clId="{E8D3B3B6-11D3-4805-A112-00A022446685}" dt="2025-07-09T11:51:08.474" v="6380"/>
        <pc:sldMkLst>
          <pc:docMk/>
          <pc:sldMk cId="2964783614" sldId="1123"/>
        </pc:sldMkLst>
      </pc:sldChg>
      <pc:sldChg chg="addSp delSp modSp add mod ord modClrScheme delAnim modAnim chgLayout">
        <pc:chgData name="Robert Fear" userId="3918ee3a-e92f-4c1b-a1de-44b4465c9f70" providerId="ADAL" clId="{E8D3B3B6-11D3-4805-A112-00A022446685}" dt="2025-07-09T12:38:55.242" v="6585" actId="20577"/>
        <pc:sldMkLst>
          <pc:docMk/>
          <pc:sldMk cId="484539850" sldId="1124"/>
        </pc:sldMkLst>
        <pc:spChg chg="mod ord">
          <ac:chgData name="Robert Fear" userId="3918ee3a-e92f-4c1b-a1de-44b4465c9f70" providerId="ADAL" clId="{E8D3B3B6-11D3-4805-A112-00A022446685}" dt="2025-07-09T11:41:06.308" v="6276" actId="700"/>
          <ac:spMkLst>
            <pc:docMk/>
            <pc:sldMk cId="484539850" sldId="1124"/>
            <ac:spMk id="2" creationId="{F5CC3F73-38AB-51E8-E70B-B1799F964486}"/>
          </ac:spMkLst>
        </pc:spChg>
        <pc:spChg chg="del mod">
          <ac:chgData name="Robert Fear" userId="3918ee3a-e92f-4c1b-a1de-44b4465c9f70" providerId="ADAL" clId="{E8D3B3B6-11D3-4805-A112-00A022446685}" dt="2025-07-09T10:28:58.584" v="3648" actId="21"/>
          <ac:spMkLst>
            <pc:docMk/>
            <pc:sldMk cId="484539850" sldId="1124"/>
            <ac:spMk id="3" creationId="{0E0C0789-899B-4890-0535-BDCA1FB6DC6F}"/>
          </ac:spMkLst>
        </pc:spChg>
        <pc:spChg chg="add del mod">
          <ac:chgData name="Robert Fear" userId="3918ee3a-e92f-4c1b-a1de-44b4465c9f70" providerId="ADAL" clId="{E8D3B3B6-11D3-4805-A112-00A022446685}" dt="2025-07-09T11:41:08.556" v="6277" actId="478"/>
          <ac:spMkLst>
            <pc:docMk/>
            <pc:sldMk cId="484539850" sldId="1124"/>
            <ac:spMk id="5" creationId="{5D4B1C3D-336C-4A95-37C4-98225E79E15F}"/>
          </ac:spMkLst>
        </pc:spChg>
        <pc:spChg chg="add del mod ord">
          <ac:chgData name="Robert Fear" userId="3918ee3a-e92f-4c1b-a1de-44b4465c9f70" providerId="ADAL" clId="{E8D3B3B6-11D3-4805-A112-00A022446685}" dt="2025-07-09T10:29:01.788" v="3649" actId="700"/>
          <ac:spMkLst>
            <pc:docMk/>
            <pc:sldMk cId="484539850" sldId="1124"/>
            <ac:spMk id="6" creationId="{1576D81E-A7B8-9A3B-CC5E-76187D881815}"/>
          </ac:spMkLst>
        </pc:spChg>
        <pc:spChg chg="add del mod">
          <ac:chgData name="Robert Fear" userId="3918ee3a-e92f-4c1b-a1de-44b4465c9f70" providerId="ADAL" clId="{E8D3B3B6-11D3-4805-A112-00A022446685}" dt="2025-07-09T11:41:08.556" v="6277" actId="478"/>
          <ac:spMkLst>
            <pc:docMk/>
            <pc:sldMk cId="484539850" sldId="1124"/>
            <ac:spMk id="6" creationId="{8C932EF4-44D0-5C13-8815-3C6A0ED82A06}"/>
          </ac:spMkLst>
        </pc:spChg>
        <pc:spChg chg="add del mod">
          <ac:chgData name="Robert Fear" userId="3918ee3a-e92f-4c1b-a1de-44b4465c9f70" providerId="ADAL" clId="{E8D3B3B6-11D3-4805-A112-00A022446685}" dt="2025-07-09T11:41:08.556" v="6277" actId="478"/>
          <ac:spMkLst>
            <pc:docMk/>
            <pc:sldMk cId="484539850" sldId="1124"/>
            <ac:spMk id="7" creationId="{E65E2FFA-A39D-BD45-B6BA-F0B20260FDB8}"/>
          </ac:spMkLst>
        </pc:spChg>
        <pc:spChg chg="add del mod">
          <ac:chgData name="Robert Fear" userId="3918ee3a-e92f-4c1b-a1de-44b4465c9f70" providerId="ADAL" clId="{E8D3B3B6-11D3-4805-A112-00A022446685}" dt="2025-07-09T11:41:08.556" v="6277" actId="478"/>
          <ac:spMkLst>
            <pc:docMk/>
            <pc:sldMk cId="484539850" sldId="1124"/>
            <ac:spMk id="8" creationId="{68827D14-54D1-1023-ADDA-2FE361F88607}"/>
          </ac:spMkLst>
        </pc:spChg>
        <pc:spChg chg="del mod">
          <ac:chgData name="Robert Fear" userId="3918ee3a-e92f-4c1b-a1de-44b4465c9f70" providerId="ADAL" clId="{E8D3B3B6-11D3-4805-A112-00A022446685}" dt="2025-07-09T10:28:58.584" v="3648" actId="21"/>
          <ac:spMkLst>
            <pc:docMk/>
            <pc:sldMk cId="484539850" sldId="1124"/>
            <ac:spMk id="8" creationId="{81BF8914-8FC8-8B3E-C541-68165671C7F0}"/>
          </ac:spMkLst>
        </pc:spChg>
        <pc:spChg chg="add del mod ord">
          <ac:chgData name="Robert Fear" userId="3918ee3a-e92f-4c1b-a1de-44b4465c9f70" providerId="ADAL" clId="{E8D3B3B6-11D3-4805-A112-00A022446685}" dt="2025-07-09T10:29:03.965" v="3650" actId="478"/>
          <ac:spMkLst>
            <pc:docMk/>
            <pc:sldMk cId="484539850" sldId="1124"/>
            <ac:spMk id="9" creationId="{364ABB12-EE17-1003-A1EA-7022A6964A32}"/>
          </ac:spMkLst>
        </pc:spChg>
        <pc:spChg chg="add del mod ord">
          <ac:chgData name="Robert Fear" userId="3918ee3a-e92f-4c1b-a1de-44b4465c9f70" providerId="ADAL" clId="{E8D3B3B6-11D3-4805-A112-00A022446685}" dt="2025-07-09T11:41:08.556" v="6277" actId="478"/>
          <ac:spMkLst>
            <pc:docMk/>
            <pc:sldMk cId="484539850" sldId="1124"/>
            <ac:spMk id="10" creationId="{0E0C0789-899B-4890-0535-BDCA1FB6DC6F}"/>
          </ac:spMkLst>
        </pc:spChg>
        <pc:spChg chg="add del mod">
          <ac:chgData name="Robert Fear" userId="3918ee3a-e92f-4c1b-a1de-44b4465c9f70" providerId="ADAL" clId="{E8D3B3B6-11D3-4805-A112-00A022446685}" dt="2025-07-09T11:40:33.716" v="6274" actId="478"/>
          <ac:spMkLst>
            <pc:docMk/>
            <pc:sldMk cId="484539850" sldId="1124"/>
            <ac:spMk id="13" creationId="{81BF8914-8FC8-8B3E-C541-68165671C7F0}"/>
          </ac:spMkLst>
        </pc:spChg>
        <pc:spChg chg="add del mod">
          <ac:chgData name="Robert Fear" userId="3918ee3a-e92f-4c1b-a1de-44b4465c9f70" providerId="ADAL" clId="{E8D3B3B6-11D3-4805-A112-00A022446685}" dt="2025-07-09T11:41:11.746" v="6280" actId="478"/>
          <ac:spMkLst>
            <pc:docMk/>
            <pc:sldMk cId="484539850" sldId="1124"/>
            <ac:spMk id="14" creationId="{BE040134-B77C-AA37-4577-3434984EBC71}"/>
          </ac:spMkLst>
        </pc:spChg>
        <pc:spChg chg="add mod">
          <ac:chgData name="Robert Fear" userId="3918ee3a-e92f-4c1b-a1de-44b4465c9f70" providerId="ADAL" clId="{E8D3B3B6-11D3-4805-A112-00A022446685}" dt="2025-07-09T11:41:10.028" v="6279"/>
          <ac:spMkLst>
            <pc:docMk/>
            <pc:sldMk cId="484539850" sldId="1124"/>
            <ac:spMk id="15" creationId="{94FA8F9D-E244-F4A9-94C6-D3BF3229C674}"/>
          </ac:spMkLst>
        </pc:spChg>
        <pc:spChg chg="add mod">
          <ac:chgData name="Robert Fear" userId="3918ee3a-e92f-4c1b-a1de-44b4465c9f70" providerId="ADAL" clId="{E8D3B3B6-11D3-4805-A112-00A022446685}" dt="2025-07-09T11:41:08.992" v="6278"/>
          <ac:spMkLst>
            <pc:docMk/>
            <pc:sldMk cId="484539850" sldId="1124"/>
            <ac:spMk id="19" creationId="{14ABAB6A-B88C-F5A0-D340-386E78EA5978}"/>
          </ac:spMkLst>
        </pc:spChg>
        <pc:spChg chg="add mod">
          <ac:chgData name="Robert Fear" userId="3918ee3a-e92f-4c1b-a1de-44b4465c9f70" providerId="ADAL" clId="{E8D3B3B6-11D3-4805-A112-00A022446685}" dt="2025-07-09T11:41:08.992" v="6278"/>
          <ac:spMkLst>
            <pc:docMk/>
            <pc:sldMk cId="484539850" sldId="1124"/>
            <ac:spMk id="20" creationId="{3373B264-D50E-AEBD-6D36-389F8CBE0E02}"/>
          </ac:spMkLst>
        </pc:spChg>
        <pc:spChg chg="add mod">
          <ac:chgData name="Robert Fear" userId="3918ee3a-e92f-4c1b-a1de-44b4465c9f70" providerId="ADAL" clId="{E8D3B3B6-11D3-4805-A112-00A022446685}" dt="2025-07-09T11:41:08.992" v="6278"/>
          <ac:spMkLst>
            <pc:docMk/>
            <pc:sldMk cId="484539850" sldId="1124"/>
            <ac:spMk id="21" creationId="{D7AB7384-EAA3-9A83-4EEC-29D354B6ACB9}"/>
          </ac:spMkLst>
        </pc:spChg>
        <pc:spChg chg="add mod">
          <ac:chgData name="Robert Fear" userId="3918ee3a-e92f-4c1b-a1de-44b4465c9f70" providerId="ADAL" clId="{E8D3B3B6-11D3-4805-A112-00A022446685}" dt="2025-07-09T11:41:08.992" v="6278"/>
          <ac:spMkLst>
            <pc:docMk/>
            <pc:sldMk cId="484539850" sldId="1124"/>
            <ac:spMk id="22" creationId="{EC491593-484C-A202-9D3D-728F162120DC}"/>
          </ac:spMkLst>
        </pc:spChg>
        <pc:spChg chg="add mod">
          <ac:chgData name="Robert Fear" userId="3918ee3a-e92f-4c1b-a1de-44b4465c9f70" providerId="ADAL" clId="{E8D3B3B6-11D3-4805-A112-00A022446685}" dt="2025-07-09T12:38:55.242" v="6585" actId="20577"/>
          <ac:spMkLst>
            <pc:docMk/>
            <pc:sldMk cId="484539850" sldId="1124"/>
            <ac:spMk id="23" creationId="{19F9F5A3-6FF1-71B4-6812-B933ECEF55E5}"/>
          </ac:spMkLst>
        </pc:spChg>
        <pc:spChg chg="add mod">
          <ac:chgData name="Robert Fear" userId="3918ee3a-e92f-4c1b-a1de-44b4465c9f70" providerId="ADAL" clId="{E8D3B3B6-11D3-4805-A112-00A022446685}" dt="2025-07-09T11:41:12.042" v="6281"/>
          <ac:spMkLst>
            <pc:docMk/>
            <pc:sldMk cId="484539850" sldId="1124"/>
            <ac:spMk id="27" creationId="{EEBD9557-DB9F-704A-F815-FF7FD13CBA42}"/>
          </ac:spMkLst>
        </pc:spChg>
        <pc:spChg chg="add mod">
          <ac:chgData name="Robert Fear" userId="3918ee3a-e92f-4c1b-a1de-44b4465c9f70" providerId="ADAL" clId="{E8D3B3B6-11D3-4805-A112-00A022446685}" dt="2025-07-09T11:41:12.042" v="6281"/>
          <ac:spMkLst>
            <pc:docMk/>
            <pc:sldMk cId="484539850" sldId="1124"/>
            <ac:spMk id="28" creationId="{6D5AE78D-1997-46AC-E086-EEAFFAF4A16E}"/>
          </ac:spMkLst>
        </pc:spChg>
        <pc:spChg chg="add mod">
          <ac:chgData name="Robert Fear" userId="3918ee3a-e92f-4c1b-a1de-44b4465c9f70" providerId="ADAL" clId="{E8D3B3B6-11D3-4805-A112-00A022446685}" dt="2025-07-09T11:41:12.042" v="6281"/>
          <ac:spMkLst>
            <pc:docMk/>
            <pc:sldMk cId="484539850" sldId="1124"/>
            <ac:spMk id="29" creationId="{CC59CF19-2D5E-0D73-34C5-7ACB86BA31FF}"/>
          </ac:spMkLst>
        </pc:spChg>
        <pc:spChg chg="add mod">
          <ac:chgData name="Robert Fear" userId="3918ee3a-e92f-4c1b-a1de-44b4465c9f70" providerId="ADAL" clId="{E8D3B3B6-11D3-4805-A112-00A022446685}" dt="2025-07-09T11:41:12.042" v="6281"/>
          <ac:spMkLst>
            <pc:docMk/>
            <pc:sldMk cId="484539850" sldId="1124"/>
            <ac:spMk id="30" creationId="{DA0A41FC-1A34-1DEB-4779-7BA1BB1B570A}"/>
          </ac:spMkLst>
        </pc:spChg>
        <pc:spChg chg="add mod">
          <ac:chgData name="Robert Fear" userId="3918ee3a-e92f-4c1b-a1de-44b4465c9f70" providerId="ADAL" clId="{E8D3B3B6-11D3-4805-A112-00A022446685}" dt="2025-07-09T11:43:41.303" v="6311" actId="404"/>
          <ac:spMkLst>
            <pc:docMk/>
            <pc:sldMk cId="484539850" sldId="1124"/>
            <ac:spMk id="31" creationId="{6E012FC2-97A5-9466-E8C1-164C3E552388}"/>
          </ac:spMkLst>
        </pc:spChg>
        <pc:picChg chg="add del mod">
          <ac:chgData name="Robert Fear" userId="3918ee3a-e92f-4c1b-a1de-44b4465c9f70" providerId="ADAL" clId="{E8D3B3B6-11D3-4805-A112-00A022446685}" dt="2025-07-09T11:41:08.556" v="6277" actId="478"/>
          <ac:picMkLst>
            <pc:docMk/>
            <pc:sldMk cId="484539850" sldId="1124"/>
            <ac:picMk id="3" creationId="{3037737C-AC15-5B56-BC27-E6F50991BB7B}"/>
          </ac:picMkLst>
        </pc:picChg>
        <pc:picChg chg="add del mod">
          <ac:chgData name="Robert Fear" userId="3918ee3a-e92f-4c1b-a1de-44b4465c9f70" providerId="ADAL" clId="{E8D3B3B6-11D3-4805-A112-00A022446685}" dt="2025-07-09T11:41:08.556" v="6277" actId="478"/>
          <ac:picMkLst>
            <pc:docMk/>
            <pc:sldMk cId="484539850" sldId="1124"/>
            <ac:picMk id="4" creationId="{008307F0-0C27-3326-6F9A-AC40A7F5C333}"/>
          </ac:picMkLst>
        </pc:picChg>
        <pc:picChg chg="del">
          <ac:chgData name="Robert Fear" userId="3918ee3a-e92f-4c1b-a1de-44b4465c9f70" providerId="ADAL" clId="{E8D3B3B6-11D3-4805-A112-00A022446685}" dt="2025-07-09T10:28:58.584" v="3648" actId="21"/>
          <ac:picMkLst>
            <pc:docMk/>
            <pc:sldMk cId="484539850" sldId="1124"/>
            <ac:picMk id="5" creationId="{45F76824-D2BB-4770-87D9-95DE811917DA}"/>
          </ac:picMkLst>
        </pc:picChg>
        <pc:picChg chg="del">
          <ac:chgData name="Robert Fear" userId="3918ee3a-e92f-4c1b-a1de-44b4465c9f70" providerId="ADAL" clId="{E8D3B3B6-11D3-4805-A112-00A022446685}" dt="2025-07-09T10:28:58.584" v="3648" actId="21"/>
          <ac:picMkLst>
            <pc:docMk/>
            <pc:sldMk cId="484539850" sldId="1124"/>
            <ac:picMk id="7" creationId="{13E4F339-4F39-654B-CDF0-8AFF15CD7AAF}"/>
          </ac:picMkLst>
        </pc:picChg>
        <pc:picChg chg="add del mod">
          <ac:chgData name="Robert Fear" userId="3918ee3a-e92f-4c1b-a1de-44b4465c9f70" providerId="ADAL" clId="{E8D3B3B6-11D3-4805-A112-00A022446685}" dt="2025-07-09T11:41:08.556" v="6277" actId="478"/>
          <ac:picMkLst>
            <pc:docMk/>
            <pc:sldMk cId="484539850" sldId="1124"/>
            <ac:picMk id="11" creationId="{45F76824-D2BB-4770-87D9-95DE811917DA}"/>
          </ac:picMkLst>
        </pc:picChg>
        <pc:picChg chg="add del mod">
          <ac:chgData name="Robert Fear" userId="3918ee3a-e92f-4c1b-a1de-44b4465c9f70" providerId="ADAL" clId="{E8D3B3B6-11D3-4805-A112-00A022446685}" dt="2025-07-09T11:40:33.716" v="6274" actId="478"/>
          <ac:picMkLst>
            <pc:docMk/>
            <pc:sldMk cId="484539850" sldId="1124"/>
            <ac:picMk id="12" creationId="{13E4F339-4F39-654B-CDF0-8AFF15CD7AAF}"/>
          </ac:picMkLst>
        </pc:picChg>
        <pc:picChg chg="add mod">
          <ac:chgData name="Robert Fear" userId="3918ee3a-e92f-4c1b-a1de-44b4465c9f70" providerId="ADAL" clId="{E8D3B3B6-11D3-4805-A112-00A022446685}" dt="2025-07-09T11:41:08.992" v="6278"/>
          <ac:picMkLst>
            <pc:docMk/>
            <pc:sldMk cId="484539850" sldId="1124"/>
            <ac:picMk id="16" creationId="{616DE15B-6FB6-6EE7-23A8-077AF6BD4B9B}"/>
          </ac:picMkLst>
        </pc:picChg>
        <pc:picChg chg="add mod">
          <ac:chgData name="Robert Fear" userId="3918ee3a-e92f-4c1b-a1de-44b4465c9f70" providerId="ADAL" clId="{E8D3B3B6-11D3-4805-A112-00A022446685}" dt="2025-07-09T11:41:08.992" v="6278"/>
          <ac:picMkLst>
            <pc:docMk/>
            <pc:sldMk cId="484539850" sldId="1124"/>
            <ac:picMk id="17" creationId="{79C68093-26D1-A891-CC68-A445E2C1B5FC}"/>
          </ac:picMkLst>
        </pc:picChg>
        <pc:picChg chg="add mod">
          <ac:chgData name="Robert Fear" userId="3918ee3a-e92f-4c1b-a1de-44b4465c9f70" providerId="ADAL" clId="{E8D3B3B6-11D3-4805-A112-00A022446685}" dt="2025-07-09T11:41:08.992" v="6278"/>
          <ac:picMkLst>
            <pc:docMk/>
            <pc:sldMk cId="484539850" sldId="1124"/>
            <ac:picMk id="18" creationId="{D60D07B1-745F-268C-E93F-FC361EAD0A20}"/>
          </ac:picMkLst>
        </pc:picChg>
        <pc:picChg chg="add mod">
          <ac:chgData name="Robert Fear" userId="3918ee3a-e92f-4c1b-a1de-44b4465c9f70" providerId="ADAL" clId="{E8D3B3B6-11D3-4805-A112-00A022446685}" dt="2025-07-09T11:41:12.042" v="6281"/>
          <ac:picMkLst>
            <pc:docMk/>
            <pc:sldMk cId="484539850" sldId="1124"/>
            <ac:picMk id="24" creationId="{DE57F15C-BCA0-7A0A-E9B6-9EC712984BAF}"/>
          </ac:picMkLst>
        </pc:picChg>
        <pc:picChg chg="add mod">
          <ac:chgData name="Robert Fear" userId="3918ee3a-e92f-4c1b-a1de-44b4465c9f70" providerId="ADAL" clId="{E8D3B3B6-11D3-4805-A112-00A022446685}" dt="2025-07-09T11:41:12.042" v="6281"/>
          <ac:picMkLst>
            <pc:docMk/>
            <pc:sldMk cId="484539850" sldId="1124"/>
            <ac:picMk id="25" creationId="{A77DFA31-5817-4B0E-741D-59B3E2824BA2}"/>
          </ac:picMkLst>
        </pc:picChg>
        <pc:picChg chg="add mod">
          <ac:chgData name="Robert Fear" userId="3918ee3a-e92f-4c1b-a1de-44b4465c9f70" providerId="ADAL" clId="{E8D3B3B6-11D3-4805-A112-00A022446685}" dt="2025-07-09T11:41:12.042" v="6281"/>
          <ac:picMkLst>
            <pc:docMk/>
            <pc:sldMk cId="484539850" sldId="1124"/>
            <ac:picMk id="26" creationId="{69EFAE8E-B820-B99E-962B-3D1E8C16A672}"/>
          </ac:picMkLst>
        </pc:picChg>
      </pc:sldChg>
      <pc:sldChg chg="add ord modAnim">
        <pc:chgData name="Robert Fear" userId="3918ee3a-e92f-4c1b-a1de-44b4465c9f70" providerId="ADAL" clId="{E8D3B3B6-11D3-4805-A112-00A022446685}" dt="2025-07-09T11:51:13.630" v="6381"/>
        <pc:sldMkLst>
          <pc:docMk/>
          <pc:sldMk cId="1406180026" sldId="1126"/>
        </pc:sldMkLst>
      </pc:sldChg>
      <pc:sldChg chg="addSp delSp modSp add mod ord modClrScheme modAnim chgLayout">
        <pc:chgData name="Robert Fear" userId="3918ee3a-e92f-4c1b-a1de-44b4465c9f70" providerId="ADAL" clId="{E8D3B3B6-11D3-4805-A112-00A022446685}" dt="2025-07-09T11:45:31.537" v="6334"/>
        <pc:sldMkLst>
          <pc:docMk/>
          <pc:sldMk cId="2771779188" sldId="1127"/>
        </pc:sldMkLst>
        <pc:spChg chg="mod ord">
          <ac:chgData name="Robert Fear" userId="3918ee3a-e92f-4c1b-a1de-44b4465c9f70" providerId="ADAL" clId="{E8D3B3B6-11D3-4805-A112-00A022446685}" dt="2025-07-09T10:39:39.149" v="4093" actId="20577"/>
          <ac:spMkLst>
            <pc:docMk/>
            <pc:sldMk cId="2771779188" sldId="1127"/>
            <ac:spMk id="2" creationId="{3B2C21BC-3082-F205-F25A-9D4B056E4072}"/>
          </ac:spMkLst>
        </pc:spChg>
        <pc:spChg chg="mod ord">
          <ac:chgData name="Robert Fear" userId="3918ee3a-e92f-4c1b-a1de-44b4465c9f70" providerId="ADAL" clId="{E8D3B3B6-11D3-4805-A112-00A022446685}" dt="2025-07-09T10:39:16.256" v="4061" actId="20577"/>
          <ac:spMkLst>
            <pc:docMk/>
            <pc:sldMk cId="2771779188" sldId="1127"/>
            <ac:spMk id="3" creationId="{13E1FA0D-0590-C4D8-7B6E-C79C120C9964}"/>
          </ac:spMkLst>
        </pc:spChg>
        <pc:spChg chg="add mod">
          <ac:chgData name="Robert Fear" userId="3918ee3a-e92f-4c1b-a1de-44b4465c9f70" providerId="ADAL" clId="{E8D3B3B6-11D3-4805-A112-00A022446685}" dt="2025-07-09T11:44:30.816" v="6324" actId="207"/>
          <ac:spMkLst>
            <pc:docMk/>
            <pc:sldMk cId="2771779188" sldId="1127"/>
            <ac:spMk id="6" creationId="{0EFD54B5-094D-48FE-4D2B-2959B4DC94ED}"/>
          </ac:spMkLst>
        </pc:spChg>
        <pc:spChg chg="add mod">
          <ac:chgData name="Robert Fear" userId="3918ee3a-e92f-4c1b-a1de-44b4465c9f70" providerId="ADAL" clId="{E8D3B3B6-11D3-4805-A112-00A022446685}" dt="2025-07-09T11:44:54.057" v="6328" actId="1076"/>
          <ac:spMkLst>
            <pc:docMk/>
            <pc:sldMk cId="2771779188" sldId="1127"/>
            <ac:spMk id="7" creationId="{6D3929B4-0B44-01D4-56E9-4C90DFCC5BEB}"/>
          </ac:spMkLst>
        </pc:spChg>
        <pc:spChg chg="mod">
          <ac:chgData name="Robert Fear" userId="3918ee3a-e92f-4c1b-a1de-44b4465c9f70" providerId="ADAL" clId="{E8D3B3B6-11D3-4805-A112-00A022446685}" dt="2025-07-09T10:29:20.496" v="3656" actId="1036"/>
          <ac:spMkLst>
            <pc:docMk/>
            <pc:sldMk cId="2771779188" sldId="1127"/>
            <ac:spMk id="8" creationId="{649B0959-74AE-2A2E-E546-F0B46BFCFCD1}"/>
          </ac:spMkLst>
        </pc:spChg>
        <pc:picChg chg="add mod">
          <ac:chgData name="Robert Fear" userId="3918ee3a-e92f-4c1b-a1de-44b4465c9f70" providerId="ADAL" clId="{E8D3B3B6-11D3-4805-A112-00A022446685}" dt="2025-07-09T10:29:20.496" v="3656" actId="1036"/>
          <ac:picMkLst>
            <pc:docMk/>
            <pc:sldMk cId="2771779188" sldId="1127"/>
            <ac:picMk id="4" creationId="{B57EC9E0-D9DD-ED66-1FF0-B9651CDFBE85}"/>
          </ac:picMkLst>
        </pc:picChg>
        <pc:picChg chg="add mod ord modCrop">
          <ac:chgData name="Robert Fear" userId="3918ee3a-e92f-4c1b-a1de-44b4465c9f70" providerId="ADAL" clId="{E8D3B3B6-11D3-4805-A112-00A022446685}" dt="2025-07-09T10:29:20.496" v="3656" actId="1036"/>
          <ac:picMkLst>
            <pc:docMk/>
            <pc:sldMk cId="2771779188" sldId="1127"/>
            <ac:picMk id="5" creationId="{03CDD0FF-9BFC-8D55-18CA-DB72F6493E39}"/>
          </ac:picMkLst>
        </pc:picChg>
        <pc:picChg chg="del mod">
          <ac:chgData name="Robert Fear" userId="3918ee3a-e92f-4c1b-a1de-44b4465c9f70" providerId="ADAL" clId="{E8D3B3B6-11D3-4805-A112-00A022446685}" dt="2025-07-09T10:26:40.022" v="3600" actId="478"/>
          <ac:picMkLst>
            <pc:docMk/>
            <pc:sldMk cId="2771779188" sldId="1127"/>
            <ac:picMk id="11" creationId="{76866A26-6D6D-F188-FDE4-D10A381CAFA0}"/>
          </ac:picMkLst>
        </pc:picChg>
        <pc:picChg chg="del">
          <ac:chgData name="Robert Fear" userId="3918ee3a-e92f-4c1b-a1de-44b4465c9f70" providerId="ADAL" clId="{E8D3B3B6-11D3-4805-A112-00A022446685}" dt="2025-07-09T10:26:37.300" v="3599" actId="478"/>
          <ac:picMkLst>
            <pc:docMk/>
            <pc:sldMk cId="2771779188" sldId="1127"/>
            <ac:picMk id="12" creationId="{D356DE28-5B64-6A99-4DE4-152361E98A57}"/>
          </ac:picMkLst>
        </pc:picChg>
      </pc:sldChg>
      <pc:sldChg chg="addSp modSp new mod modClrScheme modAnim chgLayout">
        <pc:chgData name="Robert Fear" userId="3918ee3a-e92f-4c1b-a1de-44b4465c9f70" providerId="ADAL" clId="{E8D3B3B6-11D3-4805-A112-00A022446685}" dt="2025-07-09T12:11:31.817" v="6561" actId="20577"/>
        <pc:sldMkLst>
          <pc:docMk/>
          <pc:sldMk cId="3136288541" sldId="1128"/>
        </pc:sldMkLst>
        <pc:spChg chg="mod ord">
          <ac:chgData name="Robert Fear" userId="3918ee3a-e92f-4c1b-a1de-44b4465c9f70" providerId="ADAL" clId="{E8D3B3B6-11D3-4805-A112-00A022446685}" dt="2025-07-09T11:49:52.507" v="6360" actId="20577"/>
          <ac:spMkLst>
            <pc:docMk/>
            <pc:sldMk cId="3136288541" sldId="1128"/>
            <ac:spMk id="2" creationId="{60708876-2900-E36E-D29D-A371EDB0A8DE}"/>
          </ac:spMkLst>
        </pc:spChg>
        <pc:spChg chg="mod ord">
          <ac:chgData name="Robert Fear" userId="3918ee3a-e92f-4c1b-a1de-44b4465c9f70" providerId="ADAL" clId="{E8D3B3B6-11D3-4805-A112-00A022446685}" dt="2025-07-09T12:11:31.817" v="6561" actId="20577"/>
          <ac:spMkLst>
            <pc:docMk/>
            <pc:sldMk cId="3136288541" sldId="1128"/>
            <ac:spMk id="3" creationId="{370C91BB-996E-AF00-F143-D676A4627976}"/>
          </ac:spMkLst>
        </pc:spChg>
        <pc:spChg chg="add mod">
          <ac:chgData name="Robert Fear" userId="3918ee3a-e92f-4c1b-a1de-44b4465c9f70" providerId="ADAL" clId="{E8D3B3B6-11D3-4805-A112-00A022446685}" dt="2025-07-09T10:48:01.140" v="4557" actId="20577"/>
          <ac:spMkLst>
            <pc:docMk/>
            <pc:sldMk cId="3136288541" sldId="1128"/>
            <ac:spMk id="7" creationId="{91D2418E-F328-443C-DB55-4E846CC722F6}"/>
          </ac:spMkLst>
        </pc:spChg>
        <pc:picChg chg="add mod">
          <ac:chgData name="Robert Fear" userId="3918ee3a-e92f-4c1b-a1de-44b4465c9f70" providerId="ADAL" clId="{E8D3B3B6-11D3-4805-A112-00A022446685}" dt="2025-07-09T10:43:39.116" v="4348"/>
          <ac:picMkLst>
            <pc:docMk/>
            <pc:sldMk cId="3136288541" sldId="1128"/>
            <ac:picMk id="4" creationId="{B0388122-5CAB-4C10-40A8-03B7DA50D9A8}"/>
          </ac:picMkLst>
        </pc:picChg>
        <pc:picChg chg="add mod">
          <ac:chgData name="Robert Fear" userId="3918ee3a-e92f-4c1b-a1de-44b4465c9f70" providerId="ADAL" clId="{E8D3B3B6-11D3-4805-A112-00A022446685}" dt="2025-07-09T10:45:58.825" v="4386" actId="14100"/>
          <ac:picMkLst>
            <pc:docMk/>
            <pc:sldMk cId="3136288541" sldId="1128"/>
            <ac:picMk id="5" creationId="{8BF8CF2C-04E1-4FBD-A620-02F168EBAE9D}"/>
          </ac:picMkLst>
        </pc:picChg>
        <pc:picChg chg="add mod">
          <ac:chgData name="Robert Fear" userId="3918ee3a-e92f-4c1b-a1de-44b4465c9f70" providerId="ADAL" clId="{E8D3B3B6-11D3-4805-A112-00A022446685}" dt="2025-07-09T10:43:44.104" v="4349"/>
          <ac:picMkLst>
            <pc:docMk/>
            <pc:sldMk cId="3136288541" sldId="1128"/>
            <ac:picMk id="6" creationId="{2417EDE7-DE8A-9939-500F-F1CEBAF50D3A}"/>
          </ac:picMkLst>
        </pc:picChg>
      </pc:sldChg>
      <pc:sldChg chg="modSp new mod modAnim">
        <pc:chgData name="Robert Fear" userId="3918ee3a-e92f-4c1b-a1de-44b4465c9f70" providerId="ADAL" clId="{E8D3B3B6-11D3-4805-A112-00A022446685}" dt="2025-07-09T11:46:50.252" v="6344"/>
        <pc:sldMkLst>
          <pc:docMk/>
          <pc:sldMk cId="1319107171" sldId="1129"/>
        </pc:sldMkLst>
        <pc:spChg chg="mod">
          <ac:chgData name="Robert Fear" userId="3918ee3a-e92f-4c1b-a1de-44b4465c9f70" providerId="ADAL" clId="{E8D3B3B6-11D3-4805-A112-00A022446685}" dt="2025-07-09T10:50:08.461" v="4781" actId="20577"/>
          <ac:spMkLst>
            <pc:docMk/>
            <pc:sldMk cId="1319107171" sldId="1129"/>
            <ac:spMk id="2" creationId="{2C71C59F-D025-49ED-B72D-64983FBD3302}"/>
          </ac:spMkLst>
        </pc:spChg>
        <pc:spChg chg="mod">
          <ac:chgData name="Robert Fear" userId="3918ee3a-e92f-4c1b-a1de-44b4465c9f70" providerId="ADAL" clId="{E8D3B3B6-11D3-4805-A112-00A022446685}" dt="2025-07-09T10:56:10.876" v="5666" actId="20577"/>
          <ac:spMkLst>
            <pc:docMk/>
            <pc:sldMk cId="1319107171" sldId="1129"/>
            <ac:spMk id="3" creationId="{1DD8D590-4E1C-D9DA-232C-D580F601F75D}"/>
          </ac:spMkLst>
        </pc:spChg>
      </pc:sldChg>
      <pc:sldChg chg="addSp modSp add mod modAnim">
        <pc:chgData name="Robert Fear" userId="3918ee3a-e92f-4c1b-a1de-44b4465c9f70" providerId="ADAL" clId="{E8D3B3B6-11D3-4805-A112-00A022446685}" dt="2025-07-09T11:05:36.862" v="5842" actId="20577"/>
        <pc:sldMkLst>
          <pc:docMk/>
          <pc:sldMk cId="1774881292" sldId="1130"/>
        </pc:sldMkLst>
        <pc:spChg chg="mod">
          <ac:chgData name="Robert Fear" userId="3918ee3a-e92f-4c1b-a1de-44b4465c9f70" providerId="ADAL" clId="{E8D3B3B6-11D3-4805-A112-00A022446685}" dt="2025-07-09T11:05:36.862" v="5842" actId="20577"/>
          <ac:spMkLst>
            <pc:docMk/>
            <pc:sldMk cId="1774881292" sldId="1130"/>
            <ac:spMk id="9" creationId="{FAEBED13-2201-6686-7362-32DBBC75DD2A}"/>
          </ac:spMkLst>
        </pc:spChg>
        <pc:picChg chg="add mod ord">
          <ac:chgData name="Robert Fear" userId="3918ee3a-e92f-4c1b-a1de-44b4465c9f70" providerId="ADAL" clId="{E8D3B3B6-11D3-4805-A112-00A022446685}" dt="2025-07-09T11:03:33.689" v="5822" actId="167"/>
          <ac:picMkLst>
            <pc:docMk/>
            <pc:sldMk cId="1774881292" sldId="1130"/>
            <ac:picMk id="2" creationId="{F4629B36-79A2-71E7-020F-0673AE3D5FA2}"/>
          </ac:picMkLst>
        </pc:picChg>
        <pc:picChg chg="mod modCrop">
          <ac:chgData name="Robert Fear" userId="3918ee3a-e92f-4c1b-a1de-44b4465c9f70" providerId="ADAL" clId="{E8D3B3B6-11D3-4805-A112-00A022446685}" dt="2025-07-09T11:02:32.810" v="5809" actId="732"/>
          <ac:picMkLst>
            <pc:docMk/>
            <pc:sldMk cId="1774881292" sldId="1130"/>
            <ac:picMk id="5" creationId="{8C0D7FE2-3C2D-2DA5-23F3-AD4C7C384ACA}"/>
          </ac:picMkLst>
        </pc:picChg>
      </pc:sldChg>
      <pc:sldChg chg="addSp modSp add mod modAnim">
        <pc:chgData name="Robert Fear" userId="3918ee3a-e92f-4c1b-a1de-44b4465c9f70" providerId="ADAL" clId="{E8D3B3B6-11D3-4805-A112-00A022446685}" dt="2025-07-09T11:06:35.030" v="5852"/>
        <pc:sldMkLst>
          <pc:docMk/>
          <pc:sldMk cId="2559126868" sldId="1131"/>
        </pc:sldMkLst>
        <pc:spChg chg="mod">
          <ac:chgData name="Robert Fear" userId="3918ee3a-e92f-4c1b-a1de-44b4465c9f70" providerId="ADAL" clId="{E8D3B3B6-11D3-4805-A112-00A022446685}" dt="2025-07-09T11:06:12.079" v="5848" actId="6549"/>
          <ac:spMkLst>
            <pc:docMk/>
            <pc:sldMk cId="2559126868" sldId="1131"/>
            <ac:spMk id="9" creationId="{8D7B80BD-0280-E52E-FB0F-5265AD3D30E3}"/>
          </ac:spMkLst>
        </pc:spChg>
        <pc:picChg chg="add mod ord">
          <ac:chgData name="Robert Fear" userId="3918ee3a-e92f-4c1b-a1de-44b4465c9f70" providerId="ADAL" clId="{E8D3B3B6-11D3-4805-A112-00A022446685}" dt="2025-07-09T11:04:04.963" v="5827" actId="167"/>
          <ac:picMkLst>
            <pc:docMk/>
            <pc:sldMk cId="2559126868" sldId="1131"/>
            <ac:picMk id="2" creationId="{FBEF1127-FC45-E862-3FDA-63128E63ED1B}"/>
          </ac:picMkLst>
        </pc:picChg>
      </pc:sldChg>
      <pc:sldChg chg="addSp delSp modSp new mod modClrScheme chgLayout">
        <pc:chgData name="Robert Fear" userId="3918ee3a-e92f-4c1b-a1de-44b4465c9f70" providerId="ADAL" clId="{E8D3B3B6-11D3-4805-A112-00A022446685}" dt="2025-07-09T11:38:35.984" v="6256" actId="1076"/>
        <pc:sldMkLst>
          <pc:docMk/>
          <pc:sldMk cId="3843579060" sldId="1132"/>
        </pc:sldMkLst>
        <pc:spChg chg="mod ord">
          <ac:chgData name="Robert Fear" userId="3918ee3a-e92f-4c1b-a1de-44b4465c9f70" providerId="ADAL" clId="{E8D3B3B6-11D3-4805-A112-00A022446685}" dt="2025-07-09T11:35:58.427" v="6204" actId="700"/>
          <ac:spMkLst>
            <pc:docMk/>
            <pc:sldMk cId="3843579060" sldId="1132"/>
            <ac:spMk id="2" creationId="{6746C30B-DAEB-B19D-05B3-7B9E74B7D78D}"/>
          </ac:spMkLst>
        </pc:spChg>
        <pc:spChg chg="mod ord">
          <ac:chgData name="Robert Fear" userId="3918ee3a-e92f-4c1b-a1de-44b4465c9f70" providerId="ADAL" clId="{E8D3B3B6-11D3-4805-A112-00A022446685}" dt="2025-07-09T11:36:28.117" v="6217" actId="1037"/>
          <ac:spMkLst>
            <pc:docMk/>
            <pc:sldMk cId="3843579060" sldId="1132"/>
            <ac:spMk id="3" creationId="{B8B83461-6A23-DE38-DB4D-8D416C401DFD}"/>
          </ac:spMkLst>
        </pc:spChg>
        <pc:spChg chg="add mod">
          <ac:chgData name="Robert Fear" userId="3918ee3a-e92f-4c1b-a1de-44b4465c9f70" providerId="ADAL" clId="{E8D3B3B6-11D3-4805-A112-00A022446685}" dt="2025-07-09T11:36:15.232" v="6206" actId="208"/>
          <ac:spMkLst>
            <pc:docMk/>
            <pc:sldMk cId="3843579060" sldId="1132"/>
            <ac:spMk id="5" creationId="{3B76C1EE-1CF3-E05D-EED9-B33E27E92A80}"/>
          </ac:spMkLst>
        </pc:spChg>
        <pc:spChg chg="add mod">
          <ac:chgData name="Robert Fear" userId="3918ee3a-e92f-4c1b-a1de-44b4465c9f70" providerId="ADAL" clId="{E8D3B3B6-11D3-4805-A112-00A022446685}" dt="2025-07-09T11:36:15.232" v="6206" actId="208"/>
          <ac:spMkLst>
            <pc:docMk/>
            <pc:sldMk cId="3843579060" sldId="1132"/>
            <ac:spMk id="6" creationId="{D51EAE44-65FE-0D1D-0BA6-E5031347A6D9}"/>
          </ac:spMkLst>
        </pc:spChg>
        <pc:spChg chg="add mod">
          <ac:chgData name="Robert Fear" userId="3918ee3a-e92f-4c1b-a1de-44b4465c9f70" providerId="ADAL" clId="{E8D3B3B6-11D3-4805-A112-00A022446685}" dt="2025-07-09T11:36:20.062" v="6207" actId="207"/>
          <ac:spMkLst>
            <pc:docMk/>
            <pc:sldMk cId="3843579060" sldId="1132"/>
            <ac:spMk id="7" creationId="{7B04CFC0-60F6-CA48-9268-B6994653539C}"/>
          </ac:spMkLst>
        </pc:spChg>
        <pc:spChg chg="add mod">
          <ac:chgData name="Robert Fear" userId="3918ee3a-e92f-4c1b-a1de-44b4465c9f70" providerId="ADAL" clId="{E8D3B3B6-11D3-4805-A112-00A022446685}" dt="2025-07-09T11:36:20.062" v="6207" actId="207"/>
          <ac:spMkLst>
            <pc:docMk/>
            <pc:sldMk cId="3843579060" sldId="1132"/>
            <ac:spMk id="8" creationId="{46B6FF70-9FFA-F09D-B12A-1DFF8D62C0D0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0" creationId="{8E869181-3C30-C5B1-5644-8A24E53BAD3D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1" creationId="{63F12DD8-ECAD-AD9E-63C0-78FF6801C2C0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3" creationId="{0996B1DA-3A4A-CD19-75AB-C0E33BD47B2D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4" creationId="{529C7134-8176-6B19-E160-CEB10556B436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7" creationId="{844C9299-9580-15D9-17CC-DF3B811B5F03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8" creationId="{CB1C8DD1-8C85-9782-8AF7-603578F22389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19" creationId="{BA1F4976-CF2A-46AE-99C8-1C2CD1EBBFCD}"/>
          </ac:spMkLst>
        </pc:spChg>
        <pc:spChg chg="mod">
          <ac:chgData name="Robert Fear" userId="3918ee3a-e92f-4c1b-a1de-44b4465c9f70" providerId="ADAL" clId="{E8D3B3B6-11D3-4805-A112-00A022446685}" dt="2025-07-09T11:17:45.092" v="5932"/>
          <ac:spMkLst>
            <pc:docMk/>
            <pc:sldMk cId="3843579060" sldId="1132"/>
            <ac:spMk id="20" creationId="{6273FB10-525B-1727-EE49-89978866E57D}"/>
          </ac:spMkLst>
        </pc:spChg>
        <pc:spChg chg="add mod">
          <ac:chgData name="Robert Fear" userId="3918ee3a-e92f-4c1b-a1de-44b4465c9f70" providerId="ADAL" clId="{E8D3B3B6-11D3-4805-A112-00A022446685}" dt="2025-07-09T11:37:11.501" v="6240" actId="1038"/>
          <ac:spMkLst>
            <pc:docMk/>
            <pc:sldMk cId="3843579060" sldId="1132"/>
            <ac:spMk id="22" creationId="{63A0AE57-68F1-9873-FF4E-EDBB31CF9D54}"/>
          </ac:spMkLst>
        </pc:spChg>
        <pc:spChg chg="del mod topLvl">
          <ac:chgData name="Robert Fear" userId="3918ee3a-e92f-4c1b-a1de-44b4465c9f70" providerId="ADAL" clId="{E8D3B3B6-11D3-4805-A112-00A022446685}" dt="2025-07-09T11:37:36.529" v="6245" actId="478"/>
          <ac:spMkLst>
            <pc:docMk/>
            <pc:sldMk cId="3843579060" sldId="1132"/>
            <ac:spMk id="25" creationId="{5378F597-A245-E5FA-EFFF-0A654E7308FC}"/>
          </ac:spMkLst>
        </pc:spChg>
        <pc:spChg chg="mod">
          <ac:chgData name="Robert Fear" userId="3918ee3a-e92f-4c1b-a1de-44b4465c9f70" providerId="ADAL" clId="{E8D3B3B6-11D3-4805-A112-00A022446685}" dt="2025-07-09T11:37:39.946" v="6246" actId="1076"/>
          <ac:spMkLst>
            <pc:docMk/>
            <pc:sldMk cId="3843579060" sldId="1132"/>
            <ac:spMk id="26" creationId="{81AFDE51-6AA6-E7EA-DA2A-F07510A51EF7}"/>
          </ac:spMkLst>
        </pc:spChg>
        <pc:spChg chg="mod">
          <ac:chgData name="Robert Fear" userId="3918ee3a-e92f-4c1b-a1de-44b4465c9f70" providerId="ADAL" clId="{E8D3B3B6-11D3-4805-A112-00A022446685}" dt="2025-07-09T11:37:39.946" v="6246" actId="1076"/>
          <ac:spMkLst>
            <pc:docMk/>
            <pc:sldMk cId="3843579060" sldId="1132"/>
            <ac:spMk id="27" creationId="{A95C8EB5-7E32-976A-20E4-9A85C7C8E0D8}"/>
          </ac:spMkLst>
        </pc:spChg>
        <pc:spChg chg="mod">
          <ac:chgData name="Robert Fear" userId="3918ee3a-e92f-4c1b-a1de-44b4465c9f70" providerId="ADAL" clId="{E8D3B3B6-11D3-4805-A112-00A022446685}" dt="2025-07-09T11:37:39.946" v="6246" actId="1076"/>
          <ac:spMkLst>
            <pc:docMk/>
            <pc:sldMk cId="3843579060" sldId="1132"/>
            <ac:spMk id="28" creationId="{85201D6B-F2D4-A310-757B-476DAAD41E81}"/>
          </ac:spMkLst>
        </pc:spChg>
        <pc:spChg chg="add mod">
          <ac:chgData name="Robert Fear" userId="3918ee3a-e92f-4c1b-a1de-44b4465c9f70" providerId="ADAL" clId="{E8D3B3B6-11D3-4805-A112-00A022446685}" dt="2025-07-09T11:38:10.140" v="6249" actId="13822"/>
          <ac:spMkLst>
            <pc:docMk/>
            <pc:sldMk cId="3843579060" sldId="1132"/>
            <ac:spMk id="29" creationId="{2B200CEE-7BA7-A212-3CD3-C5EB7EC2D106}"/>
          </ac:spMkLst>
        </pc:spChg>
        <pc:spChg chg="add mod">
          <ac:chgData name="Robert Fear" userId="3918ee3a-e92f-4c1b-a1de-44b4465c9f70" providerId="ADAL" clId="{E8D3B3B6-11D3-4805-A112-00A022446685}" dt="2025-07-09T11:38:35.984" v="6256" actId="1076"/>
          <ac:spMkLst>
            <pc:docMk/>
            <pc:sldMk cId="3843579060" sldId="1132"/>
            <ac:spMk id="30" creationId="{4C36CE53-9BD9-3509-EC23-49CE2B3F1F9A}"/>
          </ac:spMkLst>
        </pc:spChg>
        <pc:grpChg chg="add mod">
          <ac:chgData name="Robert Fear" userId="3918ee3a-e92f-4c1b-a1de-44b4465c9f70" providerId="ADAL" clId="{E8D3B3B6-11D3-4805-A112-00A022446685}" dt="2025-07-09T11:17:45.092" v="5932"/>
          <ac:grpSpMkLst>
            <pc:docMk/>
            <pc:sldMk cId="3843579060" sldId="1132"/>
            <ac:grpSpMk id="12" creationId="{74DDB75C-7A4B-0340-70DF-0C25C2969013}"/>
          </ac:grpSpMkLst>
        </pc:grpChg>
        <pc:grpChg chg="mod">
          <ac:chgData name="Robert Fear" userId="3918ee3a-e92f-4c1b-a1de-44b4465c9f70" providerId="ADAL" clId="{E8D3B3B6-11D3-4805-A112-00A022446685}" dt="2025-07-09T11:17:45.092" v="5932"/>
          <ac:grpSpMkLst>
            <pc:docMk/>
            <pc:sldMk cId="3843579060" sldId="1132"/>
            <ac:grpSpMk id="16" creationId="{B737B3F5-5AFB-0AC7-2D9C-4BF60FE22EED}"/>
          </ac:grpSpMkLst>
        </pc:grpChg>
        <pc:grpChg chg="add del mod">
          <ac:chgData name="Robert Fear" userId="3918ee3a-e92f-4c1b-a1de-44b4465c9f70" providerId="ADAL" clId="{E8D3B3B6-11D3-4805-A112-00A022446685}" dt="2025-07-09T11:37:34.175" v="6244" actId="165"/>
          <ac:grpSpMkLst>
            <pc:docMk/>
            <pc:sldMk cId="3843579060" sldId="1132"/>
            <ac:grpSpMk id="23" creationId="{FBA19F31-4C47-671E-D701-7D56ED4744B1}"/>
          </ac:grpSpMkLst>
        </pc:grpChg>
        <pc:grpChg chg="mod topLvl">
          <ac:chgData name="Robert Fear" userId="3918ee3a-e92f-4c1b-a1de-44b4465c9f70" providerId="ADAL" clId="{E8D3B3B6-11D3-4805-A112-00A022446685}" dt="2025-07-09T11:37:39.946" v="6246" actId="1076"/>
          <ac:grpSpMkLst>
            <pc:docMk/>
            <pc:sldMk cId="3843579060" sldId="1132"/>
            <ac:grpSpMk id="24" creationId="{CD26F2DD-02C4-F3B6-3B50-0DF27E99916D}"/>
          </ac:grpSpMkLst>
        </pc:grpChg>
        <pc:picChg chg="add mod">
          <ac:chgData name="Robert Fear" userId="3918ee3a-e92f-4c1b-a1de-44b4465c9f70" providerId="ADAL" clId="{E8D3B3B6-11D3-4805-A112-00A022446685}" dt="2025-07-09T11:16:20.726" v="5931"/>
          <ac:picMkLst>
            <pc:docMk/>
            <pc:sldMk cId="3843579060" sldId="1132"/>
            <ac:picMk id="4" creationId="{674C5BBA-7117-E04C-02C7-ACBDEBC0CE1F}"/>
          </ac:picMkLst>
        </pc:picChg>
        <pc:picChg chg="add mod">
          <ac:chgData name="Robert Fear" userId="3918ee3a-e92f-4c1b-a1de-44b4465c9f70" providerId="ADAL" clId="{E8D3B3B6-11D3-4805-A112-00A022446685}" dt="2025-07-09T11:36:31.499" v="6220" actId="1038"/>
          <ac:picMkLst>
            <pc:docMk/>
            <pc:sldMk cId="3843579060" sldId="1132"/>
            <ac:picMk id="21" creationId="{3DEB5F73-F3F3-477F-C239-2E04EA80AB2D}"/>
          </ac:picMkLst>
        </pc:picChg>
      </pc:sldChg>
      <pc:sldChg chg="addSp delSp modSp add mod ord modAnim">
        <pc:chgData name="Robert Fear" userId="3918ee3a-e92f-4c1b-a1de-44b4465c9f70" providerId="ADAL" clId="{E8D3B3B6-11D3-4805-A112-00A022446685}" dt="2025-07-09T12:26:57.806" v="6571" actId="20577"/>
        <pc:sldMkLst>
          <pc:docMk/>
          <pc:sldMk cId="4251503582" sldId="1133"/>
        </pc:sldMkLst>
        <pc:spChg chg="add del mod">
          <ac:chgData name="Robert Fear" userId="3918ee3a-e92f-4c1b-a1de-44b4465c9f70" providerId="ADAL" clId="{E8D3B3B6-11D3-4805-A112-00A022446685}" dt="2025-07-09T11:42:07.361" v="6298" actId="478"/>
          <ac:spMkLst>
            <pc:docMk/>
            <pc:sldMk cId="4251503582" sldId="1133"/>
            <ac:spMk id="4" creationId="{B37A56B1-8DC1-65D5-F2B8-830ACC7F58A1}"/>
          </ac:spMkLst>
        </pc:spChg>
        <pc:spChg chg="add mod">
          <ac:chgData name="Robert Fear" userId="3918ee3a-e92f-4c1b-a1de-44b4465c9f70" providerId="ADAL" clId="{E8D3B3B6-11D3-4805-A112-00A022446685}" dt="2025-07-09T12:26:57.806" v="6571" actId="20577"/>
          <ac:spMkLst>
            <pc:docMk/>
            <pc:sldMk cId="4251503582" sldId="1133"/>
            <ac:spMk id="5" creationId="{D5FD9CBD-7C75-BD8B-7DB9-ECDD5F10AF9A}"/>
          </ac:spMkLst>
        </pc:spChg>
        <pc:spChg chg="del">
          <ac:chgData name="Robert Fear" userId="3918ee3a-e92f-4c1b-a1de-44b4465c9f70" providerId="ADAL" clId="{E8D3B3B6-11D3-4805-A112-00A022446685}" dt="2025-07-09T11:42:04.696" v="6297" actId="478"/>
          <ac:spMkLst>
            <pc:docMk/>
            <pc:sldMk cId="4251503582" sldId="1133"/>
            <ac:spMk id="10" creationId="{428F70D1-2BDB-40A6-C02B-57B1E211920B}"/>
          </ac:spMkLst>
        </pc:spChg>
        <pc:spChg chg="mod">
          <ac:chgData name="Robert Fear" userId="3918ee3a-e92f-4c1b-a1de-44b4465c9f70" providerId="ADAL" clId="{E8D3B3B6-11D3-4805-A112-00A022446685}" dt="2025-07-09T11:43:46.261" v="6314" actId="404"/>
          <ac:spMkLst>
            <pc:docMk/>
            <pc:sldMk cId="4251503582" sldId="1133"/>
            <ac:spMk id="13" creationId="{0221E177-694C-8C95-B4F8-C877AC51A443}"/>
          </ac:spMkLst>
        </pc:spChg>
        <pc:picChg chg="mod">
          <ac:chgData name="Robert Fear" userId="3918ee3a-e92f-4c1b-a1de-44b4465c9f70" providerId="ADAL" clId="{E8D3B3B6-11D3-4805-A112-00A022446685}" dt="2025-07-09T11:43:49.796" v="6315" actId="1076"/>
          <ac:picMkLst>
            <pc:docMk/>
            <pc:sldMk cId="4251503582" sldId="1133"/>
            <ac:picMk id="12" creationId="{DC1BC142-C3C1-9B46-53A1-568E82F672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10847916" cy="568863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3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10847916" cy="568863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10847916" cy="568863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10847916" cy="568863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1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  <p:sldLayoutId id="214748371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052736"/>
            <a:ext cx="10862997" cy="568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052736"/>
            <a:ext cx="10862997" cy="568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F79787-0AF8-42B8-B614-11B563587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052736"/>
            <a:ext cx="10862997" cy="568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7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354560" y="2060849"/>
            <a:ext cx="9646096" cy="1226567"/>
          </a:xfrm>
        </p:spPr>
        <p:txBody>
          <a:bodyPr/>
          <a:lstStyle/>
          <a:p>
            <a:r>
              <a:rPr lang="en-US" dirty="0"/>
              <a:t>Reconnection between the interplanetary magnetic field and closed magnetotail </a:t>
            </a:r>
            <a:br>
              <a:rPr lang="en-US" dirty="0"/>
            </a:br>
            <a:r>
              <a:rPr lang="en-US" dirty="0"/>
              <a:t>structures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704856" cy="864096"/>
          </a:xfrm>
        </p:spPr>
        <p:txBody>
          <a:bodyPr/>
          <a:lstStyle/>
          <a:p>
            <a:r>
              <a:rPr lang="en-GB" dirty="0"/>
              <a:t>N. Kaweeyanun</a:t>
            </a:r>
            <a:r>
              <a:rPr lang="en-GB" baseline="30000" dirty="0"/>
              <a:t>1</a:t>
            </a:r>
            <a:r>
              <a:rPr lang="en-GB" dirty="0"/>
              <a:t>, R. C. Fear</a:t>
            </a:r>
            <a:r>
              <a:rPr lang="en-GB" baseline="30000" dirty="0"/>
              <a:t>1</a:t>
            </a:r>
            <a:r>
              <a:rPr lang="en-GB" dirty="0"/>
              <a:t>, B. S. Lanchester</a:t>
            </a:r>
            <a:r>
              <a:rPr lang="en-GB" baseline="30000" dirty="0"/>
              <a:t>1</a:t>
            </a:r>
            <a:r>
              <a:rPr lang="en-GB" dirty="0"/>
              <a:t>, D. K. Whiter</a:t>
            </a:r>
            <a:r>
              <a:rPr lang="en-GB" baseline="30000" dirty="0"/>
              <a:t>1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I. L. Gingell</a:t>
            </a:r>
            <a:r>
              <a:rPr lang="en-GB" baseline="30000" dirty="0"/>
              <a:t>1</a:t>
            </a:r>
            <a:r>
              <a:rPr lang="en-GB" dirty="0"/>
              <a:t>, A. N. Fazakerley</a:t>
            </a:r>
            <a:r>
              <a:rPr lang="en-GB" baseline="30000" dirty="0"/>
              <a:t>2</a:t>
            </a:r>
            <a:r>
              <a:rPr lang="en-GB" dirty="0"/>
              <a:t>, I. Dandouras</a:t>
            </a:r>
            <a:r>
              <a:rPr lang="en-GB" baseline="30000" dirty="0"/>
              <a:t>3</a:t>
            </a:r>
            <a:r>
              <a:rPr lang="en-GB" dirty="0"/>
              <a:t>, S. B. Mende</a:t>
            </a:r>
            <a:r>
              <a:rPr lang="en-GB" baseline="30000" dirty="0"/>
              <a:t>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9721080" cy="359395"/>
          </a:xfrm>
        </p:spPr>
        <p:txBody>
          <a:bodyPr/>
          <a:lstStyle/>
          <a:p>
            <a:r>
              <a:rPr lang="en-GB" baseline="30000" dirty="0"/>
              <a:t>1</a:t>
            </a:r>
            <a:r>
              <a:rPr lang="en-GB" dirty="0"/>
              <a:t> Space Environment Physics group, University of Southampton, UK</a:t>
            </a:r>
          </a:p>
          <a:p>
            <a:r>
              <a:rPr lang="en-GB" baseline="30000" dirty="0"/>
              <a:t>2</a:t>
            </a:r>
            <a:r>
              <a:rPr lang="en-GB" dirty="0"/>
              <a:t> Mullard Space Science Laboratory, University College London, UK</a:t>
            </a:r>
          </a:p>
          <a:p>
            <a:r>
              <a:rPr lang="en-GB" baseline="30000" dirty="0"/>
              <a:t>3</a:t>
            </a:r>
            <a:r>
              <a:rPr lang="en-GB" dirty="0"/>
              <a:t> </a:t>
            </a:r>
            <a:r>
              <a:rPr lang="en-GB" dirty="0" err="1"/>
              <a:t>Institut</a:t>
            </a:r>
            <a:r>
              <a:rPr lang="en-GB" dirty="0"/>
              <a:t> de Recherche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Astrophysique</a:t>
            </a:r>
            <a:r>
              <a:rPr lang="en-GB" dirty="0"/>
              <a:t> et </a:t>
            </a:r>
            <a:r>
              <a:rPr lang="en-GB" dirty="0" err="1"/>
              <a:t>Planétologie</a:t>
            </a:r>
            <a:r>
              <a:rPr lang="en-GB" dirty="0"/>
              <a:t>, Université de Toulouse/CNRS/ UPS/CNES, France</a:t>
            </a:r>
          </a:p>
          <a:p>
            <a:r>
              <a:rPr lang="en-GB" baseline="30000" dirty="0"/>
              <a:t>4</a:t>
            </a:r>
            <a:r>
              <a:rPr lang="en-GB" dirty="0"/>
              <a:t> Space Sciences Laboratory, University of California Berkeley, USA.</a:t>
            </a:r>
          </a:p>
        </p:txBody>
      </p:sp>
    </p:spTree>
    <p:extLst>
      <p:ext uri="{BB962C8B-B14F-4D97-AF65-F5344CB8AC3E}">
        <p14:creationId xmlns:p14="http://schemas.microsoft.com/office/powerpoint/2010/main" val="4109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2748-4368-4B3B-8B96-7568F033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Transpolar arc/cusp spot interaction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0332B4-A1BB-41EF-B3DA-869F28BD0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24811" r="24829"/>
          <a:stretch/>
        </p:blipFill>
        <p:spPr bwMode="auto">
          <a:xfrm>
            <a:off x="407368" y="1052042"/>
            <a:ext cx="1944216" cy="5759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7D580-C262-45A0-972C-B84C31F5C39D}"/>
              </a:ext>
            </a:extLst>
          </p:cNvPr>
          <p:cNvSpPr txBox="1"/>
          <p:nvPr/>
        </p:nvSpPr>
        <p:spPr>
          <a:xfrm flipH="1">
            <a:off x="2328577" y="6442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Fear et al. (2015)</a:t>
            </a: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BFC0B2B7-56F5-435F-9184-3F6C466C64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3673" y="3604309"/>
            <a:ext cx="2258284" cy="225826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03E1428D-FF59-4A81-B886-A42E26FE0921}"/>
              </a:ext>
            </a:extLst>
          </p:cNvPr>
          <p:cNvSpPr/>
          <p:nvPr/>
        </p:nvSpPr>
        <p:spPr>
          <a:xfrm>
            <a:off x="9120336" y="4375850"/>
            <a:ext cx="2002674" cy="424536"/>
          </a:xfrm>
          <a:custGeom>
            <a:avLst/>
            <a:gdLst>
              <a:gd name="connsiteX0" fmla="*/ 0 w 1375781"/>
              <a:gd name="connsiteY0" fmla="*/ 144016 h 288032"/>
              <a:gd name="connsiteX1" fmla="*/ 687891 w 1375781"/>
              <a:gd name="connsiteY1" fmla="*/ 0 h 288032"/>
              <a:gd name="connsiteX2" fmla="*/ 1375782 w 1375781"/>
              <a:gd name="connsiteY2" fmla="*/ 144016 h 288032"/>
              <a:gd name="connsiteX3" fmla="*/ 687891 w 1375781"/>
              <a:gd name="connsiteY3" fmla="*/ 288032 h 288032"/>
              <a:gd name="connsiteX4" fmla="*/ 0 w 1375781"/>
              <a:gd name="connsiteY4" fmla="*/ 144016 h 288032"/>
              <a:gd name="connsiteX0" fmla="*/ 1375782 w 1467222"/>
              <a:gd name="connsiteY0" fmla="*/ 144016 h 288032"/>
              <a:gd name="connsiteX1" fmla="*/ 687891 w 1467222"/>
              <a:gd name="connsiteY1" fmla="*/ 288032 h 288032"/>
              <a:gd name="connsiteX2" fmla="*/ 0 w 1467222"/>
              <a:gd name="connsiteY2" fmla="*/ 144016 h 288032"/>
              <a:gd name="connsiteX3" fmla="*/ 687891 w 1467222"/>
              <a:gd name="connsiteY3" fmla="*/ 0 h 288032"/>
              <a:gd name="connsiteX4" fmla="*/ 1467222 w 1467222"/>
              <a:gd name="connsiteY4" fmla="*/ 235456 h 288032"/>
              <a:gd name="connsiteX0" fmla="*/ 1375782 w 1375782"/>
              <a:gd name="connsiteY0" fmla="*/ 167625 h 311641"/>
              <a:gd name="connsiteX1" fmla="*/ 687891 w 1375782"/>
              <a:gd name="connsiteY1" fmla="*/ 311641 h 311641"/>
              <a:gd name="connsiteX2" fmla="*/ 0 w 1375782"/>
              <a:gd name="connsiteY2" fmla="*/ 167625 h 311641"/>
              <a:gd name="connsiteX3" fmla="*/ 687891 w 1375782"/>
              <a:gd name="connsiteY3" fmla="*/ 23609 h 311641"/>
              <a:gd name="connsiteX4" fmla="*/ 1350985 w 1375782"/>
              <a:gd name="connsiteY4" fmla="*/ 111831 h 311641"/>
              <a:gd name="connsiteX0" fmla="*/ 1375782 w 1391287"/>
              <a:gd name="connsiteY0" fmla="*/ 167625 h 311641"/>
              <a:gd name="connsiteX1" fmla="*/ 687891 w 1391287"/>
              <a:gd name="connsiteY1" fmla="*/ 311641 h 311641"/>
              <a:gd name="connsiteX2" fmla="*/ 0 w 1391287"/>
              <a:gd name="connsiteY2" fmla="*/ 167625 h 311641"/>
              <a:gd name="connsiteX3" fmla="*/ 687891 w 1391287"/>
              <a:gd name="connsiteY3" fmla="*/ 23609 h 311641"/>
              <a:gd name="connsiteX4" fmla="*/ 1350985 w 1391287"/>
              <a:gd name="connsiteY4" fmla="*/ 111831 h 311641"/>
              <a:gd name="connsiteX0" fmla="*/ 1375782 w 1391287"/>
              <a:gd name="connsiteY0" fmla="*/ 201158 h 345174"/>
              <a:gd name="connsiteX1" fmla="*/ 687891 w 1391287"/>
              <a:gd name="connsiteY1" fmla="*/ 345174 h 345174"/>
              <a:gd name="connsiteX2" fmla="*/ 0 w 1391287"/>
              <a:gd name="connsiteY2" fmla="*/ 201158 h 345174"/>
              <a:gd name="connsiteX3" fmla="*/ 687891 w 1391287"/>
              <a:gd name="connsiteY3" fmla="*/ 57142 h 345174"/>
              <a:gd name="connsiteX4" fmla="*/ 1327737 w 1391287"/>
              <a:gd name="connsiteY4" fmla="*/ 91120 h 345174"/>
              <a:gd name="connsiteX0" fmla="*/ 1422277 w 1433602"/>
              <a:gd name="connsiteY0" fmla="*/ 177910 h 345331"/>
              <a:gd name="connsiteX1" fmla="*/ 687891 w 1433602"/>
              <a:gd name="connsiteY1" fmla="*/ 345174 h 345331"/>
              <a:gd name="connsiteX2" fmla="*/ 0 w 1433602"/>
              <a:gd name="connsiteY2" fmla="*/ 201158 h 345331"/>
              <a:gd name="connsiteX3" fmla="*/ 687891 w 1433602"/>
              <a:gd name="connsiteY3" fmla="*/ 57142 h 345331"/>
              <a:gd name="connsiteX4" fmla="*/ 1327737 w 1433602"/>
              <a:gd name="connsiteY4" fmla="*/ 91120 h 345331"/>
              <a:gd name="connsiteX0" fmla="*/ 1422277 w 1433602"/>
              <a:gd name="connsiteY0" fmla="*/ 223916 h 391337"/>
              <a:gd name="connsiteX1" fmla="*/ 687891 w 1433602"/>
              <a:gd name="connsiteY1" fmla="*/ 391180 h 391337"/>
              <a:gd name="connsiteX2" fmla="*/ 0 w 1433602"/>
              <a:gd name="connsiteY2" fmla="*/ 247164 h 391337"/>
              <a:gd name="connsiteX3" fmla="*/ 687891 w 1433602"/>
              <a:gd name="connsiteY3" fmla="*/ 103148 h 391337"/>
              <a:gd name="connsiteX4" fmla="*/ 1265743 w 1433602"/>
              <a:gd name="connsiteY4" fmla="*/ 75133 h 391337"/>
              <a:gd name="connsiteX0" fmla="*/ 1422277 w 1433602"/>
              <a:gd name="connsiteY0" fmla="*/ 172318 h 339739"/>
              <a:gd name="connsiteX1" fmla="*/ 687891 w 1433602"/>
              <a:gd name="connsiteY1" fmla="*/ 339582 h 339739"/>
              <a:gd name="connsiteX2" fmla="*/ 0 w 1433602"/>
              <a:gd name="connsiteY2" fmla="*/ 195566 h 339739"/>
              <a:gd name="connsiteX3" fmla="*/ 687891 w 1433602"/>
              <a:gd name="connsiteY3" fmla="*/ 51550 h 339739"/>
              <a:gd name="connsiteX4" fmla="*/ 1265743 w 1433602"/>
              <a:gd name="connsiteY4" fmla="*/ 23535 h 339739"/>
              <a:gd name="connsiteX0" fmla="*/ 1422277 w 1436225"/>
              <a:gd name="connsiteY0" fmla="*/ 240441 h 407862"/>
              <a:gd name="connsiteX1" fmla="*/ 687891 w 1436225"/>
              <a:gd name="connsiteY1" fmla="*/ 407705 h 407862"/>
              <a:gd name="connsiteX2" fmla="*/ 0 w 1436225"/>
              <a:gd name="connsiteY2" fmla="*/ 263689 h 407862"/>
              <a:gd name="connsiteX3" fmla="*/ 687891 w 1436225"/>
              <a:gd name="connsiteY3" fmla="*/ 119673 h 407862"/>
              <a:gd name="connsiteX4" fmla="*/ 1436225 w 1436225"/>
              <a:gd name="connsiteY4" fmla="*/ 14167 h 407862"/>
              <a:gd name="connsiteX0" fmla="*/ 1422277 w 1436225"/>
              <a:gd name="connsiteY0" fmla="*/ 226277 h 393698"/>
              <a:gd name="connsiteX1" fmla="*/ 687891 w 1436225"/>
              <a:gd name="connsiteY1" fmla="*/ 393541 h 393698"/>
              <a:gd name="connsiteX2" fmla="*/ 0 w 1436225"/>
              <a:gd name="connsiteY2" fmla="*/ 249525 h 393698"/>
              <a:gd name="connsiteX3" fmla="*/ 687891 w 1436225"/>
              <a:gd name="connsiteY3" fmla="*/ 105509 h 393698"/>
              <a:gd name="connsiteX4" fmla="*/ 1436225 w 1436225"/>
              <a:gd name="connsiteY4" fmla="*/ 3 h 393698"/>
              <a:gd name="connsiteX0" fmla="*/ 1608257 w 1617467"/>
              <a:gd name="connsiteY0" fmla="*/ 179782 h 394721"/>
              <a:gd name="connsiteX1" fmla="*/ 687891 w 1617467"/>
              <a:gd name="connsiteY1" fmla="*/ 393541 h 394721"/>
              <a:gd name="connsiteX2" fmla="*/ 0 w 1617467"/>
              <a:gd name="connsiteY2" fmla="*/ 249525 h 394721"/>
              <a:gd name="connsiteX3" fmla="*/ 687891 w 1617467"/>
              <a:gd name="connsiteY3" fmla="*/ 105509 h 394721"/>
              <a:gd name="connsiteX4" fmla="*/ 1436225 w 1617467"/>
              <a:gd name="connsiteY4" fmla="*/ 3 h 394721"/>
              <a:gd name="connsiteX0" fmla="*/ 1608257 w 1753940"/>
              <a:gd name="connsiteY0" fmla="*/ 210777 h 425716"/>
              <a:gd name="connsiteX1" fmla="*/ 687891 w 1753940"/>
              <a:gd name="connsiteY1" fmla="*/ 424536 h 425716"/>
              <a:gd name="connsiteX2" fmla="*/ 0 w 1753940"/>
              <a:gd name="connsiteY2" fmla="*/ 280520 h 425716"/>
              <a:gd name="connsiteX3" fmla="*/ 687891 w 1753940"/>
              <a:gd name="connsiteY3" fmla="*/ 136504 h 425716"/>
              <a:gd name="connsiteX4" fmla="*/ 1753940 w 1753940"/>
              <a:gd name="connsiteY4" fmla="*/ 2 h 425716"/>
              <a:gd name="connsiteX0" fmla="*/ 1871729 w 1879010"/>
              <a:gd name="connsiteY0" fmla="*/ 280519 h 424536"/>
              <a:gd name="connsiteX1" fmla="*/ 687891 w 1879010"/>
              <a:gd name="connsiteY1" fmla="*/ 424536 h 424536"/>
              <a:gd name="connsiteX2" fmla="*/ 0 w 1879010"/>
              <a:gd name="connsiteY2" fmla="*/ 280520 h 424536"/>
              <a:gd name="connsiteX3" fmla="*/ 687891 w 1879010"/>
              <a:gd name="connsiteY3" fmla="*/ 136504 h 424536"/>
              <a:gd name="connsiteX4" fmla="*/ 1753940 w 1879010"/>
              <a:gd name="connsiteY4" fmla="*/ 2 h 4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010" h="424536">
                <a:moveTo>
                  <a:pt x="1871729" y="280519"/>
                </a:moveTo>
                <a:cubicBezTo>
                  <a:pt x="1972468" y="352308"/>
                  <a:pt x="999846" y="424536"/>
                  <a:pt x="687891" y="424536"/>
                </a:cubicBezTo>
                <a:cubicBezTo>
                  <a:pt x="375936" y="424536"/>
                  <a:pt x="0" y="360058"/>
                  <a:pt x="0" y="280520"/>
                </a:cubicBezTo>
                <a:cubicBezTo>
                  <a:pt x="0" y="200982"/>
                  <a:pt x="395568" y="183257"/>
                  <a:pt x="687891" y="136504"/>
                </a:cubicBezTo>
                <a:cubicBezTo>
                  <a:pt x="980214" y="89751"/>
                  <a:pt x="1600507" y="-495"/>
                  <a:pt x="1753940" y="2"/>
                </a:cubicBez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0C0FBBE8-2132-4CB7-8717-AE77EBD3A596}"/>
              </a:ext>
            </a:extLst>
          </p:cNvPr>
          <p:cNvSpPr>
            <a:spLocks/>
          </p:cNvSpPr>
          <p:nvPr/>
        </p:nvSpPr>
        <p:spPr bwMode="auto">
          <a:xfrm>
            <a:off x="5135340" y="4717875"/>
            <a:ext cx="868363" cy="709613"/>
          </a:xfrm>
          <a:custGeom>
            <a:avLst/>
            <a:gdLst>
              <a:gd name="T0" fmla="*/ 0 w 547"/>
              <a:gd name="T1" fmla="*/ 295 h 447"/>
              <a:gd name="T2" fmla="*/ 536 w 547"/>
              <a:gd name="T3" fmla="*/ 225 h 447"/>
              <a:gd name="T4" fmla="*/ 11 w 547"/>
              <a:gd name="T5" fmla="*/ 1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7" h="447">
                <a:moveTo>
                  <a:pt x="0" y="295"/>
                </a:moveTo>
                <a:cubicBezTo>
                  <a:pt x="147" y="394"/>
                  <a:pt x="547" y="447"/>
                  <a:pt x="536" y="225"/>
                </a:cubicBezTo>
                <a:cubicBezTo>
                  <a:pt x="525" y="0"/>
                  <a:pt x="185" y="54"/>
                  <a:pt x="11" y="14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6F4D14E-989E-472F-9AF6-264434182678}"/>
              </a:ext>
            </a:extLst>
          </p:cNvPr>
          <p:cNvSpPr>
            <a:spLocks/>
          </p:cNvSpPr>
          <p:nvPr/>
        </p:nvSpPr>
        <p:spPr bwMode="auto">
          <a:xfrm>
            <a:off x="3863752" y="4657550"/>
            <a:ext cx="1057275" cy="838200"/>
          </a:xfrm>
          <a:custGeom>
            <a:avLst/>
            <a:gdLst>
              <a:gd name="T0" fmla="*/ 654 w 666"/>
              <a:gd name="T1" fmla="*/ 336 h 528"/>
              <a:gd name="T2" fmla="*/ 246 w 666"/>
              <a:gd name="T3" fmla="*/ 516 h 528"/>
              <a:gd name="T4" fmla="*/ 3 w 666"/>
              <a:gd name="T5" fmla="*/ 266 h 528"/>
              <a:gd name="T6" fmla="*/ 252 w 666"/>
              <a:gd name="T7" fmla="*/ 14 h 528"/>
              <a:gd name="T8" fmla="*/ 666 w 666"/>
              <a:gd name="T9" fmla="*/ 18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528">
                <a:moveTo>
                  <a:pt x="654" y="336"/>
                </a:moveTo>
                <a:cubicBezTo>
                  <a:pt x="586" y="358"/>
                  <a:pt x="354" y="528"/>
                  <a:pt x="246" y="516"/>
                </a:cubicBezTo>
                <a:cubicBezTo>
                  <a:pt x="138" y="504"/>
                  <a:pt x="6" y="396"/>
                  <a:pt x="3" y="266"/>
                </a:cubicBezTo>
                <a:cubicBezTo>
                  <a:pt x="0" y="136"/>
                  <a:pt x="142" y="28"/>
                  <a:pt x="252" y="14"/>
                </a:cubicBezTo>
                <a:cubicBezTo>
                  <a:pt x="362" y="0"/>
                  <a:pt x="580" y="147"/>
                  <a:pt x="666" y="18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5ECDB0C8-197B-4368-8417-4694432D079D}"/>
              </a:ext>
            </a:extLst>
          </p:cNvPr>
          <p:cNvSpPr>
            <a:spLocks/>
          </p:cNvSpPr>
          <p:nvPr/>
        </p:nvSpPr>
        <p:spPr bwMode="auto">
          <a:xfrm>
            <a:off x="4370165" y="4771850"/>
            <a:ext cx="506412" cy="565150"/>
          </a:xfrm>
          <a:custGeom>
            <a:avLst/>
            <a:gdLst>
              <a:gd name="T0" fmla="*/ 319 w 319"/>
              <a:gd name="T1" fmla="*/ 246 h 356"/>
              <a:gd name="T2" fmla="*/ 4 w 319"/>
              <a:gd name="T3" fmla="*/ 176 h 356"/>
              <a:gd name="T4" fmla="*/ 319 w 319"/>
              <a:gd name="T5" fmla="*/ 12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356">
                <a:moveTo>
                  <a:pt x="319" y="246"/>
                </a:moveTo>
                <a:cubicBezTo>
                  <a:pt x="172" y="345"/>
                  <a:pt x="0" y="356"/>
                  <a:pt x="4" y="176"/>
                </a:cubicBezTo>
                <a:cubicBezTo>
                  <a:pt x="10" y="0"/>
                  <a:pt x="145" y="38"/>
                  <a:pt x="319" y="1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112674A8-E816-418E-B730-94882603AD2B}"/>
              </a:ext>
            </a:extLst>
          </p:cNvPr>
          <p:cNvSpPr>
            <a:spLocks/>
          </p:cNvSpPr>
          <p:nvPr/>
        </p:nvSpPr>
        <p:spPr bwMode="auto">
          <a:xfrm>
            <a:off x="4886835" y="4739962"/>
            <a:ext cx="2384598" cy="682929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2444"/>
              <a:gd name="connsiteY0" fmla="*/ 25043 h 34710"/>
              <a:gd name="connsiteX1" fmla="*/ 980 w 12444"/>
              <a:gd name="connsiteY1" fmla="*/ 24737 h 34710"/>
              <a:gd name="connsiteX2" fmla="*/ 12444 w 12444"/>
              <a:gd name="connsiteY2" fmla="*/ 17990 h 34710"/>
              <a:gd name="connsiteX3" fmla="*/ 1098 w 12444"/>
              <a:gd name="connsiteY3" fmla="*/ 9045 h 3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" h="34710">
                <a:moveTo>
                  <a:pt x="984" y="25043"/>
                </a:moveTo>
                <a:cubicBezTo>
                  <a:pt x="992" y="25032"/>
                  <a:pt x="-1233" y="25978"/>
                  <a:pt x="980" y="24737"/>
                </a:cubicBezTo>
                <a:cubicBezTo>
                  <a:pt x="3541" y="49517"/>
                  <a:pt x="12433" y="20646"/>
                  <a:pt x="12444" y="17990"/>
                </a:cubicBezTo>
                <a:cubicBezTo>
                  <a:pt x="12190" y="15566"/>
                  <a:pt x="2822" y="-14711"/>
                  <a:pt x="1098" y="9045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916008EF-5B86-4C00-BFA8-AFF9857C5954}"/>
              </a:ext>
            </a:extLst>
          </p:cNvPr>
          <p:cNvSpPr>
            <a:spLocks/>
          </p:cNvSpPr>
          <p:nvPr/>
        </p:nvSpPr>
        <p:spPr bwMode="auto">
          <a:xfrm>
            <a:off x="5066747" y="4448548"/>
            <a:ext cx="2546139" cy="1273308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7" h="64716">
                <a:moveTo>
                  <a:pt x="3" y="43779"/>
                </a:moveTo>
                <a:cubicBezTo>
                  <a:pt x="6244" y="95735"/>
                  <a:pt x="13074" y="34962"/>
                  <a:pt x="13287" y="32306"/>
                </a:cubicBezTo>
                <a:cubicBezTo>
                  <a:pt x="13033" y="29882"/>
                  <a:pt x="5808" y="-31115"/>
                  <a:pt x="0" y="2099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 useBgFill="1">
        <p:nvSpPr>
          <p:cNvPr id="35" name="Donut 35">
            <a:extLst>
              <a:ext uri="{FF2B5EF4-FFF2-40B4-BE49-F238E27FC236}">
                <a16:creationId xmlns:a16="http://schemas.microsoft.com/office/drawing/2014/main" id="{D3D19886-2BCF-4D07-8674-BA923284C37B}"/>
              </a:ext>
            </a:extLst>
          </p:cNvPr>
          <p:cNvSpPr/>
          <p:nvPr/>
        </p:nvSpPr>
        <p:spPr>
          <a:xfrm>
            <a:off x="8112224" y="3140968"/>
            <a:ext cx="3168350" cy="3168352"/>
          </a:xfrm>
          <a:prstGeom prst="donut">
            <a:avLst>
              <a:gd name="adj" fmla="val 132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8DC298-EF0E-407D-9DD3-98471173137E}"/>
              </a:ext>
            </a:extLst>
          </p:cNvPr>
          <p:cNvSpPr txBox="1"/>
          <p:nvPr/>
        </p:nvSpPr>
        <p:spPr>
          <a:xfrm rot="16200000">
            <a:off x="7874483" y="457880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12 MLT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31D0CD-F2C8-4DB7-B87C-105DF96383E3}"/>
              </a:ext>
            </a:extLst>
          </p:cNvPr>
          <p:cNvSpPr txBox="1"/>
          <p:nvPr/>
        </p:nvSpPr>
        <p:spPr>
          <a:xfrm rot="5400000" flipH="1">
            <a:off x="10678712" y="455606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0 MLT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4B000B-805D-4EE8-9D1F-4B9F74F97109}"/>
              </a:ext>
            </a:extLst>
          </p:cNvPr>
          <p:cNvSpPr txBox="1"/>
          <p:nvPr/>
        </p:nvSpPr>
        <p:spPr>
          <a:xfrm flipH="1">
            <a:off x="9264352" y="325129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6 MLT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F7B4EF-FBCF-443B-A39E-14244C8E8D84}"/>
              </a:ext>
            </a:extLst>
          </p:cNvPr>
          <p:cNvSpPr txBox="1"/>
          <p:nvPr/>
        </p:nvSpPr>
        <p:spPr>
          <a:xfrm flipH="1">
            <a:off x="9264352" y="5834294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18 MLT</a:t>
            </a: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AB3D9B5-B943-4C99-9B5F-F13605AA858A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742511" y="4601665"/>
            <a:ext cx="531812" cy="79821"/>
          </a:xfrm>
          <a:custGeom>
            <a:avLst/>
            <a:gdLst>
              <a:gd name="T0" fmla="*/ 0 w 586"/>
              <a:gd name="T1" fmla="*/ 114 h 114"/>
              <a:gd name="T2" fmla="*/ 307 w 586"/>
              <a:gd name="T3" fmla="*/ 7 h 114"/>
              <a:gd name="T4" fmla="*/ 586 w 586"/>
              <a:gd name="T5" fmla="*/ 11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6" h="114">
                <a:moveTo>
                  <a:pt x="0" y="114"/>
                </a:moveTo>
                <a:cubicBezTo>
                  <a:pt x="1" y="111"/>
                  <a:pt x="138" y="0"/>
                  <a:pt x="307" y="7"/>
                </a:cubicBezTo>
                <a:cubicBezTo>
                  <a:pt x="476" y="14"/>
                  <a:pt x="586" y="112"/>
                  <a:pt x="586" y="112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80EBD72A-D50A-4B82-9083-234A9E45DECF}"/>
              </a:ext>
            </a:extLst>
          </p:cNvPr>
          <p:cNvSpPr>
            <a:spLocks/>
          </p:cNvSpPr>
          <p:nvPr/>
        </p:nvSpPr>
        <p:spPr bwMode="auto">
          <a:xfrm>
            <a:off x="4985186" y="4109609"/>
            <a:ext cx="2870945" cy="1949843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  <a:gd name="connsiteX0" fmla="*/ 327 w 13611"/>
              <a:gd name="connsiteY0" fmla="*/ 43779 h 64716"/>
              <a:gd name="connsiteX1" fmla="*/ 13611 w 13611"/>
              <a:gd name="connsiteY1" fmla="*/ 32306 h 64716"/>
              <a:gd name="connsiteX2" fmla="*/ 0 w 13611"/>
              <a:gd name="connsiteY2" fmla="*/ 20998 h 64716"/>
              <a:gd name="connsiteX0" fmla="*/ 0 w 13688"/>
              <a:gd name="connsiteY0" fmla="*/ 44567 h 65338"/>
              <a:gd name="connsiteX1" fmla="*/ 13688 w 13688"/>
              <a:gd name="connsiteY1" fmla="*/ 32306 h 65338"/>
              <a:gd name="connsiteX2" fmla="*/ 77 w 13688"/>
              <a:gd name="connsiteY2" fmla="*/ 20998 h 65338"/>
              <a:gd name="connsiteX0" fmla="*/ 0 w 13688"/>
              <a:gd name="connsiteY0" fmla="*/ 54654 h 75425"/>
              <a:gd name="connsiteX1" fmla="*/ 13688 w 13688"/>
              <a:gd name="connsiteY1" fmla="*/ 42393 h 75425"/>
              <a:gd name="connsiteX2" fmla="*/ 77 w 13688"/>
              <a:gd name="connsiteY2" fmla="*/ 31085 h 75425"/>
              <a:gd name="connsiteX0" fmla="*/ 0 w 14982"/>
              <a:gd name="connsiteY0" fmla="*/ 54391 h 75412"/>
              <a:gd name="connsiteX1" fmla="*/ 14982 w 14982"/>
              <a:gd name="connsiteY1" fmla="*/ 43312 h 75412"/>
              <a:gd name="connsiteX2" fmla="*/ 77 w 14982"/>
              <a:gd name="connsiteY2" fmla="*/ 30822 h 75412"/>
              <a:gd name="connsiteX0" fmla="*/ 0 w 14982"/>
              <a:gd name="connsiteY0" fmla="*/ 54391 h 80279"/>
              <a:gd name="connsiteX1" fmla="*/ 14982 w 14982"/>
              <a:gd name="connsiteY1" fmla="*/ 43312 h 80279"/>
              <a:gd name="connsiteX2" fmla="*/ 77 w 14982"/>
              <a:gd name="connsiteY2" fmla="*/ 30822 h 80279"/>
              <a:gd name="connsiteX0" fmla="*/ 0 w 14982"/>
              <a:gd name="connsiteY0" fmla="*/ 54391 h 89515"/>
              <a:gd name="connsiteX1" fmla="*/ 14982 w 14982"/>
              <a:gd name="connsiteY1" fmla="*/ 43312 h 89515"/>
              <a:gd name="connsiteX2" fmla="*/ 77 w 14982"/>
              <a:gd name="connsiteY2" fmla="*/ 30822 h 89515"/>
              <a:gd name="connsiteX0" fmla="*/ 0 w 14982"/>
              <a:gd name="connsiteY0" fmla="*/ 54391 h 90039"/>
              <a:gd name="connsiteX1" fmla="*/ 14982 w 14982"/>
              <a:gd name="connsiteY1" fmla="*/ 43312 h 90039"/>
              <a:gd name="connsiteX2" fmla="*/ 77 w 14982"/>
              <a:gd name="connsiteY2" fmla="*/ 30822 h 90039"/>
              <a:gd name="connsiteX0" fmla="*/ 0 w 14982"/>
              <a:gd name="connsiteY0" fmla="*/ 56131 h 91779"/>
              <a:gd name="connsiteX1" fmla="*/ 14982 w 14982"/>
              <a:gd name="connsiteY1" fmla="*/ 45052 h 91779"/>
              <a:gd name="connsiteX2" fmla="*/ 77 w 14982"/>
              <a:gd name="connsiteY2" fmla="*/ 32562 h 91779"/>
              <a:gd name="connsiteX0" fmla="*/ 0 w 14982"/>
              <a:gd name="connsiteY0" fmla="*/ 54913 h 90561"/>
              <a:gd name="connsiteX1" fmla="*/ 14982 w 14982"/>
              <a:gd name="connsiteY1" fmla="*/ 43834 h 90561"/>
              <a:gd name="connsiteX2" fmla="*/ 77 w 14982"/>
              <a:gd name="connsiteY2" fmla="*/ 31344 h 90561"/>
              <a:gd name="connsiteX0" fmla="*/ 0 w 14982"/>
              <a:gd name="connsiteY0" fmla="*/ 60661 h 96309"/>
              <a:gd name="connsiteX1" fmla="*/ 14982 w 14982"/>
              <a:gd name="connsiteY1" fmla="*/ 49582 h 96309"/>
              <a:gd name="connsiteX2" fmla="*/ 77 w 14982"/>
              <a:gd name="connsiteY2" fmla="*/ 37092 h 96309"/>
              <a:gd name="connsiteX0" fmla="*/ 0 w 14982"/>
              <a:gd name="connsiteY0" fmla="*/ 60661 h 99101"/>
              <a:gd name="connsiteX1" fmla="*/ 14982 w 14982"/>
              <a:gd name="connsiteY1" fmla="*/ 49582 h 99101"/>
              <a:gd name="connsiteX2" fmla="*/ 77 w 14982"/>
              <a:gd name="connsiteY2" fmla="*/ 37092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2" h="99101">
                <a:moveTo>
                  <a:pt x="0" y="60661"/>
                </a:moveTo>
                <a:cubicBezTo>
                  <a:pt x="4058" y="152003"/>
                  <a:pt x="14769" y="52238"/>
                  <a:pt x="14982" y="49582"/>
                </a:cubicBezTo>
                <a:cubicBezTo>
                  <a:pt x="14728" y="47158"/>
                  <a:pt x="3620" y="-52043"/>
                  <a:pt x="77" y="3709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EA2B6C3B-C045-4C23-8E84-A350C9CEE98B}"/>
              </a:ext>
            </a:extLst>
          </p:cNvPr>
          <p:cNvSpPr>
            <a:spLocks/>
          </p:cNvSpPr>
          <p:nvPr/>
        </p:nvSpPr>
        <p:spPr bwMode="auto">
          <a:xfrm>
            <a:off x="4870978" y="3943534"/>
            <a:ext cx="3276234" cy="2299336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  <a:gd name="connsiteX0" fmla="*/ 327 w 13611"/>
              <a:gd name="connsiteY0" fmla="*/ 43779 h 64716"/>
              <a:gd name="connsiteX1" fmla="*/ 13611 w 13611"/>
              <a:gd name="connsiteY1" fmla="*/ 32306 h 64716"/>
              <a:gd name="connsiteX2" fmla="*/ 0 w 13611"/>
              <a:gd name="connsiteY2" fmla="*/ 20998 h 64716"/>
              <a:gd name="connsiteX0" fmla="*/ 0 w 13688"/>
              <a:gd name="connsiteY0" fmla="*/ 44567 h 65338"/>
              <a:gd name="connsiteX1" fmla="*/ 13688 w 13688"/>
              <a:gd name="connsiteY1" fmla="*/ 32306 h 65338"/>
              <a:gd name="connsiteX2" fmla="*/ 77 w 13688"/>
              <a:gd name="connsiteY2" fmla="*/ 20998 h 65338"/>
              <a:gd name="connsiteX0" fmla="*/ 0 w 13688"/>
              <a:gd name="connsiteY0" fmla="*/ 54654 h 75425"/>
              <a:gd name="connsiteX1" fmla="*/ 13688 w 13688"/>
              <a:gd name="connsiteY1" fmla="*/ 42393 h 75425"/>
              <a:gd name="connsiteX2" fmla="*/ 77 w 13688"/>
              <a:gd name="connsiteY2" fmla="*/ 31085 h 75425"/>
              <a:gd name="connsiteX0" fmla="*/ 0 w 14982"/>
              <a:gd name="connsiteY0" fmla="*/ 54391 h 75412"/>
              <a:gd name="connsiteX1" fmla="*/ 14982 w 14982"/>
              <a:gd name="connsiteY1" fmla="*/ 43312 h 75412"/>
              <a:gd name="connsiteX2" fmla="*/ 77 w 14982"/>
              <a:gd name="connsiteY2" fmla="*/ 30822 h 75412"/>
              <a:gd name="connsiteX0" fmla="*/ 0 w 14982"/>
              <a:gd name="connsiteY0" fmla="*/ 54391 h 80279"/>
              <a:gd name="connsiteX1" fmla="*/ 14982 w 14982"/>
              <a:gd name="connsiteY1" fmla="*/ 43312 h 80279"/>
              <a:gd name="connsiteX2" fmla="*/ 77 w 14982"/>
              <a:gd name="connsiteY2" fmla="*/ 30822 h 80279"/>
              <a:gd name="connsiteX0" fmla="*/ 0 w 14982"/>
              <a:gd name="connsiteY0" fmla="*/ 54391 h 89515"/>
              <a:gd name="connsiteX1" fmla="*/ 14982 w 14982"/>
              <a:gd name="connsiteY1" fmla="*/ 43312 h 89515"/>
              <a:gd name="connsiteX2" fmla="*/ 77 w 14982"/>
              <a:gd name="connsiteY2" fmla="*/ 30822 h 89515"/>
              <a:gd name="connsiteX0" fmla="*/ 0 w 14982"/>
              <a:gd name="connsiteY0" fmla="*/ 54391 h 90039"/>
              <a:gd name="connsiteX1" fmla="*/ 14982 w 14982"/>
              <a:gd name="connsiteY1" fmla="*/ 43312 h 90039"/>
              <a:gd name="connsiteX2" fmla="*/ 77 w 14982"/>
              <a:gd name="connsiteY2" fmla="*/ 30822 h 90039"/>
              <a:gd name="connsiteX0" fmla="*/ 0 w 14982"/>
              <a:gd name="connsiteY0" fmla="*/ 56131 h 91779"/>
              <a:gd name="connsiteX1" fmla="*/ 14982 w 14982"/>
              <a:gd name="connsiteY1" fmla="*/ 45052 h 91779"/>
              <a:gd name="connsiteX2" fmla="*/ 77 w 14982"/>
              <a:gd name="connsiteY2" fmla="*/ 32562 h 91779"/>
              <a:gd name="connsiteX0" fmla="*/ 0 w 14982"/>
              <a:gd name="connsiteY0" fmla="*/ 54913 h 90561"/>
              <a:gd name="connsiteX1" fmla="*/ 14982 w 14982"/>
              <a:gd name="connsiteY1" fmla="*/ 43834 h 90561"/>
              <a:gd name="connsiteX2" fmla="*/ 77 w 14982"/>
              <a:gd name="connsiteY2" fmla="*/ 31344 h 90561"/>
              <a:gd name="connsiteX0" fmla="*/ 489 w 15471"/>
              <a:gd name="connsiteY0" fmla="*/ 53692 h 89340"/>
              <a:gd name="connsiteX1" fmla="*/ 15471 w 15471"/>
              <a:gd name="connsiteY1" fmla="*/ 42613 h 89340"/>
              <a:gd name="connsiteX2" fmla="*/ 0 w 15471"/>
              <a:gd name="connsiteY2" fmla="*/ 31698 h 89340"/>
              <a:gd name="connsiteX0" fmla="*/ 0 w 15548"/>
              <a:gd name="connsiteY0" fmla="*/ 54086 h 89643"/>
              <a:gd name="connsiteX1" fmla="*/ 15548 w 15548"/>
              <a:gd name="connsiteY1" fmla="*/ 42613 h 89643"/>
              <a:gd name="connsiteX2" fmla="*/ 77 w 15548"/>
              <a:gd name="connsiteY2" fmla="*/ 31698 h 89643"/>
              <a:gd name="connsiteX0" fmla="*/ 34 w 15582"/>
              <a:gd name="connsiteY0" fmla="*/ 54086 h 96798"/>
              <a:gd name="connsiteX1" fmla="*/ 15582 w 15582"/>
              <a:gd name="connsiteY1" fmla="*/ 42613 h 96798"/>
              <a:gd name="connsiteX2" fmla="*/ 111 w 15582"/>
              <a:gd name="connsiteY2" fmla="*/ 31698 h 96798"/>
              <a:gd name="connsiteX0" fmla="*/ 32 w 17076"/>
              <a:gd name="connsiteY0" fmla="*/ 53820 h 96810"/>
              <a:gd name="connsiteX1" fmla="*/ 17076 w 17076"/>
              <a:gd name="connsiteY1" fmla="*/ 43529 h 96810"/>
              <a:gd name="connsiteX2" fmla="*/ 109 w 17076"/>
              <a:gd name="connsiteY2" fmla="*/ 31432 h 96810"/>
              <a:gd name="connsiteX0" fmla="*/ 35 w 17079"/>
              <a:gd name="connsiteY0" fmla="*/ 63756 h 106746"/>
              <a:gd name="connsiteX1" fmla="*/ 17079 w 17079"/>
              <a:gd name="connsiteY1" fmla="*/ 53465 h 106746"/>
              <a:gd name="connsiteX2" fmla="*/ 112 w 17079"/>
              <a:gd name="connsiteY2" fmla="*/ 41368 h 106746"/>
              <a:gd name="connsiteX0" fmla="*/ 37 w 17081"/>
              <a:gd name="connsiteY0" fmla="*/ 66322 h 109312"/>
              <a:gd name="connsiteX1" fmla="*/ 17081 w 17081"/>
              <a:gd name="connsiteY1" fmla="*/ 56031 h 109312"/>
              <a:gd name="connsiteX2" fmla="*/ 114 w 17081"/>
              <a:gd name="connsiteY2" fmla="*/ 43934 h 109312"/>
              <a:gd name="connsiteX0" fmla="*/ 37 w 17081"/>
              <a:gd name="connsiteY0" fmla="*/ 66322 h 112644"/>
              <a:gd name="connsiteX1" fmla="*/ 17081 w 17081"/>
              <a:gd name="connsiteY1" fmla="*/ 56031 h 112644"/>
              <a:gd name="connsiteX2" fmla="*/ 114 w 17081"/>
              <a:gd name="connsiteY2" fmla="*/ 43934 h 112644"/>
              <a:gd name="connsiteX0" fmla="*/ 33 w 17077"/>
              <a:gd name="connsiteY0" fmla="*/ 64863 h 111185"/>
              <a:gd name="connsiteX1" fmla="*/ 17077 w 17077"/>
              <a:gd name="connsiteY1" fmla="*/ 54572 h 111185"/>
              <a:gd name="connsiteX2" fmla="*/ 191 w 17077"/>
              <a:gd name="connsiteY2" fmla="*/ 44444 h 111185"/>
              <a:gd name="connsiteX0" fmla="*/ 33 w 17077"/>
              <a:gd name="connsiteY0" fmla="*/ 66613 h 112935"/>
              <a:gd name="connsiteX1" fmla="*/ 17077 w 17077"/>
              <a:gd name="connsiteY1" fmla="*/ 56322 h 112935"/>
              <a:gd name="connsiteX2" fmla="*/ 191 w 17077"/>
              <a:gd name="connsiteY2" fmla="*/ 46194 h 112935"/>
              <a:gd name="connsiteX0" fmla="*/ 33 w 17081"/>
              <a:gd name="connsiteY0" fmla="*/ 68636 h 114958"/>
              <a:gd name="connsiteX1" fmla="*/ 17077 w 17081"/>
              <a:gd name="connsiteY1" fmla="*/ 58345 h 114958"/>
              <a:gd name="connsiteX2" fmla="*/ 191 w 17081"/>
              <a:gd name="connsiteY2" fmla="*/ 48217 h 114958"/>
              <a:gd name="connsiteX0" fmla="*/ 30 w 17097"/>
              <a:gd name="connsiteY0" fmla="*/ 68636 h 116864"/>
              <a:gd name="connsiteX1" fmla="*/ 17074 w 17097"/>
              <a:gd name="connsiteY1" fmla="*/ 58345 h 116864"/>
              <a:gd name="connsiteX2" fmla="*/ 188 w 17097"/>
              <a:gd name="connsiteY2" fmla="*/ 48217 h 1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7" h="116864">
                <a:moveTo>
                  <a:pt x="30" y="68636"/>
                </a:moveTo>
                <a:cubicBezTo>
                  <a:pt x="-846" y="169824"/>
                  <a:pt x="17845" y="84444"/>
                  <a:pt x="17074" y="58345"/>
                </a:cubicBezTo>
                <a:cubicBezTo>
                  <a:pt x="17395" y="34956"/>
                  <a:pt x="-1566" y="-54310"/>
                  <a:pt x="188" y="48217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43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0D04F84B-61C7-4B22-852E-41432188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81" y="4839308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30">
            <a:extLst>
              <a:ext uri="{FF2B5EF4-FFF2-40B4-BE49-F238E27FC236}">
                <a16:creationId xmlns:a16="http://schemas.microsoft.com/office/drawing/2014/main" id="{ED2BB6D0-5388-4A78-B97E-4B86A1617D5E}"/>
              </a:ext>
            </a:extLst>
          </p:cNvPr>
          <p:cNvSpPr>
            <a:spLocks/>
          </p:cNvSpPr>
          <p:nvPr/>
        </p:nvSpPr>
        <p:spPr bwMode="auto">
          <a:xfrm flipV="1">
            <a:off x="2711624" y="3755354"/>
            <a:ext cx="5087730" cy="2735332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  <a:gd name="connsiteX0" fmla="*/ 9999 w 9999"/>
              <a:gd name="connsiteY0" fmla="*/ 0 h 9884"/>
              <a:gd name="connsiteX1" fmla="*/ 4432 w 9999"/>
              <a:gd name="connsiteY1" fmla="*/ 917 h 9884"/>
              <a:gd name="connsiteX2" fmla="*/ 0 w 9999"/>
              <a:gd name="connsiteY2" fmla="*/ 4288 h 9884"/>
              <a:gd name="connsiteX3" fmla="*/ 1085 w 9999"/>
              <a:gd name="connsiteY3" fmla="*/ 9884 h 9884"/>
              <a:gd name="connsiteX0" fmla="*/ 10000 w 10000"/>
              <a:gd name="connsiteY0" fmla="*/ 0 h 10000"/>
              <a:gd name="connsiteX1" fmla="*/ 4468 w 10000"/>
              <a:gd name="connsiteY1" fmla="*/ 1127 h 10000"/>
              <a:gd name="connsiteX2" fmla="*/ 0 w 10000"/>
              <a:gd name="connsiteY2" fmla="*/ 4338 h 10000"/>
              <a:gd name="connsiteX3" fmla="*/ 1085 w 10000"/>
              <a:gd name="connsiteY3" fmla="*/ 10000 h 10000"/>
              <a:gd name="connsiteX0" fmla="*/ 51 w 9576"/>
              <a:gd name="connsiteY0" fmla="*/ 9157 h 9158"/>
              <a:gd name="connsiteX1" fmla="*/ 9417 w 9576"/>
              <a:gd name="connsiteY1" fmla="*/ 38 h 9158"/>
              <a:gd name="connsiteX2" fmla="*/ 4949 w 9576"/>
              <a:gd name="connsiteY2" fmla="*/ 3249 h 9158"/>
              <a:gd name="connsiteX3" fmla="*/ 6034 w 9576"/>
              <a:gd name="connsiteY3" fmla="*/ 8911 h 9158"/>
              <a:gd name="connsiteX0" fmla="*/ 82 w 9863"/>
              <a:gd name="connsiteY0" fmla="*/ 10593 h 10594"/>
              <a:gd name="connsiteX1" fmla="*/ 9863 w 9863"/>
              <a:gd name="connsiteY1" fmla="*/ 635 h 10594"/>
              <a:gd name="connsiteX2" fmla="*/ 5197 w 9863"/>
              <a:gd name="connsiteY2" fmla="*/ 4142 h 10594"/>
              <a:gd name="connsiteX3" fmla="*/ 6330 w 9863"/>
              <a:gd name="connsiteY3" fmla="*/ 10324 h 10594"/>
              <a:gd name="connsiteX0" fmla="*/ 93 w 10010"/>
              <a:gd name="connsiteY0" fmla="*/ 9891 h 9892"/>
              <a:gd name="connsiteX1" fmla="*/ 10010 w 10010"/>
              <a:gd name="connsiteY1" fmla="*/ 491 h 9892"/>
              <a:gd name="connsiteX2" fmla="*/ 5279 w 10010"/>
              <a:gd name="connsiteY2" fmla="*/ 3802 h 9892"/>
              <a:gd name="connsiteX3" fmla="*/ 6428 w 10010"/>
              <a:gd name="connsiteY3" fmla="*/ 9637 h 9892"/>
              <a:gd name="connsiteX0" fmla="*/ 124 w 8166"/>
              <a:gd name="connsiteY0" fmla="*/ 20879 h 20879"/>
              <a:gd name="connsiteX1" fmla="*/ 8166 w 8166"/>
              <a:gd name="connsiteY1" fmla="*/ 285 h 20879"/>
              <a:gd name="connsiteX2" fmla="*/ 3440 w 8166"/>
              <a:gd name="connsiteY2" fmla="*/ 3633 h 20879"/>
              <a:gd name="connsiteX3" fmla="*/ 4588 w 8166"/>
              <a:gd name="connsiteY3" fmla="*/ 9531 h 20879"/>
              <a:gd name="connsiteX0" fmla="*/ 0 w 9848"/>
              <a:gd name="connsiteY0" fmla="*/ 10460 h 10460"/>
              <a:gd name="connsiteX1" fmla="*/ 9848 w 9848"/>
              <a:gd name="connsiteY1" fmla="*/ 597 h 10460"/>
              <a:gd name="connsiteX2" fmla="*/ 4061 w 9848"/>
              <a:gd name="connsiteY2" fmla="*/ 2200 h 10460"/>
              <a:gd name="connsiteX3" fmla="*/ 5466 w 9848"/>
              <a:gd name="connsiteY3" fmla="*/ 5025 h 10460"/>
              <a:gd name="connsiteX0" fmla="*/ 0 w 10000"/>
              <a:gd name="connsiteY0" fmla="*/ 9429 h 9429"/>
              <a:gd name="connsiteX1" fmla="*/ 10000 w 10000"/>
              <a:gd name="connsiteY1" fmla="*/ 0 h 9429"/>
              <a:gd name="connsiteX2" fmla="*/ 4124 w 10000"/>
              <a:gd name="connsiteY2" fmla="*/ 1532 h 9429"/>
              <a:gd name="connsiteX3" fmla="*/ 5550 w 10000"/>
              <a:gd name="connsiteY3" fmla="*/ 4233 h 9429"/>
              <a:gd name="connsiteX0" fmla="*/ 0 w 9858"/>
              <a:gd name="connsiteY0" fmla="*/ 13020 h 13020"/>
              <a:gd name="connsiteX1" fmla="*/ 9858 w 9858"/>
              <a:gd name="connsiteY1" fmla="*/ 0 h 13020"/>
              <a:gd name="connsiteX2" fmla="*/ 3982 w 9858"/>
              <a:gd name="connsiteY2" fmla="*/ 1625 h 13020"/>
              <a:gd name="connsiteX3" fmla="*/ 5408 w 9858"/>
              <a:gd name="connsiteY3" fmla="*/ 4489 h 13020"/>
              <a:gd name="connsiteX0" fmla="*/ 129 w 10129"/>
              <a:gd name="connsiteY0" fmla="*/ 10000 h 10000"/>
              <a:gd name="connsiteX1" fmla="*/ 10129 w 10129"/>
              <a:gd name="connsiteY1" fmla="*/ 0 h 10000"/>
              <a:gd name="connsiteX2" fmla="*/ 4168 w 10129"/>
              <a:gd name="connsiteY2" fmla="*/ 1248 h 10000"/>
              <a:gd name="connsiteX3" fmla="*/ 5615 w 10129"/>
              <a:gd name="connsiteY3" fmla="*/ 3448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4039 w 10000"/>
              <a:gd name="connsiteY2" fmla="*/ 1248 h 10000"/>
              <a:gd name="connsiteX3" fmla="*/ 5486 w 10000"/>
              <a:gd name="connsiteY3" fmla="*/ 3448 h 10000"/>
              <a:gd name="connsiteX0" fmla="*/ 0 w 10000"/>
              <a:gd name="connsiteY0" fmla="*/ 10064 h 10064"/>
              <a:gd name="connsiteX1" fmla="*/ 10000 w 10000"/>
              <a:gd name="connsiteY1" fmla="*/ 64 h 10064"/>
              <a:gd name="connsiteX2" fmla="*/ 4039 w 10000"/>
              <a:gd name="connsiteY2" fmla="*/ 1312 h 10064"/>
              <a:gd name="connsiteX3" fmla="*/ 5486 w 10000"/>
              <a:gd name="connsiteY3" fmla="*/ 3512 h 10064"/>
              <a:gd name="connsiteX0" fmla="*/ 0 w 13793"/>
              <a:gd name="connsiteY0" fmla="*/ 8515 h 8515"/>
              <a:gd name="connsiteX1" fmla="*/ 13793 w 13793"/>
              <a:gd name="connsiteY1" fmla="*/ 216 h 8515"/>
              <a:gd name="connsiteX2" fmla="*/ 7832 w 13793"/>
              <a:gd name="connsiteY2" fmla="*/ 1464 h 8515"/>
              <a:gd name="connsiteX3" fmla="*/ 9279 w 13793"/>
              <a:gd name="connsiteY3" fmla="*/ 3664 h 8515"/>
              <a:gd name="connsiteX0" fmla="*/ 0 w 10000"/>
              <a:gd name="connsiteY0" fmla="*/ 9802 h 9802"/>
              <a:gd name="connsiteX1" fmla="*/ 10000 w 10000"/>
              <a:gd name="connsiteY1" fmla="*/ 56 h 9802"/>
              <a:gd name="connsiteX2" fmla="*/ 5678 w 10000"/>
              <a:gd name="connsiteY2" fmla="*/ 1521 h 9802"/>
              <a:gd name="connsiteX3" fmla="*/ 6727 w 10000"/>
              <a:gd name="connsiteY3" fmla="*/ 4105 h 9802"/>
              <a:gd name="connsiteX0" fmla="*/ 0 w 10209"/>
              <a:gd name="connsiteY0" fmla="*/ 10086 h 10086"/>
              <a:gd name="connsiteX1" fmla="*/ 10000 w 10209"/>
              <a:gd name="connsiteY1" fmla="*/ 143 h 10086"/>
              <a:gd name="connsiteX2" fmla="*/ 6727 w 10209"/>
              <a:gd name="connsiteY2" fmla="*/ 4274 h 10086"/>
              <a:gd name="connsiteX0" fmla="*/ 0 w 16526"/>
              <a:gd name="connsiteY0" fmla="*/ 11189 h 11189"/>
              <a:gd name="connsiteX1" fmla="*/ 10000 w 16526"/>
              <a:gd name="connsiteY1" fmla="*/ 1246 h 11189"/>
              <a:gd name="connsiteX2" fmla="*/ 16473 w 16526"/>
              <a:gd name="connsiteY2" fmla="*/ 374 h 11189"/>
              <a:gd name="connsiteX0" fmla="*/ 0 w 16473"/>
              <a:gd name="connsiteY0" fmla="*/ 10866 h 10866"/>
              <a:gd name="connsiteX1" fmla="*/ 10000 w 16473"/>
              <a:gd name="connsiteY1" fmla="*/ 923 h 10866"/>
              <a:gd name="connsiteX2" fmla="*/ 16473 w 16473"/>
              <a:gd name="connsiteY2" fmla="*/ 51 h 10866"/>
              <a:gd name="connsiteX0" fmla="*/ 0 w 16473"/>
              <a:gd name="connsiteY0" fmla="*/ 10974 h 10974"/>
              <a:gd name="connsiteX1" fmla="*/ 10035 w 16473"/>
              <a:gd name="connsiteY1" fmla="*/ 660 h 10974"/>
              <a:gd name="connsiteX2" fmla="*/ 16473 w 16473"/>
              <a:gd name="connsiteY2" fmla="*/ 159 h 10974"/>
              <a:gd name="connsiteX0" fmla="*/ 0 w 16473"/>
              <a:gd name="connsiteY0" fmla="*/ 10815 h 10815"/>
              <a:gd name="connsiteX1" fmla="*/ 16473 w 16473"/>
              <a:gd name="connsiteY1" fmla="*/ 0 h 10815"/>
              <a:gd name="connsiteX0" fmla="*/ 0 w 16473"/>
              <a:gd name="connsiteY0" fmla="*/ 10858 h 10858"/>
              <a:gd name="connsiteX1" fmla="*/ 16473 w 16473"/>
              <a:gd name="connsiteY1" fmla="*/ 43 h 10858"/>
              <a:gd name="connsiteX0" fmla="*/ 0 w 16473"/>
              <a:gd name="connsiteY0" fmla="*/ 10880 h 10880"/>
              <a:gd name="connsiteX1" fmla="*/ 16473 w 16473"/>
              <a:gd name="connsiteY1" fmla="*/ 65 h 10880"/>
              <a:gd name="connsiteX0" fmla="*/ 0 w 16473"/>
              <a:gd name="connsiteY0" fmla="*/ 10815 h 10815"/>
              <a:gd name="connsiteX1" fmla="*/ 16473 w 16473"/>
              <a:gd name="connsiteY1" fmla="*/ 0 h 10815"/>
              <a:gd name="connsiteX0" fmla="*/ 0 w 16473"/>
              <a:gd name="connsiteY0" fmla="*/ 10815 h 10815"/>
              <a:gd name="connsiteX1" fmla="*/ 16473 w 16473"/>
              <a:gd name="connsiteY1" fmla="*/ 0 h 10815"/>
              <a:gd name="connsiteX0" fmla="*/ 0 w 15494"/>
              <a:gd name="connsiteY0" fmla="*/ 11085 h 11085"/>
              <a:gd name="connsiteX1" fmla="*/ 15494 w 15494"/>
              <a:gd name="connsiteY1" fmla="*/ 0 h 11085"/>
              <a:gd name="connsiteX0" fmla="*/ 0 w 15494"/>
              <a:gd name="connsiteY0" fmla="*/ 11085 h 11085"/>
              <a:gd name="connsiteX1" fmla="*/ 15494 w 15494"/>
              <a:gd name="connsiteY1" fmla="*/ 0 h 11085"/>
              <a:gd name="connsiteX0" fmla="*/ 0 w 15494"/>
              <a:gd name="connsiteY0" fmla="*/ 11085 h 11085"/>
              <a:gd name="connsiteX1" fmla="*/ 15494 w 15494"/>
              <a:gd name="connsiteY1" fmla="*/ 0 h 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94" h="11085">
                <a:moveTo>
                  <a:pt x="0" y="11085"/>
                </a:moveTo>
                <a:cubicBezTo>
                  <a:pt x="3685" y="3421"/>
                  <a:pt x="1127" y="38"/>
                  <a:pt x="15494" y="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AutoShape 15">
            <a:extLst>
              <a:ext uri="{FF2B5EF4-FFF2-40B4-BE49-F238E27FC236}">
                <a16:creationId xmlns:a16="http://schemas.microsoft.com/office/drawing/2014/main" id="{D46A80A1-A5E3-49CA-89B5-71894F28955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630624">
            <a:off x="5293450" y="6101392"/>
            <a:ext cx="93662" cy="14287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6FB2B8F-0862-4E06-905C-07180132853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898693">
            <a:off x="5208658" y="6264483"/>
            <a:ext cx="93662" cy="14287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FF23BAB-2079-476C-BCC0-684E1DB75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647" y="1052736"/>
            <a:ext cx="9001001" cy="2414306"/>
          </a:xfrm>
        </p:spPr>
        <p:txBody>
          <a:bodyPr/>
          <a:lstStyle/>
          <a:p>
            <a:r>
              <a:rPr lang="en-GB" dirty="0"/>
              <a:t>Fear et al. (2015) observed interaction between TPA and a cusp spot</a:t>
            </a:r>
          </a:p>
          <a:p>
            <a:pPr lvl="1"/>
            <a:r>
              <a:rPr lang="en-GB" dirty="0"/>
              <a:t>Cusp spot is signature of high latitude (lobe) reconnection</a:t>
            </a:r>
          </a:p>
          <a:p>
            <a:pPr lvl="1"/>
            <a:r>
              <a:rPr lang="en-GB" dirty="0"/>
              <a:t>Transpolar arc and cusp spot intersect</a:t>
            </a:r>
          </a:p>
          <a:p>
            <a:endParaRPr lang="en-GB" dirty="0"/>
          </a:p>
          <a:p>
            <a:r>
              <a:rPr lang="en-GB" dirty="0"/>
              <a:t>Implication is that lobe reconnection is now </a:t>
            </a:r>
            <a:r>
              <a:rPr lang="en-GB" u="sng" dirty="0"/>
              <a:t>opening closed flux</a:t>
            </a:r>
            <a:r>
              <a:rPr lang="en-GB" dirty="0"/>
              <a:t> associated with transpolar arc</a:t>
            </a:r>
          </a:p>
        </p:txBody>
      </p:sp>
    </p:spTree>
    <p:extLst>
      <p:ext uri="{BB962C8B-B14F-4D97-AF65-F5344CB8AC3E}">
        <p14:creationId xmlns:p14="http://schemas.microsoft.com/office/powerpoint/2010/main" val="33458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5">
            <a:extLst>
              <a:ext uri="{FF2B5EF4-FFF2-40B4-BE49-F238E27FC236}">
                <a16:creationId xmlns:a16="http://schemas.microsoft.com/office/drawing/2014/main" id="{BFC0B2B7-56F5-435F-9184-3F6C466C64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3673" y="3604309"/>
            <a:ext cx="2258284" cy="225826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78ADD8A0-958B-48B7-9FD7-04AD32EB7C0A}"/>
              </a:ext>
            </a:extLst>
          </p:cNvPr>
          <p:cNvSpPr/>
          <p:nvPr/>
        </p:nvSpPr>
        <p:spPr>
          <a:xfrm>
            <a:off x="9021967" y="4372616"/>
            <a:ext cx="2114593" cy="424536"/>
          </a:xfrm>
          <a:custGeom>
            <a:avLst/>
            <a:gdLst>
              <a:gd name="connsiteX0" fmla="*/ 0 w 1375781"/>
              <a:gd name="connsiteY0" fmla="*/ 144016 h 288032"/>
              <a:gd name="connsiteX1" fmla="*/ 687891 w 1375781"/>
              <a:gd name="connsiteY1" fmla="*/ 0 h 288032"/>
              <a:gd name="connsiteX2" fmla="*/ 1375782 w 1375781"/>
              <a:gd name="connsiteY2" fmla="*/ 144016 h 288032"/>
              <a:gd name="connsiteX3" fmla="*/ 687891 w 1375781"/>
              <a:gd name="connsiteY3" fmla="*/ 288032 h 288032"/>
              <a:gd name="connsiteX4" fmla="*/ 0 w 1375781"/>
              <a:gd name="connsiteY4" fmla="*/ 144016 h 288032"/>
              <a:gd name="connsiteX0" fmla="*/ 1375782 w 1467222"/>
              <a:gd name="connsiteY0" fmla="*/ 144016 h 288032"/>
              <a:gd name="connsiteX1" fmla="*/ 687891 w 1467222"/>
              <a:gd name="connsiteY1" fmla="*/ 288032 h 288032"/>
              <a:gd name="connsiteX2" fmla="*/ 0 w 1467222"/>
              <a:gd name="connsiteY2" fmla="*/ 144016 h 288032"/>
              <a:gd name="connsiteX3" fmla="*/ 687891 w 1467222"/>
              <a:gd name="connsiteY3" fmla="*/ 0 h 288032"/>
              <a:gd name="connsiteX4" fmla="*/ 1467222 w 1467222"/>
              <a:gd name="connsiteY4" fmla="*/ 235456 h 288032"/>
              <a:gd name="connsiteX0" fmla="*/ 1375782 w 1375782"/>
              <a:gd name="connsiteY0" fmla="*/ 167625 h 311641"/>
              <a:gd name="connsiteX1" fmla="*/ 687891 w 1375782"/>
              <a:gd name="connsiteY1" fmla="*/ 311641 h 311641"/>
              <a:gd name="connsiteX2" fmla="*/ 0 w 1375782"/>
              <a:gd name="connsiteY2" fmla="*/ 167625 h 311641"/>
              <a:gd name="connsiteX3" fmla="*/ 687891 w 1375782"/>
              <a:gd name="connsiteY3" fmla="*/ 23609 h 311641"/>
              <a:gd name="connsiteX4" fmla="*/ 1350985 w 1375782"/>
              <a:gd name="connsiteY4" fmla="*/ 111831 h 311641"/>
              <a:gd name="connsiteX0" fmla="*/ 1375782 w 1391287"/>
              <a:gd name="connsiteY0" fmla="*/ 167625 h 311641"/>
              <a:gd name="connsiteX1" fmla="*/ 687891 w 1391287"/>
              <a:gd name="connsiteY1" fmla="*/ 311641 h 311641"/>
              <a:gd name="connsiteX2" fmla="*/ 0 w 1391287"/>
              <a:gd name="connsiteY2" fmla="*/ 167625 h 311641"/>
              <a:gd name="connsiteX3" fmla="*/ 687891 w 1391287"/>
              <a:gd name="connsiteY3" fmla="*/ 23609 h 311641"/>
              <a:gd name="connsiteX4" fmla="*/ 1350985 w 1391287"/>
              <a:gd name="connsiteY4" fmla="*/ 111831 h 311641"/>
              <a:gd name="connsiteX0" fmla="*/ 1375782 w 1391287"/>
              <a:gd name="connsiteY0" fmla="*/ 201158 h 345174"/>
              <a:gd name="connsiteX1" fmla="*/ 687891 w 1391287"/>
              <a:gd name="connsiteY1" fmla="*/ 345174 h 345174"/>
              <a:gd name="connsiteX2" fmla="*/ 0 w 1391287"/>
              <a:gd name="connsiteY2" fmla="*/ 201158 h 345174"/>
              <a:gd name="connsiteX3" fmla="*/ 687891 w 1391287"/>
              <a:gd name="connsiteY3" fmla="*/ 57142 h 345174"/>
              <a:gd name="connsiteX4" fmla="*/ 1327737 w 1391287"/>
              <a:gd name="connsiteY4" fmla="*/ 91120 h 345174"/>
              <a:gd name="connsiteX0" fmla="*/ 1422277 w 1433602"/>
              <a:gd name="connsiteY0" fmla="*/ 177910 h 345331"/>
              <a:gd name="connsiteX1" fmla="*/ 687891 w 1433602"/>
              <a:gd name="connsiteY1" fmla="*/ 345174 h 345331"/>
              <a:gd name="connsiteX2" fmla="*/ 0 w 1433602"/>
              <a:gd name="connsiteY2" fmla="*/ 201158 h 345331"/>
              <a:gd name="connsiteX3" fmla="*/ 687891 w 1433602"/>
              <a:gd name="connsiteY3" fmla="*/ 57142 h 345331"/>
              <a:gd name="connsiteX4" fmla="*/ 1327737 w 1433602"/>
              <a:gd name="connsiteY4" fmla="*/ 91120 h 345331"/>
              <a:gd name="connsiteX0" fmla="*/ 1422277 w 1433602"/>
              <a:gd name="connsiteY0" fmla="*/ 223916 h 391337"/>
              <a:gd name="connsiteX1" fmla="*/ 687891 w 1433602"/>
              <a:gd name="connsiteY1" fmla="*/ 391180 h 391337"/>
              <a:gd name="connsiteX2" fmla="*/ 0 w 1433602"/>
              <a:gd name="connsiteY2" fmla="*/ 247164 h 391337"/>
              <a:gd name="connsiteX3" fmla="*/ 687891 w 1433602"/>
              <a:gd name="connsiteY3" fmla="*/ 103148 h 391337"/>
              <a:gd name="connsiteX4" fmla="*/ 1265743 w 1433602"/>
              <a:gd name="connsiteY4" fmla="*/ 75133 h 391337"/>
              <a:gd name="connsiteX0" fmla="*/ 1422277 w 1433602"/>
              <a:gd name="connsiteY0" fmla="*/ 172318 h 339739"/>
              <a:gd name="connsiteX1" fmla="*/ 687891 w 1433602"/>
              <a:gd name="connsiteY1" fmla="*/ 339582 h 339739"/>
              <a:gd name="connsiteX2" fmla="*/ 0 w 1433602"/>
              <a:gd name="connsiteY2" fmla="*/ 195566 h 339739"/>
              <a:gd name="connsiteX3" fmla="*/ 687891 w 1433602"/>
              <a:gd name="connsiteY3" fmla="*/ 51550 h 339739"/>
              <a:gd name="connsiteX4" fmla="*/ 1265743 w 1433602"/>
              <a:gd name="connsiteY4" fmla="*/ 23535 h 339739"/>
              <a:gd name="connsiteX0" fmla="*/ 1422277 w 1436225"/>
              <a:gd name="connsiteY0" fmla="*/ 240441 h 407862"/>
              <a:gd name="connsiteX1" fmla="*/ 687891 w 1436225"/>
              <a:gd name="connsiteY1" fmla="*/ 407705 h 407862"/>
              <a:gd name="connsiteX2" fmla="*/ 0 w 1436225"/>
              <a:gd name="connsiteY2" fmla="*/ 263689 h 407862"/>
              <a:gd name="connsiteX3" fmla="*/ 687891 w 1436225"/>
              <a:gd name="connsiteY3" fmla="*/ 119673 h 407862"/>
              <a:gd name="connsiteX4" fmla="*/ 1436225 w 1436225"/>
              <a:gd name="connsiteY4" fmla="*/ 14167 h 407862"/>
              <a:gd name="connsiteX0" fmla="*/ 1422277 w 1436225"/>
              <a:gd name="connsiteY0" fmla="*/ 226277 h 393698"/>
              <a:gd name="connsiteX1" fmla="*/ 687891 w 1436225"/>
              <a:gd name="connsiteY1" fmla="*/ 393541 h 393698"/>
              <a:gd name="connsiteX2" fmla="*/ 0 w 1436225"/>
              <a:gd name="connsiteY2" fmla="*/ 249525 h 393698"/>
              <a:gd name="connsiteX3" fmla="*/ 687891 w 1436225"/>
              <a:gd name="connsiteY3" fmla="*/ 105509 h 393698"/>
              <a:gd name="connsiteX4" fmla="*/ 1436225 w 1436225"/>
              <a:gd name="connsiteY4" fmla="*/ 3 h 393698"/>
              <a:gd name="connsiteX0" fmla="*/ 1608257 w 1617467"/>
              <a:gd name="connsiteY0" fmla="*/ 179782 h 394721"/>
              <a:gd name="connsiteX1" fmla="*/ 687891 w 1617467"/>
              <a:gd name="connsiteY1" fmla="*/ 393541 h 394721"/>
              <a:gd name="connsiteX2" fmla="*/ 0 w 1617467"/>
              <a:gd name="connsiteY2" fmla="*/ 249525 h 394721"/>
              <a:gd name="connsiteX3" fmla="*/ 687891 w 1617467"/>
              <a:gd name="connsiteY3" fmla="*/ 105509 h 394721"/>
              <a:gd name="connsiteX4" fmla="*/ 1436225 w 1617467"/>
              <a:gd name="connsiteY4" fmla="*/ 3 h 394721"/>
              <a:gd name="connsiteX0" fmla="*/ 1608257 w 1753940"/>
              <a:gd name="connsiteY0" fmla="*/ 210777 h 425716"/>
              <a:gd name="connsiteX1" fmla="*/ 687891 w 1753940"/>
              <a:gd name="connsiteY1" fmla="*/ 424536 h 425716"/>
              <a:gd name="connsiteX2" fmla="*/ 0 w 1753940"/>
              <a:gd name="connsiteY2" fmla="*/ 280520 h 425716"/>
              <a:gd name="connsiteX3" fmla="*/ 687891 w 1753940"/>
              <a:gd name="connsiteY3" fmla="*/ 136504 h 425716"/>
              <a:gd name="connsiteX4" fmla="*/ 1753940 w 1753940"/>
              <a:gd name="connsiteY4" fmla="*/ 2 h 425716"/>
              <a:gd name="connsiteX0" fmla="*/ 1871729 w 1879010"/>
              <a:gd name="connsiteY0" fmla="*/ 280519 h 424536"/>
              <a:gd name="connsiteX1" fmla="*/ 687891 w 1879010"/>
              <a:gd name="connsiteY1" fmla="*/ 424536 h 424536"/>
              <a:gd name="connsiteX2" fmla="*/ 0 w 1879010"/>
              <a:gd name="connsiteY2" fmla="*/ 280520 h 424536"/>
              <a:gd name="connsiteX3" fmla="*/ 687891 w 1879010"/>
              <a:gd name="connsiteY3" fmla="*/ 136504 h 424536"/>
              <a:gd name="connsiteX4" fmla="*/ 1753940 w 1879010"/>
              <a:gd name="connsiteY4" fmla="*/ 2 h 4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010" h="424536">
                <a:moveTo>
                  <a:pt x="1871729" y="280519"/>
                </a:moveTo>
                <a:cubicBezTo>
                  <a:pt x="1972468" y="352308"/>
                  <a:pt x="999846" y="424536"/>
                  <a:pt x="687891" y="424536"/>
                </a:cubicBezTo>
                <a:cubicBezTo>
                  <a:pt x="375936" y="424536"/>
                  <a:pt x="0" y="360058"/>
                  <a:pt x="0" y="280520"/>
                </a:cubicBezTo>
                <a:cubicBezTo>
                  <a:pt x="0" y="200982"/>
                  <a:pt x="395568" y="183257"/>
                  <a:pt x="687891" y="136504"/>
                </a:cubicBezTo>
                <a:cubicBezTo>
                  <a:pt x="980214" y="89751"/>
                  <a:pt x="1600507" y="-495"/>
                  <a:pt x="1753940" y="2"/>
                </a:cubicBez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82748-4368-4B3B-8B96-7568F033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Transpolar arc/cusp spot interaction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0332B4-A1BB-41EF-B3DA-869F28BD0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24811" r="24829"/>
          <a:stretch/>
        </p:blipFill>
        <p:spPr bwMode="auto">
          <a:xfrm>
            <a:off x="407368" y="1052042"/>
            <a:ext cx="1944216" cy="5759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7D580-C262-45A0-972C-B84C31F5C39D}"/>
              </a:ext>
            </a:extLst>
          </p:cNvPr>
          <p:cNvSpPr txBox="1"/>
          <p:nvPr/>
        </p:nvSpPr>
        <p:spPr>
          <a:xfrm flipH="1">
            <a:off x="2328577" y="6442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Fear et al. (2015)</a:t>
            </a: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0C0FBBE8-2132-4CB7-8717-AE77EBD3A596}"/>
              </a:ext>
            </a:extLst>
          </p:cNvPr>
          <p:cNvSpPr>
            <a:spLocks/>
          </p:cNvSpPr>
          <p:nvPr/>
        </p:nvSpPr>
        <p:spPr bwMode="auto">
          <a:xfrm>
            <a:off x="5135340" y="4717875"/>
            <a:ext cx="868363" cy="709613"/>
          </a:xfrm>
          <a:custGeom>
            <a:avLst/>
            <a:gdLst>
              <a:gd name="T0" fmla="*/ 0 w 547"/>
              <a:gd name="T1" fmla="*/ 295 h 447"/>
              <a:gd name="T2" fmla="*/ 536 w 547"/>
              <a:gd name="T3" fmla="*/ 225 h 447"/>
              <a:gd name="T4" fmla="*/ 11 w 547"/>
              <a:gd name="T5" fmla="*/ 1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7" h="447">
                <a:moveTo>
                  <a:pt x="0" y="295"/>
                </a:moveTo>
                <a:cubicBezTo>
                  <a:pt x="147" y="394"/>
                  <a:pt x="547" y="447"/>
                  <a:pt x="536" y="225"/>
                </a:cubicBezTo>
                <a:cubicBezTo>
                  <a:pt x="525" y="0"/>
                  <a:pt x="185" y="54"/>
                  <a:pt x="11" y="14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6F4D14E-989E-472F-9AF6-264434182678}"/>
              </a:ext>
            </a:extLst>
          </p:cNvPr>
          <p:cNvSpPr>
            <a:spLocks/>
          </p:cNvSpPr>
          <p:nvPr/>
        </p:nvSpPr>
        <p:spPr bwMode="auto">
          <a:xfrm>
            <a:off x="3863752" y="4657550"/>
            <a:ext cx="1057275" cy="838200"/>
          </a:xfrm>
          <a:custGeom>
            <a:avLst/>
            <a:gdLst>
              <a:gd name="T0" fmla="*/ 654 w 666"/>
              <a:gd name="T1" fmla="*/ 336 h 528"/>
              <a:gd name="T2" fmla="*/ 246 w 666"/>
              <a:gd name="T3" fmla="*/ 516 h 528"/>
              <a:gd name="T4" fmla="*/ 3 w 666"/>
              <a:gd name="T5" fmla="*/ 266 h 528"/>
              <a:gd name="T6" fmla="*/ 252 w 666"/>
              <a:gd name="T7" fmla="*/ 14 h 528"/>
              <a:gd name="T8" fmla="*/ 666 w 666"/>
              <a:gd name="T9" fmla="*/ 18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528">
                <a:moveTo>
                  <a:pt x="654" y="336"/>
                </a:moveTo>
                <a:cubicBezTo>
                  <a:pt x="586" y="358"/>
                  <a:pt x="354" y="528"/>
                  <a:pt x="246" y="516"/>
                </a:cubicBezTo>
                <a:cubicBezTo>
                  <a:pt x="138" y="504"/>
                  <a:pt x="6" y="396"/>
                  <a:pt x="3" y="266"/>
                </a:cubicBezTo>
                <a:cubicBezTo>
                  <a:pt x="0" y="136"/>
                  <a:pt x="142" y="28"/>
                  <a:pt x="252" y="14"/>
                </a:cubicBezTo>
                <a:cubicBezTo>
                  <a:pt x="362" y="0"/>
                  <a:pt x="580" y="147"/>
                  <a:pt x="666" y="18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5ECDB0C8-197B-4368-8417-4694432D079D}"/>
              </a:ext>
            </a:extLst>
          </p:cNvPr>
          <p:cNvSpPr>
            <a:spLocks/>
          </p:cNvSpPr>
          <p:nvPr/>
        </p:nvSpPr>
        <p:spPr bwMode="auto">
          <a:xfrm>
            <a:off x="4370165" y="4771850"/>
            <a:ext cx="506412" cy="565150"/>
          </a:xfrm>
          <a:custGeom>
            <a:avLst/>
            <a:gdLst>
              <a:gd name="T0" fmla="*/ 319 w 319"/>
              <a:gd name="T1" fmla="*/ 246 h 356"/>
              <a:gd name="T2" fmla="*/ 4 w 319"/>
              <a:gd name="T3" fmla="*/ 176 h 356"/>
              <a:gd name="T4" fmla="*/ 319 w 319"/>
              <a:gd name="T5" fmla="*/ 12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356">
                <a:moveTo>
                  <a:pt x="319" y="246"/>
                </a:moveTo>
                <a:cubicBezTo>
                  <a:pt x="172" y="345"/>
                  <a:pt x="0" y="356"/>
                  <a:pt x="4" y="176"/>
                </a:cubicBezTo>
                <a:cubicBezTo>
                  <a:pt x="10" y="0"/>
                  <a:pt x="145" y="38"/>
                  <a:pt x="319" y="1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112674A8-E816-418E-B730-94882603AD2B}"/>
              </a:ext>
            </a:extLst>
          </p:cNvPr>
          <p:cNvSpPr>
            <a:spLocks/>
          </p:cNvSpPr>
          <p:nvPr/>
        </p:nvSpPr>
        <p:spPr bwMode="auto">
          <a:xfrm>
            <a:off x="4886835" y="4739962"/>
            <a:ext cx="2384598" cy="682929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2444"/>
              <a:gd name="connsiteY0" fmla="*/ 25043 h 34710"/>
              <a:gd name="connsiteX1" fmla="*/ 980 w 12444"/>
              <a:gd name="connsiteY1" fmla="*/ 24737 h 34710"/>
              <a:gd name="connsiteX2" fmla="*/ 12444 w 12444"/>
              <a:gd name="connsiteY2" fmla="*/ 17990 h 34710"/>
              <a:gd name="connsiteX3" fmla="*/ 1098 w 12444"/>
              <a:gd name="connsiteY3" fmla="*/ 9045 h 3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" h="34710">
                <a:moveTo>
                  <a:pt x="984" y="25043"/>
                </a:moveTo>
                <a:cubicBezTo>
                  <a:pt x="992" y="25032"/>
                  <a:pt x="-1233" y="25978"/>
                  <a:pt x="980" y="24737"/>
                </a:cubicBezTo>
                <a:cubicBezTo>
                  <a:pt x="3541" y="49517"/>
                  <a:pt x="12433" y="20646"/>
                  <a:pt x="12444" y="17990"/>
                </a:cubicBezTo>
                <a:cubicBezTo>
                  <a:pt x="12190" y="15566"/>
                  <a:pt x="2822" y="-14711"/>
                  <a:pt x="1098" y="9045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916008EF-5B86-4C00-BFA8-AFF9857C5954}"/>
              </a:ext>
            </a:extLst>
          </p:cNvPr>
          <p:cNvSpPr>
            <a:spLocks/>
          </p:cNvSpPr>
          <p:nvPr/>
        </p:nvSpPr>
        <p:spPr bwMode="auto">
          <a:xfrm>
            <a:off x="5066747" y="4448548"/>
            <a:ext cx="2546139" cy="1273308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7" h="64716">
                <a:moveTo>
                  <a:pt x="3" y="43779"/>
                </a:moveTo>
                <a:cubicBezTo>
                  <a:pt x="6244" y="95735"/>
                  <a:pt x="13074" y="34962"/>
                  <a:pt x="13287" y="32306"/>
                </a:cubicBezTo>
                <a:cubicBezTo>
                  <a:pt x="13033" y="29882"/>
                  <a:pt x="5808" y="-31115"/>
                  <a:pt x="0" y="2099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 useBgFill="1">
        <p:nvSpPr>
          <p:cNvPr id="35" name="Donut 35">
            <a:extLst>
              <a:ext uri="{FF2B5EF4-FFF2-40B4-BE49-F238E27FC236}">
                <a16:creationId xmlns:a16="http://schemas.microsoft.com/office/drawing/2014/main" id="{D3D19886-2BCF-4D07-8674-BA923284C37B}"/>
              </a:ext>
            </a:extLst>
          </p:cNvPr>
          <p:cNvSpPr/>
          <p:nvPr/>
        </p:nvSpPr>
        <p:spPr>
          <a:xfrm>
            <a:off x="8112224" y="3140968"/>
            <a:ext cx="3168350" cy="3168352"/>
          </a:xfrm>
          <a:prstGeom prst="donut">
            <a:avLst>
              <a:gd name="adj" fmla="val 132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8DC298-EF0E-407D-9DD3-98471173137E}"/>
              </a:ext>
            </a:extLst>
          </p:cNvPr>
          <p:cNvSpPr txBox="1"/>
          <p:nvPr/>
        </p:nvSpPr>
        <p:spPr>
          <a:xfrm rot="16200000">
            <a:off x="7874483" y="457880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12 MLT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31D0CD-F2C8-4DB7-B87C-105DF96383E3}"/>
              </a:ext>
            </a:extLst>
          </p:cNvPr>
          <p:cNvSpPr txBox="1"/>
          <p:nvPr/>
        </p:nvSpPr>
        <p:spPr>
          <a:xfrm rot="5400000" flipH="1">
            <a:off x="10678712" y="455606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0 MLT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4B000B-805D-4EE8-9D1F-4B9F74F97109}"/>
              </a:ext>
            </a:extLst>
          </p:cNvPr>
          <p:cNvSpPr txBox="1"/>
          <p:nvPr/>
        </p:nvSpPr>
        <p:spPr>
          <a:xfrm flipH="1">
            <a:off x="9264352" y="325129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6 MLT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F7B4EF-FBCF-443B-A39E-14244C8E8D84}"/>
              </a:ext>
            </a:extLst>
          </p:cNvPr>
          <p:cNvSpPr txBox="1"/>
          <p:nvPr/>
        </p:nvSpPr>
        <p:spPr>
          <a:xfrm flipH="1">
            <a:off x="9264352" y="5834294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18 MLT</a:t>
            </a: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AB3D9B5-B943-4C99-9B5F-F13605AA858A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742511" y="4601665"/>
            <a:ext cx="531812" cy="79821"/>
          </a:xfrm>
          <a:custGeom>
            <a:avLst/>
            <a:gdLst>
              <a:gd name="T0" fmla="*/ 0 w 586"/>
              <a:gd name="T1" fmla="*/ 114 h 114"/>
              <a:gd name="T2" fmla="*/ 307 w 586"/>
              <a:gd name="T3" fmla="*/ 7 h 114"/>
              <a:gd name="T4" fmla="*/ 586 w 586"/>
              <a:gd name="T5" fmla="*/ 11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6" h="114">
                <a:moveTo>
                  <a:pt x="0" y="114"/>
                </a:moveTo>
                <a:cubicBezTo>
                  <a:pt x="1" y="111"/>
                  <a:pt x="138" y="0"/>
                  <a:pt x="307" y="7"/>
                </a:cubicBezTo>
                <a:cubicBezTo>
                  <a:pt x="476" y="14"/>
                  <a:pt x="586" y="112"/>
                  <a:pt x="586" y="112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80EBD72A-D50A-4B82-9083-234A9E45DECF}"/>
              </a:ext>
            </a:extLst>
          </p:cNvPr>
          <p:cNvSpPr>
            <a:spLocks/>
          </p:cNvSpPr>
          <p:nvPr/>
        </p:nvSpPr>
        <p:spPr bwMode="auto">
          <a:xfrm>
            <a:off x="4985186" y="4109609"/>
            <a:ext cx="2870945" cy="1949843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  <a:gd name="connsiteX0" fmla="*/ 327 w 13611"/>
              <a:gd name="connsiteY0" fmla="*/ 43779 h 64716"/>
              <a:gd name="connsiteX1" fmla="*/ 13611 w 13611"/>
              <a:gd name="connsiteY1" fmla="*/ 32306 h 64716"/>
              <a:gd name="connsiteX2" fmla="*/ 0 w 13611"/>
              <a:gd name="connsiteY2" fmla="*/ 20998 h 64716"/>
              <a:gd name="connsiteX0" fmla="*/ 0 w 13688"/>
              <a:gd name="connsiteY0" fmla="*/ 44567 h 65338"/>
              <a:gd name="connsiteX1" fmla="*/ 13688 w 13688"/>
              <a:gd name="connsiteY1" fmla="*/ 32306 h 65338"/>
              <a:gd name="connsiteX2" fmla="*/ 77 w 13688"/>
              <a:gd name="connsiteY2" fmla="*/ 20998 h 65338"/>
              <a:gd name="connsiteX0" fmla="*/ 0 w 13688"/>
              <a:gd name="connsiteY0" fmla="*/ 54654 h 75425"/>
              <a:gd name="connsiteX1" fmla="*/ 13688 w 13688"/>
              <a:gd name="connsiteY1" fmla="*/ 42393 h 75425"/>
              <a:gd name="connsiteX2" fmla="*/ 77 w 13688"/>
              <a:gd name="connsiteY2" fmla="*/ 31085 h 75425"/>
              <a:gd name="connsiteX0" fmla="*/ 0 w 14982"/>
              <a:gd name="connsiteY0" fmla="*/ 54391 h 75412"/>
              <a:gd name="connsiteX1" fmla="*/ 14982 w 14982"/>
              <a:gd name="connsiteY1" fmla="*/ 43312 h 75412"/>
              <a:gd name="connsiteX2" fmla="*/ 77 w 14982"/>
              <a:gd name="connsiteY2" fmla="*/ 30822 h 75412"/>
              <a:gd name="connsiteX0" fmla="*/ 0 w 14982"/>
              <a:gd name="connsiteY0" fmla="*/ 54391 h 80279"/>
              <a:gd name="connsiteX1" fmla="*/ 14982 w 14982"/>
              <a:gd name="connsiteY1" fmla="*/ 43312 h 80279"/>
              <a:gd name="connsiteX2" fmla="*/ 77 w 14982"/>
              <a:gd name="connsiteY2" fmla="*/ 30822 h 80279"/>
              <a:gd name="connsiteX0" fmla="*/ 0 w 14982"/>
              <a:gd name="connsiteY0" fmla="*/ 54391 h 89515"/>
              <a:gd name="connsiteX1" fmla="*/ 14982 w 14982"/>
              <a:gd name="connsiteY1" fmla="*/ 43312 h 89515"/>
              <a:gd name="connsiteX2" fmla="*/ 77 w 14982"/>
              <a:gd name="connsiteY2" fmla="*/ 30822 h 89515"/>
              <a:gd name="connsiteX0" fmla="*/ 0 w 14982"/>
              <a:gd name="connsiteY0" fmla="*/ 54391 h 90039"/>
              <a:gd name="connsiteX1" fmla="*/ 14982 w 14982"/>
              <a:gd name="connsiteY1" fmla="*/ 43312 h 90039"/>
              <a:gd name="connsiteX2" fmla="*/ 77 w 14982"/>
              <a:gd name="connsiteY2" fmla="*/ 30822 h 90039"/>
              <a:gd name="connsiteX0" fmla="*/ 0 w 14982"/>
              <a:gd name="connsiteY0" fmla="*/ 56131 h 91779"/>
              <a:gd name="connsiteX1" fmla="*/ 14982 w 14982"/>
              <a:gd name="connsiteY1" fmla="*/ 45052 h 91779"/>
              <a:gd name="connsiteX2" fmla="*/ 77 w 14982"/>
              <a:gd name="connsiteY2" fmla="*/ 32562 h 91779"/>
              <a:gd name="connsiteX0" fmla="*/ 0 w 14982"/>
              <a:gd name="connsiteY0" fmla="*/ 54913 h 90561"/>
              <a:gd name="connsiteX1" fmla="*/ 14982 w 14982"/>
              <a:gd name="connsiteY1" fmla="*/ 43834 h 90561"/>
              <a:gd name="connsiteX2" fmla="*/ 77 w 14982"/>
              <a:gd name="connsiteY2" fmla="*/ 31344 h 90561"/>
              <a:gd name="connsiteX0" fmla="*/ 0 w 14982"/>
              <a:gd name="connsiteY0" fmla="*/ 60661 h 96309"/>
              <a:gd name="connsiteX1" fmla="*/ 14982 w 14982"/>
              <a:gd name="connsiteY1" fmla="*/ 49582 h 96309"/>
              <a:gd name="connsiteX2" fmla="*/ 77 w 14982"/>
              <a:gd name="connsiteY2" fmla="*/ 37092 h 96309"/>
              <a:gd name="connsiteX0" fmla="*/ 0 w 14982"/>
              <a:gd name="connsiteY0" fmla="*/ 60661 h 99101"/>
              <a:gd name="connsiteX1" fmla="*/ 14982 w 14982"/>
              <a:gd name="connsiteY1" fmla="*/ 49582 h 99101"/>
              <a:gd name="connsiteX2" fmla="*/ 77 w 14982"/>
              <a:gd name="connsiteY2" fmla="*/ 37092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2" h="99101">
                <a:moveTo>
                  <a:pt x="0" y="60661"/>
                </a:moveTo>
                <a:cubicBezTo>
                  <a:pt x="4058" y="152003"/>
                  <a:pt x="14769" y="52238"/>
                  <a:pt x="14982" y="49582"/>
                </a:cubicBezTo>
                <a:cubicBezTo>
                  <a:pt x="14728" y="47158"/>
                  <a:pt x="3620" y="-52043"/>
                  <a:pt x="77" y="3709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5" name="AutoShape 15">
            <a:extLst>
              <a:ext uri="{FF2B5EF4-FFF2-40B4-BE49-F238E27FC236}">
                <a16:creationId xmlns:a16="http://schemas.microsoft.com/office/drawing/2014/main" id="{D46A80A1-A5E3-49CA-89B5-71894F28955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6630624">
            <a:off x="5316903" y="6078993"/>
            <a:ext cx="93662" cy="14287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96FB2B8F-0862-4E06-905C-07180132853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898693">
            <a:off x="5208658" y="6264483"/>
            <a:ext cx="93662" cy="14287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E4C28E-A26A-491B-B976-B50EA249EC03}"/>
              </a:ext>
            </a:extLst>
          </p:cNvPr>
          <p:cNvSpPr>
            <a:spLocks/>
          </p:cNvSpPr>
          <p:nvPr/>
        </p:nvSpPr>
        <p:spPr bwMode="auto">
          <a:xfrm flipV="1">
            <a:off x="2738152" y="3793081"/>
            <a:ext cx="3293200" cy="2640537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  <a:gd name="connsiteX0" fmla="*/ 9999 w 9999"/>
              <a:gd name="connsiteY0" fmla="*/ 0 h 9884"/>
              <a:gd name="connsiteX1" fmla="*/ 4432 w 9999"/>
              <a:gd name="connsiteY1" fmla="*/ 917 h 9884"/>
              <a:gd name="connsiteX2" fmla="*/ 0 w 9999"/>
              <a:gd name="connsiteY2" fmla="*/ 4288 h 9884"/>
              <a:gd name="connsiteX3" fmla="*/ 1085 w 9999"/>
              <a:gd name="connsiteY3" fmla="*/ 9884 h 9884"/>
              <a:gd name="connsiteX0" fmla="*/ 10000 w 10000"/>
              <a:gd name="connsiteY0" fmla="*/ 0 h 10000"/>
              <a:gd name="connsiteX1" fmla="*/ 4468 w 10000"/>
              <a:gd name="connsiteY1" fmla="*/ 1127 h 10000"/>
              <a:gd name="connsiteX2" fmla="*/ 0 w 10000"/>
              <a:gd name="connsiteY2" fmla="*/ 4338 h 10000"/>
              <a:gd name="connsiteX3" fmla="*/ 1085 w 10000"/>
              <a:gd name="connsiteY3" fmla="*/ 10000 h 10000"/>
              <a:gd name="connsiteX0" fmla="*/ 51 w 9576"/>
              <a:gd name="connsiteY0" fmla="*/ 9157 h 9158"/>
              <a:gd name="connsiteX1" fmla="*/ 9417 w 9576"/>
              <a:gd name="connsiteY1" fmla="*/ 38 h 9158"/>
              <a:gd name="connsiteX2" fmla="*/ 4949 w 9576"/>
              <a:gd name="connsiteY2" fmla="*/ 3249 h 9158"/>
              <a:gd name="connsiteX3" fmla="*/ 6034 w 9576"/>
              <a:gd name="connsiteY3" fmla="*/ 8911 h 9158"/>
              <a:gd name="connsiteX0" fmla="*/ 82 w 9863"/>
              <a:gd name="connsiteY0" fmla="*/ 10593 h 10594"/>
              <a:gd name="connsiteX1" fmla="*/ 9863 w 9863"/>
              <a:gd name="connsiteY1" fmla="*/ 635 h 10594"/>
              <a:gd name="connsiteX2" fmla="*/ 5197 w 9863"/>
              <a:gd name="connsiteY2" fmla="*/ 4142 h 10594"/>
              <a:gd name="connsiteX3" fmla="*/ 6330 w 9863"/>
              <a:gd name="connsiteY3" fmla="*/ 10324 h 10594"/>
              <a:gd name="connsiteX0" fmla="*/ 93 w 10010"/>
              <a:gd name="connsiteY0" fmla="*/ 9891 h 9892"/>
              <a:gd name="connsiteX1" fmla="*/ 10010 w 10010"/>
              <a:gd name="connsiteY1" fmla="*/ 491 h 9892"/>
              <a:gd name="connsiteX2" fmla="*/ 5279 w 10010"/>
              <a:gd name="connsiteY2" fmla="*/ 3802 h 9892"/>
              <a:gd name="connsiteX3" fmla="*/ 6428 w 10010"/>
              <a:gd name="connsiteY3" fmla="*/ 9637 h 9892"/>
              <a:gd name="connsiteX0" fmla="*/ 124 w 8166"/>
              <a:gd name="connsiteY0" fmla="*/ 20879 h 20879"/>
              <a:gd name="connsiteX1" fmla="*/ 8166 w 8166"/>
              <a:gd name="connsiteY1" fmla="*/ 285 h 20879"/>
              <a:gd name="connsiteX2" fmla="*/ 3440 w 8166"/>
              <a:gd name="connsiteY2" fmla="*/ 3633 h 20879"/>
              <a:gd name="connsiteX3" fmla="*/ 4588 w 8166"/>
              <a:gd name="connsiteY3" fmla="*/ 9531 h 20879"/>
              <a:gd name="connsiteX0" fmla="*/ 0 w 9848"/>
              <a:gd name="connsiteY0" fmla="*/ 10460 h 10460"/>
              <a:gd name="connsiteX1" fmla="*/ 9848 w 9848"/>
              <a:gd name="connsiteY1" fmla="*/ 597 h 10460"/>
              <a:gd name="connsiteX2" fmla="*/ 4061 w 9848"/>
              <a:gd name="connsiteY2" fmla="*/ 2200 h 10460"/>
              <a:gd name="connsiteX3" fmla="*/ 5466 w 9848"/>
              <a:gd name="connsiteY3" fmla="*/ 5025 h 10460"/>
              <a:gd name="connsiteX0" fmla="*/ 0 w 10000"/>
              <a:gd name="connsiteY0" fmla="*/ 9429 h 9429"/>
              <a:gd name="connsiteX1" fmla="*/ 10000 w 10000"/>
              <a:gd name="connsiteY1" fmla="*/ 0 h 9429"/>
              <a:gd name="connsiteX2" fmla="*/ 4124 w 10000"/>
              <a:gd name="connsiteY2" fmla="*/ 1532 h 9429"/>
              <a:gd name="connsiteX3" fmla="*/ 5550 w 10000"/>
              <a:gd name="connsiteY3" fmla="*/ 4233 h 9429"/>
              <a:gd name="connsiteX0" fmla="*/ 0 w 9858"/>
              <a:gd name="connsiteY0" fmla="*/ 13020 h 13020"/>
              <a:gd name="connsiteX1" fmla="*/ 9858 w 9858"/>
              <a:gd name="connsiteY1" fmla="*/ 0 h 13020"/>
              <a:gd name="connsiteX2" fmla="*/ 3982 w 9858"/>
              <a:gd name="connsiteY2" fmla="*/ 1625 h 13020"/>
              <a:gd name="connsiteX3" fmla="*/ 5408 w 9858"/>
              <a:gd name="connsiteY3" fmla="*/ 4489 h 13020"/>
              <a:gd name="connsiteX0" fmla="*/ 129 w 10129"/>
              <a:gd name="connsiteY0" fmla="*/ 10000 h 10000"/>
              <a:gd name="connsiteX1" fmla="*/ 10129 w 10129"/>
              <a:gd name="connsiteY1" fmla="*/ 0 h 10000"/>
              <a:gd name="connsiteX2" fmla="*/ 4168 w 10129"/>
              <a:gd name="connsiteY2" fmla="*/ 1248 h 10000"/>
              <a:gd name="connsiteX3" fmla="*/ 5615 w 10129"/>
              <a:gd name="connsiteY3" fmla="*/ 3448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4039 w 10000"/>
              <a:gd name="connsiteY2" fmla="*/ 1248 h 10000"/>
              <a:gd name="connsiteX3" fmla="*/ 5486 w 10000"/>
              <a:gd name="connsiteY3" fmla="*/ 3448 h 10000"/>
              <a:gd name="connsiteX0" fmla="*/ 0 w 10000"/>
              <a:gd name="connsiteY0" fmla="*/ 10064 h 10064"/>
              <a:gd name="connsiteX1" fmla="*/ 10000 w 10000"/>
              <a:gd name="connsiteY1" fmla="*/ 64 h 10064"/>
              <a:gd name="connsiteX2" fmla="*/ 4039 w 10000"/>
              <a:gd name="connsiteY2" fmla="*/ 1312 h 10064"/>
              <a:gd name="connsiteX3" fmla="*/ 5486 w 10000"/>
              <a:gd name="connsiteY3" fmla="*/ 3512 h 10064"/>
              <a:gd name="connsiteX0" fmla="*/ 0 w 13793"/>
              <a:gd name="connsiteY0" fmla="*/ 8515 h 8515"/>
              <a:gd name="connsiteX1" fmla="*/ 13793 w 13793"/>
              <a:gd name="connsiteY1" fmla="*/ 216 h 8515"/>
              <a:gd name="connsiteX2" fmla="*/ 7832 w 13793"/>
              <a:gd name="connsiteY2" fmla="*/ 1464 h 8515"/>
              <a:gd name="connsiteX3" fmla="*/ 9279 w 13793"/>
              <a:gd name="connsiteY3" fmla="*/ 3664 h 8515"/>
              <a:gd name="connsiteX0" fmla="*/ 0 w 10000"/>
              <a:gd name="connsiteY0" fmla="*/ 9802 h 9802"/>
              <a:gd name="connsiteX1" fmla="*/ 10000 w 10000"/>
              <a:gd name="connsiteY1" fmla="*/ 56 h 9802"/>
              <a:gd name="connsiteX2" fmla="*/ 5678 w 10000"/>
              <a:gd name="connsiteY2" fmla="*/ 1521 h 9802"/>
              <a:gd name="connsiteX3" fmla="*/ 6727 w 10000"/>
              <a:gd name="connsiteY3" fmla="*/ 4105 h 9802"/>
              <a:gd name="connsiteX0" fmla="*/ 0 w 10226"/>
              <a:gd name="connsiteY0" fmla="*/ 9990 h 9990"/>
              <a:gd name="connsiteX1" fmla="*/ 10000 w 10226"/>
              <a:gd name="connsiteY1" fmla="*/ 47 h 9990"/>
              <a:gd name="connsiteX2" fmla="*/ 5678 w 10226"/>
              <a:gd name="connsiteY2" fmla="*/ 1542 h 9990"/>
              <a:gd name="connsiteX3" fmla="*/ 6727 w 10226"/>
              <a:gd name="connsiteY3" fmla="*/ 4178 h 9990"/>
              <a:gd name="connsiteX0" fmla="*/ 0 w 9783"/>
              <a:gd name="connsiteY0" fmla="*/ 10121 h 10121"/>
              <a:gd name="connsiteX1" fmla="*/ 9779 w 9783"/>
              <a:gd name="connsiteY1" fmla="*/ 168 h 10121"/>
              <a:gd name="connsiteX2" fmla="*/ 5553 w 9783"/>
              <a:gd name="connsiteY2" fmla="*/ 1665 h 10121"/>
              <a:gd name="connsiteX3" fmla="*/ 6578 w 9783"/>
              <a:gd name="connsiteY3" fmla="*/ 4303 h 10121"/>
              <a:gd name="connsiteX0" fmla="*/ 0 w 10000"/>
              <a:gd name="connsiteY0" fmla="*/ 10086 h 10086"/>
              <a:gd name="connsiteX1" fmla="*/ 9996 w 10000"/>
              <a:gd name="connsiteY1" fmla="*/ 252 h 10086"/>
              <a:gd name="connsiteX2" fmla="*/ 5676 w 10000"/>
              <a:gd name="connsiteY2" fmla="*/ 1731 h 10086"/>
              <a:gd name="connsiteX3" fmla="*/ 6724 w 10000"/>
              <a:gd name="connsiteY3" fmla="*/ 4338 h 10086"/>
              <a:gd name="connsiteX0" fmla="*/ 0 w 9993"/>
              <a:gd name="connsiteY0" fmla="*/ 10445 h 10445"/>
              <a:gd name="connsiteX1" fmla="*/ 9989 w 9993"/>
              <a:gd name="connsiteY1" fmla="*/ 229 h 10445"/>
              <a:gd name="connsiteX2" fmla="*/ 5676 w 9993"/>
              <a:gd name="connsiteY2" fmla="*/ 2090 h 10445"/>
              <a:gd name="connsiteX3" fmla="*/ 6724 w 9993"/>
              <a:gd name="connsiteY3" fmla="*/ 4697 h 10445"/>
              <a:gd name="connsiteX0" fmla="*/ 0 w 10001"/>
              <a:gd name="connsiteY0" fmla="*/ 10000 h 10000"/>
              <a:gd name="connsiteX1" fmla="*/ 9996 w 10001"/>
              <a:gd name="connsiteY1" fmla="*/ 219 h 10000"/>
              <a:gd name="connsiteX2" fmla="*/ 5680 w 10001"/>
              <a:gd name="connsiteY2" fmla="*/ 2001 h 10000"/>
              <a:gd name="connsiteX3" fmla="*/ 6729 w 10001"/>
              <a:gd name="connsiteY3" fmla="*/ 4497 h 10000"/>
              <a:gd name="connsiteX0" fmla="*/ 0 w 10008"/>
              <a:gd name="connsiteY0" fmla="*/ 10086 h 10086"/>
              <a:gd name="connsiteX1" fmla="*/ 10003 w 10008"/>
              <a:gd name="connsiteY1" fmla="*/ 214 h 10086"/>
              <a:gd name="connsiteX2" fmla="*/ 5680 w 10008"/>
              <a:gd name="connsiteY2" fmla="*/ 2087 h 10086"/>
              <a:gd name="connsiteX3" fmla="*/ 6729 w 10008"/>
              <a:gd name="connsiteY3" fmla="*/ 4583 h 10086"/>
              <a:gd name="connsiteX0" fmla="*/ 0 w 10008"/>
              <a:gd name="connsiteY0" fmla="*/ 10217 h 10217"/>
              <a:gd name="connsiteX1" fmla="*/ 10003 w 10008"/>
              <a:gd name="connsiteY1" fmla="*/ 345 h 10217"/>
              <a:gd name="connsiteX2" fmla="*/ 5680 w 10008"/>
              <a:gd name="connsiteY2" fmla="*/ 2218 h 10217"/>
              <a:gd name="connsiteX3" fmla="*/ 6729 w 10008"/>
              <a:gd name="connsiteY3" fmla="*/ 4714 h 10217"/>
              <a:gd name="connsiteX0" fmla="*/ 0 w 10008"/>
              <a:gd name="connsiteY0" fmla="*/ 10521 h 10521"/>
              <a:gd name="connsiteX1" fmla="*/ 10003 w 10008"/>
              <a:gd name="connsiteY1" fmla="*/ 649 h 10521"/>
              <a:gd name="connsiteX2" fmla="*/ 5680 w 10008"/>
              <a:gd name="connsiteY2" fmla="*/ 2522 h 10521"/>
              <a:gd name="connsiteX3" fmla="*/ 6729 w 10008"/>
              <a:gd name="connsiteY3" fmla="*/ 5018 h 10521"/>
              <a:gd name="connsiteX0" fmla="*/ 0 w 10032"/>
              <a:gd name="connsiteY0" fmla="*/ 10970 h 10970"/>
              <a:gd name="connsiteX1" fmla="*/ 7189 w 10032"/>
              <a:gd name="connsiteY1" fmla="*/ 716 h 10970"/>
              <a:gd name="connsiteX2" fmla="*/ 10003 w 10032"/>
              <a:gd name="connsiteY2" fmla="*/ 1098 h 10970"/>
              <a:gd name="connsiteX3" fmla="*/ 5680 w 10032"/>
              <a:gd name="connsiteY3" fmla="*/ 2971 h 10970"/>
              <a:gd name="connsiteX4" fmla="*/ 6729 w 10032"/>
              <a:gd name="connsiteY4" fmla="*/ 5467 h 10970"/>
              <a:gd name="connsiteX0" fmla="*/ 0 w 10016"/>
              <a:gd name="connsiteY0" fmla="*/ 10354 h 10354"/>
              <a:gd name="connsiteX1" fmla="*/ 6783 w 10016"/>
              <a:gd name="connsiteY1" fmla="*/ 950 h 10354"/>
              <a:gd name="connsiteX2" fmla="*/ 10003 w 10016"/>
              <a:gd name="connsiteY2" fmla="*/ 482 h 10354"/>
              <a:gd name="connsiteX3" fmla="*/ 5680 w 10016"/>
              <a:gd name="connsiteY3" fmla="*/ 2355 h 10354"/>
              <a:gd name="connsiteX4" fmla="*/ 6729 w 10016"/>
              <a:gd name="connsiteY4" fmla="*/ 4851 h 10354"/>
              <a:gd name="connsiteX0" fmla="*/ 0 w 10020"/>
              <a:gd name="connsiteY0" fmla="*/ 10025 h 10025"/>
              <a:gd name="connsiteX1" fmla="*/ 6783 w 10020"/>
              <a:gd name="connsiteY1" fmla="*/ 621 h 10025"/>
              <a:gd name="connsiteX2" fmla="*/ 10003 w 10020"/>
              <a:gd name="connsiteY2" fmla="*/ 153 h 10025"/>
              <a:gd name="connsiteX3" fmla="*/ 5680 w 10020"/>
              <a:gd name="connsiteY3" fmla="*/ 2026 h 10025"/>
              <a:gd name="connsiteX4" fmla="*/ 6729 w 10020"/>
              <a:gd name="connsiteY4" fmla="*/ 4522 h 10025"/>
              <a:gd name="connsiteX0" fmla="*/ 0 w 10004"/>
              <a:gd name="connsiteY0" fmla="*/ 10193 h 10193"/>
              <a:gd name="connsiteX1" fmla="*/ 6783 w 10004"/>
              <a:gd name="connsiteY1" fmla="*/ 789 h 10193"/>
              <a:gd name="connsiteX2" fmla="*/ 10003 w 10004"/>
              <a:gd name="connsiteY2" fmla="*/ 321 h 10193"/>
              <a:gd name="connsiteX3" fmla="*/ 5680 w 10004"/>
              <a:gd name="connsiteY3" fmla="*/ 2194 h 10193"/>
              <a:gd name="connsiteX4" fmla="*/ 6729 w 10004"/>
              <a:gd name="connsiteY4" fmla="*/ 4690 h 10193"/>
              <a:gd name="connsiteX0" fmla="*/ 0 w 10048"/>
              <a:gd name="connsiteY0" fmla="*/ 10057 h 10057"/>
              <a:gd name="connsiteX1" fmla="*/ 6783 w 10048"/>
              <a:gd name="connsiteY1" fmla="*/ 653 h 10057"/>
              <a:gd name="connsiteX2" fmla="*/ 10047 w 10048"/>
              <a:gd name="connsiteY2" fmla="*/ 395 h 10057"/>
              <a:gd name="connsiteX3" fmla="*/ 5680 w 10048"/>
              <a:gd name="connsiteY3" fmla="*/ 2058 h 10057"/>
              <a:gd name="connsiteX4" fmla="*/ 6729 w 10048"/>
              <a:gd name="connsiteY4" fmla="*/ 4554 h 10057"/>
              <a:gd name="connsiteX0" fmla="*/ 0 w 10048"/>
              <a:gd name="connsiteY0" fmla="*/ 10026 h 10026"/>
              <a:gd name="connsiteX1" fmla="*/ 6783 w 10048"/>
              <a:gd name="connsiteY1" fmla="*/ 622 h 10026"/>
              <a:gd name="connsiteX2" fmla="*/ 10047 w 10048"/>
              <a:gd name="connsiteY2" fmla="*/ 364 h 10026"/>
              <a:gd name="connsiteX3" fmla="*/ 5680 w 10048"/>
              <a:gd name="connsiteY3" fmla="*/ 2027 h 10026"/>
              <a:gd name="connsiteX4" fmla="*/ 6729 w 10048"/>
              <a:gd name="connsiteY4" fmla="*/ 4523 h 10026"/>
              <a:gd name="connsiteX0" fmla="*/ 0 w 10048"/>
              <a:gd name="connsiteY0" fmla="*/ 10026 h 10026"/>
              <a:gd name="connsiteX1" fmla="*/ 6783 w 10048"/>
              <a:gd name="connsiteY1" fmla="*/ 622 h 10026"/>
              <a:gd name="connsiteX2" fmla="*/ 10047 w 10048"/>
              <a:gd name="connsiteY2" fmla="*/ 364 h 10026"/>
              <a:gd name="connsiteX3" fmla="*/ 5680 w 10048"/>
              <a:gd name="connsiteY3" fmla="*/ 2027 h 10026"/>
              <a:gd name="connsiteX4" fmla="*/ 6729 w 10048"/>
              <a:gd name="connsiteY4" fmla="*/ 4523 h 10026"/>
              <a:gd name="connsiteX0" fmla="*/ 0 w 10033"/>
              <a:gd name="connsiteY0" fmla="*/ 10090 h 10090"/>
              <a:gd name="connsiteX1" fmla="*/ 6768 w 10033"/>
              <a:gd name="connsiteY1" fmla="*/ 622 h 10090"/>
              <a:gd name="connsiteX2" fmla="*/ 10032 w 10033"/>
              <a:gd name="connsiteY2" fmla="*/ 364 h 10090"/>
              <a:gd name="connsiteX3" fmla="*/ 5665 w 10033"/>
              <a:gd name="connsiteY3" fmla="*/ 2027 h 10090"/>
              <a:gd name="connsiteX4" fmla="*/ 6714 w 10033"/>
              <a:gd name="connsiteY4" fmla="*/ 4523 h 10090"/>
              <a:gd name="connsiteX0" fmla="*/ 0 w 10033"/>
              <a:gd name="connsiteY0" fmla="*/ 10090 h 10090"/>
              <a:gd name="connsiteX1" fmla="*/ 6768 w 10033"/>
              <a:gd name="connsiteY1" fmla="*/ 622 h 10090"/>
              <a:gd name="connsiteX2" fmla="*/ 10032 w 10033"/>
              <a:gd name="connsiteY2" fmla="*/ 364 h 10090"/>
              <a:gd name="connsiteX3" fmla="*/ 5665 w 10033"/>
              <a:gd name="connsiteY3" fmla="*/ 2027 h 10090"/>
              <a:gd name="connsiteX4" fmla="*/ 6714 w 10033"/>
              <a:gd name="connsiteY4" fmla="*/ 4523 h 10090"/>
              <a:gd name="connsiteX0" fmla="*/ 0 w 10033"/>
              <a:gd name="connsiteY0" fmla="*/ 10090 h 10090"/>
              <a:gd name="connsiteX1" fmla="*/ 6768 w 10033"/>
              <a:gd name="connsiteY1" fmla="*/ 622 h 10090"/>
              <a:gd name="connsiteX2" fmla="*/ 10032 w 10033"/>
              <a:gd name="connsiteY2" fmla="*/ 364 h 10090"/>
              <a:gd name="connsiteX3" fmla="*/ 5665 w 10033"/>
              <a:gd name="connsiteY3" fmla="*/ 2027 h 10090"/>
              <a:gd name="connsiteX4" fmla="*/ 6714 w 10033"/>
              <a:gd name="connsiteY4" fmla="*/ 4523 h 10090"/>
              <a:gd name="connsiteX0" fmla="*/ 0 w 10046"/>
              <a:gd name="connsiteY0" fmla="*/ 9961 h 9961"/>
              <a:gd name="connsiteX1" fmla="*/ 6768 w 10046"/>
              <a:gd name="connsiteY1" fmla="*/ 493 h 9961"/>
              <a:gd name="connsiteX2" fmla="*/ 10032 w 10046"/>
              <a:gd name="connsiteY2" fmla="*/ 235 h 9961"/>
              <a:gd name="connsiteX3" fmla="*/ 5730 w 10046"/>
              <a:gd name="connsiteY3" fmla="*/ 1807 h 9961"/>
              <a:gd name="connsiteX4" fmla="*/ 6714 w 10046"/>
              <a:gd name="connsiteY4" fmla="*/ 4394 h 9961"/>
              <a:gd name="connsiteX0" fmla="*/ 0 w 10000"/>
              <a:gd name="connsiteY0" fmla="*/ 10000 h 10000"/>
              <a:gd name="connsiteX1" fmla="*/ 6737 w 10000"/>
              <a:gd name="connsiteY1" fmla="*/ 495 h 10000"/>
              <a:gd name="connsiteX2" fmla="*/ 9986 w 10000"/>
              <a:gd name="connsiteY2" fmla="*/ 236 h 10000"/>
              <a:gd name="connsiteX3" fmla="*/ 5704 w 10000"/>
              <a:gd name="connsiteY3" fmla="*/ 1814 h 10000"/>
              <a:gd name="connsiteX4" fmla="*/ 6683 w 10000"/>
              <a:gd name="connsiteY4" fmla="*/ 4411 h 10000"/>
              <a:gd name="connsiteX0" fmla="*/ 0 w 9986"/>
              <a:gd name="connsiteY0" fmla="*/ 10041 h 10041"/>
              <a:gd name="connsiteX1" fmla="*/ 6737 w 9986"/>
              <a:gd name="connsiteY1" fmla="*/ 536 h 10041"/>
              <a:gd name="connsiteX2" fmla="*/ 9986 w 9986"/>
              <a:gd name="connsiteY2" fmla="*/ 277 h 10041"/>
              <a:gd name="connsiteX3" fmla="*/ 5704 w 9986"/>
              <a:gd name="connsiteY3" fmla="*/ 1855 h 10041"/>
              <a:gd name="connsiteX4" fmla="*/ 6683 w 9986"/>
              <a:gd name="connsiteY4" fmla="*/ 4452 h 10041"/>
              <a:gd name="connsiteX0" fmla="*/ 0 w 10015"/>
              <a:gd name="connsiteY0" fmla="*/ 9962 h 9962"/>
              <a:gd name="connsiteX1" fmla="*/ 6746 w 10015"/>
              <a:gd name="connsiteY1" fmla="*/ 496 h 9962"/>
              <a:gd name="connsiteX2" fmla="*/ 10000 w 10015"/>
              <a:gd name="connsiteY2" fmla="*/ 238 h 9962"/>
              <a:gd name="connsiteX3" fmla="*/ 5669 w 10015"/>
              <a:gd name="connsiteY3" fmla="*/ 1855 h 9962"/>
              <a:gd name="connsiteX4" fmla="*/ 6692 w 10015"/>
              <a:gd name="connsiteY4" fmla="*/ 4396 h 9962"/>
              <a:gd name="connsiteX0" fmla="*/ 0 w 10000"/>
              <a:gd name="connsiteY0" fmla="*/ 10000 h 10000"/>
              <a:gd name="connsiteX1" fmla="*/ 6736 w 10000"/>
              <a:gd name="connsiteY1" fmla="*/ 498 h 10000"/>
              <a:gd name="connsiteX2" fmla="*/ 9985 w 10000"/>
              <a:gd name="connsiteY2" fmla="*/ 239 h 10000"/>
              <a:gd name="connsiteX3" fmla="*/ 5661 w 10000"/>
              <a:gd name="connsiteY3" fmla="*/ 1862 h 10000"/>
              <a:gd name="connsiteX4" fmla="*/ 6682 w 10000"/>
              <a:gd name="connsiteY4" fmla="*/ 4413 h 10000"/>
              <a:gd name="connsiteX0" fmla="*/ 0 w 9985"/>
              <a:gd name="connsiteY0" fmla="*/ 10078 h 10078"/>
              <a:gd name="connsiteX1" fmla="*/ 6736 w 9985"/>
              <a:gd name="connsiteY1" fmla="*/ 576 h 10078"/>
              <a:gd name="connsiteX2" fmla="*/ 9985 w 9985"/>
              <a:gd name="connsiteY2" fmla="*/ 317 h 10078"/>
              <a:gd name="connsiteX3" fmla="*/ 5661 w 9985"/>
              <a:gd name="connsiteY3" fmla="*/ 1940 h 10078"/>
              <a:gd name="connsiteX4" fmla="*/ 6682 w 9985"/>
              <a:gd name="connsiteY4" fmla="*/ 4491 h 10078"/>
              <a:gd name="connsiteX0" fmla="*/ 0 w 10000"/>
              <a:gd name="connsiteY0" fmla="*/ 9922 h 9922"/>
              <a:gd name="connsiteX1" fmla="*/ 6746 w 10000"/>
              <a:gd name="connsiteY1" fmla="*/ 494 h 9922"/>
              <a:gd name="connsiteX2" fmla="*/ 10000 w 10000"/>
              <a:gd name="connsiteY2" fmla="*/ 237 h 9922"/>
              <a:gd name="connsiteX3" fmla="*/ 6781 w 10000"/>
              <a:gd name="connsiteY3" fmla="*/ 1847 h 9922"/>
              <a:gd name="connsiteX4" fmla="*/ 6692 w 10000"/>
              <a:gd name="connsiteY4" fmla="*/ 4378 h 9922"/>
              <a:gd name="connsiteX0" fmla="*/ 0 w 10000"/>
              <a:gd name="connsiteY0" fmla="*/ 10000 h 10000"/>
              <a:gd name="connsiteX1" fmla="*/ 6746 w 10000"/>
              <a:gd name="connsiteY1" fmla="*/ 498 h 10000"/>
              <a:gd name="connsiteX2" fmla="*/ 10000 w 10000"/>
              <a:gd name="connsiteY2" fmla="*/ 239 h 10000"/>
              <a:gd name="connsiteX3" fmla="*/ 6781 w 10000"/>
              <a:gd name="connsiteY3" fmla="*/ 1862 h 10000"/>
              <a:gd name="connsiteX4" fmla="*/ 6692 w 10000"/>
              <a:gd name="connsiteY4" fmla="*/ 4412 h 10000"/>
              <a:gd name="connsiteX0" fmla="*/ 0 w 10000"/>
              <a:gd name="connsiteY0" fmla="*/ 10000 h 10000"/>
              <a:gd name="connsiteX1" fmla="*/ 6746 w 10000"/>
              <a:gd name="connsiteY1" fmla="*/ 498 h 10000"/>
              <a:gd name="connsiteX2" fmla="*/ 10000 w 10000"/>
              <a:gd name="connsiteY2" fmla="*/ 239 h 10000"/>
              <a:gd name="connsiteX3" fmla="*/ 6781 w 10000"/>
              <a:gd name="connsiteY3" fmla="*/ 1862 h 10000"/>
              <a:gd name="connsiteX4" fmla="*/ 6692 w 10000"/>
              <a:gd name="connsiteY4" fmla="*/ 4412 h 10000"/>
              <a:gd name="connsiteX0" fmla="*/ 0 w 10000"/>
              <a:gd name="connsiteY0" fmla="*/ 10170 h 10170"/>
              <a:gd name="connsiteX1" fmla="*/ 6746 w 10000"/>
              <a:gd name="connsiteY1" fmla="*/ 668 h 10170"/>
              <a:gd name="connsiteX2" fmla="*/ 10000 w 10000"/>
              <a:gd name="connsiteY2" fmla="*/ 409 h 10170"/>
              <a:gd name="connsiteX3" fmla="*/ 6692 w 10000"/>
              <a:gd name="connsiteY3" fmla="*/ 4582 h 10170"/>
              <a:gd name="connsiteX0" fmla="*/ 0 w 10000"/>
              <a:gd name="connsiteY0" fmla="*/ 10170 h 10170"/>
              <a:gd name="connsiteX1" fmla="*/ 6746 w 10000"/>
              <a:gd name="connsiteY1" fmla="*/ 668 h 10170"/>
              <a:gd name="connsiteX2" fmla="*/ 10000 w 10000"/>
              <a:gd name="connsiteY2" fmla="*/ 409 h 10170"/>
              <a:gd name="connsiteX3" fmla="*/ 6692 w 10000"/>
              <a:gd name="connsiteY3" fmla="*/ 4582 h 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70">
                <a:moveTo>
                  <a:pt x="0" y="10170"/>
                </a:moveTo>
                <a:cubicBezTo>
                  <a:pt x="1881" y="7584"/>
                  <a:pt x="1853" y="2144"/>
                  <a:pt x="6746" y="668"/>
                </a:cubicBezTo>
                <a:cubicBezTo>
                  <a:pt x="8819" y="-86"/>
                  <a:pt x="10009" y="-243"/>
                  <a:pt x="10000" y="409"/>
                </a:cubicBezTo>
                <a:cubicBezTo>
                  <a:pt x="9991" y="1061"/>
                  <a:pt x="5602" y="225"/>
                  <a:pt x="6692" y="4582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78E5BF70-30EF-4EA2-83C2-133065E3597D}"/>
              </a:ext>
            </a:extLst>
          </p:cNvPr>
          <p:cNvSpPr>
            <a:spLocks/>
          </p:cNvSpPr>
          <p:nvPr/>
        </p:nvSpPr>
        <p:spPr bwMode="auto">
          <a:xfrm flipV="1">
            <a:off x="4885101" y="3789040"/>
            <a:ext cx="3292713" cy="2797830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  <a:gd name="connsiteX0" fmla="*/ 327 w 13611"/>
              <a:gd name="connsiteY0" fmla="*/ 43779 h 64716"/>
              <a:gd name="connsiteX1" fmla="*/ 13611 w 13611"/>
              <a:gd name="connsiteY1" fmla="*/ 32306 h 64716"/>
              <a:gd name="connsiteX2" fmla="*/ 0 w 13611"/>
              <a:gd name="connsiteY2" fmla="*/ 20998 h 64716"/>
              <a:gd name="connsiteX0" fmla="*/ 0 w 13688"/>
              <a:gd name="connsiteY0" fmla="*/ 44567 h 65338"/>
              <a:gd name="connsiteX1" fmla="*/ 13688 w 13688"/>
              <a:gd name="connsiteY1" fmla="*/ 32306 h 65338"/>
              <a:gd name="connsiteX2" fmla="*/ 77 w 13688"/>
              <a:gd name="connsiteY2" fmla="*/ 20998 h 65338"/>
              <a:gd name="connsiteX0" fmla="*/ 0 w 13688"/>
              <a:gd name="connsiteY0" fmla="*/ 54654 h 75425"/>
              <a:gd name="connsiteX1" fmla="*/ 13688 w 13688"/>
              <a:gd name="connsiteY1" fmla="*/ 42393 h 75425"/>
              <a:gd name="connsiteX2" fmla="*/ 77 w 13688"/>
              <a:gd name="connsiteY2" fmla="*/ 31085 h 75425"/>
              <a:gd name="connsiteX0" fmla="*/ 0 w 14982"/>
              <a:gd name="connsiteY0" fmla="*/ 54391 h 75412"/>
              <a:gd name="connsiteX1" fmla="*/ 14982 w 14982"/>
              <a:gd name="connsiteY1" fmla="*/ 43312 h 75412"/>
              <a:gd name="connsiteX2" fmla="*/ 77 w 14982"/>
              <a:gd name="connsiteY2" fmla="*/ 30822 h 75412"/>
              <a:gd name="connsiteX0" fmla="*/ 0 w 14982"/>
              <a:gd name="connsiteY0" fmla="*/ 54391 h 80279"/>
              <a:gd name="connsiteX1" fmla="*/ 14982 w 14982"/>
              <a:gd name="connsiteY1" fmla="*/ 43312 h 80279"/>
              <a:gd name="connsiteX2" fmla="*/ 77 w 14982"/>
              <a:gd name="connsiteY2" fmla="*/ 30822 h 80279"/>
              <a:gd name="connsiteX0" fmla="*/ 0 w 14982"/>
              <a:gd name="connsiteY0" fmla="*/ 54391 h 89515"/>
              <a:gd name="connsiteX1" fmla="*/ 14982 w 14982"/>
              <a:gd name="connsiteY1" fmla="*/ 43312 h 89515"/>
              <a:gd name="connsiteX2" fmla="*/ 77 w 14982"/>
              <a:gd name="connsiteY2" fmla="*/ 30822 h 89515"/>
              <a:gd name="connsiteX0" fmla="*/ 0 w 14982"/>
              <a:gd name="connsiteY0" fmla="*/ 54391 h 90039"/>
              <a:gd name="connsiteX1" fmla="*/ 14982 w 14982"/>
              <a:gd name="connsiteY1" fmla="*/ 43312 h 90039"/>
              <a:gd name="connsiteX2" fmla="*/ 77 w 14982"/>
              <a:gd name="connsiteY2" fmla="*/ 30822 h 90039"/>
              <a:gd name="connsiteX0" fmla="*/ 0 w 14982"/>
              <a:gd name="connsiteY0" fmla="*/ 56131 h 91779"/>
              <a:gd name="connsiteX1" fmla="*/ 14982 w 14982"/>
              <a:gd name="connsiteY1" fmla="*/ 45052 h 91779"/>
              <a:gd name="connsiteX2" fmla="*/ 77 w 14982"/>
              <a:gd name="connsiteY2" fmla="*/ 32562 h 91779"/>
              <a:gd name="connsiteX0" fmla="*/ 0 w 14982"/>
              <a:gd name="connsiteY0" fmla="*/ 54913 h 90561"/>
              <a:gd name="connsiteX1" fmla="*/ 14982 w 14982"/>
              <a:gd name="connsiteY1" fmla="*/ 43834 h 90561"/>
              <a:gd name="connsiteX2" fmla="*/ 77 w 14982"/>
              <a:gd name="connsiteY2" fmla="*/ 31344 h 90561"/>
              <a:gd name="connsiteX0" fmla="*/ 489 w 15471"/>
              <a:gd name="connsiteY0" fmla="*/ 53692 h 89340"/>
              <a:gd name="connsiteX1" fmla="*/ 15471 w 15471"/>
              <a:gd name="connsiteY1" fmla="*/ 42613 h 89340"/>
              <a:gd name="connsiteX2" fmla="*/ 0 w 15471"/>
              <a:gd name="connsiteY2" fmla="*/ 31698 h 89340"/>
              <a:gd name="connsiteX0" fmla="*/ 0 w 15548"/>
              <a:gd name="connsiteY0" fmla="*/ 54086 h 89643"/>
              <a:gd name="connsiteX1" fmla="*/ 15548 w 15548"/>
              <a:gd name="connsiteY1" fmla="*/ 42613 h 89643"/>
              <a:gd name="connsiteX2" fmla="*/ 77 w 15548"/>
              <a:gd name="connsiteY2" fmla="*/ 31698 h 89643"/>
              <a:gd name="connsiteX0" fmla="*/ 34 w 15582"/>
              <a:gd name="connsiteY0" fmla="*/ 54086 h 96798"/>
              <a:gd name="connsiteX1" fmla="*/ 15582 w 15582"/>
              <a:gd name="connsiteY1" fmla="*/ 42613 h 96798"/>
              <a:gd name="connsiteX2" fmla="*/ 111 w 15582"/>
              <a:gd name="connsiteY2" fmla="*/ 31698 h 96798"/>
              <a:gd name="connsiteX0" fmla="*/ 32 w 17076"/>
              <a:gd name="connsiteY0" fmla="*/ 53820 h 96810"/>
              <a:gd name="connsiteX1" fmla="*/ 17076 w 17076"/>
              <a:gd name="connsiteY1" fmla="*/ 43529 h 96810"/>
              <a:gd name="connsiteX2" fmla="*/ 109 w 17076"/>
              <a:gd name="connsiteY2" fmla="*/ 31432 h 96810"/>
              <a:gd name="connsiteX0" fmla="*/ 35 w 17079"/>
              <a:gd name="connsiteY0" fmla="*/ 63756 h 106746"/>
              <a:gd name="connsiteX1" fmla="*/ 17079 w 17079"/>
              <a:gd name="connsiteY1" fmla="*/ 53465 h 106746"/>
              <a:gd name="connsiteX2" fmla="*/ 112 w 17079"/>
              <a:gd name="connsiteY2" fmla="*/ 41368 h 106746"/>
              <a:gd name="connsiteX0" fmla="*/ 37 w 17081"/>
              <a:gd name="connsiteY0" fmla="*/ 66322 h 109312"/>
              <a:gd name="connsiteX1" fmla="*/ 17081 w 17081"/>
              <a:gd name="connsiteY1" fmla="*/ 56031 h 109312"/>
              <a:gd name="connsiteX2" fmla="*/ 114 w 17081"/>
              <a:gd name="connsiteY2" fmla="*/ 43934 h 109312"/>
              <a:gd name="connsiteX0" fmla="*/ 37 w 17081"/>
              <a:gd name="connsiteY0" fmla="*/ 66322 h 112644"/>
              <a:gd name="connsiteX1" fmla="*/ 17081 w 17081"/>
              <a:gd name="connsiteY1" fmla="*/ 56031 h 112644"/>
              <a:gd name="connsiteX2" fmla="*/ 114 w 17081"/>
              <a:gd name="connsiteY2" fmla="*/ 43934 h 112644"/>
              <a:gd name="connsiteX0" fmla="*/ 33 w 17077"/>
              <a:gd name="connsiteY0" fmla="*/ 64863 h 111185"/>
              <a:gd name="connsiteX1" fmla="*/ 17077 w 17077"/>
              <a:gd name="connsiteY1" fmla="*/ 54572 h 111185"/>
              <a:gd name="connsiteX2" fmla="*/ 191 w 17077"/>
              <a:gd name="connsiteY2" fmla="*/ 44444 h 111185"/>
              <a:gd name="connsiteX0" fmla="*/ 33 w 17077"/>
              <a:gd name="connsiteY0" fmla="*/ 66613 h 112935"/>
              <a:gd name="connsiteX1" fmla="*/ 17077 w 17077"/>
              <a:gd name="connsiteY1" fmla="*/ 56322 h 112935"/>
              <a:gd name="connsiteX2" fmla="*/ 191 w 17077"/>
              <a:gd name="connsiteY2" fmla="*/ 46194 h 112935"/>
              <a:gd name="connsiteX0" fmla="*/ 33 w 17183"/>
              <a:gd name="connsiteY0" fmla="*/ 61644 h 107966"/>
              <a:gd name="connsiteX1" fmla="*/ 17077 w 17183"/>
              <a:gd name="connsiteY1" fmla="*/ 51353 h 107966"/>
              <a:gd name="connsiteX2" fmla="*/ 6927 w 17183"/>
              <a:gd name="connsiteY2" fmla="*/ 58 h 107966"/>
              <a:gd name="connsiteX3" fmla="*/ 191 w 17183"/>
              <a:gd name="connsiteY3" fmla="*/ 41225 h 107966"/>
              <a:gd name="connsiteX0" fmla="*/ 33 w 17183"/>
              <a:gd name="connsiteY0" fmla="*/ 84842 h 131164"/>
              <a:gd name="connsiteX1" fmla="*/ 17077 w 17183"/>
              <a:gd name="connsiteY1" fmla="*/ 74551 h 131164"/>
              <a:gd name="connsiteX2" fmla="*/ 6927 w 17183"/>
              <a:gd name="connsiteY2" fmla="*/ 23256 h 131164"/>
              <a:gd name="connsiteX3" fmla="*/ 15043 w 17183"/>
              <a:gd name="connsiteY3" fmla="*/ 1102 h 131164"/>
              <a:gd name="connsiteX0" fmla="*/ 33 w 17183"/>
              <a:gd name="connsiteY0" fmla="*/ 84694 h 131016"/>
              <a:gd name="connsiteX1" fmla="*/ 17077 w 17183"/>
              <a:gd name="connsiteY1" fmla="*/ 74403 h 131016"/>
              <a:gd name="connsiteX2" fmla="*/ 6927 w 17183"/>
              <a:gd name="connsiteY2" fmla="*/ 23108 h 131016"/>
              <a:gd name="connsiteX3" fmla="*/ 15043 w 17183"/>
              <a:gd name="connsiteY3" fmla="*/ 954 h 131016"/>
              <a:gd name="connsiteX0" fmla="*/ 33 w 17189"/>
              <a:gd name="connsiteY0" fmla="*/ 85062 h 131384"/>
              <a:gd name="connsiteX1" fmla="*/ 17077 w 17189"/>
              <a:gd name="connsiteY1" fmla="*/ 74771 h 131384"/>
              <a:gd name="connsiteX2" fmla="*/ 7464 w 17189"/>
              <a:gd name="connsiteY2" fmla="*/ 14762 h 131384"/>
              <a:gd name="connsiteX3" fmla="*/ 15043 w 17189"/>
              <a:gd name="connsiteY3" fmla="*/ 1322 h 131384"/>
              <a:gd name="connsiteX0" fmla="*/ 33 w 17189"/>
              <a:gd name="connsiteY0" fmla="*/ 85062 h 134073"/>
              <a:gd name="connsiteX1" fmla="*/ 17077 w 17189"/>
              <a:gd name="connsiteY1" fmla="*/ 74771 h 134073"/>
              <a:gd name="connsiteX2" fmla="*/ 7464 w 17189"/>
              <a:gd name="connsiteY2" fmla="*/ 14762 h 134073"/>
              <a:gd name="connsiteX3" fmla="*/ 15043 w 17189"/>
              <a:gd name="connsiteY3" fmla="*/ 1322 h 134073"/>
              <a:gd name="connsiteX0" fmla="*/ 27 w 17183"/>
              <a:gd name="connsiteY0" fmla="*/ 85062 h 140866"/>
              <a:gd name="connsiteX1" fmla="*/ 17071 w 17183"/>
              <a:gd name="connsiteY1" fmla="*/ 74771 h 140866"/>
              <a:gd name="connsiteX2" fmla="*/ 7458 w 17183"/>
              <a:gd name="connsiteY2" fmla="*/ 14762 h 140866"/>
              <a:gd name="connsiteX3" fmla="*/ 15037 w 17183"/>
              <a:gd name="connsiteY3" fmla="*/ 1322 h 140866"/>
              <a:gd name="connsiteX0" fmla="*/ 27 w 17183"/>
              <a:gd name="connsiteY0" fmla="*/ 85062 h 142200"/>
              <a:gd name="connsiteX1" fmla="*/ 17071 w 17183"/>
              <a:gd name="connsiteY1" fmla="*/ 79283 h 142200"/>
              <a:gd name="connsiteX2" fmla="*/ 7458 w 17183"/>
              <a:gd name="connsiteY2" fmla="*/ 14762 h 142200"/>
              <a:gd name="connsiteX3" fmla="*/ 15037 w 17183"/>
              <a:gd name="connsiteY3" fmla="*/ 1322 h 14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3" h="142200">
                <a:moveTo>
                  <a:pt x="27" y="85062"/>
                </a:moveTo>
                <a:cubicBezTo>
                  <a:pt x="-756" y="201591"/>
                  <a:pt x="16205" y="108579"/>
                  <a:pt x="17071" y="79283"/>
                </a:cubicBezTo>
                <a:cubicBezTo>
                  <a:pt x="18220" y="69019"/>
                  <a:pt x="10272" y="16450"/>
                  <a:pt x="7458" y="14762"/>
                </a:cubicBezTo>
                <a:cubicBezTo>
                  <a:pt x="4644" y="13074"/>
                  <a:pt x="9539" y="-4958"/>
                  <a:pt x="15037" y="1322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3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0D04F84B-61C7-4B22-852E-41432188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81" y="4839308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9283970-0BA0-792D-E280-19C0C2350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647" y="1052736"/>
            <a:ext cx="9001001" cy="2414306"/>
          </a:xfrm>
        </p:spPr>
        <p:txBody>
          <a:bodyPr/>
          <a:lstStyle/>
          <a:p>
            <a:r>
              <a:rPr lang="en-GB" dirty="0"/>
              <a:t>Fear et al. (2015) observed interaction between TPA and a cusp spot</a:t>
            </a:r>
          </a:p>
          <a:p>
            <a:pPr lvl="1"/>
            <a:r>
              <a:rPr lang="en-GB" dirty="0"/>
              <a:t>Cusp spot is signature of high latitude (lobe) reconnection</a:t>
            </a:r>
          </a:p>
          <a:p>
            <a:pPr lvl="1"/>
            <a:r>
              <a:rPr lang="en-GB" dirty="0"/>
              <a:t>Transpolar arc and cusp spot intersect</a:t>
            </a:r>
          </a:p>
          <a:p>
            <a:endParaRPr lang="en-GB" dirty="0"/>
          </a:p>
          <a:p>
            <a:r>
              <a:rPr lang="en-GB" dirty="0"/>
              <a:t>Implication is that lobe reconnection is now </a:t>
            </a:r>
            <a:r>
              <a:rPr lang="en-GB" u="sng" dirty="0"/>
              <a:t>opening closed flux</a:t>
            </a:r>
            <a:r>
              <a:rPr lang="en-GB" dirty="0"/>
              <a:t> associated with transpolar arc</a:t>
            </a:r>
          </a:p>
        </p:txBody>
      </p:sp>
    </p:spTree>
    <p:extLst>
      <p:ext uri="{BB962C8B-B14F-4D97-AF65-F5344CB8AC3E}">
        <p14:creationId xmlns:p14="http://schemas.microsoft.com/office/powerpoint/2010/main" val="340718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2748-4368-4B3B-8B96-7568F033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Transpolar arc/cusp spot interaction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0332B4-A1BB-41EF-B3DA-869F28BD0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24811" r="24829"/>
          <a:stretch/>
        </p:blipFill>
        <p:spPr bwMode="auto">
          <a:xfrm>
            <a:off x="407368" y="1052042"/>
            <a:ext cx="1944216" cy="5759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7D580-C262-45A0-972C-B84C31F5C39D}"/>
              </a:ext>
            </a:extLst>
          </p:cNvPr>
          <p:cNvSpPr txBox="1"/>
          <p:nvPr/>
        </p:nvSpPr>
        <p:spPr>
          <a:xfrm flipH="1">
            <a:off x="2328577" y="6442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Fear et al. (2015)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2B951A5-8201-854A-E70D-9AF0B35A032E}"/>
              </a:ext>
            </a:extLst>
          </p:cNvPr>
          <p:cNvSpPr txBox="1">
            <a:spLocks/>
          </p:cNvSpPr>
          <p:nvPr/>
        </p:nvSpPr>
        <p:spPr>
          <a:xfrm>
            <a:off x="2927647" y="1052736"/>
            <a:ext cx="9001001" cy="2414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Fear et al. (2015) observed interaction between TPA and a cusp spot</a:t>
            </a:r>
          </a:p>
          <a:p>
            <a:pPr lvl="1"/>
            <a:r>
              <a:rPr lang="en-GB" dirty="0"/>
              <a:t>Cusp spot is signature of high latitude (lobe) reconnection</a:t>
            </a:r>
          </a:p>
          <a:p>
            <a:pPr lvl="1"/>
            <a:r>
              <a:rPr lang="en-GB" dirty="0"/>
              <a:t>Transpolar arc and cusp spot intersect</a:t>
            </a:r>
          </a:p>
          <a:p>
            <a:endParaRPr lang="en-GB" dirty="0"/>
          </a:p>
          <a:p>
            <a:r>
              <a:rPr lang="en-GB" dirty="0"/>
              <a:t>Implication is that lobe reconnection is now </a:t>
            </a:r>
            <a:r>
              <a:rPr lang="en-GB" u="sng" dirty="0"/>
              <a:t>opening closed flux</a:t>
            </a:r>
            <a:r>
              <a:rPr lang="en-GB" dirty="0"/>
              <a:t> associated with transpolar arc</a:t>
            </a:r>
          </a:p>
          <a:p>
            <a:endParaRPr lang="en-GB" dirty="0"/>
          </a:p>
          <a:p>
            <a:r>
              <a:rPr lang="en-GB" dirty="0"/>
              <a:t>TPA/Cusp spot interactions should not be rare</a:t>
            </a:r>
          </a:p>
          <a:p>
            <a:pPr lvl="1"/>
            <a:r>
              <a:rPr lang="en-GB" dirty="0"/>
              <a:t>Both are common for northward IMF</a:t>
            </a:r>
          </a:p>
          <a:p>
            <a:pPr lvl="1"/>
            <a:r>
              <a:rPr lang="en-GB" dirty="0"/>
              <a:t>TPA motion is driven by polar cap flows, which “feed in” to cusp spot</a:t>
            </a:r>
          </a:p>
          <a:p>
            <a:pPr lvl="1"/>
            <a:r>
              <a:rPr lang="en-GB" dirty="0"/>
              <a:t>Can we see the TPA/IMF reconnection in situ?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0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C30B-DAEB-B19D-05B3-7B9E74B7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83461-6A23-DE38-DB4D-8D416C401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7568" y="1052736"/>
            <a:ext cx="8559572" cy="5688632"/>
          </a:xfrm>
        </p:spPr>
        <p:txBody>
          <a:bodyPr numCol="1"/>
          <a:lstStyle/>
          <a:p>
            <a:r>
              <a:rPr lang="en-GB" dirty="0"/>
              <a:t>IMAGE</a:t>
            </a:r>
          </a:p>
          <a:p>
            <a:pPr lvl="1"/>
            <a:r>
              <a:rPr lang="en-GB" dirty="0"/>
              <a:t>Polar orbit</a:t>
            </a:r>
          </a:p>
          <a:p>
            <a:pPr lvl="1"/>
            <a:r>
              <a:rPr lang="en-GB" dirty="0"/>
              <a:t>Remote imaging of auroral oval</a:t>
            </a:r>
          </a:p>
          <a:p>
            <a:pPr lvl="1"/>
            <a:r>
              <a:rPr lang="en-GB" dirty="0"/>
              <a:t>Wideband FUV imager (WIC)</a:t>
            </a:r>
          </a:p>
          <a:p>
            <a:pPr lvl="1"/>
            <a:r>
              <a:rPr lang="en-GB" dirty="0"/>
              <a:t>Proton precipitation imager (SI-12)</a:t>
            </a:r>
          </a:p>
          <a:p>
            <a:pPr lvl="1"/>
            <a:r>
              <a:rPr lang="en-GB" dirty="0"/>
              <a:t>Operated 2000-2005</a:t>
            </a:r>
          </a:p>
          <a:p>
            <a:endParaRPr lang="en-GB" dirty="0"/>
          </a:p>
          <a:p>
            <a:r>
              <a:rPr lang="en-GB" dirty="0"/>
              <a:t>Cluster</a:t>
            </a:r>
          </a:p>
          <a:p>
            <a:pPr lvl="1"/>
            <a:r>
              <a:rPr lang="en-GB" dirty="0"/>
              <a:t>Polar orbit</a:t>
            </a:r>
          </a:p>
          <a:p>
            <a:pPr lvl="1"/>
            <a:r>
              <a:rPr lang="en-GB" dirty="0"/>
              <a:t>In situ plasma measurements</a:t>
            </a:r>
          </a:p>
          <a:p>
            <a:pPr lvl="1"/>
            <a:r>
              <a:rPr lang="en-GB" dirty="0"/>
              <a:t>e.g. Magnetic fields, ions, electrons</a:t>
            </a:r>
          </a:p>
          <a:p>
            <a:pPr lvl="1"/>
            <a:r>
              <a:rPr lang="en-GB" dirty="0"/>
              <a:t>Operated 2000-2024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674C5BBA-7117-E04C-02C7-ACBDEBC0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" y="3081626"/>
            <a:ext cx="582764" cy="5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76C1EE-1CF3-E05D-EED9-B33E27E92A80}"/>
              </a:ext>
            </a:extLst>
          </p:cNvPr>
          <p:cNvSpPr/>
          <p:nvPr/>
        </p:nvSpPr>
        <p:spPr bwMode="auto">
          <a:xfrm rot="1085399">
            <a:off x="605371" y="1325660"/>
            <a:ext cx="1224136" cy="2474023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1EAE44-65FE-0D1D-0BA6-E5031347A6D9}"/>
              </a:ext>
            </a:extLst>
          </p:cNvPr>
          <p:cNvSpPr/>
          <p:nvPr/>
        </p:nvSpPr>
        <p:spPr bwMode="auto">
          <a:xfrm rot="10359201">
            <a:off x="446027" y="2975097"/>
            <a:ext cx="1224136" cy="2474023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4CFC0-60F6-CA48-9268-B6994653539C}"/>
              </a:ext>
            </a:extLst>
          </p:cNvPr>
          <p:cNvSpPr txBox="1"/>
          <p:nvPr/>
        </p:nvSpPr>
        <p:spPr>
          <a:xfrm>
            <a:off x="179437" y="1026481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2000 orbit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6FF70-9FFA-F09D-B12A-1DFF8D62C0D0}"/>
              </a:ext>
            </a:extLst>
          </p:cNvPr>
          <p:cNvSpPr txBox="1"/>
          <p:nvPr/>
        </p:nvSpPr>
        <p:spPr>
          <a:xfrm>
            <a:off x="105995" y="574088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2005 orbit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DDB75C-7A4B-0340-70DF-0C25C2969013}"/>
              </a:ext>
            </a:extLst>
          </p:cNvPr>
          <p:cNvGrpSpPr/>
          <p:nvPr/>
        </p:nvGrpSpPr>
        <p:grpSpPr>
          <a:xfrm rot="1560000">
            <a:off x="1284808" y="1196752"/>
            <a:ext cx="647700" cy="788229"/>
            <a:chOff x="1284808" y="1196752"/>
            <a:chExt cx="647700" cy="788229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id="{6B6BB986-0D9B-9AE5-0717-EFC4E9F15D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4808" y="1196752"/>
              <a:ext cx="647700" cy="323850"/>
              <a:chOff x="-544" y="1933"/>
              <a:chExt cx="544" cy="272"/>
            </a:xfrm>
          </p:grpSpPr>
          <p:sp>
            <p:nvSpPr>
              <p:cNvPr id="11" name="Line 29">
                <a:extLst>
                  <a:ext uri="{FF2B5EF4-FFF2-40B4-BE49-F238E27FC236}">
                    <a16:creationId xmlns:a16="http://schemas.microsoft.com/office/drawing/2014/main" id="{63F12DD8-ECAD-AD9E-63C0-78FF6801C2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-544" y="1933"/>
                <a:ext cx="544" cy="27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" name="Line 30">
                <a:extLst>
                  <a:ext uri="{FF2B5EF4-FFF2-40B4-BE49-F238E27FC236}">
                    <a16:creationId xmlns:a16="http://schemas.microsoft.com/office/drawing/2014/main" id="{0996B1DA-3A4A-CD19-75AB-C0E33BD47B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-544" y="1933"/>
                <a:ext cx="544" cy="27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" name="AutoShape 31">
                <a:extLst>
                  <a:ext uri="{FF2B5EF4-FFF2-40B4-BE49-F238E27FC236}">
                    <a16:creationId xmlns:a16="http://schemas.microsoft.com/office/drawing/2014/main" id="{529C7134-8176-6B19-E160-CEB10556B4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-388" y="1978"/>
                <a:ext cx="227" cy="227"/>
              </a:xfrm>
              <a:prstGeom prst="can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E869181-3C30-C5B1-5644-8A24E53BAD3D}"/>
                </a:ext>
              </a:extLst>
            </p:cNvPr>
            <p:cNvSpPr/>
            <p:nvPr/>
          </p:nvSpPr>
          <p:spPr>
            <a:xfrm>
              <a:off x="1413495" y="1520602"/>
              <a:ext cx="390326" cy="464379"/>
            </a:xfrm>
            <a:prstGeom prst="triangl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5D02C8-4C7F-37B5-AFB7-4821FA9EA173}"/>
              </a:ext>
            </a:extLst>
          </p:cNvPr>
          <p:cNvGrpSpPr/>
          <p:nvPr/>
        </p:nvGrpSpPr>
        <p:grpSpPr>
          <a:xfrm rot="20640000" flipV="1">
            <a:off x="903987" y="4842947"/>
            <a:ext cx="647700" cy="788229"/>
            <a:chOff x="1284808" y="1196752"/>
            <a:chExt cx="647700" cy="788229"/>
          </a:xfrm>
        </p:grpSpPr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B737B3F5-5AFB-0AC7-2D9C-4BF60FE22E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4808" y="1196752"/>
              <a:ext cx="647700" cy="323850"/>
              <a:chOff x="-544" y="1933"/>
              <a:chExt cx="544" cy="272"/>
            </a:xfrm>
          </p:grpSpPr>
          <p:sp>
            <p:nvSpPr>
              <p:cNvPr id="18" name="Line 29">
                <a:extLst>
                  <a:ext uri="{FF2B5EF4-FFF2-40B4-BE49-F238E27FC236}">
                    <a16:creationId xmlns:a16="http://schemas.microsoft.com/office/drawing/2014/main" id="{CB1C8DD1-8C85-9782-8AF7-603578F2238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-544" y="1933"/>
                <a:ext cx="544" cy="27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" name="Line 30">
                <a:extLst>
                  <a:ext uri="{FF2B5EF4-FFF2-40B4-BE49-F238E27FC236}">
                    <a16:creationId xmlns:a16="http://schemas.microsoft.com/office/drawing/2014/main" id="{BA1F4976-CF2A-46AE-99C8-1C2CD1EBBFC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-544" y="1933"/>
                <a:ext cx="544" cy="27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6273FB10-525B-1727-EE49-89978866E5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-388" y="1978"/>
                <a:ext cx="227" cy="227"/>
              </a:xfrm>
              <a:prstGeom prst="can">
                <a:avLst>
                  <a:gd name="adj" fmla="val 50000"/>
                </a:avLst>
              </a:prstGeom>
              <a:solidFill>
                <a:srgbClr val="CC0099"/>
              </a:solidFill>
              <a:ln w="952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44C9299-9580-15D9-17CC-DF3B811B5F03}"/>
                </a:ext>
              </a:extLst>
            </p:cNvPr>
            <p:cNvSpPr/>
            <p:nvPr/>
          </p:nvSpPr>
          <p:spPr>
            <a:xfrm>
              <a:off x="1413495" y="1520602"/>
              <a:ext cx="390326" cy="464379"/>
            </a:xfrm>
            <a:prstGeom prst="triangl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" descr="C:\Users\rcf11\Pictures\Magnetosphere\Magnetosphere2.png">
            <a:extLst>
              <a:ext uri="{FF2B5EF4-FFF2-40B4-BE49-F238E27FC236}">
                <a16:creationId xmlns:a16="http://schemas.microsoft.com/office/drawing/2014/main" id="{3DEB5F73-F3F3-477F-C239-2E04EA80A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4"/>
          <a:stretch/>
        </p:blipFill>
        <p:spPr bwMode="auto">
          <a:xfrm>
            <a:off x="6913173" y="1382176"/>
            <a:ext cx="5015475" cy="40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3A0AE57-68F1-9873-FF4E-EDBB31CF9D54}"/>
              </a:ext>
            </a:extLst>
          </p:cNvPr>
          <p:cNvSpPr/>
          <p:nvPr/>
        </p:nvSpPr>
        <p:spPr bwMode="auto">
          <a:xfrm rot="5400000">
            <a:off x="7883325" y="2047972"/>
            <a:ext cx="1440158" cy="2762055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CD26F2DD-02C4-F3B6-3B50-0DF27E9991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44272" y="2519187"/>
            <a:ext cx="647700" cy="323850"/>
            <a:chOff x="-544" y="1933"/>
            <a:chExt cx="544" cy="272"/>
          </a:xfrm>
        </p:grpSpPr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81AFDE51-6AA6-E7EA-DA2A-F07510A51E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id="{A95C8EB5-7E32-976A-20E4-9A85C7C8E0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8" name="AutoShape 31">
              <a:extLst>
                <a:ext uri="{FF2B5EF4-FFF2-40B4-BE49-F238E27FC236}">
                  <a16:creationId xmlns:a16="http://schemas.microsoft.com/office/drawing/2014/main" id="{85201D6B-F2D4-A310-757B-476DAAD41E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88" y="1978"/>
              <a:ext cx="227" cy="227"/>
            </a:xfrm>
            <a:prstGeom prst="can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" name="Arrow: Left 28">
            <a:extLst>
              <a:ext uri="{FF2B5EF4-FFF2-40B4-BE49-F238E27FC236}">
                <a16:creationId xmlns:a16="http://schemas.microsoft.com/office/drawing/2014/main" id="{2B200CEE-7BA7-A212-3CD3-C5EB7EC2D106}"/>
              </a:ext>
            </a:extLst>
          </p:cNvPr>
          <p:cNvSpPr/>
          <p:nvPr/>
        </p:nvSpPr>
        <p:spPr>
          <a:xfrm>
            <a:off x="1974843" y="2231509"/>
            <a:ext cx="608720" cy="5750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4C36CE53-9BD9-3509-EC23-49CE2B3F1F9A}"/>
              </a:ext>
            </a:extLst>
          </p:cNvPr>
          <p:cNvSpPr/>
          <p:nvPr/>
        </p:nvSpPr>
        <p:spPr>
          <a:xfrm rot="19773288" flipH="1">
            <a:off x="6343731" y="4578587"/>
            <a:ext cx="608720" cy="57500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7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21BC-3082-F205-F25A-9D4B056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see TPA/IMF reconnection in situ?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C9EA3-81D1-E4D3-3FFB-56FDB19B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00"/>
          <a:stretch/>
        </p:blipFill>
        <p:spPr>
          <a:xfrm>
            <a:off x="983432" y="1038140"/>
            <a:ext cx="9120336" cy="459571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14E9E3-85CA-3AA2-B9CE-27DB55F39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5445224"/>
            <a:ext cx="10847916" cy="13681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IMAGE SI-12 observed a cusp spot, traversed by footprint of Cluster spacecraft (Phan et al, 2003)</a:t>
            </a:r>
          </a:p>
          <a:p>
            <a:r>
              <a:rPr lang="en-US" dirty="0"/>
              <a:t>Cluster spacecraft observed signatures of high latitude magnetopause reconnection (Phan et al., 2003)</a:t>
            </a:r>
          </a:p>
          <a:p>
            <a:r>
              <a:rPr lang="en-US" dirty="0"/>
              <a:t>Re-examination of IMAGE WIC shows simultaneous presence of TPA (Kaweeyanun et al., submitted)</a:t>
            </a:r>
          </a:p>
          <a:p>
            <a:r>
              <a:rPr lang="en-US" dirty="0"/>
              <a:t>TPA intersects with cusp spot between ~14:30 and ~15:30 UT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5C7FA-C9EA-1F64-6D71-5051E5F1EFF6}"/>
              </a:ext>
            </a:extLst>
          </p:cNvPr>
          <p:cNvSpPr txBox="1"/>
          <p:nvPr/>
        </p:nvSpPr>
        <p:spPr>
          <a:xfrm>
            <a:off x="7962348" y="908720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Kaweeyanun et al. (submitted)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25F952-CD25-6628-0DB2-A148D9F9A185}"/>
              </a:ext>
            </a:extLst>
          </p:cNvPr>
          <p:cNvSpPr txBox="1"/>
          <p:nvPr/>
        </p:nvSpPr>
        <p:spPr>
          <a:xfrm>
            <a:off x="119336" y="102581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March 2002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5320-BB11-DE8C-3119-06DF17D485F9}"/>
              </a:ext>
            </a:extLst>
          </p:cNvPr>
          <p:cNvSpPr txBox="1"/>
          <p:nvPr/>
        </p:nvSpPr>
        <p:spPr>
          <a:xfrm>
            <a:off x="151928" y="1852881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IMAGE</a:t>
            </a:r>
            <a:br>
              <a:rPr lang="en-US" dirty="0"/>
            </a:br>
            <a:r>
              <a:rPr lang="en-US" dirty="0"/>
              <a:t>WIC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77B988-1A79-C47F-EDE9-265207A28EE0}"/>
              </a:ext>
            </a:extLst>
          </p:cNvPr>
          <p:cNvSpPr txBox="1"/>
          <p:nvPr/>
        </p:nvSpPr>
        <p:spPr>
          <a:xfrm>
            <a:off x="151928" y="4086870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IMAGE</a:t>
            </a:r>
            <a:br>
              <a:rPr lang="en-US" dirty="0"/>
            </a:br>
            <a:r>
              <a:rPr lang="en-US" dirty="0"/>
              <a:t>SI-12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0280BC-D372-A661-C04B-F5E36032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11" t="45219" r="20257" b="4548"/>
          <a:stretch/>
        </p:blipFill>
        <p:spPr>
          <a:xfrm>
            <a:off x="9888205" y="2350760"/>
            <a:ext cx="2303795" cy="1942960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14116305-0201-E5F8-69B3-DFB2DF022414}"/>
              </a:ext>
            </a:extLst>
          </p:cNvPr>
          <p:cNvSpPr/>
          <p:nvPr/>
        </p:nvSpPr>
        <p:spPr>
          <a:xfrm>
            <a:off x="7104112" y="2780928"/>
            <a:ext cx="2784093" cy="432048"/>
          </a:xfrm>
          <a:custGeom>
            <a:avLst/>
            <a:gdLst>
              <a:gd name="connsiteX0" fmla="*/ 0 w 2784093"/>
              <a:gd name="connsiteY0" fmla="*/ 0 h 432048"/>
              <a:gd name="connsiteX1" fmla="*/ 2784093 w 2784093"/>
              <a:gd name="connsiteY1" fmla="*/ 0 h 432048"/>
              <a:gd name="connsiteX2" fmla="*/ 2784093 w 2784093"/>
              <a:gd name="connsiteY2" fmla="*/ 432048 h 432048"/>
              <a:gd name="connsiteX3" fmla="*/ 0 w 2784093"/>
              <a:gd name="connsiteY3" fmla="*/ 432048 h 432048"/>
              <a:gd name="connsiteX4" fmla="*/ 0 w 2784093"/>
              <a:gd name="connsiteY4" fmla="*/ 0 h 432048"/>
              <a:gd name="connsiteX0" fmla="*/ 2784093 w 2875533"/>
              <a:gd name="connsiteY0" fmla="*/ 0 h 432048"/>
              <a:gd name="connsiteX1" fmla="*/ 2784093 w 2875533"/>
              <a:gd name="connsiteY1" fmla="*/ 432048 h 432048"/>
              <a:gd name="connsiteX2" fmla="*/ 0 w 2875533"/>
              <a:gd name="connsiteY2" fmla="*/ 432048 h 432048"/>
              <a:gd name="connsiteX3" fmla="*/ 0 w 2875533"/>
              <a:gd name="connsiteY3" fmla="*/ 0 h 432048"/>
              <a:gd name="connsiteX4" fmla="*/ 2875533 w 2875533"/>
              <a:gd name="connsiteY4" fmla="*/ 91440 h 432048"/>
              <a:gd name="connsiteX0" fmla="*/ 2784093 w 2784093"/>
              <a:gd name="connsiteY0" fmla="*/ 0 h 432048"/>
              <a:gd name="connsiteX1" fmla="*/ 2784093 w 2784093"/>
              <a:gd name="connsiteY1" fmla="*/ 432048 h 432048"/>
              <a:gd name="connsiteX2" fmla="*/ 0 w 2784093"/>
              <a:gd name="connsiteY2" fmla="*/ 432048 h 432048"/>
              <a:gd name="connsiteX3" fmla="*/ 0 w 2784093"/>
              <a:gd name="connsiteY3" fmla="*/ 0 h 432048"/>
              <a:gd name="connsiteX0" fmla="*/ 2784093 w 2784093"/>
              <a:gd name="connsiteY0" fmla="*/ 432048 h 432048"/>
              <a:gd name="connsiteX1" fmla="*/ 0 w 2784093"/>
              <a:gd name="connsiteY1" fmla="*/ 432048 h 432048"/>
              <a:gd name="connsiteX2" fmla="*/ 0 w 2784093"/>
              <a:gd name="connsiteY2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093" h="432048">
                <a:moveTo>
                  <a:pt x="2784093" y="432048"/>
                </a:moveTo>
                <a:lnTo>
                  <a:pt x="0" y="432048"/>
                </a:lnTo>
                <a:lnTo>
                  <a:pt x="0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1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2239A3-BE5A-6178-7A15-EB818353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363"/>
          <a:stretch/>
        </p:blipFill>
        <p:spPr>
          <a:xfrm>
            <a:off x="6613114" y="6525344"/>
            <a:ext cx="5559729" cy="208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84287-6F4B-2CA2-B86A-5E1E0DD501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902"/>
          <a:stretch/>
        </p:blipFill>
        <p:spPr>
          <a:xfrm>
            <a:off x="6600056" y="44624"/>
            <a:ext cx="5559729" cy="648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C21BC-3082-F205-F25A-9D4B056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 and Cluster observations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FA0D-0590-C4D8-7B6E-C79C120C9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1052736"/>
            <a:ext cx="6264695" cy="5688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IMF is northward (B</a:t>
            </a:r>
            <a:r>
              <a:rPr lang="en-US" baseline="-25000" dirty="0"/>
              <a:t>Z</a:t>
            </a:r>
            <a:r>
              <a:rPr lang="en-US" dirty="0"/>
              <a:t> ≈ 10 </a:t>
            </a:r>
            <a:r>
              <a:rPr lang="en-US" dirty="0" err="1"/>
              <a:t>nT</a:t>
            </a:r>
            <a:r>
              <a:rPr lang="en-US" dirty="0"/>
              <a:t>) and solar wind speed moderate (V</a:t>
            </a:r>
            <a:r>
              <a:rPr lang="en-US" baseline="-25000" dirty="0"/>
              <a:t>SW</a:t>
            </a:r>
            <a:r>
              <a:rPr lang="en-US" dirty="0"/>
              <a:t> ≈ 450 km/s) [not shown]</a:t>
            </a:r>
          </a:p>
          <a:p>
            <a:endParaRPr lang="en-US" dirty="0"/>
          </a:p>
          <a:p>
            <a:r>
              <a:rPr lang="en-US" dirty="0"/>
              <a:t>Magnetospheric magnetic field has sunward component (B</a:t>
            </a:r>
            <a:r>
              <a:rPr lang="en-US" baseline="-25000" dirty="0"/>
              <a:t>X</a:t>
            </a:r>
            <a:r>
              <a:rPr lang="en-US" dirty="0"/>
              <a:t> &gt; 0) confirming Cluster in lobe</a:t>
            </a:r>
          </a:p>
          <a:p>
            <a:endParaRPr lang="en-US" dirty="0"/>
          </a:p>
          <a:p>
            <a:r>
              <a:rPr lang="en-US" dirty="0"/>
              <a:t>Re-examination of Cluster data before the magnetopause crossing (in lobe) reveals:</a:t>
            </a:r>
          </a:p>
          <a:p>
            <a:pPr lvl="1"/>
            <a:r>
              <a:rPr lang="en-US" dirty="0"/>
              <a:t>Two ion populations (~1-10 keV and ~100 eV)</a:t>
            </a:r>
          </a:p>
          <a:p>
            <a:pPr lvl="1"/>
            <a:r>
              <a:rPr lang="en-US" dirty="0"/>
              <a:t>Two electron population (~100 eV and ~10 eV)</a:t>
            </a:r>
          </a:p>
          <a:p>
            <a:pPr lvl="1"/>
            <a:r>
              <a:rPr lang="en-US" dirty="0"/>
              <a:t>Colder populations consistent with upward/downward field-aligned currents associated with polar cap arc structure </a:t>
            </a:r>
            <a:br>
              <a:rPr lang="en-US" dirty="0"/>
            </a:br>
            <a:r>
              <a:rPr lang="en-US" dirty="0"/>
              <a:t>(Teste et al., 2007)</a:t>
            </a:r>
          </a:p>
          <a:p>
            <a:pPr lvl="1"/>
            <a:r>
              <a:rPr lang="en-US" dirty="0"/>
              <a:t>Higher energy populations consistent with plasma sheet and previous in situ TPA observations </a:t>
            </a:r>
            <a:br>
              <a:rPr lang="en-US" dirty="0"/>
            </a:br>
            <a:r>
              <a:rPr lang="en-US" dirty="0"/>
              <a:t>(Fryer et al., 2021)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0959-74AE-2A2E-E546-F0B46BFCFCD1}"/>
              </a:ext>
            </a:extLst>
          </p:cNvPr>
          <p:cNvSpPr txBox="1"/>
          <p:nvPr/>
        </p:nvSpPr>
        <p:spPr>
          <a:xfrm rot="5400000">
            <a:off x="10760671" y="5460153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Kaweeyanun et al. (in prep)</a:t>
            </a:r>
            <a:endParaRPr lang="en-GB" sz="1400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3302F59-5A5B-F737-ABFE-1DAA3F1D242E}"/>
              </a:ext>
            </a:extLst>
          </p:cNvPr>
          <p:cNvSpPr/>
          <p:nvPr/>
        </p:nvSpPr>
        <p:spPr>
          <a:xfrm>
            <a:off x="6960096" y="1412776"/>
            <a:ext cx="72008" cy="43204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2DB3782-9AE4-4C6F-62F6-BF20090AD8E4}"/>
              </a:ext>
            </a:extLst>
          </p:cNvPr>
          <p:cNvSpPr/>
          <p:nvPr/>
        </p:nvSpPr>
        <p:spPr>
          <a:xfrm>
            <a:off x="6960096" y="2060848"/>
            <a:ext cx="72008" cy="43204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AC82E8F-95E8-4CD5-66C3-E99CFF991AE8}"/>
              </a:ext>
            </a:extLst>
          </p:cNvPr>
          <p:cNvSpPr/>
          <p:nvPr/>
        </p:nvSpPr>
        <p:spPr>
          <a:xfrm>
            <a:off x="6960096" y="3284984"/>
            <a:ext cx="72008" cy="28803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C9A06A-38C7-2C38-513D-CFDF23094691}"/>
              </a:ext>
            </a:extLst>
          </p:cNvPr>
          <p:cNvSpPr/>
          <p:nvPr/>
        </p:nvSpPr>
        <p:spPr>
          <a:xfrm>
            <a:off x="6960096" y="3614071"/>
            <a:ext cx="72008" cy="7200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2225BC0-895A-0C3E-3549-BD6697B57CB0}"/>
              </a:ext>
            </a:extLst>
          </p:cNvPr>
          <p:cNvSpPr/>
          <p:nvPr/>
        </p:nvSpPr>
        <p:spPr>
          <a:xfrm>
            <a:off x="4176074" y="593889"/>
            <a:ext cx="3148553" cy="537327"/>
          </a:xfrm>
          <a:custGeom>
            <a:avLst/>
            <a:gdLst>
              <a:gd name="connsiteX0" fmla="*/ 0 w 3148553"/>
              <a:gd name="connsiteY0" fmla="*/ 537327 h 538081"/>
              <a:gd name="connsiteX1" fmla="*/ 2045617 w 3148553"/>
              <a:gd name="connsiteY1" fmla="*/ 452486 h 538081"/>
              <a:gd name="connsiteX2" fmla="*/ 3148553 w 3148553"/>
              <a:gd name="connsiteY2" fmla="*/ 0 h 538081"/>
              <a:gd name="connsiteX0" fmla="*/ 0 w 3148553"/>
              <a:gd name="connsiteY0" fmla="*/ 537327 h 537327"/>
              <a:gd name="connsiteX1" fmla="*/ 2045617 w 3148553"/>
              <a:gd name="connsiteY1" fmla="*/ 452486 h 537327"/>
              <a:gd name="connsiteX2" fmla="*/ 3148553 w 3148553"/>
              <a:gd name="connsiteY2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8553" h="537327">
                <a:moveTo>
                  <a:pt x="0" y="537327"/>
                </a:moveTo>
                <a:cubicBezTo>
                  <a:pt x="1106079" y="405352"/>
                  <a:pt x="2202730" y="386499"/>
                  <a:pt x="3148553" y="0"/>
                </a:cubicBezTo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2233075-5CCA-DE4B-8F79-FE19C5624012}"/>
              </a:ext>
            </a:extLst>
          </p:cNvPr>
          <p:cNvSpPr/>
          <p:nvPr/>
        </p:nvSpPr>
        <p:spPr>
          <a:xfrm>
            <a:off x="5376393" y="2708920"/>
            <a:ext cx="1725104" cy="1395960"/>
          </a:xfrm>
          <a:custGeom>
            <a:avLst/>
            <a:gdLst>
              <a:gd name="connsiteX0" fmla="*/ 0 w 3148553"/>
              <a:gd name="connsiteY0" fmla="*/ 537327 h 538081"/>
              <a:gd name="connsiteX1" fmla="*/ 2045617 w 3148553"/>
              <a:gd name="connsiteY1" fmla="*/ 452486 h 538081"/>
              <a:gd name="connsiteX2" fmla="*/ 3148553 w 3148553"/>
              <a:gd name="connsiteY2" fmla="*/ 0 h 538081"/>
              <a:gd name="connsiteX0" fmla="*/ 0 w 3148553"/>
              <a:gd name="connsiteY0" fmla="*/ 537327 h 537327"/>
              <a:gd name="connsiteX1" fmla="*/ 2045617 w 3148553"/>
              <a:gd name="connsiteY1" fmla="*/ 452486 h 537327"/>
              <a:gd name="connsiteX2" fmla="*/ 3148553 w 3148553"/>
              <a:gd name="connsiteY2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  <a:gd name="connsiteX0" fmla="*/ 0 w 3148553"/>
              <a:gd name="connsiteY0" fmla="*/ 537327 h 537327"/>
              <a:gd name="connsiteX1" fmla="*/ 3148553 w 3148553"/>
              <a:gd name="connsiteY1" fmla="*/ 0 h 537327"/>
              <a:gd name="connsiteX0" fmla="*/ 0 w 1715678"/>
              <a:gd name="connsiteY0" fmla="*/ 7794 h 1143073"/>
              <a:gd name="connsiteX1" fmla="*/ 1715678 w 1715678"/>
              <a:gd name="connsiteY1" fmla="*/ 1082450 h 1143073"/>
              <a:gd name="connsiteX0" fmla="*/ 0 w 1725104"/>
              <a:gd name="connsiteY0" fmla="*/ 7497 h 1206671"/>
              <a:gd name="connsiteX1" fmla="*/ 1725104 w 1725104"/>
              <a:gd name="connsiteY1" fmla="*/ 1148141 h 1206671"/>
              <a:gd name="connsiteX0" fmla="*/ 0 w 1725104"/>
              <a:gd name="connsiteY0" fmla="*/ 0 h 1247593"/>
              <a:gd name="connsiteX1" fmla="*/ 1725104 w 1725104"/>
              <a:gd name="connsiteY1" fmla="*/ 1140644 h 1247593"/>
              <a:gd name="connsiteX0" fmla="*/ 0 w 1725104"/>
              <a:gd name="connsiteY0" fmla="*/ 0 h 1140644"/>
              <a:gd name="connsiteX1" fmla="*/ 1725104 w 1725104"/>
              <a:gd name="connsiteY1" fmla="*/ 1140644 h 11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5104" h="1140644">
                <a:moveTo>
                  <a:pt x="0" y="0"/>
                </a:moveTo>
                <a:cubicBezTo>
                  <a:pt x="729006" y="801278"/>
                  <a:pt x="816988" y="970961"/>
                  <a:pt x="1725104" y="1140644"/>
                </a:cubicBezTo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3F73-38AB-51E8-E70B-B1799F96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Walen</a:t>
            </a:r>
            <a:r>
              <a:rPr lang="en-US" dirty="0"/>
              <a:t> test and interpretation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9F9F5A3-6FF1-71B4-6812-B933ECEF5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5" y="3933056"/>
            <a:ext cx="6552728" cy="280831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Walén</a:t>
            </a:r>
            <a:r>
              <a:rPr lang="en-US" dirty="0"/>
              <a:t> test satisfied</a:t>
            </a:r>
          </a:p>
          <a:p>
            <a:pPr lvl="1"/>
            <a:r>
              <a:rPr lang="en-US" dirty="0"/>
              <a:t>As known from Phan et al. (2003)</a:t>
            </a:r>
          </a:p>
          <a:p>
            <a:r>
              <a:rPr lang="en-US" dirty="0"/>
              <a:t>But plasma present in lobe was indicative of closed field line structure associated with transpolar arc</a:t>
            </a:r>
          </a:p>
          <a:p>
            <a:r>
              <a:rPr lang="en-US" dirty="0"/>
              <a:t>Interpretation: Cluster crossed a magnetopause reconnection </a:t>
            </a:r>
            <a:r>
              <a:rPr lang="en-US"/>
              <a:t>site near where </a:t>
            </a:r>
            <a:r>
              <a:rPr lang="en-US" dirty="0"/>
              <a:t>the IMF was reconnecting with </a:t>
            </a:r>
            <a:r>
              <a:rPr lang="en-US" u="sng" dirty="0"/>
              <a:t>closed</a:t>
            </a:r>
            <a:r>
              <a:rPr lang="en-US" dirty="0"/>
              <a:t> nightside flux</a:t>
            </a:r>
          </a:p>
          <a:p>
            <a:pPr lvl="1"/>
            <a:r>
              <a:rPr lang="en-US" dirty="0"/>
              <a:t>Result will have been </a:t>
            </a:r>
            <a:r>
              <a:rPr lang="en-US" u="sng" dirty="0"/>
              <a:t>opening</a:t>
            </a:r>
            <a:r>
              <a:rPr lang="en-US" dirty="0"/>
              <a:t> of that flux</a:t>
            </a:r>
            <a:endParaRPr lang="en-GB" dirty="0"/>
          </a:p>
        </p:txBody>
      </p:sp>
      <p:pic>
        <p:nvPicPr>
          <p:cNvPr id="24" name="Picture 2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E57F15C-BCA0-7A0A-E9B6-9EC712984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/>
          <a:stretch/>
        </p:blipFill>
        <p:spPr>
          <a:xfrm>
            <a:off x="407368" y="1052736"/>
            <a:ext cx="6278964" cy="2723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7DFA31-5817-4B0E-741D-59B3E282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363"/>
          <a:stretch/>
        </p:blipFill>
        <p:spPr>
          <a:xfrm>
            <a:off x="6613114" y="6525344"/>
            <a:ext cx="5559729" cy="208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EFAE8E-B820-B99E-962B-3D1E8C16A6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902"/>
          <a:stretch/>
        </p:blipFill>
        <p:spPr>
          <a:xfrm>
            <a:off x="6600056" y="44624"/>
            <a:ext cx="5559729" cy="6480720"/>
          </a:xfrm>
          <a:prstGeom prst="rect">
            <a:avLst/>
          </a:prstGeom>
        </p:spPr>
      </p:pic>
      <p:sp>
        <p:nvSpPr>
          <p:cNvPr id="27" name="Left Brace 26">
            <a:extLst>
              <a:ext uri="{FF2B5EF4-FFF2-40B4-BE49-F238E27FC236}">
                <a16:creationId xmlns:a16="http://schemas.microsoft.com/office/drawing/2014/main" id="{EEBD9557-DB9F-704A-F815-FF7FD13CBA42}"/>
              </a:ext>
            </a:extLst>
          </p:cNvPr>
          <p:cNvSpPr/>
          <p:nvPr/>
        </p:nvSpPr>
        <p:spPr>
          <a:xfrm>
            <a:off x="6960096" y="1412776"/>
            <a:ext cx="72008" cy="43204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D5AE78D-1997-46AC-E086-EEAFFAF4A16E}"/>
              </a:ext>
            </a:extLst>
          </p:cNvPr>
          <p:cNvSpPr/>
          <p:nvPr/>
        </p:nvSpPr>
        <p:spPr>
          <a:xfrm>
            <a:off x="6960096" y="2060848"/>
            <a:ext cx="72008" cy="43204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CC59CF19-2D5E-0D73-34C5-7ACB86BA31FF}"/>
              </a:ext>
            </a:extLst>
          </p:cNvPr>
          <p:cNvSpPr/>
          <p:nvPr/>
        </p:nvSpPr>
        <p:spPr>
          <a:xfrm>
            <a:off x="6960096" y="3284984"/>
            <a:ext cx="72008" cy="288032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DA0A41FC-1A34-1DEB-4779-7BA1BB1B570A}"/>
              </a:ext>
            </a:extLst>
          </p:cNvPr>
          <p:cNvSpPr/>
          <p:nvPr/>
        </p:nvSpPr>
        <p:spPr>
          <a:xfrm>
            <a:off x="6960096" y="3614071"/>
            <a:ext cx="72008" cy="72008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012FC2-97A5-9466-E8C1-164C3E552388}"/>
              </a:ext>
            </a:extLst>
          </p:cNvPr>
          <p:cNvSpPr txBox="1"/>
          <p:nvPr/>
        </p:nvSpPr>
        <p:spPr>
          <a:xfrm rot="16200000">
            <a:off x="-962376" y="2040329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Kaweeyanun et al. (submitted)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845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E52F-93E7-018B-3DB2-EC0A7886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F900-8138-6026-6D94-0913A2A0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Walen</a:t>
            </a:r>
            <a:r>
              <a:rPr lang="en-US" dirty="0"/>
              <a:t> test and interpretation</a:t>
            </a:r>
            <a:endParaRPr lang="en-GB" dirty="0"/>
          </a:p>
        </p:txBody>
      </p:sp>
      <p:pic>
        <p:nvPicPr>
          <p:cNvPr id="11" name="Picture 1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43AC426-C209-2245-89C2-202F14434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/>
          <a:stretch/>
        </p:blipFill>
        <p:spPr>
          <a:xfrm>
            <a:off x="407368" y="1052736"/>
            <a:ext cx="6278964" cy="2723384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C1BC142-C3C1-9B46-53A1-568E82F6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13" y="635152"/>
            <a:ext cx="4442670" cy="6281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1E177-694C-8C95-B4F8-C877AC51A443}"/>
              </a:ext>
            </a:extLst>
          </p:cNvPr>
          <p:cNvSpPr txBox="1"/>
          <p:nvPr/>
        </p:nvSpPr>
        <p:spPr>
          <a:xfrm rot="16200000">
            <a:off x="-962376" y="2040329"/>
            <a:ext cx="24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Kaweeyanun et al. (submitted)</a:t>
            </a:r>
            <a:endParaRPr lang="en-GB" sz="1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FD9CBD-7C75-BD8B-7DB9-ECDD5F10A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45" y="3933056"/>
            <a:ext cx="6552728" cy="280831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Walén</a:t>
            </a:r>
            <a:r>
              <a:rPr lang="en-US" dirty="0"/>
              <a:t> test satisfied</a:t>
            </a:r>
          </a:p>
          <a:p>
            <a:pPr lvl="1"/>
            <a:r>
              <a:rPr lang="en-US" dirty="0"/>
              <a:t>As known from Phan et al. (2003)</a:t>
            </a:r>
          </a:p>
          <a:p>
            <a:r>
              <a:rPr lang="en-US" dirty="0"/>
              <a:t>But plasma present in lobe was indicative of closed field line structure associated with transpolar arc</a:t>
            </a:r>
          </a:p>
          <a:p>
            <a:r>
              <a:rPr lang="en-US" dirty="0"/>
              <a:t>Interpretation: Cluster crossed magnetopause reconnection site near where the IMF was reconnecting with </a:t>
            </a:r>
            <a:r>
              <a:rPr lang="en-US" u="sng" dirty="0"/>
              <a:t>closed</a:t>
            </a:r>
            <a:r>
              <a:rPr lang="en-US" dirty="0"/>
              <a:t> nightside flux</a:t>
            </a:r>
          </a:p>
          <a:p>
            <a:pPr lvl="1"/>
            <a:r>
              <a:rPr lang="en-US" dirty="0"/>
              <a:t>Result will have been </a:t>
            </a:r>
            <a:r>
              <a:rPr lang="en-US" u="sng" dirty="0"/>
              <a:t>opening</a:t>
            </a:r>
            <a:r>
              <a:rPr lang="en-US" dirty="0"/>
              <a:t> of that flux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CDD0FF-9BFC-8D55-18CA-DB72F6493E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19" b="49830"/>
          <a:stretch/>
        </p:blipFill>
        <p:spPr>
          <a:xfrm>
            <a:off x="5217754" y="1114299"/>
            <a:ext cx="6989082" cy="3349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C21BC-3082-F205-F25A-9D4B056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gap – implications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FA0D-0590-C4D8-7B6E-C79C120C9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Note gap in electrons immediately</a:t>
            </a:r>
            <a:br>
              <a:rPr lang="en-US" dirty="0"/>
            </a:br>
            <a:r>
              <a:rPr lang="en-US" dirty="0"/>
              <a:t>before magnetopause crossing </a:t>
            </a:r>
          </a:p>
          <a:p>
            <a:endParaRPr lang="en-US" dirty="0"/>
          </a:p>
          <a:p>
            <a:r>
              <a:rPr lang="en-US" dirty="0"/>
              <a:t>Gap not so clear in ions</a:t>
            </a:r>
          </a:p>
          <a:p>
            <a:endParaRPr lang="en-US" dirty="0"/>
          </a:p>
          <a:p>
            <a:r>
              <a:rPr lang="en-US" dirty="0"/>
              <a:t>Electron gap indicates that in </a:t>
            </a:r>
            <a:br>
              <a:rPr lang="en-US" dirty="0"/>
            </a:br>
            <a:r>
              <a:rPr lang="en-US" dirty="0"/>
              <a:t>~10 mins before magnetopause</a:t>
            </a:r>
            <a:br>
              <a:rPr lang="en-US" dirty="0"/>
            </a:br>
            <a:r>
              <a:rPr lang="en-US" dirty="0"/>
              <a:t>crossing, Cluster has moved off</a:t>
            </a:r>
            <a:br>
              <a:rPr lang="en-US" dirty="0"/>
            </a:br>
            <a:r>
              <a:rPr lang="en-US" dirty="0"/>
              <a:t>the TPA onto open lobe field lines</a:t>
            </a:r>
          </a:p>
          <a:p>
            <a:endParaRPr lang="en-GB" dirty="0"/>
          </a:p>
          <a:p>
            <a:r>
              <a:rPr lang="en-GB" dirty="0"/>
              <a:t>But presence of ions indicate that Cluster remains within one ion </a:t>
            </a:r>
            <a:r>
              <a:rPr lang="en-GB" dirty="0" err="1"/>
              <a:t>gyroradius</a:t>
            </a:r>
            <a:r>
              <a:rPr lang="en-GB" dirty="0"/>
              <a:t> (~50 km) of TPA-related closed field lines</a:t>
            </a:r>
          </a:p>
          <a:p>
            <a:endParaRPr lang="en-GB" dirty="0"/>
          </a:p>
          <a:p>
            <a:r>
              <a:rPr lang="en-GB" dirty="0"/>
              <a:t>Cluster observes reconnection site in situ within ~50 km of closed tail field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0959-74AE-2A2E-E546-F0B46BFCFCD1}"/>
              </a:ext>
            </a:extLst>
          </p:cNvPr>
          <p:cNvSpPr txBox="1"/>
          <p:nvPr/>
        </p:nvSpPr>
        <p:spPr>
          <a:xfrm>
            <a:off x="8040216" y="817589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Kaweeyanun et al. (submitted)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EC9E0-D9DD-ED66-1FF0-B9651CDFBE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363"/>
          <a:stretch/>
        </p:blipFill>
        <p:spPr>
          <a:xfrm>
            <a:off x="5217754" y="4463560"/>
            <a:ext cx="6987600" cy="2615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FD54B5-094D-48FE-4D2B-2959B4DC94ED}"/>
              </a:ext>
            </a:extLst>
          </p:cNvPr>
          <p:cNvSpPr/>
          <p:nvPr/>
        </p:nvSpPr>
        <p:spPr>
          <a:xfrm>
            <a:off x="8544272" y="3284984"/>
            <a:ext cx="11521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3929B4-0B44-01D4-56E9-4C90DFCC5BEB}"/>
              </a:ext>
            </a:extLst>
          </p:cNvPr>
          <p:cNvSpPr/>
          <p:nvPr/>
        </p:nvSpPr>
        <p:spPr>
          <a:xfrm>
            <a:off x="8541594" y="1094859"/>
            <a:ext cx="11521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8876-2900-E36E-D29D-A371EDB0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Implications: “Non-lobe” reconnection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C91BB-996E-AF00-F143-D676A4627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5319" y="1052736"/>
            <a:ext cx="4855989" cy="56886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Fuselier et al. (2018) surveyed magnetopause boundary layer and identified 13 cases of identified or potential “non-lobe” reconnection</a:t>
            </a:r>
          </a:p>
          <a:p>
            <a:pPr lvl="1"/>
            <a:r>
              <a:rPr lang="en-GB" dirty="0"/>
              <a:t>Reconnection between IMF and closed field lines in magnetotail</a:t>
            </a:r>
          </a:p>
          <a:p>
            <a:endParaRPr lang="en-GB" dirty="0"/>
          </a:p>
          <a:p>
            <a:r>
              <a:rPr lang="en-GB" dirty="0"/>
              <a:t>Preliminary examination (Kaweeyanun et al., in prep) shows:</a:t>
            </a:r>
          </a:p>
          <a:p>
            <a:pPr lvl="1"/>
            <a:r>
              <a:rPr lang="en-GB" dirty="0"/>
              <a:t>12 have auroral data</a:t>
            </a:r>
          </a:p>
          <a:p>
            <a:pPr lvl="1"/>
            <a:r>
              <a:rPr lang="en-GB" dirty="0"/>
              <a:t>7 have a TPA reaching the cusp</a:t>
            </a:r>
          </a:p>
          <a:p>
            <a:pPr lvl="1"/>
            <a:r>
              <a:rPr lang="en-GB" dirty="0"/>
              <a:t>1 has a horse-collar aurora</a:t>
            </a:r>
          </a:p>
          <a:p>
            <a:endParaRPr lang="en-GB" dirty="0"/>
          </a:p>
          <a:p>
            <a:r>
              <a:rPr lang="en-GB" dirty="0"/>
              <a:t>8 out of 12 (67%) have polar cap aurora (PCA) present, cf. 20% PCA random sampling </a:t>
            </a:r>
          </a:p>
          <a:p>
            <a:pPr lvl="2"/>
            <a:endParaRPr lang="en-GB" dirty="0"/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B0388122-5CAB-4C10-40A8-03B7DA50D9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" y="977137"/>
            <a:ext cx="3665259" cy="5794601"/>
          </a:xfrm>
          <a:prstGeom prst="rect">
            <a:avLst/>
          </a:prstGeom>
        </p:spPr>
      </p:pic>
      <p:pic>
        <p:nvPicPr>
          <p:cNvPr id="5" name="Picture 4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8BF8CF2C-04E1-4FBD-A620-02F168EBAE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22" y="4375008"/>
            <a:ext cx="2874130" cy="1574272"/>
          </a:xfrm>
          <a:prstGeom prst="rect">
            <a:avLst/>
          </a:prstGeom>
        </p:spPr>
      </p:pic>
      <p:pic>
        <p:nvPicPr>
          <p:cNvPr id="6" name="Picture 5" descr="A diagram of a magnetic field&#10;&#10;AI-generated content may be incorrect.">
            <a:extLst>
              <a:ext uri="{FF2B5EF4-FFF2-40B4-BE49-F238E27FC236}">
                <a16:creationId xmlns:a16="http://schemas.microsoft.com/office/drawing/2014/main" id="{2417EDE7-DE8A-9939-500F-F1CEBAF50D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46" y="1480683"/>
            <a:ext cx="2690163" cy="239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2418E-F328-443C-DB55-4E846CC722F6}"/>
              </a:ext>
            </a:extLst>
          </p:cNvPr>
          <p:cNvSpPr txBox="1"/>
          <p:nvPr/>
        </p:nvSpPr>
        <p:spPr>
          <a:xfrm>
            <a:off x="3682237" y="609712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Fuselier et al. (2018)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5133-0766-7B5F-0AD3-B8D7C87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Earth’s magnetosphere: Southward IMF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DA34E-1A33-90F5-16A0-2655950CF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5207062"/>
            <a:ext cx="10847916" cy="1296144"/>
          </a:xfrm>
        </p:spPr>
        <p:txBody>
          <a:bodyPr/>
          <a:lstStyle/>
          <a:p>
            <a:r>
              <a:rPr lang="en-GB" dirty="0"/>
              <a:t>When Interplanetary Magnetic Field (IMF) is southward (B</a:t>
            </a:r>
            <a:r>
              <a:rPr lang="en-GB" baseline="-25000" dirty="0"/>
              <a:t>Z</a:t>
            </a:r>
            <a:r>
              <a:rPr lang="en-GB" dirty="0"/>
              <a:t>&lt;0), Earth’s magnetosphere strongly driven:</a:t>
            </a:r>
          </a:p>
          <a:p>
            <a:pPr lvl="1"/>
            <a:r>
              <a:rPr lang="en-GB" dirty="0"/>
              <a:t>Reconnection between IMF and magnetosphere </a:t>
            </a:r>
            <a:r>
              <a:rPr lang="en-GB" u="sng" dirty="0"/>
              <a:t>opens</a:t>
            </a:r>
            <a:r>
              <a:rPr lang="en-GB" dirty="0"/>
              <a:t> closed flux</a:t>
            </a:r>
          </a:p>
          <a:p>
            <a:pPr lvl="1"/>
            <a:r>
              <a:rPr lang="en-GB" dirty="0"/>
              <a:t>Reconnection between open magnetotail field lines </a:t>
            </a:r>
            <a:r>
              <a:rPr lang="en-GB" u="sng" dirty="0"/>
              <a:t>closes</a:t>
            </a:r>
            <a:r>
              <a:rPr lang="en-GB" dirty="0"/>
              <a:t> flux</a:t>
            </a:r>
          </a:p>
        </p:txBody>
      </p:sp>
      <p:pic>
        <p:nvPicPr>
          <p:cNvPr id="4" name="Content Placeholder 6" descr="A diagram of a diagram of parts of a body&#10;&#10;Description automatically generated">
            <a:extLst>
              <a:ext uri="{FF2B5EF4-FFF2-40B4-BE49-F238E27FC236}">
                <a16:creationId xmlns:a16="http://schemas.microsoft.com/office/drawing/2014/main" id="{D0361F68-C951-E392-580B-5EFE65D2712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9" y="1278052"/>
            <a:ext cx="10409822" cy="3825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FA8C9-2DFF-EF12-5DEB-EDB99C008A17}"/>
              </a:ext>
            </a:extLst>
          </p:cNvPr>
          <p:cNvSpPr txBox="1"/>
          <p:nvPr/>
        </p:nvSpPr>
        <p:spPr>
          <a:xfrm>
            <a:off x="7968208" y="908720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Figure: Eastwood et al. (2015)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6C7F4-4099-0A13-FB03-FD23D0583A39}"/>
              </a:ext>
            </a:extLst>
          </p:cNvPr>
          <p:cNvSpPr txBox="1"/>
          <p:nvPr/>
        </p:nvSpPr>
        <p:spPr>
          <a:xfrm>
            <a:off x="7680176" y="23488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A8A4A-7821-F26D-C86D-BBC2A6927965}"/>
              </a:ext>
            </a:extLst>
          </p:cNvPr>
          <p:cNvSpPr txBox="1"/>
          <p:nvPr/>
        </p:nvSpPr>
        <p:spPr>
          <a:xfrm>
            <a:off x="7680176" y="37797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AC24A-4847-15D6-147E-EC7C876E49DE}"/>
              </a:ext>
            </a:extLst>
          </p:cNvPr>
          <p:cNvSpPr txBox="1"/>
          <p:nvPr/>
        </p:nvSpPr>
        <p:spPr>
          <a:xfrm>
            <a:off x="6312024" y="305966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D6E4B-985A-8BF7-E515-78EF15CD64AC}"/>
              </a:ext>
            </a:extLst>
          </p:cNvPr>
          <p:cNvSpPr txBox="1"/>
          <p:nvPr/>
        </p:nvSpPr>
        <p:spPr>
          <a:xfrm rot="16200000">
            <a:off x="1640647" y="298781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18835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C59F-D025-49ED-B72D-64983FB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8D590-4E1C-D9DA-232C-D580F601F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 18</a:t>
            </a:r>
            <a:r>
              <a:rPr lang="en-GB" baseline="30000" dirty="0"/>
              <a:t>th</a:t>
            </a:r>
            <a:r>
              <a:rPr lang="en-GB" dirty="0"/>
              <a:t> March 2002, Cluster passed through a magnetopause reconnection site tailward of the cusp (Phan et al., 2003)</a:t>
            </a:r>
          </a:p>
          <a:p>
            <a:pPr lvl="1"/>
            <a:r>
              <a:rPr lang="en-GB" dirty="0"/>
              <a:t>IMAGE SI-12 observed a cusp spot (auroral signature of magnetopause reconnection)</a:t>
            </a:r>
          </a:p>
          <a:p>
            <a:endParaRPr lang="en-GB" dirty="0"/>
          </a:p>
          <a:p>
            <a:r>
              <a:rPr lang="en-GB" dirty="0"/>
              <a:t>Re-examination of the Cluster and IMAGE WIC data shows that a transpolar arc was present at this time, the in situ structure of which was observed by Cluster</a:t>
            </a:r>
          </a:p>
          <a:p>
            <a:endParaRPr lang="en-GB" dirty="0"/>
          </a:p>
          <a:p>
            <a:r>
              <a:rPr lang="en-GB" dirty="0"/>
              <a:t>The transpolar arc and cusp spot coincide, indicating that high latitude magnetopause reconnection was </a:t>
            </a:r>
            <a:r>
              <a:rPr lang="en-GB" u="sng" dirty="0"/>
              <a:t>opening</a:t>
            </a:r>
            <a:r>
              <a:rPr lang="en-GB" dirty="0"/>
              <a:t> closed magnetotail flux associated with arc (Fear et al., 2015)</a:t>
            </a:r>
          </a:p>
          <a:p>
            <a:endParaRPr lang="en-GB" dirty="0"/>
          </a:p>
          <a:p>
            <a:r>
              <a:rPr lang="en-GB" dirty="0"/>
              <a:t>At the precise time of the reconnection site crossing, Cluster had moved relative to arc but was within one ion </a:t>
            </a:r>
            <a:r>
              <a:rPr lang="en-GB" dirty="0" err="1"/>
              <a:t>gyroradius</a:t>
            </a:r>
            <a:r>
              <a:rPr lang="en-GB" dirty="0"/>
              <a:t> (~50 km) of it</a:t>
            </a:r>
          </a:p>
          <a:p>
            <a:pPr lvl="1"/>
            <a:r>
              <a:rPr lang="en-GB" dirty="0"/>
              <a:t>Though IMAGE observations do imply that TPA-IMF reconnection continued</a:t>
            </a:r>
          </a:p>
          <a:p>
            <a:endParaRPr lang="en-GB" dirty="0"/>
          </a:p>
          <a:p>
            <a:r>
              <a:rPr lang="en-GB" dirty="0"/>
              <a:t>These observations may explain previous remote observations of “non-lobe” reconnection (Fuselier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3191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21BC-3082-F205-F25A-9D4B056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OMNI, Cluster and </a:t>
            </a:r>
            <a:r>
              <a:rPr lang="en-US" dirty="0" err="1"/>
              <a:t>Geotail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FA0D-0590-C4D8-7B6E-C79C120C9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3429000"/>
            <a:ext cx="6912767" cy="3312368"/>
          </a:xfrm>
        </p:spPr>
        <p:txBody>
          <a:bodyPr/>
          <a:lstStyle/>
          <a:p>
            <a:r>
              <a:rPr lang="en-US" dirty="0"/>
              <a:t>Hotter ion population similar to simultaneous observations of plasma sheet by </a:t>
            </a:r>
            <a:r>
              <a:rPr lang="en-US" dirty="0" err="1"/>
              <a:t>Geotail</a:t>
            </a:r>
            <a:endParaRPr lang="en-US" dirty="0"/>
          </a:p>
          <a:p>
            <a:pPr lvl="1"/>
            <a:r>
              <a:rPr lang="en-US" dirty="0"/>
              <a:t>Consistent with TPA in situ signature</a:t>
            </a:r>
          </a:p>
          <a:p>
            <a:r>
              <a:rPr lang="en-US" dirty="0"/>
              <a:t>C4 CODIF observations show that</a:t>
            </a:r>
          </a:p>
          <a:p>
            <a:pPr lvl="1"/>
            <a:r>
              <a:rPr lang="en-US" dirty="0"/>
              <a:t>Hotter ion population is predominantly H</a:t>
            </a:r>
            <a:r>
              <a:rPr lang="en-US" baseline="30000" dirty="0"/>
              <a:t>+</a:t>
            </a:r>
          </a:p>
          <a:p>
            <a:pPr lvl="1"/>
            <a:r>
              <a:rPr lang="en-GB" dirty="0"/>
              <a:t>Colder ions have significant O+ contribution, moving antiparallel to the magnetic field</a:t>
            </a:r>
          </a:p>
          <a:p>
            <a:pPr lvl="2"/>
            <a:r>
              <a:rPr lang="en-GB" dirty="0"/>
              <a:t>Consistent with low energy ions </a:t>
            </a:r>
            <a:r>
              <a:rPr lang="en-GB" dirty="0" err="1"/>
              <a:t>upflowing</a:t>
            </a:r>
            <a:r>
              <a:rPr lang="en-GB" dirty="0"/>
              <a:t> from ionosphere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0959-74AE-2A2E-E546-F0B46BFCFCD1}"/>
              </a:ext>
            </a:extLst>
          </p:cNvPr>
          <p:cNvSpPr txBox="1"/>
          <p:nvPr/>
        </p:nvSpPr>
        <p:spPr>
          <a:xfrm rot="16200000">
            <a:off x="6106442" y="2477125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Kaweeyanun et al. (in prep)</a:t>
            </a:r>
            <a:endParaRPr lang="en-GB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BB902B-7037-8233-39FE-502B7D7B6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2"/>
          <a:stretch/>
        </p:blipFill>
        <p:spPr>
          <a:xfrm>
            <a:off x="7824192" y="78971"/>
            <a:ext cx="4175342" cy="4646173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6866A26-6D6D-F188-FDE4-D10A381C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8" b="51100"/>
          <a:stretch/>
        </p:blipFill>
        <p:spPr>
          <a:xfrm>
            <a:off x="1631504" y="1047406"/>
            <a:ext cx="4464496" cy="2020320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356DE28-5B64-6A99-4DE4-152361E9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6"/>
          <a:stretch/>
        </p:blipFill>
        <p:spPr>
          <a:xfrm>
            <a:off x="1631504" y="3117964"/>
            <a:ext cx="4464496" cy="319646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F854CF5-A071-D6FE-D4F9-F5FD807E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9"/>
          <a:stretch/>
        </p:blipFill>
        <p:spPr>
          <a:xfrm>
            <a:off x="7824192" y="4725144"/>
            <a:ext cx="4175342" cy="3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2FA8A2A-0668-875E-D947-FA4CEB42E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2"/>
          <a:stretch/>
        </p:blipFill>
        <p:spPr>
          <a:xfrm>
            <a:off x="7824192" y="78971"/>
            <a:ext cx="4175342" cy="4646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C21BC-3082-F205-F25A-9D4B056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OMNI, Cluster and </a:t>
            </a:r>
            <a:r>
              <a:rPr lang="en-US" dirty="0" err="1"/>
              <a:t>Geotail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FA0D-0590-C4D8-7B6E-C79C120C9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3429000"/>
            <a:ext cx="6912767" cy="33123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PEACE observations show that there are actually two electron populations at ~100 eV</a:t>
            </a:r>
          </a:p>
          <a:p>
            <a:pPr lvl="1"/>
            <a:r>
              <a:rPr lang="en-US" dirty="0"/>
              <a:t>An isotropic population that is (largely) present throughout, plus</a:t>
            </a:r>
          </a:p>
          <a:p>
            <a:pPr lvl="1"/>
            <a:r>
              <a:rPr lang="en-US" dirty="0"/>
              <a:t>An intermittent population at 180° pitch angle</a:t>
            </a:r>
          </a:p>
          <a:p>
            <a:endParaRPr lang="en-US" dirty="0"/>
          </a:p>
          <a:p>
            <a:r>
              <a:rPr lang="en-GB" dirty="0"/>
              <a:t>Antiparallel ions and electrons largely alternate</a:t>
            </a:r>
          </a:p>
          <a:p>
            <a:pPr lvl="1"/>
            <a:r>
              <a:rPr lang="en-GB" dirty="0"/>
              <a:t>Interpretation: Upward and downward field-aligned currents associated with polar cap arcs structure (Teste et al, 2007)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0959-74AE-2A2E-E546-F0B46BFCFCD1}"/>
              </a:ext>
            </a:extLst>
          </p:cNvPr>
          <p:cNvSpPr txBox="1"/>
          <p:nvPr/>
        </p:nvSpPr>
        <p:spPr>
          <a:xfrm rot="16200000">
            <a:off x="6106442" y="2477125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Kaweeyanun et al. (in prep)</a:t>
            </a:r>
            <a:endParaRPr lang="en-GB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BB902B-7037-8233-39FE-502B7D7B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78971"/>
            <a:ext cx="4175342" cy="6858000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6866A26-6D6D-F188-FDE4-D10A381C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8" b="51100"/>
          <a:stretch/>
        </p:blipFill>
        <p:spPr>
          <a:xfrm>
            <a:off x="1631504" y="1047406"/>
            <a:ext cx="4464496" cy="2020320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356DE28-5B64-6A99-4DE4-152361E9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6"/>
          <a:stretch/>
        </p:blipFill>
        <p:spPr>
          <a:xfrm>
            <a:off x="1631504" y="3117964"/>
            <a:ext cx="4464496" cy="3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41B044-0CE3-3A45-B414-C7F9BF0C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F347D3-498A-95CC-D87C-66CBE8FF0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5472607" cy="43204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Southward IMF is just one option…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diagram of a magnetism&#10;&#10;AI-generated content may be incorrect.">
            <a:extLst>
              <a:ext uri="{FF2B5EF4-FFF2-40B4-BE49-F238E27FC236}">
                <a16:creationId xmlns:a16="http://schemas.microsoft.com/office/drawing/2014/main" id="{517CC1F8-E1EE-7E16-1AC4-E357F02676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00"/>
          <a:stretch/>
        </p:blipFill>
        <p:spPr>
          <a:xfrm>
            <a:off x="6266777" y="13728"/>
            <a:ext cx="5925223" cy="2263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19104B-0A86-681B-D087-7A86E295011D}"/>
              </a:ext>
            </a:extLst>
          </p:cNvPr>
          <p:cNvSpPr txBox="1"/>
          <p:nvPr/>
        </p:nvSpPr>
        <p:spPr>
          <a:xfrm>
            <a:off x="9696400" y="796062"/>
            <a:ext cx="24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Milan et al. (2022), after Cowley (1981)</a:t>
            </a:r>
          </a:p>
        </p:txBody>
      </p:sp>
    </p:spTree>
    <p:extLst>
      <p:ext uri="{BB962C8B-B14F-4D97-AF65-F5344CB8AC3E}">
        <p14:creationId xmlns:p14="http://schemas.microsoft.com/office/powerpoint/2010/main" val="20010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387D8-D475-2C09-9E21-1557E65D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gnetism&#10;&#10;AI-generated content may be incorrect.">
            <a:extLst>
              <a:ext uri="{FF2B5EF4-FFF2-40B4-BE49-F238E27FC236}">
                <a16:creationId xmlns:a16="http://schemas.microsoft.com/office/drawing/2014/main" id="{F4629B36-79A2-71E7-020F-0673AE3D5F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00"/>
          <a:stretch/>
        </p:blipFill>
        <p:spPr>
          <a:xfrm>
            <a:off x="6266777" y="13728"/>
            <a:ext cx="5925223" cy="22631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5A708C-71A9-BD95-E910-68CB09D3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EBED13-2201-6686-7362-32DBBC75D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5472607" cy="223224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Southward IMF is just one option…</a:t>
            </a:r>
          </a:p>
          <a:p>
            <a:endParaRPr lang="en-GB" dirty="0"/>
          </a:p>
          <a:p>
            <a:r>
              <a:rPr lang="en-GB" dirty="0"/>
              <a:t>When IMF is northward, reconnection site moves to higher latitudes</a:t>
            </a:r>
          </a:p>
          <a:p>
            <a:pPr lvl="1"/>
            <a:r>
              <a:rPr lang="en-GB" dirty="0"/>
              <a:t>Reconnection in one hemisphere: </a:t>
            </a:r>
            <a:r>
              <a:rPr lang="en-GB" u="sng" dirty="0"/>
              <a:t>‘stirs’</a:t>
            </a:r>
            <a:r>
              <a:rPr lang="en-GB" dirty="0"/>
              <a:t> open flux in the magnetotail</a:t>
            </a:r>
          </a:p>
          <a:p>
            <a:pPr lvl="1"/>
            <a:r>
              <a:rPr lang="en-GB" dirty="0"/>
              <a:t>Reconnection in both hemispheres: </a:t>
            </a:r>
            <a:r>
              <a:rPr lang="en-GB" u="sng" dirty="0"/>
              <a:t>closes</a:t>
            </a:r>
            <a:r>
              <a:rPr lang="en-GB" dirty="0"/>
              <a:t> open flux in the magnetotail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diagram of a magnetism&#10;&#10;AI-generated content may be incorrect.">
            <a:extLst>
              <a:ext uri="{FF2B5EF4-FFF2-40B4-BE49-F238E27FC236}">
                <a16:creationId xmlns:a16="http://schemas.microsoft.com/office/drawing/2014/main" id="{8C0D7FE2-3C2D-2DA5-23F3-AD4C7C384A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0"/>
          <a:stretch/>
        </p:blipFill>
        <p:spPr>
          <a:xfrm>
            <a:off x="6266777" y="13728"/>
            <a:ext cx="5925223" cy="4783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B157B5-69D0-7F76-11FD-92BCE11A1620}"/>
              </a:ext>
            </a:extLst>
          </p:cNvPr>
          <p:cNvSpPr txBox="1"/>
          <p:nvPr/>
        </p:nvSpPr>
        <p:spPr>
          <a:xfrm>
            <a:off x="9696400" y="796062"/>
            <a:ext cx="24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Milan et al. (2022), after Cowley (1981)</a:t>
            </a:r>
          </a:p>
        </p:txBody>
      </p:sp>
    </p:spTree>
    <p:extLst>
      <p:ext uri="{BB962C8B-B14F-4D97-AF65-F5344CB8AC3E}">
        <p14:creationId xmlns:p14="http://schemas.microsoft.com/office/powerpoint/2010/main" val="17748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9C54-7A3B-0B5D-7AFC-C67D34336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gnetism&#10;&#10;AI-generated content may be incorrect.">
            <a:extLst>
              <a:ext uri="{FF2B5EF4-FFF2-40B4-BE49-F238E27FC236}">
                <a16:creationId xmlns:a16="http://schemas.microsoft.com/office/drawing/2014/main" id="{FBEF1127-FC45-E862-3FDA-63128E63ED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0"/>
          <a:stretch/>
        </p:blipFill>
        <p:spPr>
          <a:xfrm>
            <a:off x="6266777" y="13728"/>
            <a:ext cx="5925223" cy="47834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1EE701-2244-AF39-8322-CCC1651F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7B80BD-0280-E52E-FB0F-5265AD3D3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5472607" cy="568863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Southward IMF is just one option…</a:t>
            </a:r>
          </a:p>
          <a:p>
            <a:endParaRPr lang="en-GB" dirty="0"/>
          </a:p>
          <a:p>
            <a:r>
              <a:rPr lang="en-GB" dirty="0"/>
              <a:t>When IMF is northward, reconnection site moves to higher latitudes</a:t>
            </a:r>
          </a:p>
          <a:p>
            <a:pPr lvl="1"/>
            <a:r>
              <a:rPr lang="en-GB" dirty="0"/>
              <a:t>Reconnection in one hemisphere: </a:t>
            </a:r>
            <a:r>
              <a:rPr lang="en-GB" u="sng" dirty="0"/>
              <a:t>‘stirs’</a:t>
            </a:r>
            <a:r>
              <a:rPr lang="en-GB" dirty="0"/>
              <a:t> open flux in the magnetotail</a:t>
            </a:r>
          </a:p>
          <a:p>
            <a:pPr lvl="1"/>
            <a:r>
              <a:rPr lang="en-GB" dirty="0"/>
              <a:t>Reconnection in both hemispheres: </a:t>
            </a:r>
            <a:r>
              <a:rPr lang="en-GB" u="sng" dirty="0"/>
              <a:t>closes</a:t>
            </a:r>
            <a:r>
              <a:rPr lang="en-GB" dirty="0"/>
              <a:t> open flux in the magnetotail</a:t>
            </a:r>
          </a:p>
          <a:p>
            <a:endParaRPr lang="en-GB" dirty="0"/>
          </a:p>
          <a:p>
            <a:r>
              <a:rPr lang="en-GB" dirty="0"/>
              <a:t>Cowley (1981) envisaged alternative configurations with a closed magnetotail:</a:t>
            </a:r>
          </a:p>
          <a:p>
            <a:pPr lvl="1"/>
            <a:r>
              <a:rPr lang="en-GB" dirty="0"/>
              <a:t>Reconnection in one hemisphere: </a:t>
            </a:r>
            <a:r>
              <a:rPr lang="en-GB" u="sng" dirty="0"/>
              <a:t>opens</a:t>
            </a:r>
            <a:r>
              <a:rPr lang="en-GB" dirty="0"/>
              <a:t> closed flux in magnetotail</a:t>
            </a:r>
          </a:p>
          <a:p>
            <a:pPr lvl="1"/>
            <a:r>
              <a:rPr lang="en-GB" dirty="0"/>
              <a:t>Reconnection in both hemispheres: </a:t>
            </a:r>
            <a:r>
              <a:rPr lang="en-GB" u="sng" dirty="0"/>
              <a:t>transfers</a:t>
            </a:r>
            <a:r>
              <a:rPr lang="en-GB" dirty="0"/>
              <a:t> closed flux to dayside</a:t>
            </a:r>
          </a:p>
          <a:p>
            <a:endParaRPr lang="en-GB" dirty="0"/>
          </a:p>
          <a:p>
            <a:r>
              <a:rPr lang="en-GB" dirty="0"/>
              <a:t>Closed magnetotail configurations received recent interest given topologies associated with transpolar arcs, horse-collar auroras</a:t>
            </a:r>
          </a:p>
          <a:p>
            <a:pPr lvl="1"/>
            <a:r>
              <a:rPr lang="en-GB" dirty="0"/>
              <a:t>Fear et al. (2015); Fryer et al. (2023); Milan et al. (2022, 2023); Mooney et al. (2023, 2024, 2025)</a:t>
            </a:r>
          </a:p>
          <a:p>
            <a:endParaRPr lang="en-GB" dirty="0"/>
          </a:p>
        </p:txBody>
      </p:sp>
      <p:pic>
        <p:nvPicPr>
          <p:cNvPr id="5" name="Picture 4" descr="A diagram of a magnetism&#10;&#10;AI-generated content may be incorrect.">
            <a:extLst>
              <a:ext uri="{FF2B5EF4-FFF2-40B4-BE49-F238E27FC236}">
                <a16:creationId xmlns:a16="http://schemas.microsoft.com/office/drawing/2014/main" id="{11432C89-E08E-1914-3FEE-95F42A29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77" y="13728"/>
            <a:ext cx="592522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58506-92D8-A809-999E-A515BB5440A5}"/>
              </a:ext>
            </a:extLst>
          </p:cNvPr>
          <p:cNvSpPr txBox="1"/>
          <p:nvPr/>
        </p:nvSpPr>
        <p:spPr>
          <a:xfrm>
            <a:off x="9696400" y="796062"/>
            <a:ext cx="24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Milan et al. (2022), after Cowley (1981)</a:t>
            </a:r>
          </a:p>
        </p:txBody>
      </p:sp>
    </p:spTree>
    <p:extLst>
      <p:ext uri="{BB962C8B-B14F-4D97-AF65-F5344CB8AC3E}">
        <p14:creationId xmlns:p14="http://schemas.microsoft.com/office/powerpoint/2010/main" val="25591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0CAE-F705-4E49-B82E-DABCAC98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Transpolar arcs (theta auroras)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090B1-40B5-4EAB-A3E1-8CCDE2801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052736"/>
            <a:ext cx="5125919" cy="568863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“Sun-aligned arcs” often form poleward of main auroral oval </a:t>
            </a:r>
          </a:p>
          <a:p>
            <a:pPr lvl="1"/>
            <a:r>
              <a:rPr lang="en-GB" dirty="0"/>
              <a:t>Mawson (1916, 1925); Weill (1958)</a:t>
            </a:r>
          </a:p>
          <a:p>
            <a:endParaRPr lang="en-GB" dirty="0"/>
          </a:p>
          <a:p>
            <a:r>
              <a:rPr lang="en-GB" dirty="0"/>
              <a:t>Correlated with periods of low geomagnetic activity/northward IMF </a:t>
            </a:r>
          </a:p>
          <a:p>
            <a:pPr lvl="1"/>
            <a:r>
              <a:rPr lang="en-GB" dirty="0"/>
              <a:t>Davis (1963); Berkey et al. (1976)</a:t>
            </a:r>
          </a:p>
          <a:p>
            <a:endParaRPr lang="en-GB" dirty="0"/>
          </a:p>
          <a:p>
            <a:r>
              <a:rPr lang="en-GB" dirty="0"/>
              <a:t>Can be observed on global scale (“transpolar arcs” or “theta aurora”)</a:t>
            </a:r>
          </a:p>
          <a:p>
            <a:pPr lvl="1"/>
            <a:r>
              <a:rPr lang="en-GB" dirty="0"/>
              <a:t>Frank et al. (1982)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0E50D6-DB9F-4D60-8A80-4BCC4C4D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2" y="1331912"/>
            <a:ext cx="6062006" cy="54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61EAD-AFFD-4E51-B7CB-AC5A46B9A954}"/>
              </a:ext>
            </a:extLst>
          </p:cNvPr>
          <p:cNvSpPr txBox="1"/>
          <p:nvPr/>
        </p:nvSpPr>
        <p:spPr>
          <a:xfrm>
            <a:off x="9768408" y="10076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E444E"/>
                </a:solidFill>
              </a:rPr>
              <a:t>Frank et al. (1982)</a:t>
            </a:r>
          </a:p>
        </p:txBody>
      </p:sp>
    </p:spTree>
    <p:extLst>
      <p:ext uri="{BB962C8B-B14F-4D97-AF65-F5344CB8AC3E}">
        <p14:creationId xmlns:p14="http://schemas.microsoft.com/office/powerpoint/2010/main" val="62364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DD0-D0A2-4B3C-933B-E566FCC2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Reconnection mechanism for Transpolar Arcs</a:t>
            </a: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CAAE85A2-78F8-47D4-B2D6-4CE6D372A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6748" y="2413859"/>
            <a:ext cx="2258284" cy="225826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C62B852F-B6A4-46FE-AA70-0EA22542DBD8}"/>
              </a:ext>
            </a:extLst>
          </p:cNvPr>
          <p:cNvSpPr>
            <a:spLocks/>
          </p:cNvSpPr>
          <p:nvPr/>
        </p:nvSpPr>
        <p:spPr bwMode="auto">
          <a:xfrm flipV="1">
            <a:off x="2115738" y="3729051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DEF1C3AC-1B61-4A9A-82D2-742EC5FFFFEB}"/>
              </a:ext>
            </a:extLst>
          </p:cNvPr>
          <p:cNvSpPr>
            <a:spLocks/>
          </p:cNvSpPr>
          <p:nvPr/>
        </p:nvSpPr>
        <p:spPr bwMode="auto">
          <a:xfrm>
            <a:off x="2502186" y="3738573"/>
            <a:ext cx="2750488" cy="1034481"/>
          </a:xfrm>
          <a:custGeom>
            <a:avLst/>
            <a:gdLst>
              <a:gd name="T0" fmla="*/ 1593 w 1593"/>
              <a:gd name="T1" fmla="*/ 1017 h 1017"/>
              <a:gd name="T2" fmla="*/ 1506 w 1593"/>
              <a:gd name="T3" fmla="*/ 630 h 1017"/>
              <a:gd name="T4" fmla="*/ 15 w 1593"/>
              <a:gd name="T5" fmla="*/ 345 h 1017"/>
              <a:gd name="T6" fmla="*/ 36 w 1593"/>
              <a:gd name="T7" fmla="*/ 0 h 1017"/>
              <a:gd name="connsiteX0" fmla="*/ 9385 w 9385"/>
              <a:gd name="connsiteY0" fmla="*/ 6195 h 6195"/>
              <a:gd name="connsiteX1" fmla="*/ 25 w 9385"/>
              <a:gd name="connsiteY1" fmla="*/ 3392 h 6195"/>
              <a:gd name="connsiteX2" fmla="*/ 157 w 9385"/>
              <a:gd name="connsiteY2" fmla="*/ 0 h 6195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" h="10343">
                <a:moveTo>
                  <a:pt x="11589" y="10343"/>
                </a:moveTo>
                <a:cubicBezTo>
                  <a:pt x="4939" y="8561"/>
                  <a:pt x="1994" y="7524"/>
                  <a:pt x="27" y="5475"/>
                </a:cubicBezTo>
                <a:cubicBezTo>
                  <a:pt x="-74" y="3094"/>
                  <a:pt x="141" y="1143"/>
                  <a:pt x="167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92876C85-488C-48A8-A20A-BC819001DAF6}"/>
              </a:ext>
            </a:extLst>
          </p:cNvPr>
          <p:cNvSpPr>
            <a:spLocks/>
          </p:cNvSpPr>
          <p:nvPr/>
        </p:nvSpPr>
        <p:spPr bwMode="auto">
          <a:xfrm>
            <a:off x="2675236" y="3227399"/>
            <a:ext cx="868363" cy="709613"/>
          </a:xfrm>
          <a:custGeom>
            <a:avLst/>
            <a:gdLst>
              <a:gd name="T0" fmla="*/ 0 w 547"/>
              <a:gd name="T1" fmla="*/ 295 h 447"/>
              <a:gd name="T2" fmla="*/ 536 w 547"/>
              <a:gd name="T3" fmla="*/ 225 h 447"/>
              <a:gd name="T4" fmla="*/ 11 w 547"/>
              <a:gd name="T5" fmla="*/ 1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7" h="447">
                <a:moveTo>
                  <a:pt x="0" y="295"/>
                </a:moveTo>
                <a:cubicBezTo>
                  <a:pt x="147" y="394"/>
                  <a:pt x="547" y="447"/>
                  <a:pt x="536" y="225"/>
                </a:cubicBezTo>
                <a:cubicBezTo>
                  <a:pt x="525" y="0"/>
                  <a:pt x="185" y="54"/>
                  <a:pt x="11" y="14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6CCC6F93-373C-4B87-AA1A-B24736BFAFC2}"/>
              </a:ext>
            </a:extLst>
          </p:cNvPr>
          <p:cNvSpPr>
            <a:spLocks/>
          </p:cNvSpPr>
          <p:nvPr/>
        </p:nvSpPr>
        <p:spPr bwMode="auto">
          <a:xfrm>
            <a:off x="1403648" y="3167074"/>
            <a:ext cx="1057275" cy="838200"/>
          </a:xfrm>
          <a:custGeom>
            <a:avLst/>
            <a:gdLst>
              <a:gd name="T0" fmla="*/ 654 w 666"/>
              <a:gd name="T1" fmla="*/ 336 h 528"/>
              <a:gd name="T2" fmla="*/ 246 w 666"/>
              <a:gd name="T3" fmla="*/ 516 h 528"/>
              <a:gd name="T4" fmla="*/ 3 w 666"/>
              <a:gd name="T5" fmla="*/ 266 h 528"/>
              <a:gd name="T6" fmla="*/ 252 w 666"/>
              <a:gd name="T7" fmla="*/ 14 h 528"/>
              <a:gd name="T8" fmla="*/ 666 w 666"/>
              <a:gd name="T9" fmla="*/ 18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528">
                <a:moveTo>
                  <a:pt x="654" y="336"/>
                </a:moveTo>
                <a:cubicBezTo>
                  <a:pt x="586" y="358"/>
                  <a:pt x="354" y="528"/>
                  <a:pt x="246" y="516"/>
                </a:cubicBezTo>
                <a:cubicBezTo>
                  <a:pt x="138" y="504"/>
                  <a:pt x="6" y="396"/>
                  <a:pt x="3" y="266"/>
                </a:cubicBezTo>
                <a:cubicBezTo>
                  <a:pt x="0" y="136"/>
                  <a:pt x="142" y="28"/>
                  <a:pt x="252" y="14"/>
                </a:cubicBezTo>
                <a:cubicBezTo>
                  <a:pt x="362" y="0"/>
                  <a:pt x="580" y="147"/>
                  <a:pt x="666" y="18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8E1D4817-A32B-46BD-AB7B-04BFD3253916}"/>
              </a:ext>
            </a:extLst>
          </p:cNvPr>
          <p:cNvSpPr>
            <a:spLocks/>
          </p:cNvSpPr>
          <p:nvPr/>
        </p:nvSpPr>
        <p:spPr bwMode="auto">
          <a:xfrm>
            <a:off x="1910061" y="3281374"/>
            <a:ext cx="506412" cy="565150"/>
          </a:xfrm>
          <a:custGeom>
            <a:avLst/>
            <a:gdLst>
              <a:gd name="T0" fmla="*/ 319 w 319"/>
              <a:gd name="T1" fmla="*/ 246 h 356"/>
              <a:gd name="T2" fmla="*/ 4 w 319"/>
              <a:gd name="T3" fmla="*/ 176 h 356"/>
              <a:gd name="T4" fmla="*/ 319 w 319"/>
              <a:gd name="T5" fmla="*/ 12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356">
                <a:moveTo>
                  <a:pt x="319" y="246"/>
                </a:moveTo>
                <a:cubicBezTo>
                  <a:pt x="172" y="345"/>
                  <a:pt x="0" y="356"/>
                  <a:pt x="4" y="176"/>
                </a:cubicBezTo>
                <a:cubicBezTo>
                  <a:pt x="10" y="0"/>
                  <a:pt x="145" y="38"/>
                  <a:pt x="319" y="1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C9971BAE-F749-4E71-A16A-2962555AD88A}"/>
              </a:ext>
            </a:extLst>
          </p:cNvPr>
          <p:cNvSpPr>
            <a:spLocks/>
          </p:cNvSpPr>
          <p:nvPr/>
        </p:nvSpPr>
        <p:spPr bwMode="auto">
          <a:xfrm flipV="1">
            <a:off x="2508573" y="2408894"/>
            <a:ext cx="2750488" cy="1034481"/>
          </a:xfrm>
          <a:custGeom>
            <a:avLst/>
            <a:gdLst>
              <a:gd name="T0" fmla="*/ 1593 w 1593"/>
              <a:gd name="T1" fmla="*/ 1017 h 1017"/>
              <a:gd name="T2" fmla="*/ 1506 w 1593"/>
              <a:gd name="T3" fmla="*/ 630 h 1017"/>
              <a:gd name="T4" fmla="*/ 15 w 1593"/>
              <a:gd name="T5" fmla="*/ 345 h 1017"/>
              <a:gd name="T6" fmla="*/ 36 w 1593"/>
              <a:gd name="T7" fmla="*/ 0 h 1017"/>
              <a:gd name="connsiteX0" fmla="*/ 9385 w 9385"/>
              <a:gd name="connsiteY0" fmla="*/ 6195 h 6195"/>
              <a:gd name="connsiteX1" fmla="*/ 25 w 9385"/>
              <a:gd name="connsiteY1" fmla="*/ 3392 h 6195"/>
              <a:gd name="connsiteX2" fmla="*/ 157 w 9385"/>
              <a:gd name="connsiteY2" fmla="*/ 0 h 6195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" h="10343">
                <a:moveTo>
                  <a:pt x="11589" y="10343"/>
                </a:moveTo>
                <a:cubicBezTo>
                  <a:pt x="4939" y="8561"/>
                  <a:pt x="1994" y="7524"/>
                  <a:pt x="27" y="5475"/>
                </a:cubicBezTo>
                <a:cubicBezTo>
                  <a:pt x="-74" y="3094"/>
                  <a:pt x="141" y="1143"/>
                  <a:pt x="167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466DDD90-4C5B-4113-BF64-A55F0433FB43}"/>
              </a:ext>
            </a:extLst>
          </p:cNvPr>
          <p:cNvSpPr>
            <a:spLocks/>
          </p:cNvSpPr>
          <p:nvPr/>
        </p:nvSpPr>
        <p:spPr bwMode="auto">
          <a:xfrm>
            <a:off x="2426731" y="3249486"/>
            <a:ext cx="2384598" cy="682929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2444"/>
              <a:gd name="connsiteY0" fmla="*/ 25043 h 34710"/>
              <a:gd name="connsiteX1" fmla="*/ 980 w 12444"/>
              <a:gd name="connsiteY1" fmla="*/ 24737 h 34710"/>
              <a:gd name="connsiteX2" fmla="*/ 12444 w 12444"/>
              <a:gd name="connsiteY2" fmla="*/ 17990 h 34710"/>
              <a:gd name="connsiteX3" fmla="*/ 1098 w 12444"/>
              <a:gd name="connsiteY3" fmla="*/ 9045 h 3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" h="34710">
                <a:moveTo>
                  <a:pt x="984" y="25043"/>
                </a:moveTo>
                <a:cubicBezTo>
                  <a:pt x="992" y="25032"/>
                  <a:pt x="-1233" y="25978"/>
                  <a:pt x="980" y="24737"/>
                </a:cubicBezTo>
                <a:cubicBezTo>
                  <a:pt x="3541" y="49517"/>
                  <a:pt x="12433" y="20646"/>
                  <a:pt x="12444" y="17990"/>
                </a:cubicBezTo>
                <a:cubicBezTo>
                  <a:pt x="12190" y="15566"/>
                  <a:pt x="2822" y="-14711"/>
                  <a:pt x="1098" y="9045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 useBgFill="1">
        <p:nvSpPr>
          <p:cNvPr id="39" name="Donut 35">
            <a:extLst>
              <a:ext uri="{FF2B5EF4-FFF2-40B4-BE49-F238E27FC236}">
                <a16:creationId xmlns:a16="http://schemas.microsoft.com/office/drawing/2014/main" id="{E37A903C-E188-4521-A5CC-35C5B1216708}"/>
              </a:ext>
            </a:extLst>
          </p:cNvPr>
          <p:cNvSpPr/>
          <p:nvPr/>
        </p:nvSpPr>
        <p:spPr>
          <a:xfrm>
            <a:off x="7775299" y="1950518"/>
            <a:ext cx="3168350" cy="3168352"/>
          </a:xfrm>
          <a:prstGeom prst="donut">
            <a:avLst>
              <a:gd name="adj" fmla="val 132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183CB2-8292-4C7F-AACC-0A7E9FAEFADE}"/>
              </a:ext>
            </a:extLst>
          </p:cNvPr>
          <p:cNvSpPr txBox="1"/>
          <p:nvPr/>
        </p:nvSpPr>
        <p:spPr>
          <a:xfrm rot="16200000">
            <a:off x="7537558" y="338835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12 MLT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A22D69-50CE-4555-BDC9-563243C575EE}"/>
              </a:ext>
            </a:extLst>
          </p:cNvPr>
          <p:cNvSpPr txBox="1"/>
          <p:nvPr/>
        </p:nvSpPr>
        <p:spPr>
          <a:xfrm rot="5400000" flipH="1">
            <a:off x="10341787" y="336561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0 MLT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DA5948-8285-4C30-BE74-A2A385B33113}"/>
              </a:ext>
            </a:extLst>
          </p:cNvPr>
          <p:cNvSpPr txBox="1"/>
          <p:nvPr/>
        </p:nvSpPr>
        <p:spPr>
          <a:xfrm flipH="1">
            <a:off x="8927427" y="206084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6 MLT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D5C06C-34F1-4AAB-BADE-17270A26949D}"/>
              </a:ext>
            </a:extLst>
          </p:cNvPr>
          <p:cNvSpPr txBox="1"/>
          <p:nvPr/>
        </p:nvSpPr>
        <p:spPr>
          <a:xfrm flipH="1">
            <a:off x="8927427" y="4643844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18 MLT</a:t>
            </a:r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id="{045C954D-52E5-4034-87E6-9322FFB09B55}"/>
              </a:ext>
            </a:extLst>
          </p:cNvPr>
          <p:cNvSpPr>
            <a:spLocks/>
          </p:cNvSpPr>
          <p:nvPr/>
        </p:nvSpPr>
        <p:spPr bwMode="auto">
          <a:xfrm>
            <a:off x="2140217" y="2264878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5" name="Freeform 19">
            <a:extLst>
              <a:ext uri="{FF2B5EF4-FFF2-40B4-BE49-F238E27FC236}">
                <a16:creationId xmlns:a16="http://schemas.microsoft.com/office/drawing/2014/main" id="{AB28CF46-F0AD-4327-8831-E0C822364C53}"/>
              </a:ext>
            </a:extLst>
          </p:cNvPr>
          <p:cNvSpPr>
            <a:spLocks/>
          </p:cNvSpPr>
          <p:nvPr/>
        </p:nvSpPr>
        <p:spPr bwMode="auto">
          <a:xfrm>
            <a:off x="2573519" y="2860361"/>
            <a:ext cx="2646553" cy="543252"/>
          </a:xfrm>
          <a:custGeom>
            <a:avLst/>
            <a:gdLst>
              <a:gd name="T0" fmla="*/ 3640 w 3640"/>
              <a:gd name="T1" fmla="*/ 0 h 407"/>
              <a:gd name="T2" fmla="*/ 0 w 3640"/>
              <a:gd name="T3" fmla="*/ 407 h 407"/>
              <a:gd name="connsiteX0" fmla="*/ 4580 w 4580"/>
              <a:gd name="connsiteY0" fmla="*/ 0 h 8408"/>
              <a:gd name="connsiteX1" fmla="*/ 0 w 4580"/>
              <a:gd name="connsiteY1" fmla="*/ 8408 h 8408"/>
              <a:gd name="connsiteX0" fmla="*/ 10000 w 10000"/>
              <a:gd name="connsiteY0" fmla="*/ 0 h 10000"/>
              <a:gd name="connsiteX1" fmla="*/ 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8268" y="2349"/>
                  <a:pt x="1277" y="-1893"/>
                  <a:pt x="0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1F952853-93DE-42F2-80D5-7FB07328BD5E}"/>
              </a:ext>
            </a:extLst>
          </p:cNvPr>
          <p:cNvSpPr>
            <a:spLocks/>
          </p:cNvSpPr>
          <p:nvPr/>
        </p:nvSpPr>
        <p:spPr bwMode="auto">
          <a:xfrm flipV="1">
            <a:off x="2548025" y="3738574"/>
            <a:ext cx="2624111" cy="566124"/>
          </a:xfrm>
          <a:custGeom>
            <a:avLst/>
            <a:gdLst>
              <a:gd name="T0" fmla="*/ 3640 w 3640"/>
              <a:gd name="T1" fmla="*/ 0 h 407"/>
              <a:gd name="T2" fmla="*/ 0 w 3640"/>
              <a:gd name="T3" fmla="*/ 407 h 407"/>
              <a:gd name="connsiteX0" fmla="*/ 4553 w 4553"/>
              <a:gd name="connsiteY0" fmla="*/ 0 h 8762"/>
              <a:gd name="connsiteX1" fmla="*/ 12 w 4553"/>
              <a:gd name="connsiteY1" fmla="*/ 8762 h 8762"/>
              <a:gd name="connsiteX0" fmla="*/ 9974 w 9974"/>
              <a:gd name="connsiteY0" fmla="*/ 0 h 10000"/>
              <a:gd name="connsiteX1" fmla="*/ 0 w 9974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4" h="10000">
                <a:moveTo>
                  <a:pt x="9974" y="0"/>
                </a:moveTo>
                <a:cubicBezTo>
                  <a:pt x="6364" y="2052"/>
                  <a:pt x="1285" y="-1413"/>
                  <a:pt x="0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47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68001E55-09CF-4EAE-9483-20BDFA72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77" y="3348832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651E451-6E31-4C87-B749-999E660B77E8}"/>
              </a:ext>
            </a:extLst>
          </p:cNvPr>
          <p:cNvSpPr txBox="1"/>
          <p:nvPr/>
        </p:nvSpPr>
        <p:spPr>
          <a:xfrm>
            <a:off x="9071443" y="1199940"/>
            <a:ext cx="213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Open field lines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8D2BDB-12DE-46C6-A89F-2BB3B8C134D7}"/>
              </a:ext>
            </a:extLst>
          </p:cNvPr>
          <p:cNvSpPr txBox="1"/>
          <p:nvPr/>
        </p:nvSpPr>
        <p:spPr>
          <a:xfrm>
            <a:off x="8018876" y="5517232"/>
            <a:ext cx="231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Closed field lines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7FBA2C-8883-4611-8E89-72DDF7E4E208}"/>
              </a:ext>
            </a:extLst>
          </p:cNvPr>
          <p:cNvCxnSpPr>
            <a:stCxn id="48" idx="2"/>
          </p:cNvCxnSpPr>
          <p:nvPr/>
        </p:nvCxnSpPr>
        <p:spPr bwMode="auto">
          <a:xfrm flipH="1">
            <a:off x="9575499" y="1600050"/>
            <a:ext cx="564507" cy="1491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BDCB71-D975-49A1-BC6D-596112F1A622}"/>
              </a:ext>
            </a:extLst>
          </p:cNvPr>
          <p:cNvCxnSpPr/>
          <p:nvPr/>
        </p:nvCxnSpPr>
        <p:spPr bwMode="auto">
          <a:xfrm flipH="1" flipV="1">
            <a:off x="8495379" y="4643844"/>
            <a:ext cx="576064" cy="873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BA9BAB1-F7C1-42AF-ADBE-9528181D0ED0}"/>
              </a:ext>
            </a:extLst>
          </p:cNvPr>
          <p:cNvCxnSpPr/>
          <p:nvPr/>
        </p:nvCxnSpPr>
        <p:spPr bwMode="auto">
          <a:xfrm flipV="1">
            <a:off x="9647507" y="4653136"/>
            <a:ext cx="576064" cy="873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28">
            <a:extLst>
              <a:ext uri="{FF2B5EF4-FFF2-40B4-BE49-F238E27FC236}">
                <a16:creationId xmlns:a16="http://schemas.microsoft.com/office/drawing/2014/main" id="{51BCD638-0D32-42AA-8C80-AD142FD977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6341" y="1484784"/>
            <a:ext cx="647700" cy="323850"/>
            <a:chOff x="-544" y="1933"/>
            <a:chExt cx="544" cy="272"/>
          </a:xfrm>
        </p:grpSpPr>
        <p:sp>
          <p:nvSpPr>
            <p:cNvPr id="54" name="Line 29">
              <a:extLst>
                <a:ext uri="{FF2B5EF4-FFF2-40B4-BE49-F238E27FC236}">
                  <a16:creationId xmlns:a16="http://schemas.microsoft.com/office/drawing/2014/main" id="{A27BB6E8-FD7D-4C66-8BAB-71C582C797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55" name="Line 30">
              <a:extLst>
                <a:ext uri="{FF2B5EF4-FFF2-40B4-BE49-F238E27FC236}">
                  <a16:creationId xmlns:a16="http://schemas.microsoft.com/office/drawing/2014/main" id="{05EDA59E-3C25-4077-A6CE-525D9DE94A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56" name="AutoShape 31">
              <a:extLst>
                <a:ext uri="{FF2B5EF4-FFF2-40B4-BE49-F238E27FC236}">
                  <a16:creationId xmlns:a16="http://schemas.microsoft.com/office/drawing/2014/main" id="{89FABE1C-2CA4-486D-9E0D-A635638934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88" y="1978"/>
              <a:ext cx="227" cy="227"/>
            </a:xfrm>
            <a:prstGeom prst="can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8164D96-AB61-4243-B442-E5A090C05840}"/>
              </a:ext>
            </a:extLst>
          </p:cNvPr>
          <p:cNvSpPr/>
          <p:nvPr/>
        </p:nvSpPr>
        <p:spPr>
          <a:xfrm>
            <a:off x="2205028" y="1808634"/>
            <a:ext cx="390326" cy="464379"/>
          </a:xfrm>
          <a:prstGeom prst="triangle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808C-7903-EEDA-E79C-3447F1579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5013176"/>
            <a:ext cx="7395481" cy="1742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Combination of ionospheric and in situ observations indicate TPAs form due to build up of closed flux in magnetotail</a:t>
            </a:r>
          </a:p>
          <a:p>
            <a:pPr lvl="1"/>
            <a:r>
              <a:rPr lang="en-US" dirty="0"/>
              <a:t>Milan et al. (2005); Fear &amp; Milan (2012a,b); Fear et al. (2014)</a:t>
            </a:r>
          </a:p>
          <a:p>
            <a:r>
              <a:rPr lang="en-US" dirty="0"/>
              <a:t>Flux is closed by magnetotail reconnection but “stagnates” in a certain local time sector due to suppressed dayside driving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0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FBBE-1C92-4625-B954-93C5DE9B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Reconnection mechanism for Transpolar Arcs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76D63ED9-1621-4B73-A793-8B855B1A4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6748" y="2413859"/>
            <a:ext cx="2258284" cy="225826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FCB6044A-5F75-4BB7-8B91-41CE899776AA}"/>
              </a:ext>
            </a:extLst>
          </p:cNvPr>
          <p:cNvSpPr>
            <a:spLocks/>
          </p:cNvSpPr>
          <p:nvPr/>
        </p:nvSpPr>
        <p:spPr bwMode="auto">
          <a:xfrm flipV="1">
            <a:off x="2115738" y="3729051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FB75A1C-E2A4-4582-8782-C23ED7CB6E97}"/>
              </a:ext>
            </a:extLst>
          </p:cNvPr>
          <p:cNvSpPr>
            <a:spLocks/>
          </p:cNvSpPr>
          <p:nvPr/>
        </p:nvSpPr>
        <p:spPr bwMode="auto">
          <a:xfrm>
            <a:off x="2502186" y="3738573"/>
            <a:ext cx="2750488" cy="1034481"/>
          </a:xfrm>
          <a:custGeom>
            <a:avLst/>
            <a:gdLst>
              <a:gd name="T0" fmla="*/ 1593 w 1593"/>
              <a:gd name="T1" fmla="*/ 1017 h 1017"/>
              <a:gd name="T2" fmla="*/ 1506 w 1593"/>
              <a:gd name="T3" fmla="*/ 630 h 1017"/>
              <a:gd name="T4" fmla="*/ 15 w 1593"/>
              <a:gd name="T5" fmla="*/ 345 h 1017"/>
              <a:gd name="T6" fmla="*/ 36 w 1593"/>
              <a:gd name="T7" fmla="*/ 0 h 1017"/>
              <a:gd name="connsiteX0" fmla="*/ 9385 w 9385"/>
              <a:gd name="connsiteY0" fmla="*/ 6195 h 6195"/>
              <a:gd name="connsiteX1" fmla="*/ 25 w 9385"/>
              <a:gd name="connsiteY1" fmla="*/ 3392 h 6195"/>
              <a:gd name="connsiteX2" fmla="*/ 157 w 9385"/>
              <a:gd name="connsiteY2" fmla="*/ 0 h 6195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" h="10343">
                <a:moveTo>
                  <a:pt x="11589" y="10343"/>
                </a:moveTo>
                <a:cubicBezTo>
                  <a:pt x="4939" y="8561"/>
                  <a:pt x="1994" y="7524"/>
                  <a:pt x="27" y="5475"/>
                </a:cubicBezTo>
                <a:cubicBezTo>
                  <a:pt x="-74" y="3094"/>
                  <a:pt x="141" y="1143"/>
                  <a:pt x="167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FD555106-946B-49FB-9B8D-FDB4ABD2D662}"/>
              </a:ext>
            </a:extLst>
          </p:cNvPr>
          <p:cNvSpPr>
            <a:spLocks/>
          </p:cNvSpPr>
          <p:nvPr/>
        </p:nvSpPr>
        <p:spPr bwMode="auto">
          <a:xfrm>
            <a:off x="2675236" y="3227399"/>
            <a:ext cx="868363" cy="709613"/>
          </a:xfrm>
          <a:custGeom>
            <a:avLst/>
            <a:gdLst>
              <a:gd name="T0" fmla="*/ 0 w 547"/>
              <a:gd name="T1" fmla="*/ 295 h 447"/>
              <a:gd name="T2" fmla="*/ 536 w 547"/>
              <a:gd name="T3" fmla="*/ 225 h 447"/>
              <a:gd name="T4" fmla="*/ 11 w 547"/>
              <a:gd name="T5" fmla="*/ 1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7" h="447">
                <a:moveTo>
                  <a:pt x="0" y="295"/>
                </a:moveTo>
                <a:cubicBezTo>
                  <a:pt x="147" y="394"/>
                  <a:pt x="547" y="447"/>
                  <a:pt x="536" y="225"/>
                </a:cubicBezTo>
                <a:cubicBezTo>
                  <a:pt x="525" y="0"/>
                  <a:pt x="185" y="54"/>
                  <a:pt x="11" y="14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7814F695-E4F9-4D69-9563-05A8F41775C7}"/>
              </a:ext>
            </a:extLst>
          </p:cNvPr>
          <p:cNvSpPr>
            <a:spLocks/>
          </p:cNvSpPr>
          <p:nvPr/>
        </p:nvSpPr>
        <p:spPr bwMode="auto">
          <a:xfrm>
            <a:off x="1403648" y="3167074"/>
            <a:ext cx="1057275" cy="838200"/>
          </a:xfrm>
          <a:custGeom>
            <a:avLst/>
            <a:gdLst>
              <a:gd name="T0" fmla="*/ 654 w 666"/>
              <a:gd name="T1" fmla="*/ 336 h 528"/>
              <a:gd name="T2" fmla="*/ 246 w 666"/>
              <a:gd name="T3" fmla="*/ 516 h 528"/>
              <a:gd name="T4" fmla="*/ 3 w 666"/>
              <a:gd name="T5" fmla="*/ 266 h 528"/>
              <a:gd name="T6" fmla="*/ 252 w 666"/>
              <a:gd name="T7" fmla="*/ 14 h 528"/>
              <a:gd name="T8" fmla="*/ 666 w 666"/>
              <a:gd name="T9" fmla="*/ 18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528">
                <a:moveTo>
                  <a:pt x="654" y="336"/>
                </a:moveTo>
                <a:cubicBezTo>
                  <a:pt x="586" y="358"/>
                  <a:pt x="354" y="528"/>
                  <a:pt x="246" y="516"/>
                </a:cubicBezTo>
                <a:cubicBezTo>
                  <a:pt x="138" y="504"/>
                  <a:pt x="6" y="396"/>
                  <a:pt x="3" y="266"/>
                </a:cubicBezTo>
                <a:cubicBezTo>
                  <a:pt x="0" y="136"/>
                  <a:pt x="142" y="28"/>
                  <a:pt x="252" y="14"/>
                </a:cubicBezTo>
                <a:cubicBezTo>
                  <a:pt x="362" y="0"/>
                  <a:pt x="580" y="147"/>
                  <a:pt x="666" y="18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A36106BD-6CD6-4CEA-A2BA-1B8F7229A12E}"/>
              </a:ext>
            </a:extLst>
          </p:cNvPr>
          <p:cNvSpPr>
            <a:spLocks/>
          </p:cNvSpPr>
          <p:nvPr/>
        </p:nvSpPr>
        <p:spPr bwMode="auto">
          <a:xfrm>
            <a:off x="1910061" y="3281374"/>
            <a:ext cx="506412" cy="565150"/>
          </a:xfrm>
          <a:custGeom>
            <a:avLst/>
            <a:gdLst>
              <a:gd name="T0" fmla="*/ 319 w 319"/>
              <a:gd name="T1" fmla="*/ 246 h 356"/>
              <a:gd name="T2" fmla="*/ 4 w 319"/>
              <a:gd name="T3" fmla="*/ 176 h 356"/>
              <a:gd name="T4" fmla="*/ 319 w 319"/>
              <a:gd name="T5" fmla="*/ 12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356">
                <a:moveTo>
                  <a:pt x="319" y="246"/>
                </a:moveTo>
                <a:cubicBezTo>
                  <a:pt x="172" y="345"/>
                  <a:pt x="0" y="356"/>
                  <a:pt x="4" y="176"/>
                </a:cubicBezTo>
                <a:cubicBezTo>
                  <a:pt x="10" y="0"/>
                  <a:pt x="145" y="38"/>
                  <a:pt x="319" y="1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B725D09-953C-408D-913A-A6C3768E51AF}"/>
              </a:ext>
            </a:extLst>
          </p:cNvPr>
          <p:cNvSpPr>
            <a:spLocks/>
          </p:cNvSpPr>
          <p:nvPr/>
        </p:nvSpPr>
        <p:spPr bwMode="auto">
          <a:xfrm flipV="1">
            <a:off x="2508573" y="2408894"/>
            <a:ext cx="2750488" cy="1034481"/>
          </a:xfrm>
          <a:custGeom>
            <a:avLst/>
            <a:gdLst>
              <a:gd name="T0" fmla="*/ 1593 w 1593"/>
              <a:gd name="T1" fmla="*/ 1017 h 1017"/>
              <a:gd name="T2" fmla="*/ 1506 w 1593"/>
              <a:gd name="T3" fmla="*/ 630 h 1017"/>
              <a:gd name="T4" fmla="*/ 15 w 1593"/>
              <a:gd name="T5" fmla="*/ 345 h 1017"/>
              <a:gd name="T6" fmla="*/ 36 w 1593"/>
              <a:gd name="T7" fmla="*/ 0 h 1017"/>
              <a:gd name="connsiteX0" fmla="*/ 9385 w 9385"/>
              <a:gd name="connsiteY0" fmla="*/ 6195 h 6195"/>
              <a:gd name="connsiteX1" fmla="*/ 25 w 9385"/>
              <a:gd name="connsiteY1" fmla="*/ 3392 h 6195"/>
              <a:gd name="connsiteX2" fmla="*/ 157 w 9385"/>
              <a:gd name="connsiteY2" fmla="*/ 0 h 6195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  <a:gd name="connsiteX0" fmla="*/ 11589 w 11589"/>
              <a:gd name="connsiteY0" fmla="*/ 10343 h 10343"/>
              <a:gd name="connsiteX1" fmla="*/ 27 w 11589"/>
              <a:gd name="connsiteY1" fmla="*/ 5475 h 10343"/>
              <a:gd name="connsiteX2" fmla="*/ 167 w 11589"/>
              <a:gd name="connsiteY2" fmla="*/ 0 h 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9" h="10343">
                <a:moveTo>
                  <a:pt x="11589" y="10343"/>
                </a:moveTo>
                <a:cubicBezTo>
                  <a:pt x="4939" y="8561"/>
                  <a:pt x="1994" y="7524"/>
                  <a:pt x="27" y="5475"/>
                </a:cubicBezTo>
                <a:cubicBezTo>
                  <a:pt x="-74" y="3094"/>
                  <a:pt x="141" y="1143"/>
                  <a:pt x="167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04A2F88C-8414-4E75-8F05-C5515E6D2964}"/>
              </a:ext>
            </a:extLst>
          </p:cNvPr>
          <p:cNvSpPr>
            <a:spLocks/>
          </p:cNvSpPr>
          <p:nvPr/>
        </p:nvSpPr>
        <p:spPr bwMode="auto">
          <a:xfrm>
            <a:off x="2426731" y="3249486"/>
            <a:ext cx="2384598" cy="682929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2444"/>
              <a:gd name="connsiteY0" fmla="*/ 25043 h 34710"/>
              <a:gd name="connsiteX1" fmla="*/ 980 w 12444"/>
              <a:gd name="connsiteY1" fmla="*/ 24737 h 34710"/>
              <a:gd name="connsiteX2" fmla="*/ 12444 w 12444"/>
              <a:gd name="connsiteY2" fmla="*/ 17990 h 34710"/>
              <a:gd name="connsiteX3" fmla="*/ 1098 w 12444"/>
              <a:gd name="connsiteY3" fmla="*/ 9045 h 3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" h="34710">
                <a:moveTo>
                  <a:pt x="984" y="25043"/>
                </a:moveTo>
                <a:cubicBezTo>
                  <a:pt x="992" y="25032"/>
                  <a:pt x="-1233" y="25978"/>
                  <a:pt x="980" y="24737"/>
                </a:cubicBezTo>
                <a:cubicBezTo>
                  <a:pt x="3541" y="49517"/>
                  <a:pt x="12433" y="20646"/>
                  <a:pt x="12444" y="17990"/>
                </a:cubicBezTo>
                <a:cubicBezTo>
                  <a:pt x="12190" y="15566"/>
                  <a:pt x="2822" y="-14711"/>
                  <a:pt x="1098" y="9045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BD818A35-7F66-4582-BC1A-60F2103A8C2C}"/>
              </a:ext>
            </a:extLst>
          </p:cNvPr>
          <p:cNvSpPr>
            <a:spLocks/>
          </p:cNvSpPr>
          <p:nvPr/>
        </p:nvSpPr>
        <p:spPr bwMode="auto">
          <a:xfrm>
            <a:off x="2606643" y="2958072"/>
            <a:ext cx="2546139" cy="1273308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7" h="64716">
                <a:moveTo>
                  <a:pt x="3" y="43779"/>
                </a:moveTo>
                <a:cubicBezTo>
                  <a:pt x="6244" y="95735"/>
                  <a:pt x="13074" y="34962"/>
                  <a:pt x="13287" y="32306"/>
                </a:cubicBezTo>
                <a:cubicBezTo>
                  <a:pt x="13033" y="29882"/>
                  <a:pt x="5808" y="-31115"/>
                  <a:pt x="0" y="2099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CC1D086D-48C1-4A91-8590-F8F735B0253C}"/>
              </a:ext>
            </a:extLst>
          </p:cNvPr>
          <p:cNvSpPr/>
          <p:nvPr/>
        </p:nvSpPr>
        <p:spPr>
          <a:xfrm>
            <a:off x="9375889" y="3185400"/>
            <a:ext cx="1410195" cy="424536"/>
          </a:xfrm>
          <a:custGeom>
            <a:avLst/>
            <a:gdLst>
              <a:gd name="connsiteX0" fmla="*/ 0 w 1375781"/>
              <a:gd name="connsiteY0" fmla="*/ 144016 h 288032"/>
              <a:gd name="connsiteX1" fmla="*/ 687891 w 1375781"/>
              <a:gd name="connsiteY1" fmla="*/ 0 h 288032"/>
              <a:gd name="connsiteX2" fmla="*/ 1375782 w 1375781"/>
              <a:gd name="connsiteY2" fmla="*/ 144016 h 288032"/>
              <a:gd name="connsiteX3" fmla="*/ 687891 w 1375781"/>
              <a:gd name="connsiteY3" fmla="*/ 288032 h 288032"/>
              <a:gd name="connsiteX4" fmla="*/ 0 w 1375781"/>
              <a:gd name="connsiteY4" fmla="*/ 144016 h 288032"/>
              <a:gd name="connsiteX0" fmla="*/ 1375782 w 1467222"/>
              <a:gd name="connsiteY0" fmla="*/ 144016 h 288032"/>
              <a:gd name="connsiteX1" fmla="*/ 687891 w 1467222"/>
              <a:gd name="connsiteY1" fmla="*/ 288032 h 288032"/>
              <a:gd name="connsiteX2" fmla="*/ 0 w 1467222"/>
              <a:gd name="connsiteY2" fmla="*/ 144016 h 288032"/>
              <a:gd name="connsiteX3" fmla="*/ 687891 w 1467222"/>
              <a:gd name="connsiteY3" fmla="*/ 0 h 288032"/>
              <a:gd name="connsiteX4" fmla="*/ 1467222 w 1467222"/>
              <a:gd name="connsiteY4" fmla="*/ 235456 h 288032"/>
              <a:gd name="connsiteX0" fmla="*/ 1375782 w 1375782"/>
              <a:gd name="connsiteY0" fmla="*/ 167625 h 311641"/>
              <a:gd name="connsiteX1" fmla="*/ 687891 w 1375782"/>
              <a:gd name="connsiteY1" fmla="*/ 311641 h 311641"/>
              <a:gd name="connsiteX2" fmla="*/ 0 w 1375782"/>
              <a:gd name="connsiteY2" fmla="*/ 167625 h 311641"/>
              <a:gd name="connsiteX3" fmla="*/ 687891 w 1375782"/>
              <a:gd name="connsiteY3" fmla="*/ 23609 h 311641"/>
              <a:gd name="connsiteX4" fmla="*/ 1350985 w 1375782"/>
              <a:gd name="connsiteY4" fmla="*/ 111831 h 311641"/>
              <a:gd name="connsiteX0" fmla="*/ 1375782 w 1391287"/>
              <a:gd name="connsiteY0" fmla="*/ 167625 h 311641"/>
              <a:gd name="connsiteX1" fmla="*/ 687891 w 1391287"/>
              <a:gd name="connsiteY1" fmla="*/ 311641 h 311641"/>
              <a:gd name="connsiteX2" fmla="*/ 0 w 1391287"/>
              <a:gd name="connsiteY2" fmla="*/ 167625 h 311641"/>
              <a:gd name="connsiteX3" fmla="*/ 687891 w 1391287"/>
              <a:gd name="connsiteY3" fmla="*/ 23609 h 311641"/>
              <a:gd name="connsiteX4" fmla="*/ 1350985 w 1391287"/>
              <a:gd name="connsiteY4" fmla="*/ 111831 h 311641"/>
              <a:gd name="connsiteX0" fmla="*/ 1375782 w 1391287"/>
              <a:gd name="connsiteY0" fmla="*/ 201158 h 345174"/>
              <a:gd name="connsiteX1" fmla="*/ 687891 w 1391287"/>
              <a:gd name="connsiteY1" fmla="*/ 345174 h 345174"/>
              <a:gd name="connsiteX2" fmla="*/ 0 w 1391287"/>
              <a:gd name="connsiteY2" fmla="*/ 201158 h 345174"/>
              <a:gd name="connsiteX3" fmla="*/ 687891 w 1391287"/>
              <a:gd name="connsiteY3" fmla="*/ 57142 h 345174"/>
              <a:gd name="connsiteX4" fmla="*/ 1327737 w 1391287"/>
              <a:gd name="connsiteY4" fmla="*/ 91120 h 345174"/>
              <a:gd name="connsiteX0" fmla="*/ 1422277 w 1433602"/>
              <a:gd name="connsiteY0" fmla="*/ 177910 h 345331"/>
              <a:gd name="connsiteX1" fmla="*/ 687891 w 1433602"/>
              <a:gd name="connsiteY1" fmla="*/ 345174 h 345331"/>
              <a:gd name="connsiteX2" fmla="*/ 0 w 1433602"/>
              <a:gd name="connsiteY2" fmla="*/ 201158 h 345331"/>
              <a:gd name="connsiteX3" fmla="*/ 687891 w 1433602"/>
              <a:gd name="connsiteY3" fmla="*/ 57142 h 345331"/>
              <a:gd name="connsiteX4" fmla="*/ 1327737 w 1433602"/>
              <a:gd name="connsiteY4" fmla="*/ 91120 h 345331"/>
              <a:gd name="connsiteX0" fmla="*/ 1422277 w 1433602"/>
              <a:gd name="connsiteY0" fmla="*/ 223916 h 391337"/>
              <a:gd name="connsiteX1" fmla="*/ 687891 w 1433602"/>
              <a:gd name="connsiteY1" fmla="*/ 391180 h 391337"/>
              <a:gd name="connsiteX2" fmla="*/ 0 w 1433602"/>
              <a:gd name="connsiteY2" fmla="*/ 247164 h 391337"/>
              <a:gd name="connsiteX3" fmla="*/ 687891 w 1433602"/>
              <a:gd name="connsiteY3" fmla="*/ 103148 h 391337"/>
              <a:gd name="connsiteX4" fmla="*/ 1265743 w 1433602"/>
              <a:gd name="connsiteY4" fmla="*/ 75133 h 391337"/>
              <a:gd name="connsiteX0" fmla="*/ 1422277 w 1433602"/>
              <a:gd name="connsiteY0" fmla="*/ 172318 h 339739"/>
              <a:gd name="connsiteX1" fmla="*/ 687891 w 1433602"/>
              <a:gd name="connsiteY1" fmla="*/ 339582 h 339739"/>
              <a:gd name="connsiteX2" fmla="*/ 0 w 1433602"/>
              <a:gd name="connsiteY2" fmla="*/ 195566 h 339739"/>
              <a:gd name="connsiteX3" fmla="*/ 687891 w 1433602"/>
              <a:gd name="connsiteY3" fmla="*/ 51550 h 339739"/>
              <a:gd name="connsiteX4" fmla="*/ 1265743 w 1433602"/>
              <a:gd name="connsiteY4" fmla="*/ 23535 h 339739"/>
              <a:gd name="connsiteX0" fmla="*/ 1422277 w 1436225"/>
              <a:gd name="connsiteY0" fmla="*/ 240441 h 407862"/>
              <a:gd name="connsiteX1" fmla="*/ 687891 w 1436225"/>
              <a:gd name="connsiteY1" fmla="*/ 407705 h 407862"/>
              <a:gd name="connsiteX2" fmla="*/ 0 w 1436225"/>
              <a:gd name="connsiteY2" fmla="*/ 263689 h 407862"/>
              <a:gd name="connsiteX3" fmla="*/ 687891 w 1436225"/>
              <a:gd name="connsiteY3" fmla="*/ 119673 h 407862"/>
              <a:gd name="connsiteX4" fmla="*/ 1436225 w 1436225"/>
              <a:gd name="connsiteY4" fmla="*/ 14167 h 407862"/>
              <a:gd name="connsiteX0" fmla="*/ 1422277 w 1436225"/>
              <a:gd name="connsiteY0" fmla="*/ 226277 h 393698"/>
              <a:gd name="connsiteX1" fmla="*/ 687891 w 1436225"/>
              <a:gd name="connsiteY1" fmla="*/ 393541 h 393698"/>
              <a:gd name="connsiteX2" fmla="*/ 0 w 1436225"/>
              <a:gd name="connsiteY2" fmla="*/ 249525 h 393698"/>
              <a:gd name="connsiteX3" fmla="*/ 687891 w 1436225"/>
              <a:gd name="connsiteY3" fmla="*/ 105509 h 393698"/>
              <a:gd name="connsiteX4" fmla="*/ 1436225 w 1436225"/>
              <a:gd name="connsiteY4" fmla="*/ 3 h 393698"/>
              <a:gd name="connsiteX0" fmla="*/ 1608257 w 1617467"/>
              <a:gd name="connsiteY0" fmla="*/ 179782 h 394721"/>
              <a:gd name="connsiteX1" fmla="*/ 687891 w 1617467"/>
              <a:gd name="connsiteY1" fmla="*/ 393541 h 394721"/>
              <a:gd name="connsiteX2" fmla="*/ 0 w 1617467"/>
              <a:gd name="connsiteY2" fmla="*/ 249525 h 394721"/>
              <a:gd name="connsiteX3" fmla="*/ 687891 w 1617467"/>
              <a:gd name="connsiteY3" fmla="*/ 105509 h 394721"/>
              <a:gd name="connsiteX4" fmla="*/ 1436225 w 1617467"/>
              <a:gd name="connsiteY4" fmla="*/ 3 h 394721"/>
              <a:gd name="connsiteX0" fmla="*/ 1608257 w 1753940"/>
              <a:gd name="connsiteY0" fmla="*/ 210777 h 425716"/>
              <a:gd name="connsiteX1" fmla="*/ 687891 w 1753940"/>
              <a:gd name="connsiteY1" fmla="*/ 424536 h 425716"/>
              <a:gd name="connsiteX2" fmla="*/ 0 w 1753940"/>
              <a:gd name="connsiteY2" fmla="*/ 280520 h 425716"/>
              <a:gd name="connsiteX3" fmla="*/ 687891 w 1753940"/>
              <a:gd name="connsiteY3" fmla="*/ 136504 h 425716"/>
              <a:gd name="connsiteX4" fmla="*/ 1753940 w 1753940"/>
              <a:gd name="connsiteY4" fmla="*/ 2 h 425716"/>
              <a:gd name="connsiteX0" fmla="*/ 1871729 w 1879010"/>
              <a:gd name="connsiteY0" fmla="*/ 280519 h 424536"/>
              <a:gd name="connsiteX1" fmla="*/ 687891 w 1879010"/>
              <a:gd name="connsiteY1" fmla="*/ 424536 h 424536"/>
              <a:gd name="connsiteX2" fmla="*/ 0 w 1879010"/>
              <a:gd name="connsiteY2" fmla="*/ 280520 h 424536"/>
              <a:gd name="connsiteX3" fmla="*/ 687891 w 1879010"/>
              <a:gd name="connsiteY3" fmla="*/ 136504 h 424536"/>
              <a:gd name="connsiteX4" fmla="*/ 1753940 w 1879010"/>
              <a:gd name="connsiteY4" fmla="*/ 2 h 4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010" h="424536">
                <a:moveTo>
                  <a:pt x="1871729" y="280519"/>
                </a:moveTo>
                <a:cubicBezTo>
                  <a:pt x="1972468" y="352308"/>
                  <a:pt x="999846" y="424536"/>
                  <a:pt x="687891" y="424536"/>
                </a:cubicBezTo>
                <a:cubicBezTo>
                  <a:pt x="375936" y="424536"/>
                  <a:pt x="0" y="360058"/>
                  <a:pt x="0" y="280520"/>
                </a:cubicBezTo>
                <a:cubicBezTo>
                  <a:pt x="0" y="200982"/>
                  <a:pt x="395568" y="183257"/>
                  <a:pt x="687891" y="136504"/>
                </a:cubicBezTo>
                <a:cubicBezTo>
                  <a:pt x="980214" y="89751"/>
                  <a:pt x="1600507" y="-495"/>
                  <a:pt x="1753940" y="2"/>
                </a:cubicBez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4" name="Donut 35">
            <a:extLst>
              <a:ext uri="{FF2B5EF4-FFF2-40B4-BE49-F238E27FC236}">
                <a16:creationId xmlns:a16="http://schemas.microsoft.com/office/drawing/2014/main" id="{127F390B-CDA9-4D62-98BE-F8039B3A56C6}"/>
              </a:ext>
            </a:extLst>
          </p:cNvPr>
          <p:cNvSpPr/>
          <p:nvPr/>
        </p:nvSpPr>
        <p:spPr>
          <a:xfrm>
            <a:off x="7775299" y="1950518"/>
            <a:ext cx="3168350" cy="3168352"/>
          </a:xfrm>
          <a:prstGeom prst="donut">
            <a:avLst>
              <a:gd name="adj" fmla="val 132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E5096-02FC-4932-B6AD-3F8D2ABE1587}"/>
              </a:ext>
            </a:extLst>
          </p:cNvPr>
          <p:cNvSpPr txBox="1"/>
          <p:nvPr/>
        </p:nvSpPr>
        <p:spPr>
          <a:xfrm rot="16200000">
            <a:off x="7537558" y="338835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12 MLT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D7422-EB43-4BC3-9816-2E8E1263826C}"/>
              </a:ext>
            </a:extLst>
          </p:cNvPr>
          <p:cNvSpPr txBox="1"/>
          <p:nvPr/>
        </p:nvSpPr>
        <p:spPr>
          <a:xfrm rot="5400000" flipH="1">
            <a:off x="10341787" y="336561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0 MLT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2880E-F393-4A78-A71F-2D30C833C34E}"/>
              </a:ext>
            </a:extLst>
          </p:cNvPr>
          <p:cNvSpPr txBox="1"/>
          <p:nvPr/>
        </p:nvSpPr>
        <p:spPr>
          <a:xfrm flipH="1">
            <a:off x="8927427" y="206084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6 MLT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EF921-50CB-4311-BE48-B12E65D3EF91}"/>
              </a:ext>
            </a:extLst>
          </p:cNvPr>
          <p:cNvSpPr txBox="1"/>
          <p:nvPr/>
        </p:nvSpPr>
        <p:spPr>
          <a:xfrm flipH="1">
            <a:off x="8927427" y="4643844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18 MLT</a:t>
            </a:r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D899A586-FDC6-4D92-A123-AA919FA04175}"/>
              </a:ext>
            </a:extLst>
          </p:cNvPr>
          <p:cNvSpPr>
            <a:spLocks/>
          </p:cNvSpPr>
          <p:nvPr/>
        </p:nvSpPr>
        <p:spPr bwMode="auto">
          <a:xfrm>
            <a:off x="2140217" y="2264878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72349-FC2F-4D06-B3AF-6110AF0F7DCB}"/>
              </a:ext>
            </a:extLst>
          </p:cNvPr>
          <p:cNvSpPr txBox="1"/>
          <p:nvPr/>
        </p:nvSpPr>
        <p:spPr>
          <a:xfrm>
            <a:off x="9071443" y="1199940"/>
            <a:ext cx="213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Open field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44523-5C8F-45AE-89E1-8507F098D213}"/>
              </a:ext>
            </a:extLst>
          </p:cNvPr>
          <p:cNvSpPr txBox="1"/>
          <p:nvPr/>
        </p:nvSpPr>
        <p:spPr>
          <a:xfrm>
            <a:off x="8018876" y="5517232"/>
            <a:ext cx="231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Closed field lines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133F67-DEA2-43C3-93BD-B6B8C5D071BF}"/>
              </a:ext>
            </a:extLst>
          </p:cNvPr>
          <p:cNvCxnSpPr>
            <a:stCxn id="20" idx="2"/>
          </p:cNvCxnSpPr>
          <p:nvPr/>
        </p:nvCxnSpPr>
        <p:spPr bwMode="auto">
          <a:xfrm flipH="1">
            <a:off x="9575499" y="1600050"/>
            <a:ext cx="564507" cy="1491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31798A-E913-4C0E-8B28-4F8F0A30539C}"/>
              </a:ext>
            </a:extLst>
          </p:cNvPr>
          <p:cNvCxnSpPr/>
          <p:nvPr/>
        </p:nvCxnSpPr>
        <p:spPr bwMode="auto">
          <a:xfrm flipV="1">
            <a:off x="9647507" y="3467100"/>
            <a:ext cx="691236" cy="2059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8">
            <a:extLst>
              <a:ext uri="{FF2B5EF4-FFF2-40B4-BE49-F238E27FC236}">
                <a16:creationId xmlns:a16="http://schemas.microsoft.com/office/drawing/2014/main" id="{96FC7F84-7BF3-4DDB-91E9-2F2A4695B3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6341" y="1484784"/>
            <a:ext cx="647700" cy="323850"/>
            <a:chOff x="-544" y="1933"/>
            <a:chExt cx="544" cy="272"/>
          </a:xfrm>
        </p:grpSpPr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A08330D4-5730-439A-99EC-9751656DA8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C4D56F9C-2140-4787-9769-8F301735DE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7" name="AutoShape 31">
              <a:extLst>
                <a:ext uri="{FF2B5EF4-FFF2-40B4-BE49-F238E27FC236}">
                  <a16:creationId xmlns:a16="http://schemas.microsoft.com/office/drawing/2014/main" id="{5C767F6D-236F-4F71-94CF-839EE434F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88" y="1978"/>
              <a:ext cx="227" cy="227"/>
            </a:xfrm>
            <a:prstGeom prst="can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69B67F-28D5-400C-9528-319E81340353}"/>
              </a:ext>
            </a:extLst>
          </p:cNvPr>
          <p:cNvSpPr/>
          <p:nvPr/>
        </p:nvSpPr>
        <p:spPr>
          <a:xfrm>
            <a:off x="2205028" y="1808634"/>
            <a:ext cx="390326" cy="464379"/>
          </a:xfrm>
          <a:prstGeom prst="triangle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C45B6C7B-91B8-4FD8-8594-DEF8F5B8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77" y="3348832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38A5-8C10-C8C1-4DA7-F6E61AE40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5013176"/>
            <a:ext cx="7395481" cy="1742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Combination of ionospheric and in situ observations indicate TPAs form due to build up of closed flux in magnetotail</a:t>
            </a:r>
          </a:p>
          <a:p>
            <a:pPr lvl="1"/>
            <a:r>
              <a:rPr lang="en-US" dirty="0"/>
              <a:t>Milan et al. (2005); Fear &amp; Milan (2012a,b); Fear et al. (2014)</a:t>
            </a:r>
          </a:p>
          <a:p>
            <a:r>
              <a:rPr lang="en-US" dirty="0"/>
              <a:t>Flux is closed by magnetotail reconnection but “stagnates” in a certain local time sector due to suppressed dayside driving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7AEA-E7C7-483E-97AA-33BAE6F1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Reconnection mechanism for Transpolar Arcs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4D03-7EE2-44E0-8BFE-92465D9A1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5013176"/>
            <a:ext cx="7395481" cy="1742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Combination of ionospheric and in situ observations indicate TPAs form due to build up of closed flux in magnetotail</a:t>
            </a:r>
          </a:p>
          <a:p>
            <a:pPr lvl="1"/>
            <a:r>
              <a:rPr lang="en-US" dirty="0"/>
              <a:t>Milan et al. (2005); Fear &amp; Milan (2012a,b); Fear et al. (2014)</a:t>
            </a:r>
          </a:p>
          <a:p>
            <a:r>
              <a:rPr lang="en-US" dirty="0"/>
              <a:t>Flux is closed by magnetotail reconnection but “stagnates” in a certain local time sector due to suppressed dayside driving</a:t>
            </a:r>
          </a:p>
          <a:p>
            <a:endParaRPr lang="en-GB" dirty="0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E4207EAB-5D9F-42F0-8DE6-4FD699D5A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6748" y="2413859"/>
            <a:ext cx="2258284" cy="2258265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990353-80B1-422C-ABE2-212012B92A59}"/>
              </a:ext>
            </a:extLst>
          </p:cNvPr>
          <p:cNvSpPr/>
          <p:nvPr/>
        </p:nvSpPr>
        <p:spPr>
          <a:xfrm>
            <a:off x="8907075" y="3185400"/>
            <a:ext cx="1879010" cy="424536"/>
          </a:xfrm>
          <a:custGeom>
            <a:avLst/>
            <a:gdLst>
              <a:gd name="connsiteX0" fmla="*/ 0 w 1375781"/>
              <a:gd name="connsiteY0" fmla="*/ 144016 h 288032"/>
              <a:gd name="connsiteX1" fmla="*/ 687891 w 1375781"/>
              <a:gd name="connsiteY1" fmla="*/ 0 h 288032"/>
              <a:gd name="connsiteX2" fmla="*/ 1375782 w 1375781"/>
              <a:gd name="connsiteY2" fmla="*/ 144016 h 288032"/>
              <a:gd name="connsiteX3" fmla="*/ 687891 w 1375781"/>
              <a:gd name="connsiteY3" fmla="*/ 288032 h 288032"/>
              <a:gd name="connsiteX4" fmla="*/ 0 w 1375781"/>
              <a:gd name="connsiteY4" fmla="*/ 144016 h 288032"/>
              <a:gd name="connsiteX0" fmla="*/ 1375782 w 1467222"/>
              <a:gd name="connsiteY0" fmla="*/ 144016 h 288032"/>
              <a:gd name="connsiteX1" fmla="*/ 687891 w 1467222"/>
              <a:gd name="connsiteY1" fmla="*/ 288032 h 288032"/>
              <a:gd name="connsiteX2" fmla="*/ 0 w 1467222"/>
              <a:gd name="connsiteY2" fmla="*/ 144016 h 288032"/>
              <a:gd name="connsiteX3" fmla="*/ 687891 w 1467222"/>
              <a:gd name="connsiteY3" fmla="*/ 0 h 288032"/>
              <a:gd name="connsiteX4" fmla="*/ 1467222 w 1467222"/>
              <a:gd name="connsiteY4" fmla="*/ 235456 h 288032"/>
              <a:gd name="connsiteX0" fmla="*/ 1375782 w 1375782"/>
              <a:gd name="connsiteY0" fmla="*/ 167625 h 311641"/>
              <a:gd name="connsiteX1" fmla="*/ 687891 w 1375782"/>
              <a:gd name="connsiteY1" fmla="*/ 311641 h 311641"/>
              <a:gd name="connsiteX2" fmla="*/ 0 w 1375782"/>
              <a:gd name="connsiteY2" fmla="*/ 167625 h 311641"/>
              <a:gd name="connsiteX3" fmla="*/ 687891 w 1375782"/>
              <a:gd name="connsiteY3" fmla="*/ 23609 h 311641"/>
              <a:gd name="connsiteX4" fmla="*/ 1350985 w 1375782"/>
              <a:gd name="connsiteY4" fmla="*/ 111831 h 311641"/>
              <a:gd name="connsiteX0" fmla="*/ 1375782 w 1391287"/>
              <a:gd name="connsiteY0" fmla="*/ 167625 h 311641"/>
              <a:gd name="connsiteX1" fmla="*/ 687891 w 1391287"/>
              <a:gd name="connsiteY1" fmla="*/ 311641 h 311641"/>
              <a:gd name="connsiteX2" fmla="*/ 0 w 1391287"/>
              <a:gd name="connsiteY2" fmla="*/ 167625 h 311641"/>
              <a:gd name="connsiteX3" fmla="*/ 687891 w 1391287"/>
              <a:gd name="connsiteY3" fmla="*/ 23609 h 311641"/>
              <a:gd name="connsiteX4" fmla="*/ 1350985 w 1391287"/>
              <a:gd name="connsiteY4" fmla="*/ 111831 h 311641"/>
              <a:gd name="connsiteX0" fmla="*/ 1375782 w 1391287"/>
              <a:gd name="connsiteY0" fmla="*/ 201158 h 345174"/>
              <a:gd name="connsiteX1" fmla="*/ 687891 w 1391287"/>
              <a:gd name="connsiteY1" fmla="*/ 345174 h 345174"/>
              <a:gd name="connsiteX2" fmla="*/ 0 w 1391287"/>
              <a:gd name="connsiteY2" fmla="*/ 201158 h 345174"/>
              <a:gd name="connsiteX3" fmla="*/ 687891 w 1391287"/>
              <a:gd name="connsiteY3" fmla="*/ 57142 h 345174"/>
              <a:gd name="connsiteX4" fmla="*/ 1327737 w 1391287"/>
              <a:gd name="connsiteY4" fmla="*/ 91120 h 345174"/>
              <a:gd name="connsiteX0" fmla="*/ 1422277 w 1433602"/>
              <a:gd name="connsiteY0" fmla="*/ 177910 h 345331"/>
              <a:gd name="connsiteX1" fmla="*/ 687891 w 1433602"/>
              <a:gd name="connsiteY1" fmla="*/ 345174 h 345331"/>
              <a:gd name="connsiteX2" fmla="*/ 0 w 1433602"/>
              <a:gd name="connsiteY2" fmla="*/ 201158 h 345331"/>
              <a:gd name="connsiteX3" fmla="*/ 687891 w 1433602"/>
              <a:gd name="connsiteY3" fmla="*/ 57142 h 345331"/>
              <a:gd name="connsiteX4" fmla="*/ 1327737 w 1433602"/>
              <a:gd name="connsiteY4" fmla="*/ 91120 h 345331"/>
              <a:gd name="connsiteX0" fmla="*/ 1422277 w 1433602"/>
              <a:gd name="connsiteY0" fmla="*/ 223916 h 391337"/>
              <a:gd name="connsiteX1" fmla="*/ 687891 w 1433602"/>
              <a:gd name="connsiteY1" fmla="*/ 391180 h 391337"/>
              <a:gd name="connsiteX2" fmla="*/ 0 w 1433602"/>
              <a:gd name="connsiteY2" fmla="*/ 247164 h 391337"/>
              <a:gd name="connsiteX3" fmla="*/ 687891 w 1433602"/>
              <a:gd name="connsiteY3" fmla="*/ 103148 h 391337"/>
              <a:gd name="connsiteX4" fmla="*/ 1265743 w 1433602"/>
              <a:gd name="connsiteY4" fmla="*/ 75133 h 391337"/>
              <a:gd name="connsiteX0" fmla="*/ 1422277 w 1433602"/>
              <a:gd name="connsiteY0" fmla="*/ 172318 h 339739"/>
              <a:gd name="connsiteX1" fmla="*/ 687891 w 1433602"/>
              <a:gd name="connsiteY1" fmla="*/ 339582 h 339739"/>
              <a:gd name="connsiteX2" fmla="*/ 0 w 1433602"/>
              <a:gd name="connsiteY2" fmla="*/ 195566 h 339739"/>
              <a:gd name="connsiteX3" fmla="*/ 687891 w 1433602"/>
              <a:gd name="connsiteY3" fmla="*/ 51550 h 339739"/>
              <a:gd name="connsiteX4" fmla="*/ 1265743 w 1433602"/>
              <a:gd name="connsiteY4" fmla="*/ 23535 h 339739"/>
              <a:gd name="connsiteX0" fmla="*/ 1422277 w 1436225"/>
              <a:gd name="connsiteY0" fmla="*/ 240441 h 407862"/>
              <a:gd name="connsiteX1" fmla="*/ 687891 w 1436225"/>
              <a:gd name="connsiteY1" fmla="*/ 407705 h 407862"/>
              <a:gd name="connsiteX2" fmla="*/ 0 w 1436225"/>
              <a:gd name="connsiteY2" fmla="*/ 263689 h 407862"/>
              <a:gd name="connsiteX3" fmla="*/ 687891 w 1436225"/>
              <a:gd name="connsiteY3" fmla="*/ 119673 h 407862"/>
              <a:gd name="connsiteX4" fmla="*/ 1436225 w 1436225"/>
              <a:gd name="connsiteY4" fmla="*/ 14167 h 407862"/>
              <a:gd name="connsiteX0" fmla="*/ 1422277 w 1436225"/>
              <a:gd name="connsiteY0" fmla="*/ 226277 h 393698"/>
              <a:gd name="connsiteX1" fmla="*/ 687891 w 1436225"/>
              <a:gd name="connsiteY1" fmla="*/ 393541 h 393698"/>
              <a:gd name="connsiteX2" fmla="*/ 0 w 1436225"/>
              <a:gd name="connsiteY2" fmla="*/ 249525 h 393698"/>
              <a:gd name="connsiteX3" fmla="*/ 687891 w 1436225"/>
              <a:gd name="connsiteY3" fmla="*/ 105509 h 393698"/>
              <a:gd name="connsiteX4" fmla="*/ 1436225 w 1436225"/>
              <a:gd name="connsiteY4" fmla="*/ 3 h 393698"/>
              <a:gd name="connsiteX0" fmla="*/ 1608257 w 1617467"/>
              <a:gd name="connsiteY0" fmla="*/ 179782 h 394721"/>
              <a:gd name="connsiteX1" fmla="*/ 687891 w 1617467"/>
              <a:gd name="connsiteY1" fmla="*/ 393541 h 394721"/>
              <a:gd name="connsiteX2" fmla="*/ 0 w 1617467"/>
              <a:gd name="connsiteY2" fmla="*/ 249525 h 394721"/>
              <a:gd name="connsiteX3" fmla="*/ 687891 w 1617467"/>
              <a:gd name="connsiteY3" fmla="*/ 105509 h 394721"/>
              <a:gd name="connsiteX4" fmla="*/ 1436225 w 1617467"/>
              <a:gd name="connsiteY4" fmla="*/ 3 h 394721"/>
              <a:gd name="connsiteX0" fmla="*/ 1608257 w 1753940"/>
              <a:gd name="connsiteY0" fmla="*/ 210777 h 425716"/>
              <a:gd name="connsiteX1" fmla="*/ 687891 w 1753940"/>
              <a:gd name="connsiteY1" fmla="*/ 424536 h 425716"/>
              <a:gd name="connsiteX2" fmla="*/ 0 w 1753940"/>
              <a:gd name="connsiteY2" fmla="*/ 280520 h 425716"/>
              <a:gd name="connsiteX3" fmla="*/ 687891 w 1753940"/>
              <a:gd name="connsiteY3" fmla="*/ 136504 h 425716"/>
              <a:gd name="connsiteX4" fmla="*/ 1753940 w 1753940"/>
              <a:gd name="connsiteY4" fmla="*/ 2 h 425716"/>
              <a:gd name="connsiteX0" fmla="*/ 1871729 w 1879010"/>
              <a:gd name="connsiteY0" fmla="*/ 280519 h 424536"/>
              <a:gd name="connsiteX1" fmla="*/ 687891 w 1879010"/>
              <a:gd name="connsiteY1" fmla="*/ 424536 h 424536"/>
              <a:gd name="connsiteX2" fmla="*/ 0 w 1879010"/>
              <a:gd name="connsiteY2" fmla="*/ 280520 h 424536"/>
              <a:gd name="connsiteX3" fmla="*/ 687891 w 1879010"/>
              <a:gd name="connsiteY3" fmla="*/ 136504 h 424536"/>
              <a:gd name="connsiteX4" fmla="*/ 1753940 w 1879010"/>
              <a:gd name="connsiteY4" fmla="*/ 2 h 4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010" h="424536">
                <a:moveTo>
                  <a:pt x="1871729" y="280519"/>
                </a:moveTo>
                <a:cubicBezTo>
                  <a:pt x="1972468" y="352308"/>
                  <a:pt x="999846" y="424536"/>
                  <a:pt x="687891" y="424536"/>
                </a:cubicBezTo>
                <a:cubicBezTo>
                  <a:pt x="375936" y="424536"/>
                  <a:pt x="0" y="360058"/>
                  <a:pt x="0" y="280520"/>
                </a:cubicBezTo>
                <a:cubicBezTo>
                  <a:pt x="0" y="200982"/>
                  <a:pt x="395568" y="183257"/>
                  <a:pt x="687891" y="136504"/>
                </a:cubicBezTo>
                <a:cubicBezTo>
                  <a:pt x="980214" y="89751"/>
                  <a:pt x="1600507" y="-495"/>
                  <a:pt x="1753940" y="2"/>
                </a:cubicBezTo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30">
            <a:extLst>
              <a:ext uri="{FF2B5EF4-FFF2-40B4-BE49-F238E27FC236}">
                <a16:creationId xmlns:a16="http://schemas.microsoft.com/office/drawing/2014/main" id="{001000F8-E2C6-471E-898D-8E884B21624C}"/>
              </a:ext>
            </a:extLst>
          </p:cNvPr>
          <p:cNvSpPr>
            <a:spLocks/>
          </p:cNvSpPr>
          <p:nvPr/>
        </p:nvSpPr>
        <p:spPr bwMode="auto">
          <a:xfrm flipV="1">
            <a:off x="2115738" y="3729051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BD5B9687-0E3E-4C57-8708-4FC61F97A89C}"/>
              </a:ext>
            </a:extLst>
          </p:cNvPr>
          <p:cNvSpPr>
            <a:spLocks/>
          </p:cNvSpPr>
          <p:nvPr/>
        </p:nvSpPr>
        <p:spPr bwMode="auto">
          <a:xfrm>
            <a:off x="2675236" y="3227399"/>
            <a:ext cx="868363" cy="709613"/>
          </a:xfrm>
          <a:custGeom>
            <a:avLst/>
            <a:gdLst>
              <a:gd name="T0" fmla="*/ 0 w 547"/>
              <a:gd name="T1" fmla="*/ 295 h 447"/>
              <a:gd name="T2" fmla="*/ 536 w 547"/>
              <a:gd name="T3" fmla="*/ 225 h 447"/>
              <a:gd name="T4" fmla="*/ 11 w 547"/>
              <a:gd name="T5" fmla="*/ 1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7" h="447">
                <a:moveTo>
                  <a:pt x="0" y="295"/>
                </a:moveTo>
                <a:cubicBezTo>
                  <a:pt x="147" y="394"/>
                  <a:pt x="547" y="447"/>
                  <a:pt x="536" y="225"/>
                </a:cubicBezTo>
                <a:cubicBezTo>
                  <a:pt x="525" y="0"/>
                  <a:pt x="185" y="54"/>
                  <a:pt x="11" y="14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25C3C6C8-9830-4798-B5A3-B3C2A3501C3A}"/>
              </a:ext>
            </a:extLst>
          </p:cNvPr>
          <p:cNvSpPr>
            <a:spLocks/>
          </p:cNvSpPr>
          <p:nvPr/>
        </p:nvSpPr>
        <p:spPr bwMode="auto">
          <a:xfrm>
            <a:off x="1403648" y="3167074"/>
            <a:ext cx="1057275" cy="838200"/>
          </a:xfrm>
          <a:custGeom>
            <a:avLst/>
            <a:gdLst>
              <a:gd name="T0" fmla="*/ 654 w 666"/>
              <a:gd name="T1" fmla="*/ 336 h 528"/>
              <a:gd name="T2" fmla="*/ 246 w 666"/>
              <a:gd name="T3" fmla="*/ 516 h 528"/>
              <a:gd name="T4" fmla="*/ 3 w 666"/>
              <a:gd name="T5" fmla="*/ 266 h 528"/>
              <a:gd name="T6" fmla="*/ 252 w 666"/>
              <a:gd name="T7" fmla="*/ 14 h 528"/>
              <a:gd name="T8" fmla="*/ 666 w 666"/>
              <a:gd name="T9" fmla="*/ 18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6" h="528">
                <a:moveTo>
                  <a:pt x="654" y="336"/>
                </a:moveTo>
                <a:cubicBezTo>
                  <a:pt x="586" y="358"/>
                  <a:pt x="354" y="528"/>
                  <a:pt x="246" y="516"/>
                </a:cubicBezTo>
                <a:cubicBezTo>
                  <a:pt x="138" y="504"/>
                  <a:pt x="6" y="396"/>
                  <a:pt x="3" y="266"/>
                </a:cubicBezTo>
                <a:cubicBezTo>
                  <a:pt x="0" y="136"/>
                  <a:pt x="142" y="28"/>
                  <a:pt x="252" y="14"/>
                </a:cubicBezTo>
                <a:cubicBezTo>
                  <a:pt x="362" y="0"/>
                  <a:pt x="580" y="147"/>
                  <a:pt x="666" y="18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FF934B50-93AB-4BF7-B16F-D5CF69135CEB}"/>
              </a:ext>
            </a:extLst>
          </p:cNvPr>
          <p:cNvSpPr>
            <a:spLocks/>
          </p:cNvSpPr>
          <p:nvPr/>
        </p:nvSpPr>
        <p:spPr bwMode="auto">
          <a:xfrm>
            <a:off x="1910061" y="3281374"/>
            <a:ext cx="506412" cy="565150"/>
          </a:xfrm>
          <a:custGeom>
            <a:avLst/>
            <a:gdLst>
              <a:gd name="T0" fmla="*/ 319 w 319"/>
              <a:gd name="T1" fmla="*/ 246 h 356"/>
              <a:gd name="T2" fmla="*/ 4 w 319"/>
              <a:gd name="T3" fmla="*/ 176 h 356"/>
              <a:gd name="T4" fmla="*/ 319 w 319"/>
              <a:gd name="T5" fmla="*/ 12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356">
                <a:moveTo>
                  <a:pt x="319" y="246"/>
                </a:moveTo>
                <a:cubicBezTo>
                  <a:pt x="172" y="345"/>
                  <a:pt x="0" y="356"/>
                  <a:pt x="4" y="176"/>
                </a:cubicBezTo>
                <a:cubicBezTo>
                  <a:pt x="10" y="0"/>
                  <a:pt x="145" y="38"/>
                  <a:pt x="319" y="1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EEF59DF9-C92A-44F7-97EC-2C480B97A15A}"/>
              </a:ext>
            </a:extLst>
          </p:cNvPr>
          <p:cNvSpPr>
            <a:spLocks/>
          </p:cNvSpPr>
          <p:nvPr/>
        </p:nvSpPr>
        <p:spPr bwMode="auto">
          <a:xfrm>
            <a:off x="2426731" y="3249486"/>
            <a:ext cx="2384598" cy="682929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2444"/>
              <a:gd name="connsiteY0" fmla="*/ 25043 h 34710"/>
              <a:gd name="connsiteX1" fmla="*/ 980 w 12444"/>
              <a:gd name="connsiteY1" fmla="*/ 24737 h 34710"/>
              <a:gd name="connsiteX2" fmla="*/ 12444 w 12444"/>
              <a:gd name="connsiteY2" fmla="*/ 17990 h 34710"/>
              <a:gd name="connsiteX3" fmla="*/ 1098 w 12444"/>
              <a:gd name="connsiteY3" fmla="*/ 9045 h 3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" h="34710">
                <a:moveTo>
                  <a:pt x="984" y="25043"/>
                </a:moveTo>
                <a:cubicBezTo>
                  <a:pt x="992" y="25032"/>
                  <a:pt x="-1233" y="25978"/>
                  <a:pt x="980" y="24737"/>
                </a:cubicBezTo>
                <a:cubicBezTo>
                  <a:pt x="3541" y="49517"/>
                  <a:pt x="12433" y="20646"/>
                  <a:pt x="12444" y="17990"/>
                </a:cubicBezTo>
                <a:cubicBezTo>
                  <a:pt x="12190" y="15566"/>
                  <a:pt x="2822" y="-14711"/>
                  <a:pt x="1098" y="9045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3060FA05-C2A2-4786-BE9E-8BC1A8D330A1}"/>
              </a:ext>
            </a:extLst>
          </p:cNvPr>
          <p:cNvSpPr>
            <a:spLocks/>
          </p:cNvSpPr>
          <p:nvPr/>
        </p:nvSpPr>
        <p:spPr bwMode="auto">
          <a:xfrm>
            <a:off x="2606643" y="2958072"/>
            <a:ext cx="2546139" cy="1273308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7" h="64716">
                <a:moveTo>
                  <a:pt x="3" y="43779"/>
                </a:moveTo>
                <a:cubicBezTo>
                  <a:pt x="6244" y="95735"/>
                  <a:pt x="13074" y="34962"/>
                  <a:pt x="13287" y="32306"/>
                </a:cubicBezTo>
                <a:cubicBezTo>
                  <a:pt x="13033" y="29882"/>
                  <a:pt x="5808" y="-31115"/>
                  <a:pt x="0" y="2099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85037B28-9121-4262-A9C9-42FC873F39E0}"/>
              </a:ext>
            </a:extLst>
          </p:cNvPr>
          <p:cNvSpPr>
            <a:spLocks/>
          </p:cNvSpPr>
          <p:nvPr/>
        </p:nvSpPr>
        <p:spPr bwMode="auto">
          <a:xfrm>
            <a:off x="2525082" y="2619133"/>
            <a:ext cx="2870945" cy="1949843"/>
          </a:xfrm>
          <a:custGeom>
            <a:avLst/>
            <a:gdLst>
              <a:gd name="T0" fmla="*/ 3626 w 3626"/>
              <a:gd name="T1" fmla="*/ 489 h 537"/>
              <a:gd name="T2" fmla="*/ 1207 w 3626"/>
              <a:gd name="T3" fmla="*/ 172 h 537"/>
              <a:gd name="T4" fmla="*/ 0 w 3626"/>
              <a:gd name="T5" fmla="*/ 178 h 537"/>
              <a:gd name="connsiteX0" fmla="*/ 10079 w 10079"/>
              <a:gd name="connsiteY0" fmla="*/ 11451 h 11532"/>
              <a:gd name="connsiteX1" fmla="*/ 3329 w 10079"/>
              <a:gd name="connsiteY1" fmla="*/ 2196 h 11532"/>
              <a:gd name="connsiteX2" fmla="*/ 0 w 10079"/>
              <a:gd name="connsiteY2" fmla="*/ 2308 h 11532"/>
              <a:gd name="connsiteX0" fmla="*/ 3329 w 3329"/>
              <a:gd name="connsiteY0" fmla="*/ 2196 h 2308"/>
              <a:gd name="connsiteX1" fmla="*/ 0 w 3329"/>
              <a:gd name="connsiteY1" fmla="*/ 2308 h 2308"/>
              <a:gd name="connsiteX0" fmla="*/ 13281 w 13281"/>
              <a:gd name="connsiteY0" fmla="*/ 14642 h 14642"/>
              <a:gd name="connsiteX1" fmla="*/ 0 w 13281"/>
              <a:gd name="connsiteY1" fmla="*/ 6994 h 14642"/>
              <a:gd name="connsiteX0" fmla="*/ 13281 w 13281"/>
              <a:gd name="connsiteY0" fmla="*/ 17638 h 17638"/>
              <a:gd name="connsiteX1" fmla="*/ 0 w 13281"/>
              <a:gd name="connsiteY1" fmla="*/ 9990 h 17638"/>
              <a:gd name="connsiteX0" fmla="*/ 13281 w 13281"/>
              <a:gd name="connsiteY0" fmla="*/ 17732 h 17732"/>
              <a:gd name="connsiteX1" fmla="*/ 12930 w 13281"/>
              <a:gd name="connsiteY1" fmla="*/ 16699 h 17732"/>
              <a:gd name="connsiteX2" fmla="*/ 0 w 13281"/>
              <a:gd name="connsiteY2" fmla="*/ 10084 h 17732"/>
              <a:gd name="connsiteX0" fmla="*/ 13269 w 13269"/>
              <a:gd name="connsiteY0" fmla="*/ 26809 h 26809"/>
              <a:gd name="connsiteX1" fmla="*/ 12930 w 13269"/>
              <a:gd name="connsiteY1" fmla="*/ 16699 h 26809"/>
              <a:gd name="connsiteX2" fmla="*/ 0 w 13269"/>
              <a:gd name="connsiteY2" fmla="*/ 10084 h 26809"/>
              <a:gd name="connsiteX0" fmla="*/ 13269 w 13939"/>
              <a:gd name="connsiteY0" fmla="*/ 26809 h 26809"/>
              <a:gd name="connsiteX1" fmla="*/ 13166 w 13939"/>
              <a:gd name="connsiteY1" fmla="*/ 18635 h 26809"/>
              <a:gd name="connsiteX2" fmla="*/ 12930 w 13939"/>
              <a:gd name="connsiteY2" fmla="*/ 16699 h 26809"/>
              <a:gd name="connsiteX3" fmla="*/ 0 w 13939"/>
              <a:gd name="connsiteY3" fmla="*/ 10084 h 26809"/>
              <a:gd name="connsiteX0" fmla="*/ 2980 w 13939"/>
              <a:gd name="connsiteY0" fmla="*/ 37338 h 37338"/>
              <a:gd name="connsiteX1" fmla="*/ 13166 w 13939"/>
              <a:gd name="connsiteY1" fmla="*/ 18635 h 37338"/>
              <a:gd name="connsiteX2" fmla="*/ 12930 w 13939"/>
              <a:gd name="connsiteY2" fmla="*/ 16699 h 37338"/>
              <a:gd name="connsiteX3" fmla="*/ 0 w 13939"/>
              <a:gd name="connsiteY3" fmla="*/ 10084 h 37338"/>
              <a:gd name="connsiteX0" fmla="*/ 0 w 14053"/>
              <a:gd name="connsiteY0" fmla="*/ 26082 h 26082"/>
              <a:gd name="connsiteX1" fmla="*/ 13280 w 14053"/>
              <a:gd name="connsiteY1" fmla="*/ 18635 h 26082"/>
              <a:gd name="connsiteX2" fmla="*/ 13044 w 14053"/>
              <a:gd name="connsiteY2" fmla="*/ 16699 h 26082"/>
              <a:gd name="connsiteX3" fmla="*/ 114 w 14053"/>
              <a:gd name="connsiteY3" fmla="*/ 10084 h 26082"/>
              <a:gd name="connsiteX0" fmla="*/ 0 w 14053"/>
              <a:gd name="connsiteY0" fmla="*/ 26082 h 33354"/>
              <a:gd name="connsiteX1" fmla="*/ 13280 w 14053"/>
              <a:gd name="connsiteY1" fmla="*/ 18635 h 33354"/>
              <a:gd name="connsiteX2" fmla="*/ 13044 w 14053"/>
              <a:gd name="connsiteY2" fmla="*/ 16699 h 33354"/>
              <a:gd name="connsiteX3" fmla="*/ 114 w 14053"/>
              <a:gd name="connsiteY3" fmla="*/ 10084 h 33354"/>
              <a:gd name="connsiteX0" fmla="*/ 0 w 13280"/>
              <a:gd name="connsiteY0" fmla="*/ 15998 h 23435"/>
              <a:gd name="connsiteX1" fmla="*/ 13280 w 13280"/>
              <a:gd name="connsiteY1" fmla="*/ 8551 h 23435"/>
              <a:gd name="connsiteX2" fmla="*/ 114 w 13280"/>
              <a:gd name="connsiteY2" fmla="*/ 0 h 23435"/>
              <a:gd name="connsiteX0" fmla="*/ 0 w 13280"/>
              <a:gd name="connsiteY0" fmla="*/ 25158 h 32595"/>
              <a:gd name="connsiteX1" fmla="*/ 13280 w 13280"/>
              <a:gd name="connsiteY1" fmla="*/ 17711 h 32595"/>
              <a:gd name="connsiteX2" fmla="*/ 114 w 13280"/>
              <a:gd name="connsiteY2" fmla="*/ 9160 h 32595"/>
              <a:gd name="connsiteX0" fmla="*/ 0 w 13280"/>
              <a:gd name="connsiteY0" fmla="*/ 25118 h 32555"/>
              <a:gd name="connsiteX1" fmla="*/ 13280 w 13280"/>
              <a:gd name="connsiteY1" fmla="*/ 17671 h 32555"/>
              <a:gd name="connsiteX2" fmla="*/ 114 w 13280"/>
              <a:gd name="connsiteY2" fmla="*/ 9120 h 32555"/>
              <a:gd name="connsiteX0" fmla="*/ 0 w 13280"/>
              <a:gd name="connsiteY0" fmla="*/ 25118 h 32534"/>
              <a:gd name="connsiteX1" fmla="*/ 13280 w 13280"/>
              <a:gd name="connsiteY1" fmla="*/ 17671 h 32534"/>
              <a:gd name="connsiteX2" fmla="*/ 114 w 13280"/>
              <a:gd name="connsiteY2" fmla="*/ 9120 h 32534"/>
              <a:gd name="connsiteX0" fmla="*/ 984 w 14264"/>
              <a:gd name="connsiteY0" fmla="*/ 25118 h 25452"/>
              <a:gd name="connsiteX1" fmla="*/ 980 w 14264"/>
              <a:gd name="connsiteY1" fmla="*/ 24812 h 25452"/>
              <a:gd name="connsiteX2" fmla="*/ 14264 w 14264"/>
              <a:gd name="connsiteY2" fmla="*/ 17671 h 25452"/>
              <a:gd name="connsiteX3" fmla="*/ 1098 w 14264"/>
              <a:gd name="connsiteY3" fmla="*/ 9120 h 25452"/>
              <a:gd name="connsiteX0" fmla="*/ 984 w 14264"/>
              <a:gd name="connsiteY0" fmla="*/ 25118 h 34703"/>
              <a:gd name="connsiteX1" fmla="*/ 980 w 14264"/>
              <a:gd name="connsiteY1" fmla="*/ 24812 h 34703"/>
              <a:gd name="connsiteX2" fmla="*/ 14264 w 14264"/>
              <a:gd name="connsiteY2" fmla="*/ 17671 h 34703"/>
              <a:gd name="connsiteX3" fmla="*/ 1098 w 14264"/>
              <a:gd name="connsiteY3" fmla="*/ 9120 h 34703"/>
              <a:gd name="connsiteX0" fmla="*/ 984 w 14264"/>
              <a:gd name="connsiteY0" fmla="*/ 27046 h 36631"/>
              <a:gd name="connsiteX1" fmla="*/ 980 w 14264"/>
              <a:gd name="connsiteY1" fmla="*/ 26740 h 36631"/>
              <a:gd name="connsiteX2" fmla="*/ 14264 w 14264"/>
              <a:gd name="connsiteY2" fmla="*/ 19599 h 36631"/>
              <a:gd name="connsiteX3" fmla="*/ 1017 w 14264"/>
              <a:gd name="connsiteY3" fmla="*/ 8685 h 36631"/>
              <a:gd name="connsiteX0" fmla="*/ 956 w 14236"/>
              <a:gd name="connsiteY0" fmla="*/ 27046 h 40461"/>
              <a:gd name="connsiteX1" fmla="*/ 992 w 14236"/>
              <a:gd name="connsiteY1" fmla="*/ 31466 h 40461"/>
              <a:gd name="connsiteX2" fmla="*/ 14236 w 14236"/>
              <a:gd name="connsiteY2" fmla="*/ 19599 h 40461"/>
              <a:gd name="connsiteX3" fmla="*/ 989 w 14236"/>
              <a:gd name="connsiteY3" fmla="*/ 8685 h 40461"/>
              <a:gd name="connsiteX0" fmla="*/ 3 w 13247"/>
              <a:gd name="connsiteY0" fmla="*/ 31466 h 40461"/>
              <a:gd name="connsiteX1" fmla="*/ 13247 w 13247"/>
              <a:gd name="connsiteY1" fmla="*/ 19599 h 40461"/>
              <a:gd name="connsiteX2" fmla="*/ 0 w 13247"/>
              <a:gd name="connsiteY2" fmla="*/ 8685 h 40461"/>
              <a:gd name="connsiteX0" fmla="*/ 3 w 13247"/>
              <a:gd name="connsiteY0" fmla="*/ 31466 h 52319"/>
              <a:gd name="connsiteX1" fmla="*/ 13247 w 13247"/>
              <a:gd name="connsiteY1" fmla="*/ 19599 h 52319"/>
              <a:gd name="connsiteX2" fmla="*/ 0 w 13247"/>
              <a:gd name="connsiteY2" fmla="*/ 8685 h 52319"/>
              <a:gd name="connsiteX0" fmla="*/ 3 w 13247"/>
              <a:gd name="connsiteY0" fmla="*/ 43863 h 64716"/>
              <a:gd name="connsiteX1" fmla="*/ 13247 w 13247"/>
              <a:gd name="connsiteY1" fmla="*/ 31996 h 64716"/>
              <a:gd name="connsiteX2" fmla="*/ 0 w 13247"/>
              <a:gd name="connsiteY2" fmla="*/ 21082 h 64716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5390"/>
              <a:gd name="connsiteY0" fmla="*/ 43614 h 64720"/>
              <a:gd name="connsiteX1" fmla="*/ 15390 w 15390"/>
              <a:gd name="connsiteY1" fmla="*/ 32929 h 64720"/>
              <a:gd name="connsiteX2" fmla="*/ 0 w 15390"/>
              <a:gd name="connsiteY2" fmla="*/ 20833 h 64720"/>
              <a:gd name="connsiteX0" fmla="*/ 3 w 14136"/>
              <a:gd name="connsiteY0" fmla="*/ 43695 h 64716"/>
              <a:gd name="connsiteX1" fmla="*/ 14136 w 14136"/>
              <a:gd name="connsiteY1" fmla="*/ 32616 h 64716"/>
              <a:gd name="connsiteX2" fmla="*/ 0 w 14136"/>
              <a:gd name="connsiteY2" fmla="*/ 20914 h 64716"/>
              <a:gd name="connsiteX0" fmla="*/ 3 w 13287"/>
              <a:gd name="connsiteY0" fmla="*/ 43779 h 64716"/>
              <a:gd name="connsiteX1" fmla="*/ 13287 w 13287"/>
              <a:gd name="connsiteY1" fmla="*/ 32306 h 64716"/>
              <a:gd name="connsiteX2" fmla="*/ 0 w 13287"/>
              <a:gd name="connsiteY2" fmla="*/ 20998 h 64716"/>
              <a:gd name="connsiteX0" fmla="*/ 327 w 13611"/>
              <a:gd name="connsiteY0" fmla="*/ 43779 h 64716"/>
              <a:gd name="connsiteX1" fmla="*/ 13611 w 13611"/>
              <a:gd name="connsiteY1" fmla="*/ 32306 h 64716"/>
              <a:gd name="connsiteX2" fmla="*/ 0 w 13611"/>
              <a:gd name="connsiteY2" fmla="*/ 20998 h 64716"/>
              <a:gd name="connsiteX0" fmla="*/ 0 w 13688"/>
              <a:gd name="connsiteY0" fmla="*/ 44567 h 65338"/>
              <a:gd name="connsiteX1" fmla="*/ 13688 w 13688"/>
              <a:gd name="connsiteY1" fmla="*/ 32306 h 65338"/>
              <a:gd name="connsiteX2" fmla="*/ 77 w 13688"/>
              <a:gd name="connsiteY2" fmla="*/ 20998 h 65338"/>
              <a:gd name="connsiteX0" fmla="*/ 0 w 13688"/>
              <a:gd name="connsiteY0" fmla="*/ 54654 h 75425"/>
              <a:gd name="connsiteX1" fmla="*/ 13688 w 13688"/>
              <a:gd name="connsiteY1" fmla="*/ 42393 h 75425"/>
              <a:gd name="connsiteX2" fmla="*/ 77 w 13688"/>
              <a:gd name="connsiteY2" fmla="*/ 31085 h 75425"/>
              <a:gd name="connsiteX0" fmla="*/ 0 w 14982"/>
              <a:gd name="connsiteY0" fmla="*/ 54391 h 75412"/>
              <a:gd name="connsiteX1" fmla="*/ 14982 w 14982"/>
              <a:gd name="connsiteY1" fmla="*/ 43312 h 75412"/>
              <a:gd name="connsiteX2" fmla="*/ 77 w 14982"/>
              <a:gd name="connsiteY2" fmla="*/ 30822 h 75412"/>
              <a:gd name="connsiteX0" fmla="*/ 0 w 14982"/>
              <a:gd name="connsiteY0" fmla="*/ 54391 h 80279"/>
              <a:gd name="connsiteX1" fmla="*/ 14982 w 14982"/>
              <a:gd name="connsiteY1" fmla="*/ 43312 h 80279"/>
              <a:gd name="connsiteX2" fmla="*/ 77 w 14982"/>
              <a:gd name="connsiteY2" fmla="*/ 30822 h 80279"/>
              <a:gd name="connsiteX0" fmla="*/ 0 w 14982"/>
              <a:gd name="connsiteY0" fmla="*/ 54391 h 89515"/>
              <a:gd name="connsiteX1" fmla="*/ 14982 w 14982"/>
              <a:gd name="connsiteY1" fmla="*/ 43312 h 89515"/>
              <a:gd name="connsiteX2" fmla="*/ 77 w 14982"/>
              <a:gd name="connsiteY2" fmla="*/ 30822 h 89515"/>
              <a:gd name="connsiteX0" fmla="*/ 0 w 14982"/>
              <a:gd name="connsiteY0" fmla="*/ 54391 h 90039"/>
              <a:gd name="connsiteX1" fmla="*/ 14982 w 14982"/>
              <a:gd name="connsiteY1" fmla="*/ 43312 h 90039"/>
              <a:gd name="connsiteX2" fmla="*/ 77 w 14982"/>
              <a:gd name="connsiteY2" fmla="*/ 30822 h 90039"/>
              <a:gd name="connsiteX0" fmla="*/ 0 w 14982"/>
              <a:gd name="connsiteY0" fmla="*/ 56131 h 91779"/>
              <a:gd name="connsiteX1" fmla="*/ 14982 w 14982"/>
              <a:gd name="connsiteY1" fmla="*/ 45052 h 91779"/>
              <a:gd name="connsiteX2" fmla="*/ 77 w 14982"/>
              <a:gd name="connsiteY2" fmla="*/ 32562 h 91779"/>
              <a:gd name="connsiteX0" fmla="*/ 0 w 14982"/>
              <a:gd name="connsiteY0" fmla="*/ 54913 h 90561"/>
              <a:gd name="connsiteX1" fmla="*/ 14982 w 14982"/>
              <a:gd name="connsiteY1" fmla="*/ 43834 h 90561"/>
              <a:gd name="connsiteX2" fmla="*/ 77 w 14982"/>
              <a:gd name="connsiteY2" fmla="*/ 31344 h 90561"/>
              <a:gd name="connsiteX0" fmla="*/ 0 w 14982"/>
              <a:gd name="connsiteY0" fmla="*/ 60661 h 96309"/>
              <a:gd name="connsiteX1" fmla="*/ 14982 w 14982"/>
              <a:gd name="connsiteY1" fmla="*/ 49582 h 96309"/>
              <a:gd name="connsiteX2" fmla="*/ 77 w 14982"/>
              <a:gd name="connsiteY2" fmla="*/ 37092 h 96309"/>
              <a:gd name="connsiteX0" fmla="*/ 0 w 14982"/>
              <a:gd name="connsiteY0" fmla="*/ 60661 h 99101"/>
              <a:gd name="connsiteX1" fmla="*/ 14982 w 14982"/>
              <a:gd name="connsiteY1" fmla="*/ 49582 h 99101"/>
              <a:gd name="connsiteX2" fmla="*/ 77 w 14982"/>
              <a:gd name="connsiteY2" fmla="*/ 37092 h 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2" h="99101">
                <a:moveTo>
                  <a:pt x="0" y="60661"/>
                </a:moveTo>
                <a:cubicBezTo>
                  <a:pt x="4058" y="152003"/>
                  <a:pt x="14769" y="52238"/>
                  <a:pt x="14982" y="49582"/>
                </a:cubicBezTo>
                <a:cubicBezTo>
                  <a:pt x="14728" y="47158"/>
                  <a:pt x="3620" y="-52043"/>
                  <a:pt x="77" y="3709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 useBgFill="1">
        <p:nvSpPr>
          <p:cNvPr id="13" name="Donut 46">
            <a:extLst>
              <a:ext uri="{FF2B5EF4-FFF2-40B4-BE49-F238E27FC236}">
                <a16:creationId xmlns:a16="http://schemas.microsoft.com/office/drawing/2014/main" id="{F0DA828E-8501-4020-957F-FE78078690FE}"/>
              </a:ext>
            </a:extLst>
          </p:cNvPr>
          <p:cNvSpPr/>
          <p:nvPr/>
        </p:nvSpPr>
        <p:spPr>
          <a:xfrm>
            <a:off x="7775299" y="1950518"/>
            <a:ext cx="3168350" cy="3168352"/>
          </a:xfrm>
          <a:prstGeom prst="donut">
            <a:avLst>
              <a:gd name="adj" fmla="val 132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4AB0A-1011-4CCC-B01A-98857F2AE604}"/>
              </a:ext>
            </a:extLst>
          </p:cNvPr>
          <p:cNvSpPr txBox="1"/>
          <p:nvPr/>
        </p:nvSpPr>
        <p:spPr>
          <a:xfrm rot="16200000">
            <a:off x="7537558" y="338835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12 MLT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D0B8E-6F79-4656-B3BD-76552432E00B}"/>
              </a:ext>
            </a:extLst>
          </p:cNvPr>
          <p:cNvSpPr txBox="1"/>
          <p:nvPr/>
        </p:nvSpPr>
        <p:spPr>
          <a:xfrm rot="5400000" flipH="1">
            <a:off x="10341787" y="3365613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0 MLT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D2324-A8E7-4C8F-9B69-6079BB0EAEC8}"/>
              </a:ext>
            </a:extLst>
          </p:cNvPr>
          <p:cNvSpPr txBox="1"/>
          <p:nvPr/>
        </p:nvSpPr>
        <p:spPr>
          <a:xfrm flipH="1">
            <a:off x="8927427" y="206084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6 MLT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E498A3-C4DC-4915-99A5-4F7F6CB4920D}"/>
              </a:ext>
            </a:extLst>
          </p:cNvPr>
          <p:cNvSpPr txBox="1"/>
          <p:nvPr/>
        </p:nvSpPr>
        <p:spPr>
          <a:xfrm flipH="1">
            <a:off x="8927427" y="4643844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18 MLT</a:t>
            </a:r>
          </a:p>
        </p:txBody>
      </p:sp>
      <p:sp>
        <p:nvSpPr>
          <p:cNvPr id="18" name="Freeform 30">
            <a:extLst>
              <a:ext uri="{FF2B5EF4-FFF2-40B4-BE49-F238E27FC236}">
                <a16:creationId xmlns:a16="http://schemas.microsoft.com/office/drawing/2014/main" id="{88B7B3F0-63F7-49EE-B3A5-B380EA1BC17B}"/>
              </a:ext>
            </a:extLst>
          </p:cNvPr>
          <p:cNvSpPr>
            <a:spLocks/>
          </p:cNvSpPr>
          <p:nvPr/>
        </p:nvSpPr>
        <p:spPr bwMode="auto">
          <a:xfrm>
            <a:off x="2140217" y="2264878"/>
            <a:ext cx="3176668" cy="1162464"/>
          </a:xfrm>
          <a:custGeom>
            <a:avLst/>
            <a:gdLst>
              <a:gd name="T0" fmla="*/ 0 w 362"/>
              <a:gd name="T1" fmla="*/ 0 h 947"/>
              <a:gd name="T2" fmla="*/ 8 w 362"/>
              <a:gd name="T3" fmla="*/ 602 h 947"/>
              <a:gd name="T4" fmla="*/ 362 w 362"/>
              <a:gd name="T5" fmla="*/ 947 h 947"/>
              <a:gd name="connsiteX0" fmla="*/ 59051 w 59051"/>
              <a:gd name="connsiteY0" fmla="*/ 0 h 7643"/>
              <a:gd name="connsiteX1" fmla="*/ 1 w 59051"/>
              <a:gd name="connsiteY1" fmla="*/ 4000 h 7643"/>
              <a:gd name="connsiteX2" fmla="*/ 9780 w 59051"/>
              <a:gd name="connsiteY2" fmla="*/ 7643 h 7643"/>
              <a:gd name="connsiteX0" fmla="*/ 10000 w 10000"/>
              <a:gd name="connsiteY0" fmla="*/ 92 h 10092"/>
              <a:gd name="connsiteX1" fmla="*/ 0 w 10000"/>
              <a:gd name="connsiteY1" fmla="*/ 5326 h 10092"/>
              <a:gd name="connsiteX2" fmla="*/ 1656 w 10000"/>
              <a:gd name="connsiteY2" fmla="*/ 10092 h 10092"/>
              <a:gd name="connsiteX0" fmla="*/ 9361 w 9361"/>
              <a:gd name="connsiteY0" fmla="*/ 117 h 10117"/>
              <a:gd name="connsiteX1" fmla="*/ 1 w 9361"/>
              <a:gd name="connsiteY1" fmla="*/ 4456 h 10117"/>
              <a:gd name="connsiteX2" fmla="*/ 1017 w 9361"/>
              <a:gd name="connsiteY2" fmla="*/ 10117 h 10117"/>
              <a:gd name="connsiteX0" fmla="*/ 10000 w 10000"/>
              <a:gd name="connsiteY0" fmla="*/ 116 h 10000"/>
              <a:gd name="connsiteX1" fmla="*/ 1 w 10000"/>
              <a:gd name="connsiteY1" fmla="*/ 4404 h 10000"/>
              <a:gd name="connsiteX2" fmla="*/ 1086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116"/>
                </a:moveTo>
                <a:cubicBezTo>
                  <a:pt x="9177" y="-583"/>
                  <a:pt x="-14" y="1987"/>
                  <a:pt x="1" y="4404"/>
                </a:cubicBezTo>
                <a:cubicBezTo>
                  <a:pt x="315" y="6165"/>
                  <a:pt x="717" y="9017"/>
                  <a:pt x="1086" y="1000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55BDC-A5F0-454E-B1ED-79E8020B26F0}"/>
              </a:ext>
            </a:extLst>
          </p:cNvPr>
          <p:cNvSpPr txBox="1"/>
          <p:nvPr/>
        </p:nvSpPr>
        <p:spPr>
          <a:xfrm>
            <a:off x="9071443" y="1199940"/>
            <a:ext cx="213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Open field lines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2E4DB-8962-4DCD-99A0-96458C9CBA49}"/>
              </a:ext>
            </a:extLst>
          </p:cNvPr>
          <p:cNvSpPr txBox="1"/>
          <p:nvPr/>
        </p:nvSpPr>
        <p:spPr>
          <a:xfrm>
            <a:off x="8018876" y="5517232"/>
            <a:ext cx="231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Closed field lines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2AB176-0DEC-4B65-A30D-5767F30FDBA0}"/>
              </a:ext>
            </a:extLst>
          </p:cNvPr>
          <p:cNvCxnSpPr>
            <a:stCxn id="19" idx="2"/>
          </p:cNvCxnSpPr>
          <p:nvPr/>
        </p:nvCxnSpPr>
        <p:spPr bwMode="auto">
          <a:xfrm flipH="1">
            <a:off x="9575499" y="1600050"/>
            <a:ext cx="564507" cy="1491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0B160-7408-4FC9-AD20-9EC1C5530778}"/>
              </a:ext>
            </a:extLst>
          </p:cNvPr>
          <p:cNvCxnSpPr/>
          <p:nvPr/>
        </p:nvCxnSpPr>
        <p:spPr bwMode="auto">
          <a:xfrm flipV="1">
            <a:off x="9647507" y="3467100"/>
            <a:ext cx="691236" cy="2059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 28">
            <a:extLst>
              <a:ext uri="{FF2B5EF4-FFF2-40B4-BE49-F238E27FC236}">
                <a16:creationId xmlns:a16="http://schemas.microsoft.com/office/drawing/2014/main" id="{2EB33BE0-781A-4FE7-8BA3-4628DC075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6341" y="1484784"/>
            <a:ext cx="647700" cy="323850"/>
            <a:chOff x="-544" y="1933"/>
            <a:chExt cx="544" cy="272"/>
          </a:xfrm>
        </p:grpSpPr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17D4197D-D649-4621-A80B-A297554B6E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2C11BACD-FE9B-4583-B781-FD8BCF97F7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-544" y="1933"/>
              <a:ext cx="544" cy="27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GB"/>
            </a:p>
          </p:txBody>
        </p:sp>
        <p:sp>
          <p:nvSpPr>
            <p:cNvPr id="26" name="AutoShape 31">
              <a:extLst>
                <a:ext uri="{FF2B5EF4-FFF2-40B4-BE49-F238E27FC236}">
                  <a16:creationId xmlns:a16="http://schemas.microsoft.com/office/drawing/2014/main" id="{83F7E2C7-E5FD-4BC0-8974-30924F2AE2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88" y="1978"/>
              <a:ext cx="227" cy="227"/>
            </a:xfrm>
            <a:prstGeom prst="can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02BB2D1-EC4E-4C45-8231-3D6F276FD3D5}"/>
              </a:ext>
            </a:extLst>
          </p:cNvPr>
          <p:cNvSpPr/>
          <p:nvPr/>
        </p:nvSpPr>
        <p:spPr>
          <a:xfrm>
            <a:off x="2205028" y="1808634"/>
            <a:ext cx="390326" cy="464379"/>
          </a:xfrm>
          <a:prstGeom prst="triangle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 descr="C:\Users\rcf11\AppData\Local\Microsoft\Windows\Temporary Internet Files\Content.IE5\4VH7NBKQ\MC900431532[1].png">
            <a:extLst>
              <a:ext uri="{FF2B5EF4-FFF2-40B4-BE49-F238E27FC236}">
                <a16:creationId xmlns:a16="http://schemas.microsoft.com/office/drawing/2014/main" id="{00AED493-FD9F-4CF8-8952-94A9E757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77" y="3348832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95085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411CC7A-F60A-479B-86CF-5A7495D733C5}" vid="{8273773B-5FEB-446D-9131-CB2FCB27D582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411CC7A-F60A-479B-86CF-5A7495D733C5}" vid="{0A852057-3E37-4ED1-AC0D-B64D4C8954A3}"/>
    </a:ext>
  </a:extLst>
</a:theme>
</file>

<file path=ppt/theme/theme3.xml><?xml version="1.0" encoding="utf-8"?>
<a:theme xmlns:a="http://schemas.openxmlformats.org/drawingml/2006/main" name="2_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411CC7A-F60A-479B-86CF-5A7495D733C5}" vid="{CBAE82D0-D3DC-4573-9A20-1430911A11AD}"/>
    </a:ext>
  </a:extLst>
</a:theme>
</file>

<file path=ppt/theme/theme4.xml><?xml version="1.0" encoding="utf-8"?>
<a:theme xmlns:a="http://schemas.openxmlformats.org/drawingml/2006/main" name="1_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411CC7A-F60A-479B-86CF-5A7495D733C5}" vid="{BD257664-AB2C-4FE1-B18F-2657FC7B054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C7A97E498F5478190411D1E872C61" ma:contentTypeVersion="18" ma:contentTypeDescription="Create a new document." ma:contentTypeScope="" ma:versionID="db8642588d3c806784b3289c87f4aa0a">
  <xsd:schema xmlns:xsd="http://www.w3.org/2001/XMLSchema" xmlns:xs="http://www.w3.org/2001/XMLSchema" xmlns:p="http://schemas.microsoft.com/office/2006/metadata/properties" xmlns:ns3="07b64a12-c14a-4a19-9dcb-6351a43e3aea" xmlns:ns4="6a5b09a2-01d5-4a1b-bc34-60f247c83f3d" targetNamespace="http://schemas.microsoft.com/office/2006/metadata/properties" ma:root="true" ma:fieldsID="659b28bd9ca8da10428a38c28a002e9e" ns3:_="" ns4:_="">
    <xsd:import namespace="07b64a12-c14a-4a19-9dcb-6351a43e3aea"/>
    <xsd:import namespace="6a5b09a2-01d5-4a1b-bc34-60f247c83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64a12-c14a-4a19-9dcb-6351a43e3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b09a2-01d5-4a1b-bc34-60f247c83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b64a12-c14a-4a19-9dcb-6351a43e3aea" xsi:nil="true"/>
  </documentManagement>
</p:properties>
</file>

<file path=customXml/itemProps1.xml><?xml version="1.0" encoding="utf-8"?>
<ds:datastoreItem xmlns:ds="http://schemas.openxmlformats.org/officeDocument/2006/customXml" ds:itemID="{A7A7615E-6FCB-4426-AAAE-2C7BA18E8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64a12-c14a-4a19-9dcb-6351a43e3aea"/>
    <ds:schemaRef ds:uri="6a5b09a2-01d5-4a1b-bc34-60f247c83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2221BA-C391-4991-A724-35F6259AD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4F21B-F3F5-48AA-B95C-A0BB1147AC80}">
  <ds:schemaRefs>
    <ds:schemaRef ds:uri="http://purl.org/dc/elements/1.1/"/>
    <ds:schemaRef ds:uri="http://schemas.microsoft.com/office/infopath/2007/PartnerControls"/>
    <ds:schemaRef ds:uri="07b64a12-c14a-4a19-9dcb-6351a43e3aea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6a5b09a2-01d5-4a1b-bc34-60f247c83f3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Soton_Fear_2022_template_wide</Template>
  <TotalTime>1642</TotalTime>
  <Words>1804</Words>
  <Application>Microsoft Office PowerPoint</Application>
  <PresentationFormat>Widescreen</PresentationFormat>
  <Paragraphs>216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Sans</vt:lpstr>
      <vt:lpstr>UoS_Powerpoint_template WIDESCREEN</vt:lpstr>
      <vt:lpstr>Title and content</vt:lpstr>
      <vt:lpstr>2_Title and content</vt:lpstr>
      <vt:lpstr>1_Title and content</vt:lpstr>
      <vt:lpstr>Reconnection between the interplanetary magnetic field and closed magnetotail  structures</vt:lpstr>
      <vt:lpstr>Earth’s magnetosphere: Southward IMF</vt:lpstr>
      <vt:lpstr>Configurations</vt:lpstr>
      <vt:lpstr>Configurations</vt:lpstr>
      <vt:lpstr>Configurations</vt:lpstr>
      <vt:lpstr>Transpolar arcs (theta auroras)</vt:lpstr>
      <vt:lpstr>Reconnection mechanism for Transpolar Arcs</vt:lpstr>
      <vt:lpstr>Reconnection mechanism for Transpolar Arcs</vt:lpstr>
      <vt:lpstr>Reconnection mechanism for Transpolar Arcs</vt:lpstr>
      <vt:lpstr>Transpolar arc/cusp spot interaction</vt:lpstr>
      <vt:lpstr>Transpolar arc/cusp spot interaction</vt:lpstr>
      <vt:lpstr>Transpolar arc/cusp spot interaction</vt:lpstr>
      <vt:lpstr>Instrumentation</vt:lpstr>
      <vt:lpstr>Can we see TPA/IMF reconnection in situ?</vt:lpstr>
      <vt:lpstr>OMNI and Cluster observations</vt:lpstr>
      <vt:lpstr>Walen test and interpretation</vt:lpstr>
      <vt:lpstr>Walen test and interpretation</vt:lpstr>
      <vt:lpstr>Electron gap – implications</vt:lpstr>
      <vt:lpstr>Implications: “Non-lobe” reconnection</vt:lpstr>
      <vt:lpstr>Summary and conclusions</vt:lpstr>
      <vt:lpstr>OMNI, Cluster and Geotail</vt:lpstr>
      <vt:lpstr>OMNI, Cluster and Geotail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Fear</dc:creator>
  <cp:lastModifiedBy>Robert Fear</cp:lastModifiedBy>
  <cp:revision>2</cp:revision>
  <dcterms:created xsi:type="dcterms:W3CDTF">2024-12-03T08:56:51Z</dcterms:created>
  <dcterms:modified xsi:type="dcterms:W3CDTF">2025-07-09T12:38:59Z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0x010100C3AC7A97E498F5478190411D1E872C61</vt:lpwstr>
  </property>
</Properties>
</file>