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15" r:id="rId5"/>
    <p:sldMasterId id="2147483700" r:id="rId6"/>
  </p:sldMasterIdLst>
  <p:notesMasterIdLst>
    <p:notesMasterId r:id="rId26"/>
  </p:notesMasterIdLst>
  <p:handoutMasterIdLst>
    <p:handoutMasterId r:id="rId27"/>
  </p:handoutMasterIdLst>
  <p:sldIdLst>
    <p:sldId id="257" r:id="rId7"/>
    <p:sldId id="309" r:id="rId8"/>
    <p:sldId id="292" r:id="rId9"/>
    <p:sldId id="284" r:id="rId10"/>
    <p:sldId id="300" r:id="rId11"/>
    <p:sldId id="311" r:id="rId12"/>
    <p:sldId id="304" r:id="rId13"/>
    <p:sldId id="297" r:id="rId14"/>
    <p:sldId id="298" r:id="rId15"/>
    <p:sldId id="306" r:id="rId16"/>
    <p:sldId id="305" r:id="rId17"/>
    <p:sldId id="307" r:id="rId18"/>
    <p:sldId id="299" r:id="rId19"/>
    <p:sldId id="308" r:id="rId20"/>
    <p:sldId id="312" r:id="rId21"/>
    <p:sldId id="273" r:id="rId22"/>
    <p:sldId id="288" r:id="rId23"/>
    <p:sldId id="303" r:id="rId24"/>
    <p:sldId id="30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234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6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C61"/>
    <a:srgbClr val="0563C1"/>
    <a:srgbClr val="1E5DF8"/>
    <a:srgbClr val="003088"/>
    <a:srgbClr val="F08900"/>
    <a:srgbClr val="FF6900"/>
    <a:srgbClr val="626262"/>
    <a:srgbClr val="FFFFFF"/>
    <a:srgbClr val="00BED5"/>
    <a:srgbClr val="C13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160DEE-BFB7-4341-BA69-8A8E562D0AFE}" v="275" dt="2025-07-08T13:12:08.8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60"/>
    <p:restoredTop sz="86784"/>
  </p:normalViewPr>
  <p:slideViewPr>
    <p:cSldViewPr snapToGrid="0" snapToObjects="1">
      <p:cViewPr varScale="1">
        <p:scale>
          <a:sx n="74" d="100"/>
          <a:sy n="74" d="100"/>
        </p:scale>
        <p:origin x="176" y="1376"/>
      </p:cViewPr>
      <p:guideLst>
        <p:guide orient="horz" pos="323"/>
        <p:guide pos="234"/>
        <p:guide orient="horz" pos="3974"/>
        <p:guide pos="7355"/>
        <p:guide pos="3840"/>
        <p:guide orient="horz" pos="867"/>
        <p:guide orient="horz" pos="3634"/>
        <p:guide pos="6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, Jay (STFC,ROE,UKATC)" userId="6eeaf1b7-d6e3-4ac4-ba47-4a9677a07f11" providerId="ADAL" clId="{E22E5E3D-0565-0448-98B5-561866855F1E}"/>
    <pc:docChg chg="undo custSel delSld modSld">
      <pc:chgData name="Stephan, Jay (STFC,ROE,UKATC)" userId="6eeaf1b7-d6e3-4ac4-ba47-4a9677a07f11" providerId="ADAL" clId="{E22E5E3D-0565-0448-98B5-561866855F1E}" dt="2025-05-07T10:26:40.139" v="340" actId="2696"/>
      <pc:docMkLst>
        <pc:docMk/>
      </pc:docMkLst>
      <pc:sldChg chg="del">
        <pc:chgData name="Stephan, Jay (STFC,ROE,UKATC)" userId="6eeaf1b7-d6e3-4ac4-ba47-4a9677a07f11" providerId="ADAL" clId="{E22E5E3D-0565-0448-98B5-561866855F1E}" dt="2025-05-07T10:17:34.346" v="0" actId="2696"/>
        <pc:sldMkLst>
          <pc:docMk/>
          <pc:sldMk cId="3325482318" sldId="256"/>
        </pc:sldMkLst>
      </pc:sldChg>
      <pc:sldChg chg="modSp mod">
        <pc:chgData name="Stephan, Jay (STFC,ROE,UKATC)" userId="6eeaf1b7-d6e3-4ac4-ba47-4a9677a07f11" providerId="ADAL" clId="{E22E5E3D-0565-0448-98B5-561866855F1E}" dt="2025-05-07T10:26:24.148" v="339" actId="20577"/>
        <pc:sldMkLst>
          <pc:docMk/>
          <pc:sldMk cId="3224382533" sldId="257"/>
        </pc:sldMkLst>
        <pc:spChg chg="mod">
          <ac:chgData name="Stephan, Jay (STFC,ROE,UKATC)" userId="6eeaf1b7-d6e3-4ac4-ba47-4a9677a07f11" providerId="ADAL" clId="{E22E5E3D-0565-0448-98B5-561866855F1E}" dt="2025-05-07T10:26:01.183" v="335" actId="1076"/>
          <ac:spMkLst>
            <pc:docMk/>
            <pc:sldMk cId="3224382533" sldId="257"/>
            <ac:spMk id="3" creationId="{78DB0FE0-A4AF-D848-8925-91A37993D74D}"/>
          </ac:spMkLst>
        </pc:spChg>
        <pc:spChg chg="mod">
          <ac:chgData name="Stephan, Jay (STFC,ROE,UKATC)" userId="6eeaf1b7-d6e3-4ac4-ba47-4a9677a07f11" providerId="ADAL" clId="{E22E5E3D-0565-0448-98B5-561866855F1E}" dt="2025-05-07T10:26:24.148" v="339" actId="20577"/>
          <ac:spMkLst>
            <pc:docMk/>
            <pc:sldMk cId="3224382533" sldId="257"/>
            <ac:spMk id="5" creationId="{0BEB0AE4-391E-6F41-84C6-D4EEDF519A31}"/>
          </ac:spMkLst>
        </pc:spChg>
      </pc:sldChg>
      <pc:sldChg chg="del">
        <pc:chgData name="Stephan, Jay (STFC,ROE,UKATC)" userId="6eeaf1b7-d6e3-4ac4-ba47-4a9677a07f11" providerId="ADAL" clId="{E22E5E3D-0565-0448-98B5-561866855F1E}" dt="2025-05-07T10:26:40.139" v="340" actId="2696"/>
        <pc:sldMkLst>
          <pc:docMk/>
          <pc:sldMk cId="154713337" sldId="274"/>
        </pc:sldMkLst>
      </pc:sldChg>
      <pc:sldMasterChg chg="delSldLayout">
        <pc:chgData name="Stephan, Jay (STFC,ROE,UKATC)" userId="6eeaf1b7-d6e3-4ac4-ba47-4a9677a07f11" providerId="ADAL" clId="{E22E5E3D-0565-0448-98B5-561866855F1E}" dt="2025-05-07T10:17:34.346" v="0" actId="2696"/>
        <pc:sldMasterMkLst>
          <pc:docMk/>
          <pc:sldMasterMk cId="967685184" sldId="2147483681"/>
        </pc:sldMasterMkLst>
        <pc:sldLayoutChg chg="del">
          <pc:chgData name="Stephan, Jay (STFC,ROE,UKATC)" userId="6eeaf1b7-d6e3-4ac4-ba47-4a9677a07f11" providerId="ADAL" clId="{E22E5E3D-0565-0448-98B5-561866855F1E}" dt="2025-05-07T10:17:34.346" v="0" actId="2696"/>
          <pc:sldLayoutMkLst>
            <pc:docMk/>
            <pc:sldMasterMk cId="967685184" sldId="2147483681"/>
            <pc:sldLayoutMk cId="4108278133" sldId="2147483698"/>
          </pc:sldLayoutMkLst>
        </pc:sldLayoutChg>
      </pc:sldMasterChg>
    </pc:docChg>
  </pc:docChgLst>
  <pc:docChgLst>
    <pc:chgData name="Stephan, Jay (STFC,ROE,UKATC)" userId="6eeaf1b7-d6e3-4ac4-ba47-4a9677a07f11" providerId="ADAL" clId="{56160DEE-BFB7-4341-BA69-8A8E562D0AFE}"/>
    <pc:docChg chg="undo redo custSel addSld delSld modSld sldOrd">
      <pc:chgData name="Stephan, Jay (STFC,ROE,UKATC)" userId="6eeaf1b7-d6e3-4ac4-ba47-4a9677a07f11" providerId="ADAL" clId="{56160DEE-BFB7-4341-BA69-8A8E562D0AFE}" dt="2025-07-08T13:16:34.330" v="8468" actId="20577"/>
      <pc:docMkLst>
        <pc:docMk/>
      </pc:docMkLst>
      <pc:sldChg chg="addSp delSp modSp mod">
        <pc:chgData name="Stephan, Jay (STFC,ROE,UKATC)" userId="6eeaf1b7-d6e3-4ac4-ba47-4a9677a07f11" providerId="ADAL" clId="{56160DEE-BFB7-4341-BA69-8A8E562D0AFE}" dt="2025-06-30T13:55:07.639" v="7808" actId="1076"/>
        <pc:sldMkLst>
          <pc:docMk/>
          <pc:sldMk cId="3224382533" sldId="257"/>
        </pc:sldMkLst>
        <pc:spChg chg="add mod">
          <ac:chgData name="Stephan, Jay (STFC,ROE,UKATC)" userId="6eeaf1b7-d6e3-4ac4-ba47-4a9677a07f11" providerId="ADAL" clId="{56160DEE-BFB7-4341-BA69-8A8E562D0AFE}" dt="2025-06-30T13:55:06.210" v="7806" actId="20577"/>
          <ac:spMkLst>
            <pc:docMk/>
            <pc:sldMk cId="3224382533" sldId="257"/>
            <ac:spMk id="2" creationId="{3F0629F1-D1B5-5957-5A65-D6CE43996D5D}"/>
          </ac:spMkLst>
        </pc:spChg>
        <pc:spChg chg="mod">
          <ac:chgData name="Stephan, Jay (STFC,ROE,UKATC)" userId="6eeaf1b7-d6e3-4ac4-ba47-4a9677a07f11" providerId="ADAL" clId="{56160DEE-BFB7-4341-BA69-8A8E562D0AFE}" dt="2025-06-30T13:54:14.142" v="7763" actId="1035"/>
          <ac:spMkLst>
            <pc:docMk/>
            <pc:sldMk cId="3224382533" sldId="257"/>
            <ac:spMk id="3" creationId="{78DB0FE0-A4AF-D848-8925-91A37993D74D}"/>
          </ac:spMkLst>
        </pc:spChg>
        <pc:spChg chg="mod">
          <ac:chgData name="Stephan, Jay (STFC,ROE,UKATC)" userId="6eeaf1b7-d6e3-4ac4-ba47-4a9677a07f11" providerId="ADAL" clId="{56160DEE-BFB7-4341-BA69-8A8E562D0AFE}" dt="2025-06-30T13:55:07.639" v="7808" actId="1076"/>
          <ac:spMkLst>
            <pc:docMk/>
            <pc:sldMk cId="3224382533" sldId="257"/>
            <ac:spMk id="5" creationId="{0BEB0AE4-391E-6F41-84C6-D4EEDF519A31}"/>
          </ac:spMkLst>
        </pc:spChg>
      </pc:sldChg>
      <pc:sldChg chg="delSp modSp add del mod">
        <pc:chgData name="Stephan, Jay (STFC,ROE,UKATC)" userId="6eeaf1b7-d6e3-4ac4-ba47-4a9677a07f11" providerId="ADAL" clId="{56160DEE-BFB7-4341-BA69-8A8E562D0AFE}" dt="2025-06-26T14:00:12.342" v="1796" actId="2696"/>
        <pc:sldMkLst>
          <pc:docMk/>
          <pc:sldMk cId="2185692126" sldId="258"/>
        </pc:sldMkLst>
      </pc:sldChg>
      <pc:sldChg chg="del">
        <pc:chgData name="Stephan, Jay (STFC,ROE,UKATC)" userId="6eeaf1b7-d6e3-4ac4-ba47-4a9677a07f11" providerId="ADAL" clId="{56160DEE-BFB7-4341-BA69-8A8E562D0AFE}" dt="2025-06-26T13:38:34.064" v="1096" actId="2696"/>
        <pc:sldMkLst>
          <pc:docMk/>
          <pc:sldMk cId="3188145418" sldId="260"/>
        </pc:sldMkLst>
      </pc:sldChg>
      <pc:sldChg chg="del">
        <pc:chgData name="Stephan, Jay (STFC,ROE,UKATC)" userId="6eeaf1b7-d6e3-4ac4-ba47-4a9677a07f11" providerId="ADAL" clId="{56160DEE-BFB7-4341-BA69-8A8E562D0AFE}" dt="2025-06-26T12:50:42.608" v="21" actId="2696"/>
        <pc:sldMkLst>
          <pc:docMk/>
          <pc:sldMk cId="3696231864" sldId="261"/>
        </pc:sldMkLst>
      </pc:sldChg>
      <pc:sldChg chg="del">
        <pc:chgData name="Stephan, Jay (STFC,ROE,UKATC)" userId="6eeaf1b7-d6e3-4ac4-ba47-4a9677a07f11" providerId="ADAL" clId="{56160DEE-BFB7-4341-BA69-8A8E562D0AFE}" dt="2025-06-26T12:50:41.792" v="20" actId="2696"/>
        <pc:sldMkLst>
          <pc:docMk/>
          <pc:sldMk cId="2099754490" sldId="262"/>
        </pc:sldMkLst>
      </pc:sldChg>
      <pc:sldChg chg="del">
        <pc:chgData name="Stephan, Jay (STFC,ROE,UKATC)" userId="6eeaf1b7-d6e3-4ac4-ba47-4a9677a07f11" providerId="ADAL" clId="{56160DEE-BFB7-4341-BA69-8A8E562D0AFE}" dt="2025-06-26T12:50:40.660" v="19" actId="2696"/>
        <pc:sldMkLst>
          <pc:docMk/>
          <pc:sldMk cId="2485503620" sldId="264"/>
        </pc:sldMkLst>
      </pc:sldChg>
      <pc:sldChg chg="del">
        <pc:chgData name="Stephan, Jay (STFC,ROE,UKATC)" userId="6eeaf1b7-d6e3-4ac4-ba47-4a9677a07f11" providerId="ADAL" clId="{56160DEE-BFB7-4341-BA69-8A8E562D0AFE}" dt="2025-06-26T12:50:39.173" v="18" actId="2696"/>
        <pc:sldMkLst>
          <pc:docMk/>
          <pc:sldMk cId="4228743660" sldId="265"/>
        </pc:sldMkLst>
      </pc:sldChg>
      <pc:sldChg chg="del">
        <pc:chgData name="Stephan, Jay (STFC,ROE,UKATC)" userId="6eeaf1b7-d6e3-4ac4-ba47-4a9677a07f11" providerId="ADAL" clId="{56160DEE-BFB7-4341-BA69-8A8E562D0AFE}" dt="2025-06-26T12:51:01.456" v="26" actId="2696"/>
        <pc:sldMkLst>
          <pc:docMk/>
          <pc:sldMk cId="4097767934" sldId="267"/>
        </pc:sldMkLst>
      </pc:sldChg>
      <pc:sldChg chg="addSp delSp modSp add del mod ord">
        <pc:chgData name="Stephan, Jay (STFC,ROE,UKATC)" userId="6eeaf1b7-d6e3-4ac4-ba47-4a9677a07f11" providerId="ADAL" clId="{56160DEE-BFB7-4341-BA69-8A8E562D0AFE}" dt="2025-06-26T13:00:38.408" v="272" actId="2696"/>
        <pc:sldMkLst>
          <pc:docMk/>
          <pc:sldMk cId="282679849" sldId="269"/>
        </pc:sldMkLst>
      </pc:sldChg>
      <pc:sldChg chg="del">
        <pc:chgData name="Stephan, Jay (STFC,ROE,UKATC)" userId="6eeaf1b7-d6e3-4ac4-ba47-4a9677a07f11" providerId="ADAL" clId="{56160DEE-BFB7-4341-BA69-8A8E562D0AFE}" dt="2025-06-26T12:50:48.688" v="23" actId="2696"/>
        <pc:sldMkLst>
          <pc:docMk/>
          <pc:sldMk cId="1243358367" sldId="270"/>
        </pc:sldMkLst>
      </pc:sldChg>
      <pc:sldChg chg="del">
        <pc:chgData name="Stephan, Jay (STFC,ROE,UKATC)" userId="6eeaf1b7-d6e3-4ac4-ba47-4a9677a07f11" providerId="ADAL" clId="{56160DEE-BFB7-4341-BA69-8A8E562D0AFE}" dt="2025-06-26T12:50:37.560" v="17" actId="2696"/>
        <pc:sldMkLst>
          <pc:docMk/>
          <pc:sldMk cId="13944236" sldId="272"/>
        </pc:sldMkLst>
      </pc:sldChg>
      <pc:sldChg chg="addSp delSp modSp mod">
        <pc:chgData name="Stephan, Jay (STFC,ROE,UKATC)" userId="6eeaf1b7-d6e3-4ac4-ba47-4a9677a07f11" providerId="ADAL" clId="{56160DEE-BFB7-4341-BA69-8A8E562D0AFE}" dt="2025-06-27T08:44:04.685" v="6601" actId="478"/>
        <pc:sldMkLst>
          <pc:docMk/>
          <pc:sldMk cId="282730942" sldId="273"/>
        </pc:sldMkLst>
        <pc:spChg chg="mod">
          <ac:chgData name="Stephan, Jay (STFC,ROE,UKATC)" userId="6eeaf1b7-d6e3-4ac4-ba47-4a9677a07f11" providerId="ADAL" clId="{56160DEE-BFB7-4341-BA69-8A8E562D0AFE}" dt="2025-06-27T08:43:57.928" v="6598" actId="20577"/>
          <ac:spMkLst>
            <pc:docMk/>
            <pc:sldMk cId="282730942" sldId="273"/>
            <ac:spMk id="10" creationId="{FDADC1DB-59A1-C947-A1DF-E1F6257963DC}"/>
          </ac:spMkLst>
        </pc:spChg>
      </pc:sldChg>
      <pc:sldChg chg="del">
        <pc:chgData name="Stephan, Jay (STFC,ROE,UKATC)" userId="6eeaf1b7-d6e3-4ac4-ba47-4a9677a07f11" providerId="ADAL" clId="{56160DEE-BFB7-4341-BA69-8A8E562D0AFE}" dt="2025-06-26T12:50:49.680" v="24" actId="2696"/>
        <pc:sldMkLst>
          <pc:docMk/>
          <pc:sldMk cId="736955545" sldId="276"/>
        </pc:sldMkLst>
      </pc:sldChg>
      <pc:sldChg chg="del">
        <pc:chgData name="Stephan, Jay (STFC,ROE,UKATC)" userId="6eeaf1b7-d6e3-4ac4-ba47-4a9677a07f11" providerId="ADAL" clId="{56160DEE-BFB7-4341-BA69-8A8E562D0AFE}" dt="2025-06-26T12:50:44.386" v="22" actId="2696"/>
        <pc:sldMkLst>
          <pc:docMk/>
          <pc:sldMk cId="3666635323" sldId="277"/>
        </pc:sldMkLst>
      </pc:sldChg>
      <pc:sldChg chg="del">
        <pc:chgData name="Stephan, Jay (STFC,ROE,UKATC)" userId="6eeaf1b7-d6e3-4ac4-ba47-4a9677a07f11" providerId="ADAL" clId="{56160DEE-BFB7-4341-BA69-8A8E562D0AFE}" dt="2025-06-26T12:51:04.739" v="28" actId="2696"/>
        <pc:sldMkLst>
          <pc:docMk/>
          <pc:sldMk cId="3697958869" sldId="281"/>
        </pc:sldMkLst>
      </pc:sldChg>
      <pc:sldChg chg="del">
        <pc:chgData name="Stephan, Jay (STFC,ROE,UKATC)" userId="6eeaf1b7-d6e3-4ac4-ba47-4a9677a07f11" providerId="ADAL" clId="{56160DEE-BFB7-4341-BA69-8A8E562D0AFE}" dt="2025-06-26T13:38:35.740" v="1097" actId="2696"/>
        <pc:sldMkLst>
          <pc:docMk/>
          <pc:sldMk cId="3722688059" sldId="282"/>
        </pc:sldMkLst>
      </pc:sldChg>
      <pc:sldChg chg="del">
        <pc:chgData name="Stephan, Jay (STFC,ROE,UKATC)" userId="6eeaf1b7-d6e3-4ac4-ba47-4a9677a07f11" providerId="ADAL" clId="{56160DEE-BFB7-4341-BA69-8A8E562D0AFE}" dt="2025-06-26T12:50:56.578" v="25" actId="2696"/>
        <pc:sldMkLst>
          <pc:docMk/>
          <pc:sldMk cId="551854952" sldId="283"/>
        </pc:sldMkLst>
      </pc:sldChg>
      <pc:sldChg chg="modSp add mod setBg">
        <pc:chgData name="Stephan, Jay (STFC,ROE,UKATC)" userId="6eeaf1b7-d6e3-4ac4-ba47-4a9677a07f11" providerId="ADAL" clId="{56160DEE-BFB7-4341-BA69-8A8E562D0AFE}" dt="2025-06-27T07:45:40.033" v="4460" actId="14100"/>
        <pc:sldMkLst>
          <pc:docMk/>
          <pc:sldMk cId="676026999" sldId="284"/>
        </pc:sldMkLst>
        <pc:spChg chg="mod">
          <ac:chgData name="Stephan, Jay (STFC,ROE,UKATC)" userId="6eeaf1b7-d6e3-4ac4-ba47-4a9677a07f11" providerId="ADAL" clId="{56160DEE-BFB7-4341-BA69-8A8E562D0AFE}" dt="2025-06-27T07:45:40.033" v="4460" actId="14100"/>
          <ac:spMkLst>
            <pc:docMk/>
            <pc:sldMk cId="676026999" sldId="284"/>
            <ac:spMk id="4" creationId="{4A20B71F-36F1-0375-51AE-4FA7AB4ADF3E}"/>
          </ac:spMkLst>
        </pc:spChg>
      </pc:sldChg>
      <pc:sldChg chg="del">
        <pc:chgData name="Stephan, Jay (STFC,ROE,UKATC)" userId="6eeaf1b7-d6e3-4ac4-ba47-4a9677a07f11" providerId="ADAL" clId="{56160DEE-BFB7-4341-BA69-8A8E562D0AFE}" dt="2025-06-26T12:51:03.828" v="27" actId="2696"/>
        <pc:sldMkLst>
          <pc:docMk/>
          <pc:sldMk cId="1482878614" sldId="286"/>
        </pc:sldMkLst>
      </pc:sldChg>
      <pc:sldChg chg="del">
        <pc:chgData name="Stephan, Jay (STFC,ROE,UKATC)" userId="6eeaf1b7-d6e3-4ac4-ba47-4a9677a07f11" providerId="ADAL" clId="{56160DEE-BFB7-4341-BA69-8A8E562D0AFE}" dt="2025-06-26T12:51:07.874" v="29" actId="2696"/>
        <pc:sldMkLst>
          <pc:docMk/>
          <pc:sldMk cId="160939887" sldId="287"/>
        </pc:sldMkLst>
      </pc:sldChg>
      <pc:sldChg chg="addSp modSp new mod ord modShow">
        <pc:chgData name="Stephan, Jay (STFC,ROE,UKATC)" userId="6eeaf1b7-d6e3-4ac4-ba47-4a9677a07f11" providerId="ADAL" clId="{56160DEE-BFB7-4341-BA69-8A8E562D0AFE}" dt="2025-07-07T17:16:50.639" v="8247" actId="20578"/>
        <pc:sldMkLst>
          <pc:docMk/>
          <pc:sldMk cId="1070754491" sldId="288"/>
        </pc:sldMkLst>
        <pc:spChg chg="add mod">
          <ac:chgData name="Stephan, Jay (STFC,ROE,UKATC)" userId="6eeaf1b7-d6e3-4ac4-ba47-4a9677a07f11" providerId="ADAL" clId="{56160DEE-BFB7-4341-BA69-8A8E562D0AFE}" dt="2025-06-26T12:49:26.439" v="1"/>
          <ac:spMkLst>
            <pc:docMk/>
            <pc:sldMk cId="1070754491" sldId="288"/>
            <ac:spMk id="3" creationId="{695C4020-E145-07DE-C3E3-10E36D3532CD}"/>
          </ac:spMkLst>
        </pc:spChg>
        <pc:picChg chg="add mod">
          <ac:chgData name="Stephan, Jay (STFC,ROE,UKATC)" userId="6eeaf1b7-d6e3-4ac4-ba47-4a9677a07f11" providerId="ADAL" clId="{56160DEE-BFB7-4341-BA69-8A8E562D0AFE}" dt="2025-06-26T12:50:10.831" v="6" actId="167"/>
          <ac:picMkLst>
            <pc:docMk/>
            <pc:sldMk cId="1070754491" sldId="288"/>
            <ac:picMk id="2" creationId="{4209B4AF-E4A1-5990-B271-602A01EE1D6A}"/>
          </ac:picMkLst>
        </pc:picChg>
      </pc:sldChg>
      <pc:sldChg chg="addSp delSp modSp add del mod setBg">
        <pc:chgData name="Stephan, Jay (STFC,ROE,UKATC)" userId="6eeaf1b7-d6e3-4ac4-ba47-4a9677a07f11" providerId="ADAL" clId="{56160DEE-BFB7-4341-BA69-8A8E562D0AFE}" dt="2025-06-26T13:54:56.657" v="1555" actId="2696"/>
        <pc:sldMkLst>
          <pc:docMk/>
          <pc:sldMk cId="1471381869" sldId="289"/>
        </pc:sldMkLst>
      </pc:sldChg>
      <pc:sldChg chg="delSp modSp add del mod">
        <pc:chgData name="Stephan, Jay (STFC,ROE,UKATC)" userId="6eeaf1b7-d6e3-4ac4-ba47-4a9677a07f11" providerId="ADAL" clId="{56160DEE-BFB7-4341-BA69-8A8E562D0AFE}" dt="2025-06-26T13:00:50.412" v="274" actId="2696"/>
        <pc:sldMkLst>
          <pc:docMk/>
          <pc:sldMk cId="2091933185" sldId="290"/>
        </pc:sldMkLst>
      </pc:sldChg>
      <pc:sldChg chg="modSp add del mod ord">
        <pc:chgData name="Stephan, Jay (STFC,ROE,UKATC)" userId="6eeaf1b7-d6e3-4ac4-ba47-4a9677a07f11" providerId="ADAL" clId="{56160DEE-BFB7-4341-BA69-8A8E562D0AFE}" dt="2025-06-26T13:00:44.466" v="273" actId="2696"/>
        <pc:sldMkLst>
          <pc:docMk/>
          <pc:sldMk cId="323147745" sldId="291"/>
        </pc:sldMkLst>
      </pc:sldChg>
      <pc:sldChg chg="add del">
        <pc:chgData name="Stephan, Jay (STFC,ROE,UKATC)" userId="6eeaf1b7-d6e3-4ac4-ba47-4a9677a07f11" providerId="ADAL" clId="{56160DEE-BFB7-4341-BA69-8A8E562D0AFE}" dt="2025-06-26T12:59:26.105" v="186"/>
        <pc:sldMkLst>
          <pc:docMk/>
          <pc:sldMk cId="4155841570" sldId="291"/>
        </pc:sldMkLst>
      </pc:sldChg>
      <pc:sldChg chg="addSp delSp modSp add mod ord">
        <pc:chgData name="Stephan, Jay (STFC,ROE,UKATC)" userId="6eeaf1b7-d6e3-4ac4-ba47-4a9677a07f11" providerId="ADAL" clId="{56160DEE-BFB7-4341-BA69-8A8E562D0AFE}" dt="2025-07-03T13:36:52.167" v="8148" actId="20577"/>
        <pc:sldMkLst>
          <pc:docMk/>
          <pc:sldMk cId="1577308104" sldId="292"/>
        </pc:sldMkLst>
        <pc:spChg chg="add mod">
          <ac:chgData name="Stephan, Jay (STFC,ROE,UKATC)" userId="6eeaf1b7-d6e3-4ac4-ba47-4a9677a07f11" providerId="ADAL" clId="{56160DEE-BFB7-4341-BA69-8A8E562D0AFE}" dt="2025-07-03T13:36:52.167" v="8148" actId="20577"/>
          <ac:spMkLst>
            <pc:docMk/>
            <pc:sldMk cId="1577308104" sldId="292"/>
            <ac:spMk id="2" creationId="{644B648A-BE87-4B36-97E6-3ED393AB6A5E}"/>
          </ac:spMkLst>
        </pc:spChg>
        <pc:spChg chg="mod">
          <ac:chgData name="Stephan, Jay (STFC,ROE,UKATC)" userId="6eeaf1b7-d6e3-4ac4-ba47-4a9677a07f11" providerId="ADAL" clId="{56160DEE-BFB7-4341-BA69-8A8E562D0AFE}" dt="2025-07-03T09:44:57.273" v="8122" actId="20577"/>
          <ac:spMkLst>
            <pc:docMk/>
            <pc:sldMk cId="1577308104" sldId="292"/>
            <ac:spMk id="5" creationId="{22CFE840-3C3F-D5D0-FCCF-D587F897DCB5}"/>
          </ac:spMkLst>
        </pc:spChg>
        <pc:spChg chg="mod">
          <ac:chgData name="Stephan, Jay (STFC,ROE,UKATC)" userId="6eeaf1b7-d6e3-4ac4-ba47-4a9677a07f11" providerId="ADAL" clId="{56160DEE-BFB7-4341-BA69-8A8E562D0AFE}" dt="2025-06-26T13:04:30.334" v="666" actId="20577"/>
          <ac:spMkLst>
            <pc:docMk/>
            <pc:sldMk cId="1577308104" sldId="292"/>
            <ac:spMk id="7" creationId="{A4E2C34C-CEEB-5151-ACCA-030B1CAC294E}"/>
          </ac:spMkLst>
        </pc:spChg>
        <pc:spChg chg="add mod">
          <ac:chgData name="Stephan, Jay (STFC,ROE,UKATC)" userId="6eeaf1b7-d6e3-4ac4-ba47-4a9677a07f11" providerId="ADAL" clId="{56160DEE-BFB7-4341-BA69-8A8E562D0AFE}" dt="2025-06-26T14:25:49.890" v="3092"/>
          <ac:spMkLst>
            <pc:docMk/>
            <pc:sldMk cId="1577308104" sldId="292"/>
            <ac:spMk id="9" creationId="{7EEBCE3D-955E-2CA4-E031-21BE1DC33ABC}"/>
          </ac:spMkLst>
        </pc:spChg>
        <pc:picChg chg="add mod">
          <ac:chgData name="Stephan, Jay (STFC,ROE,UKATC)" userId="6eeaf1b7-d6e3-4ac4-ba47-4a9677a07f11" providerId="ADAL" clId="{56160DEE-BFB7-4341-BA69-8A8E562D0AFE}" dt="2025-06-27T07:45:27.127" v="4459" actId="1076"/>
          <ac:picMkLst>
            <pc:docMk/>
            <pc:sldMk cId="1577308104" sldId="292"/>
            <ac:picMk id="8" creationId="{C07D6C6F-DACF-B2D2-DA17-B65A1A3C323E}"/>
          </ac:picMkLst>
        </pc:picChg>
        <pc:cxnChg chg="add mod">
          <ac:chgData name="Stephan, Jay (STFC,ROE,UKATC)" userId="6eeaf1b7-d6e3-4ac4-ba47-4a9677a07f11" providerId="ADAL" clId="{56160DEE-BFB7-4341-BA69-8A8E562D0AFE}" dt="2025-06-27T08:08:12.529" v="5182" actId="13822"/>
          <ac:cxnSpMkLst>
            <pc:docMk/>
            <pc:sldMk cId="1577308104" sldId="292"/>
            <ac:cxnSpMk id="4" creationId="{C7344AC1-5AB0-69DE-F70D-16B860C0C45B}"/>
          </ac:cxnSpMkLst>
        </pc:cxnChg>
      </pc:sldChg>
      <pc:sldChg chg="addSp delSp modSp add del mod ord">
        <pc:chgData name="Stephan, Jay (STFC,ROE,UKATC)" userId="6eeaf1b7-d6e3-4ac4-ba47-4a9677a07f11" providerId="ADAL" clId="{56160DEE-BFB7-4341-BA69-8A8E562D0AFE}" dt="2025-06-26T14:07:37.946" v="2262" actId="2696"/>
        <pc:sldMkLst>
          <pc:docMk/>
          <pc:sldMk cId="4003866035" sldId="293"/>
        </pc:sldMkLst>
      </pc:sldChg>
      <pc:sldChg chg="add del">
        <pc:chgData name="Stephan, Jay (STFC,ROE,UKATC)" userId="6eeaf1b7-d6e3-4ac4-ba47-4a9677a07f11" providerId="ADAL" clId="{56160DEE-BFB7-4341-BA69-8A8E562D0AFE}" dt="2025-06-26T13:35:16.006" v="764" actId="2696"/>
        <pc:sldMkLst>
          <pc:docMk/>
          <pc:sldMk cId="4090627374" sldId="294"/>
        </pc:sldMkLst>
      </pc:sldChg>
      <pc:sldChg chg="add del ord">
        <pc:chgData name="Stephan, Jay (STFC,ROE,UKATC)" userId="6eeaf1b7-d6e3-4ac4-ba47-4a9677a07f11" providerId="ADAL" clId="{56160DEE-BFB7-4341-BA69-8A8E562D0AFE}" dt="2025-06-26T14:17:49.960" v="3053" actId="2696"/>
        <pc:sldMkLst>
          <pc:docMk/>
          <pc:sldMk cId="3587668215" sldId="295"/>
        </pc:sldMkLst>
      </pc:sldChg>
      <pc:sldChg chg="addSp delSp modSp add del mod">
        <pc:chgData name="Stephan, Jay (STFC,ROE,UKATC)" userId="6eeaf1b7-d6e3-4ac4-ba47-4a9677a07f11" providerId="ADAL" clId="{56160DEE-BFB7-4341-BA69-8A8E562D0AFE}" dt="2025-06-26T14:18:14.536" v="3054" actId="2696"/>
        <pc:sldMkLst>
          <pc:docMk/>
          <pc:sldMk cId="3778653281" sldId="296"/>
        </pc:sldMkLst>
      </pc:sldChg>
      <pc:sldChg chg="addSp delSp modSp add mod">
        <pc:chgData name="Stephan, Jay (STFC,ROE,UKATC)" userId="6eeaf1b7-d6e3-4ac4-ba47-4a9677a07f11" providerId="ADAL" clId="{56160DEE-BFB7-4341-BA69-8A8E562D0AFE}" dt="2025-07-08T13:15:32.862" v="8423" actId="20577"/>
        <pc:sldMkLst>
          <pc:docMk/>
          <pc:sldMk cId="1597630531" sldId="297"/>
        </pc:sldMkLst>
        <pc:spChg chg="add mod">
          <ac:chgData name="Stephan, Jay (STFC,ROE,UKATC)" userId="6eeaf1b7-d6e3-4ac4-ba47-4a9677a07f11" providerId="ADAL" clId="{56160DEE-BFB7-4341-BA69-8A8E562D0AFE}" dt="2025-07-08T13:15:32.862" v="8423" actId="20577"/>
          <ac:spMkLst>
            <pc:docMk/>
            <pc:sldMk cId="1597630531" sldId="297"/>
            <ac:spMk id="3" creationId="{52FF7FAE-9F59-270E-5CA6-D24688A8B436}"/>
          </ac:spMkLst>
        </pc:spChg>
        <pc:spChg chg="add mod">
          <ac:chgData name="Stephan, Jay (STFC,ROE,UKATC)" userId="6eeaf1b7-d6e3-4ac4-ba47-4a9677a07f11" providerId="ADAL" clId="{56160DEE-BFB7-4341-BA69-8A8E562D0AFE}" dt="2025-06-26T14:15:54.422" v="2983" actId="14100"/>
          <ac:spMkLst>
            <pc:docMk/>
            <pc:sldMk cId="1597630531" sldId="297"/>
            <ac:spMk id="4" creationId="{723F5BD5-267E-6F37-0ACA-65DCDDF7C587}"/>
          </ac:spMkLst>
        </pc:spChg>
        <pc:spChg chg="mod">
          <ac:chgData name="Stephan, Jay (STFC,ROE,UKATC)" userId="6eeaf1b7-d6e3-4ac4-ba47-4a9677a07f11" providerId="ADAL" clId="{56160DEE-BFB7-4341-BA69-8A8E562D0AFE}" dt="2025-06-26T14:14:01.986" v="2766"/>
          <ac:spMkLst>
            <pc:docMk/>
            <pc:sldMk cId="1597630531" sldId="297"/>
            <ac:spMk id="7" creationId="{ECD550FE-D829-F66E-ECCE-E08390322460}"/>
          </ac:spMkLst>
        </pc:spChg>
        <pc:spChg chg="mod">
          <ac:chgData name="Stephan, Jay (STFC,ROE,UKATC)" userId="6eeaf1b7-d6e3-4ac4-ba47-4a9677a07f11" providerId="ADAL" clId="{56160DEE-BFB7-4341-BA69-8A8E562D0AFE}" dt="2025-06-26T14:15:03.791" v="2970"/>
          <ac:spMkLst>
            <pc:docMk/>
            <pc:sldMk cId="1597630531" sldId="297"/>
            <ac:spMk id="9" creationId="{6FCA0DD5-45AD-5755-F764-5EC2C5ACBD63}"/>
          </ac:spMkLst>
        </pc:spChg>
        <pc:spChg chg="mod">
          <ac:chgData name="Stephan, Jay (STFC,ROE,UKATC)" userId="6eeaf1b7-d6e3-4ac4-ba47-4a9677a07f11" providerId="ADAL" clId="{56160DEE-BFB7-4341-BA69-8A8E562D0AFE}" dt="2025-06-26T14:15:03.791" v="2970"/>
          <ac:spMkLst>
            <pc:docMk/>
            <pc:sldMk cId="1597630531" sldId="297"/>
            <ac:spMk id="11" creationId="{17698B97-853A-E36F-39C3-60C66010A003}"/>
          </ac:spMkLst>
        </pc:spChg>
        <pc:grpChg chg="add del mod">
          <ac:chgData name="Stephan, Jay (STFC,ROE,UKATC)" userId="6eeaf1b7-d6e3-4ac4-ba47-4a9677a07f11" providerId="ADAL" clId="{56160DEE-BFB7-4341-BA69-8A8E562D0AFE}" dt="2025-06-26T14:15:46.033" v="2980" actId="1076"/>
          <ac:grpSpMkLst>
            <pc:docMk/>
            <pc:sldMk cId="1597630531" sldId="297"/>
            <ac:grpSpMk id="6" creationId="{345C81FC-0BB7-A6AE-1FD6-ECBF2370A4B9}"/>
          </ac:grpSpMkLst>
        </pc:grpChg>
        <pc:grpChg chg="mod">
          <ac:chgData name="Stephan, Jay (STFC,ROE,UKATC)" userId="6eeaf1b7-d6e3-4ac4-ba47-4a9677a07f11" providerId="ADAL" clId="{56160DEE-BFB7-4341-BA69-8A8E562D0AFE}" dt="2025-06-26T14:15:03.791" v="2970"/>
          <ac:grpSpMkLst>
            <pc:docMk/>
            <pc:sldMk cId="1597630531" sldId="297"/>
            <ac:grpSpMk id="8" creationId="{A1AE4D5B-C7B8-8A04-15E7-6CD22A28EFFB}"/>
          </ac:grpSpMkLst>
        </pc:grpChg>
        <pc:picChg chg="mod modCrop">
          <ac:chgData name="Stephan, Jay (STFC,ROE,UKATC)" userId="6eeaf1b7-d6e3-4ac4-ba47-4a9677a07f11" providerId="ADAL" clId="{56160DEE-BFB7-4341-BA69-8A8E562D0AFE}" dt="2025-06-26T14:15:36.604" v="2977" actId="732"/>
          <ac:picMkLst>
            <pc:docMk/>
            <pc:sldMk cId="1597630531" sldId="297"/>
            <ac:picMk id="10" creationId="{8512A605-F262-3B09-3D27-7ACB7CA67725}"/>
          </ac:picMkLst>
        </pc:picChg>
      </pc:sldChg>
      <pc:sldChg chg="addSp delSp modSp add mod">
        <pc:chgData name="Stephan, Jay (STFC,ROE,UKATC)" userId="6eeaf1b7-d6e3-4ac4-ba47-4a9677a07f11" providerId="ADAL" clId="{56160DEE-BFB7-4341-BA69-8A8E562D0AFE}" dt="2025-07-08T13:16:14.467" v="8458" actId="20577"/>
        <pc:sldMkLst>
          <pc:docMk/>
          <pc:sldMk cId="972681851" sldId="298"/>
        </pc:sldMkLst>
        <pc:spChg chg="add mod">
          <ac:chgData name="Stephan, Jay (STFC,ROE,UKATC)" userId="6eeaf1b7-d6e3-4ac4-ba47-4a9677a07f11" providerId="ADAL" clId="{56160DEE-BFB7-4341-BA69-8A8E562D0AFE}" dt="2025-06-27T08:11:14.460" v="5280" actId="1037"/>
          <ac:spMkLst>
            <pc:docMk/>
            <pc:sldMk cId="972681851" sldId="298"/>
            <ac:spMk id="2" creationId="{A3125D1E-18DF-2C6B-E200-02281EEBDC0F}"/>
          </ac:spMkLst>
        </pc:spChg>
        <pc:spChg chg="add mod">
          <ac:chgData name="Stephan, Jay (STFC,ROE,UKATC)" userId="6eeaf1b7-d6e3-4ac4-ba47-4a9677a07f11" providerId="ADAL" clId="{56160DEE-BFB7-4341-BA69-8A8E562D0AFE}" dt="2025-06-26T14:29:28.910" v="3146" actId="1035"/>
          <ac:spMkLst>
            <pc:docMk/>
            <pc:sldMk cId="972681851" sldId="298"/>
            <ac:spMk id="4" creationId="{662C1E33-BA2E-2593-CC81-70D8AE52EBFB}"/>
          </ac:spMkLst>
        </pc:spChg>
        <pc:spChg chg="mod">
          <ac:chgData name="Stephan, Jay (STFC,ROE,UKATC)" userId="6eeaf1b7-d6e3-4ac4-ba47-4a9677a07f11" providerId="ADAL" clId="{56160DEE-BFB7-4341-BA69-8A8E562D0AFE}" dt="2025-06-27T08:09:31.945" v="5205" actId="21"/>
          <ac:spMkLst>
            <pc:docMk/>
            <pc:sldMk cId="972681851" sldId="298"/>
            <ac:spMk id="6" creationId="{4C553A5D-AD8D-7FB3-AA35-85395C8015C7}"/>
          </ac:spMkLst>
        </pc:spChg>
        <pc:spChg chg="mod">
          <ac:chgData name="Stephan, Jay (STFC,ROE,UKATC)" userId="6eeaf1b7-d6e3-4ac4-ba47-4a9677a07f11" providerId="ADAL" clId="{56160DEE-BFB7-4341-BA69-8A8E562D0AFE}" dt="2025-07-08T13:16:14.467" v="8458" actId="20577"/>
          <ac:spMkLst>
            <pc:docMk/>
            <pc:sldMk cId="972681851" sldId="298"/>
            <ac:spMk id="7" creationId="{0783DFC1-AD90-493C-C04A-30A352AB39BE}"/>
          </ac:spMkLst>
        </pc:spChg>
        <pc:spChg chg="add mod">
          <ac:chgData name="Stephan, Jay (STFC,ROE,UKATC)" userId="6eeaf1b7-d6e3-4ac4-ba47-4a9677a07f11" providerId="ADAL" clId="{56160DEE-BFB7-4341-BA69-8A8E562D0AFE}" dt="2025-06-27T08:11:14.460" v="5280" actId="1037"/>
          <ac:spMkLst>
            <pc:docMk/>
            <pc:sldMk cId="972681851" sldId="298"/>
            <ac:spMk id="8" creationId="{C8F2213D-5623-4DD4-B874-11CEBA9FE39F}"/>
          </ac:spMkLst>
        </pc:spChg>
        <pc:spChg chg="add mod">
          <ac:chgData name="Stephan, Jay (STFC,ROE,UKATC)" userId="6eeaf1b7-d6e3-4ac4-ba47-4a9677a07f11" providerId="ADAL" clId="{56160DEE-BFB7-4341-BA69-8A8E562D0AFE}" dt="2025-06-27T08:11:14.460" v="5280" actId="1037"/>
          <ac:spMkLst>
            <pc:docMk/>
            <pc:sldMk cId="972681851" sldId="298"/>
            <ac:spMk id="9" creationId="{CAFD3C3D-D51C-C013-7DEF-D792174EAA8B}"/>
          </ac:spMkLst>
        </pc:spChg>
        <pc:spChg chg="add mod">
          <ac:chgData name="Stephan, Jay (STFC,ROE,UKATC)" userId="6eeaf1b7-d6e3-4ac4-ba47-4a9677a07f11" providerId="ADAL" clId="{56160DEE-BFB7-4341-BA69-8A8E562D0AFE}" dt="2025-06-27T08:11:14.460" v="5280" actId="1037"/>
          <ac:spMkLst>
            <pc:docMk/>
            <pc:sldMk cId="972681851" sldId="298"/>
            <ac:spMk id="10" creationId="{8DBA4953-F2C1-3D50-50D5-77563571FE7B}"/>
          </ac:spMkLst>
        </pc:spChg>
        <pc:spChg chg="add mod">
          <ac:chgData name="Stephan, Jay (STFC,ROE,UKATC)" userId="6eeaf1b7-d6e3-4ac4-ba47-4a9677a07f11" providerId="ADAL" clId="{56160DEE-BFB7-4341-BA69-8A8E562D0AFE}" dt="2025-06-27T08:11:14.460" v="5280" actId="1037"/>
          <ac:spMkLst>
            <pc:docMk/>
            <pc:sldMk cId="972681851" sldId="298"/>
            <ac:spMk id="11" creationId="{581138BF-E12F-9F6D-2C54-7A072D32C896}"/>
          </ac:spMkLst>
        </pc:spChg>
        <pc:spChg chg="add mod">
          <ac:chgData name="Stephan, Jay (STFC,ROE,UKATC)" userId="6eeaf1b7-d6e3-4ac4-ba47-4a9677a07f11" providerId="ADAL" clId="{56160DEE-BFB7-4341-BA69-8A8E562D0AFE}" dt="2025-06-27T08:11:14.460" v="5280" actId="1037"/>
          <ac:spMkLst>
            <pc:docMk/>
            <pc:sldMk cId="972681851" sldId="298"/>
            <ac:spMk id="12" creationId="{0F524AA5-1775-B22A-FCE5-B5AEFBAA4A1E}"/>
          </ac:spMkLst>
        </pc:spChg>
        <pc:spChg chg="add mod">
          <ac:chgData name="Stephan, Jay (STFC,ROE,UKATC)" userId="6eeaf1b7-d6e3-4ac4-ba47-4a9677a07f11" providerId="ADAL" clId="{56160DEE-BFB7-4341-BA69-8A8E562D0AFE}" dt="2025-06-27T08:11:14.460" v="5280" actId="1037"/>
          <ac:spMkLst>
            <pc:docMk/>
            <pc:sldMk cId="972681851" sldId="298"/>
            <ac:spMk id="13" creationId="{6388688F-F031-3447-853B-B0F4A191FD12}"/>
          </ac:spMkLst>
        </pc:spChg>
        <pc:spChg chg="add mod">
          <ac:chgData name="Stephan, Jay (STFC,ROE,UKATC)" userId="6eeaf1b7-d6e3-4ac4-ba47-4a9677a07f11" providerId="ADAL" clId="{56160DEE-BFB7-4341-BA69-8A8E562D0AFE}" dt="2025-06-27T08:11:14.460" v="5280" actId="1037"/>
          <ac:spMkLst>
            <pc:docMk/>
            <pc:sldMk cId="972681851" sldId="298"/>
            <ac:spMk id="14" creationId="{F425F248-DF36-436E-7A67-8DDABE14D93C}"/>
          </ac:spMkLst>
        </pc:spChg>
        <pc:spChg chg="add mod">
          <ac:chgData name="Stephan, Jay (STFC,ROE,UKATC)" userId="6eeaf1b7-d6e3-4ac4-ba47-4a9677a07f11" providerId="ADAL" clId="{56160DEE-BFB7-4341-BA69-8A8E562D0AFE}" dt="2025-06-27T08:11:14.460" v="5280" actId="1037"/>
          <ac:spMkLst>
            <pc:docMk/>
            <pc:sldMk cId="972681851" sldId="298"/>
            <ac:spMk id="15" creationId="{3B6BE44B-858F-FD20-B204-A89DE045F78C}"/>
          </ac:spMkLst>
        </pc:spChg>
        <pc:spChg chg="add mod">
          <ac:chgData name="Stephan, Jay (STFC,ROE,UKATC)" userId="6eeaf1b7-d6e3-4ac4-ba47-4a9677a07f11" providerId="ADAL" clId="{56160DEE-BFB7-4341-BA69-8A8E562D0AFE}" dt="2025-06-27T08:05:11.148" v="5095" actId="1035"/>
          <ac:spMkLst>
            <pc:docMk/>
            <pc:sldMk cId="972681851" sldId="298"/>
            <ac:spMk id="16" creationId="{0668F188-1243-D9F7-0C8F-5F6E94E4CEA3}"/>
          </ac:spMkLst>
        </pc:spChg>
        <pc:spChg chg="add mod">
          <ac:chgData name="Stephan, Jay (STFC,ROE,UKATC)" userId="6eeaf1b7-d6e3-4ac4-ba47-4a9677a07f11" providerId="ADAL" clId="{56160DEE-BFB7-4341-BA69-8A8E562D0AFE}" dt="2025-06-27T08:05:42.806" v="5141" actId="20577"/>
          <ac:spMkLst>
            <pc:docMk/>
            <pc:sldMk cId="972681851" sldId="298"/>
            <ac:spMk id="21" creationId="{9ADFF335-6C8C-4E47-4FC0-0BDA27F65331}"/>
          </ac:spMkLst>
        </pc:spChg>
        <pc:spChg chg="add mod">
          <ac:chgData name="Stephan, Jay (STFC,ROE,UKATC)" userId="6eeaf1b7-d6e3-4ac4-ba47-4a9677a07f11" providerId="ADAL" clId="{56160DEE-BFB7-4341-BA69-8A8E562D0AFE}" dt="2025-07-08T13:12:30.984" v="8353" actId="20577"/>
          <ac:spMkLst>
            <pc:docMk/>
            <pc:sldMk cId="972681851" sldId="298"/>
            <ac:spMk id="24" creationId="{0952B422-2A18-DF2C-9510-A7C4A579C386}"/>
          </ac:spMkLst>
        </pc:spChg>
        <pc:picChg chg="mod modCrop">
          <ac:chgData name="Stephan, Jay (STFC,ROE,UKATC)" userId="6eeaf1b7-d6e3-4ac4-ba47-4a9677a07f11" providerId="ADAL" clId="{56160DEE-BFB7-4341-BA69-8A8E562D0AFE}" dt="2025-06-27T08:11:14.460" v="5280" actId="1037"/>
          <ac:picMkLst>
            <pc:docMk/>
            <pc:sldMk cId="972681851" sldId="298"/>
            <ac:picMk id="3" creationId="{9F7F5C0E-58B2-274F-D861-7F5BAE3E28F2}"/>
          </ac:picMkLst>
        </pc:picChg>
        <pc:cxnChg chg="add mod">
          <ac:chgData name="Stephan, Jay (STFC,ROE,UKATC)" userId="6eeaf1b7-d6e3-4ac4-ba47-4a9677a07f11" providerId="ADAL" clId="{56160DEE-BFB7-4341-BA69-8A8E562D0AFE}" dt="2025-06-27T08:02:47.689" v="4972" actId="13822"/>
          <ac:cxnSpMkLst>
            <pc:docMk/>
            <pc:sldMk cId="972681851" sldId="298"/>
            <ac:cxnSpMk id="18" creationId="{694A8DB5-ED6E-5AFA-6DA2-72DA633805C2}"/>
          </ac:cxnSpMkLst>
        </pc:cxnChg>
        <pc:cxnChg chg="add mod">
          <ac:chgData name="Stephan, Jay (STFC,ROE,UKATC)" userId="6eeaf1b7-d6e3-4ac4-ba47-4a9677a07f11" providerId="ADAL" clId="{56160DEE-BFB7-4341-BA69-8A8E562D0AFE}" dt="2025-06-27T08:02:44.824" v="4971" actId="13822"/>
          <ac:cxnSpMkLst>
            <pc:docMk/>
            <pc:sldMk cId="972681851" sldId="298"/>
            <ac:cxnSpMk id="20" creationId="{E994F3F3-726E-D0B0-2E06-5267330D0B79}"/>
          </ac:cxnSpMkLst>
        </pc:cxnChg>
      </pc:sldChg>
      <pc:sldChg chg="addSp delSp modSp add mod">
        <pc:chgData name="Stephan, Jay (STFC,ROE,UKATC)" userId="6eeaf1b7-d6e3-4ac4-ba47-4a9677a07f11" providerId="ADAL" clId="{56160DEE-BFB7-4341-BA69-8A8E562D0AFE}" dt="2025-07-08T13:16:34.330" v="8468" actId="20577"/>
        <pc:sldMkLst>
          <pc:docMk/>
          <pc:sldMk cId="3581165384" sldId="299"/>
        </pc:sldMkLst>
        <pc:spChg chg="add mod">
          <ac:chgData name="Stephan, Jay (STFC,ROE,UKATC)" userId="6eeaf1b7-d6e3-4ac4-ba47-4a9677a07f11" providerId="ADAL" clId="{56160DEE-BFB7-4341-BA69-8A8E562D0AFE}" dt="2025-06-26T14:44:49.541" v="3753"/>
          <ac:spMkLst>
            <pc:docMk/>
            <pc:sldMk cId="3581165384" sldId="299"/>
            <ac:spMk id="2" creationId="{B18F8490-61AD-3904-F1E5-39F3407743A5}"/>
          </ac:spMkLst>
        </pc:spChg>
        <pc:spChg chg="add mod">
          <ac:chgData name="Stephan, Jay (STFC,ROE,UKATC)" userId="6eeaf1b7-d6e3-4ac4-ba47-4a9677a07f11" providerId="ADAL" clId="{56160DEE-BFB7-4341-BA69-8A8E562D0AFE}" dt="2025-06-27T08:41:12.042" v="6437" actId="1036"/>
          <ac:spMkLst>
            <pc:docMk/>
            <pc:sldMk cId="3581165384" sldId="299"/>
            <ac:spMk id="3" creationId="{22433EFE-DA88-5ED7-108B-0579AC42A491}"/>
          </ac:spMkLst>
        </pc:spChg>
        <pc:spChg chg="add mod">
          <ac:chgData name="Stephan, Jay (STFC,ROE,UKATC)" userId="6eeaf1b7-d6e3-4ac4-ba47-4a9677a07f11" providerId="ADAL" clId="{56160DEE-BFB7-4341-BA69-8A8E562D0AFE}" dt="2025-06-27T08:41:12.042" v="6437" actId="1036"/>
          <ac:spMkLst>
            <pc:docMk/>
            <pc:sldMk cId="3581165384" sldId="299"/>
            <ac:spMk id="4" creationId="{1EDDB707-70B9-89DE-AA0E-97BA1D634DE1}"/>
          </ac:spMkLst>
        </pc:spChg>
        <pc:spChg chg="add mod">
          <ac:chgData name="Stephan, Jay (STFC,ROE,UKATC)" userId="6eeaf1b7-d6e3-4ac4-ba47-4a9677a07f11" providerId="ADAL" clId="{56160DEE-BFB7-4341-BA69-8A8E562D0AFE}" dt="2025-06-30T09:35:36.406" v="7035" actId="113"/>
          <ac:spMkLst>
            <pc:docMk/>
            <pc:sldMk cId="3581165384" sldId="299"/>
            <ac:spMk id="6" creationId="{0B6B88BF-DD77-F4F7-3150-FB597BDE7EA3}"/>
          </ac:spMkLst>
        </pc:spChg>
        <pc:spChg chg="mod">
          <ac:chgData name="Stephan, Jay (STFC,ROE,UKATC)" userId="6eeaf1b7-d6e3-4ac4-ba47-4a9677a07f11" providerId="ADAL" clId="{56160DEE-BFB7-4341-BA69-8A8E562D0AFE}" dt="2025-07-08T13:16:34.330" v="8468" actId="20577"/>
          <ac:spMkLst>
            <pc:docMk/>
            <pc:sldMk cId="3581165384" sldId="299"/>
            <ac:spMk id="7" creationId="{9CD87EEF-3188-F1B9-0CD6-72797010CD5A}"/>
          </ac:spMkLst>
        </pc:spChg>
        <pc:spChg chg="add mod">
          <ac:chgData name="Stephan, Jay (STFC,ROE,UKATC)" userId="6eeaf1b7-d6e3-4ac4-ba47-4a9677a07f11" providerId="ADAL" clId="{56160DEE-BFB7-4341-BA69-8A8E562D0AFE}" dt="2025-06-27T08:41:12.042" v="6437" actId="1036"/>
          <ac:spMkLst>
            <pc:docMk/>
            <pc:sldMk cId="3581165384" sldId="299"/>
            <ac:spMk id="19" creationId="{A1E65708-CB87-CEE0-1D82-87753105C1F5}"/>
          </ac:spMkLst>
        </pc:spChg>
        <pc:spChg chg="add mod">
          <ac:chgData name="Stephan, Jay (STFC,ROE,UKATC)" userId="6eeaf1b7-d6e3-4ac4-ba47-4a9677a07f11" providerId="ADAL" clId="{56160DEE-BFB7-4341-BA69-8A8E562D0AFE}" dt="2025-06-27T08:41:12.042" v="6437" actId="1036"/>
          <ac:spMkLst>
            <pc:docMk/>
            <pc:sldMk cId="3581165384" sldId="299"/>
            <ac:spMk id="20" creationId="{0CD63B48-01D7-3B4C-6A67-8E7D78C92417}"/>
          </ac:spMkLst>
        </pc:spChg>
        <pc:spChg chg="add mod">
          <ac:chgData name="Stephan, Jay (STFC,ROE,UKATC)" userId="6eeaf1b7-d6e3-4ac4-ba47-4a9677a07f11" providerId="ADAL" clId="{56160DEE-BFB7-4341-BA69-8A8E562D0AFE}" dt="2025-06-27T08:41:12.042" v="6437" actId="1036"/>
          <ac:spMkLst>
            <pc:docMk/>
            <pc:sldMk cId="3581165384" sldId="299"/>
            <ac:spMk id="21" creationId="{DBC7A85E-0EE4-35F7-4AB6-A5B90B126E64}"/>
          </ac:spMkLst>
        </pc:spChg>
        <pc:spChg chg="add mod">
          <ac:chgData name="Stephan, Jay (STFC,ROE,UKATC)" userId="6eeaf1b7-d6e3-4ac4-ba47-4a9677a07f11" providerId="ADAL" clId="{56160DEE-BFB7-4341-BA69-8A8E562D0AFE}" dt="2025-06-27T08:41:12.042" v="6437" actId="1036"/>
          <ac:spMkLst>
            <pc:docMk/>
            <pc:sldMk cId="3581165384" sldId="299"/>
            <ac:spMk id="28" creationId="{B357D689-1649-A8E4-E2BD-5F8216DE33C1}"/>
          </ac:spMkLst>
        </pc:spChg>
        <pc:spChg chg="add mod">
          <ac:chgData name="Stephan, Jay (STFC,ROE,UKATC)" userId="6eeaf1b7-d6e3-4ac4-ba47-4a9677a07f11" providerId="ADAL" clId="{56160DEE-BFB7-4341-BA69-8A8E562D0AFE}" dt="2025-06-27T08:41:12.042" v="6437" actId="1036"/>
          <ac:spMkLst>
            <pc:docMk/>
            <pc:sldMk cId="3581165384" sldId="299"/>
            <ac:spMk id="29" creationId="{02EBEFE7-FF24-8ABB-0CD6-5BDF140682E9}"/>
          </ac:spMkLst>
        </pc:spChg>
        <pc:picChg chg="mod">
          <ac:chgData name="Stephan, Jay (STFC,ROE,UKATC)" userId="6eeaf1b7-d6e3-4ac4-ba47-4a9677a07f11" providerId="ADAL" clId="{56160DEE-BFB7-4341-BA69-8A8E562D0AFE}" dt="2025-06-27T08:41:12.042" v="6437" actId="1036"/>
          <ac:picMkLst>
            <pc:docMk/>
            <pc:sldMk cId="3581165384" sldId="299"/>
            <ac:picMk id="8" creationId="{79231856-52E1-629D-89FF-4B106EF2CD36}"/>
          </ac:picMkLst>
        </pc:picChg>
        <pc:picChg chg="add mod">
          <ac:chgData name="Stephan, Jay (STFC,ROE,UKATC)" userId="6eeaf1b7-d6e3-4ac4-ba47-4a9677a07f11" providerId="ADAL" clId="{56160DEE-BFB7-4341-BA69-8A8E562D0AFE}" dt="2025-06-27T08:41:12.042" v="6437" actId="1036"/>
          <ac:picMkLst>
            <pc:docMk/>
            <pc:sldMk cId="3581165384" sldId="299"/>
            <ac:picMk id="9" creationId="{A8633F4E-4CFC-1506-3EB3-8DB75DFEFAD6}"/>
          </ac:picMkLst>
        </pc:picChg>
        <pc:cxnChg chg="mod">
          <ac:chgData name="Stephan, Jay (STFC,ROE,UKATC)" userId="6eeaf1b7-d6e3-4ac4-ba47-4a9677a07f11" providerId="ADAL" clId="{56160DEE-BFB7-4341-BA69-8A8E562D0AFE}" dt="2025-06-27T08:41:12.042" v="6437" actId="1036"/>
          <ac:cxnSpMkLst>
            <pc:docMk/>
            <pc:sldMk cId="3581165384" sldId="299"/>
            <ac:cxnSpMk id="11" creationId="{DF2A3AFD-194D-A79D-C375-9B82AC292B3E}"/>
          </ac:cxnSpMkLst>
        </pc:cxnChg>
      </pc:sldChg>
      <pc:sldChg chg="addSp delSp modSp add mod">
        <pc:chgData name="Stephan, Jay (STFC,ROE,UKATC)" userId="6eeaf1b7-d6e3-4ac4-ba47-4a9677a07f11" providerId="ADAL" clId="{56160DEE-BFB7-4341-BA69-8A8E562D0AFE}" dt="2025-07-08T13:09:43.303" v="8340" actId="20577"/>
        <pc:sldMkLst>
          <pc:docMk/>
          <pc:sldMk cId="2880219637" sldId="300"/>
        </pc:sldMkLst>
        <pc:spChg chg="add mod">
          <ac:chgData name="Stephan, Jay (STFC,ROE,UKATC)" userId="6eeaf1b7-d6e3-4ac4-ba47-4a9677a07f11" providerId="ADAL" clId="{56160DEE-BFB7-4341-BA69-8A8E562D0AFE}" dt="2025-06-27T07:53:08.870" v="4791" actId="1076"/>
          <ac:spMkLst>
            <pc:docMk/>
            <pc:sldMk cId="2880219637" sldId="300"/>
            <ac:spMk id="3" creationId="{EF6D5F55-5CB4-1E8D-9AFD-68490F73B7F7}"/>
          </ac:spMkLst>
        </pc:spChg>
        <pc:spChg chg="mod">
          <ac:chgData name="Stephan, Jay (STFC,ROE,UKATC)" userId="6eeaf1b7-d6e3-4ac4-ba47-4a9677a07f11" providerId="ADAL" clId="{56160DEE-BFB7-4341-BA69-8A8E562D0AFE}" dt="2025-07-08T13:09:43.303" v="8340" actId="20577"/>
          <ac:spMkLst>
            <pc:docMk/>
            <pc:sldMk cId="2880219637" sldId="300"/>
            <ac:spMk id="19" creationId="{213EE29B-8B25-11C5-69B9-04F40A73ABC8}"/>
          </ac:spMkLst>
        </pc:spChg>
        <pc:spChg chg="mod">
          <ac:chgData name="Stephan, Jay (STFC,ROE,UKATC)" userId="6eeaf1b7-d6e3-4ac4-ba47-4a9677a07f11" providerId="ADAL" clId="{56160DEE-BFB7-4341-BA69-8A8E562D0AFE}" dt="2025-06-26T14:26:19.465" v="3100" actId="1035"/>
          <ac:spMkLst>
            <pc:docMk/>
            <pc:sldMk cId="2880219637" sldId="300"/>
            <ac:spMk id="29" creationId="{DB0979CD-2B15-4010-34A6-935E22AC9BAA}"/>
          </ac:spMkLst>
        </pc:spChg>
        <pc:spChg chg="mod">
          <ac:chgData name="Stephan, Jay (STFC,ROE,UKATC)" userId="6eeaf1b7-d6e3-4ac4-ba47-4a9677a07f11" providerId="ADAL" clId="{56160DEE-BFB7-4341-BA69-8A8E562D0AFE}" dt="2025-06-27T07:52:14.529" v="4785" actId="1076"/>
          <ac:spMkLst>
            <pc:docMk/>
            <pc:sldMk cId="2880219637" sldId="300"/>
            <ac:spMk id="31" creationId="{AA9B52A5-8AAE-CFE2-9674-C918B44107DF}"/>
          </ac:spMkLst>
        </pc:spChg>
        <pc:spChg chg="mod">
          <ac:chgData name="Stephan, Jay (STFC,ROE,UKATC)" userId="6eeaf1b7-d6e3-4ac4-ba47-4a9677a07f11" providerId="ADAL" clId="{56160DEE-BFB7-4341-BA69-8A8E562D0AFE}" dt="2025-06-26T14:26:19.465" v="3100" actId="1035"/>
          <ac:spMkLst>
            <pc:docMk/>
            <pc:sldMk cId="2880219637" sldId="300"/>
            <ac:spMk id="32" creationId="{4945BBFA-FF8D-3565-CF1E-0224B934AE6F}"/>
          </ac:spMkLst>
        </pc:spChg>
        <pc:spChg chg="mod">
          <ac:chgData name="Stephan, Jay (STFC,ROE,UKATC)" userId="6eeaf1b7-d6e3-4ac4-ba47-4a9677a07f11" providerId="ADAL" clId="{56160DEE-BFB7-4341-BA69-8A8E562D0AFE}" dt="2025-06-26T14:26:19.465" v="3100" actId="1035"/>
          <ac:spMkLst>
            <pc:docMk/>
            <pc:sldMk cId="2880219637" sldId="300"/>
            <ac:spMk id="34" creationId="{D7C8674C-A84C-0966-2F81-4D21A8461B33}"/>
          </ac:spMkLst>
        </pc:spChg>
        <pc:spChg chg="add mod">
          <ac:chgData name="Stephan, Jay (STFC,ROE,UKATC)" userId="6eeaf1b7-d6e3-4ac4-ba47-4a9677a07f11" providerId="ADAL" clId="{56160DEE-BFB7-4341-BA69-8A8E562D0AFE}" dt="2025-06-26T14:26:19.465" v="3100" actId="1035"/>
          <ac:spMkLst>
            <pc:docMk/>
            <pc:sldMk cId="2880219637" sldId="300"/>
            <ac:spMk id="35" creationId="{1E3CD2B8-0E72-73F0-0B4E-E85C8BD47758}"/>
          </ac:spMkLst>
        </pc:spChg>
        <pc:picChg chg="mod">
          <ac:chgData name="Stephan, Jay (STFC,ROE,UKATC)" userId="6eeaf1b7-d6e3-4ac4-ba47-4a9677a07f11" providerId="ADAL" clId="{56160DEE-BFB7-4341-BA69-8A8E562D0AFE}" dt="2025-06-26T14:26:19.465" v="3100" actId="1035"/>
          <ac:picMkLst>
            <pc:docMk/>
            <pc:sldMk cId="2880219637" sldId="300"/>
            <ac:picMk id="27" creationId="{C7EFEC60-F238-5120-9E97-05364FAE23A9}"/>
          </ac:picMkLst>
        </pc:picChg>
        <pc:picChg chg="mod">
          <ac:chgData name="Stephan, Jay (STFC,ROE,UKATC)" userId="6eeaf1b7-d6e3-4ac4-ba47-4a9677a07f11" providerId="ADAL" clId="{56160DEE-BFB7-4341-BA69-8A8E562D0AFE}" dt="2025-06-27T07:52:32.994" v="4786" actId="1076"/>
          <ac:picMkLst>
            <pc:docMk/>
            <pc:sldMk cId="2880219637" sldId="300"/>
            <ac:picMk id="28" creationId="{1AF83CA3-E0DA-3E60-C0FE-8CB29F81BCF5}"/>
          </ac:picMkLst>
        </pc:picChg>
        <pc:picChg chg="add del mod">
          <ac:chgData name="Stephan, Jay (STFC,ROE,UKATC)" userId="6eeaf1b7-d6e3-4ac4-ba47-4a9677a07f11" providerId="ADAL" clId="{56160DEE-BFB7-4341-BA69-8A8E562D0AFE}" dt="2025-06-27T07:53:08.466" v="4790" actId="478"/>
          <ac:picMkLst>
            <pc:docMk/>
            <pc:sldMk cId="2880219637" sldId="300"/>
            <ac:picMk id="30" creationId="{7AF3B5B3-4197-5976-B046-9B87AC80F384}"/>
          </ac:picMkLst>
        </pc:picChg>
        <pc:picChg chg="mod">
          <ac:chgData name="Stephan, Jay (STFC,ROE,UKATC)" userId="6eeaf1b7-d6e3-4ac4-ba47-4a9677a07f11" providerId="ADAL" clId="{56160DEE-BFB7-4341-BA69-8A8E562D0AFE}" dt="2025-06-26T14:26:19.465" v="3100" actId="1035"/>
          <ac:picMkLst>
            <pc:docMk/>
            <pc:sldMk cId="2880219637" sldId="300"/>
            <ac:picMk id="33" creationId="{CC922024-B046-0B07-9467-94233E26FD3D}"/>
          </ac:picMkLst>
        </pc:picChg>
      </pc:sldChg>
      <pc:sldChg chg="addSp delSp modSp add del mod">
        <pc:chgData name="Stephan, Jay (STFC,ROE,UKATC)" userId="6eeaf1b7-d6e3-4ac4-ba47-4a9677a07f11" providerId="ADAL" clId="{56160DEE-BFB7-4341-BA69-8A8E562D0AFE}" dt="2025-06-26T14:04:06.136" v="1846" actId="2696"/>
        <pc:sldMkLst>
          <pc:docMk/>
          <pc:sldMk cId="2690463163" sldId="301"/>
        </pc:sldMkLst>
      </pc:sldChg>
      <pc:sldChg chg="add del ord">
        <pc:chgData name="Stephan, Jay (STFC,ROE,UKATC)" userId="6eeaf1b7-d6e3-4ac4-ba47-4a9677a07f11" providerId="ADAL" clId="{56160DEE-BFB7-4341-BA69-8A8E562D0AFE}" dt="2025-06-26T13:53:59.692" v="1498" actId="2696"/>
        <pc:sldMkLst>
          <pc:docMk/>
          <pc:sldMk cId="1888823113" sldId="302"/>
        </pc:sldMkLst>
      </pc:sldChg>
      <pc:sldChg chg="addSp delSp modSp add mod ord modShow">
        <pc:chgData name="Stephan, Jay (STFC,ROE,UKATC)" userId="6eeaf1b7-d6e3-4ac4-ba47-4a9677a07f11" providerId="ADAL" clId="{56160DEE-BFB7-4341-BA69-8A8E562D0AFE}" dt="2025-07-07T17:16:56.971" v="8249" actId="20578"/>
        <pc:sldMkLst>
          <pc:docMk/>
          <pc:sldMk cId="4116853291" sldId="302"/>
        </pc:sldMkLst>
        <pc:spChg chg="mod">
          <ac:chgData name="Stephan, Jay (STFC,ROE,UKATC)" userId="6eeaf1b7-d6e3-4ac4-ba47-4a9677a07f11" providerId="ADAL" clId="{56160DEE-BFB7-4341-BA69-8A8E562D0AFE}" dt="2025-06-26T14:42:51.572" v="3727" actId="14100"/>
          <ac:spMkLst>
            <pc:docMk/>
            <pc:sldMk cId="4116853291" sldId="302"/>
            <ac:spMk id="7" creationId="{D224C9D1-0C87-1226-3552-5B0D0FCF0597}"/>
          </ac:spMkLst>
        </pc:spChg>
        <pc:spChg chg="add mod">
          <ac:chgData name="Stephan, Jay (STFC,ROE,UKATC)" userId="6eeaf1b7-d6e3-4ac4-ba47-4a9677a07f11" providerId="ADAL" clId="{56160DEE-BFB7-4341-BA69-8A8E562D0AFE}" dt="2025-06-26T13:58:29.522" v="1792" actId="14100"/>
          <ac:spMkLst>
            <pc:docMk/>
            <pc:sldMk cId="4116853291" sldId="302"/>
            <ac:spMk id="13" creationId="{0FB649E9-8B55-3E97-87FA-6D2B76F53303}"/>
          </ac:spMkLst>
        </pc:spChg>
        <pc:spChg chg="add mod">
          <ac:chgData name="Stephan, Jay (STFC,ROE,UKATC)" userId="6eeaf1b7-d6e3-4ac4-ba47-4a9677a07f11" providerId="ADAL" clId="{56160DEE-BFB7-4341-BA69-8A8E562D0AFE}" dt="2025-06-26T13:58:16.458" v="1786" actId="14100"/>
          <ac:spMkLst>
            <pc:docMk/>
            <pc:sldMk cId="4116853291" sldId="302"/>
            <ac:spMk id="14" creationId="{42EDFB34-56C8-1F24-5CE2-FB862921B92A}"/>
          </ac:spMkLst>
        </pc:spChg>
        <pc:spChg chg="add mod">
          <ac:chgData name="Stephan, Jay (STFC,ROE,UKATC)" userId="6eeaf1b7-d6e3-4ac4-ba47-4a9677a07f11" providerId="ADAL" clId="{56160DEE-BFB7-4341-BA69-8A8E562D0AFE}" dt="2025-06-26T13:58:19.539" v="1787" actId="14100"/>
          <ac:spMkLst>
            <pc:docMk/>
            <pc:sldMk cId="4116853291" sldId="302"/>
            <ac:spMk id="15" creationId="{5F83F847-48C0-D467-0644-F7E48DF61FBC}"/>
          </ac:spMkLst>
        </pc:spChg>
        <pc:spChg chg="add mod">
          <ac:chgData name="Stephan, Jay (STFC,ROE,UKATC)" userId="6eeaf1b7-d6e3-4ac4-ba47-4a9677a07f11" providerId="ADAL" clId="{56160DEE-BFB7-4341-BA69-8A8E562D0AFE}" dt="2025-06-26T13:58:01.920" v="1782" actId="1036"/>
          <ac:spMkLst>
            <pc:docMk/>
            <pc:sldMk cId="4116853291" sldId="302"/>
            <ac:spMk id="16" creationId="{5297DD2A-B9D9-1E3D-0235-99A8022F6CB5}"/>
          </ac:spMkLst>
        </pc:spChg>
        <pc:spChg chg="add mod">
          <ac:chgData name="Stephan, Jay (STFC,ROE,UKATC)" userId="6eeaf1b7-d6e3-4ac4-ba47-4a9677a07f11" providerId="ADAL" clId="{56160DEE-BFB7-4341-BA69-8A8E562D0AFE}" dt="2025-06-26T13:58:22.226" v="1788" actId="20577"/>
          <ac:spMkLst>
            <pc:docMk/>
            <pc:sldMk cId="4116853291" sldId="302"/>
            <ac:spMk id="17" creationId="{A106D8EE-580C-3824-0E7E-858A8859B9F9}"/>
          </ac:spMkLst>
        </pc:spChg>
        <pc:spChg chg="add mod">
          <ac:chgData name="Stephan, Jay (STFC,ROE,UKATC)" userId="6eeaf1b7-d6e3-4ac4-ba47-4a9677a07f11" providerId="ADAL" clId="{56160DEE-BFB7-4341-BA69-8A8E562D0AFE}" dt="2025-06-26T14:07:05.370" v="2259" actId="20577"/>
          <ac:spMkLst>
            <pc:docMk/>
            <pc:sldMk cId="4116853291" sldId="302"/>
            <ac:spMk id="20" creationId="{219E37A5-5B42-C17B-6216-5E7DF2A93D7F}"/>
          </ac:spMkLst>
        </pc:spChg>
        <pc:spChg chg="add mod">
          <ac:chgData name="Stephan, Jay (STFC,ROE,UKATC)" userId="6eeaf1b7-d6e3-4ac4-ba47-4a9677a07f11" providerId="ADAL" clId="{56160DEE-BFB7-4341-BA69-8A8E562D0AFE}" dt="2025-06-27T07:53:53.703" v="4824" actId="1036"/>
          <ac:spMkLst>
            <pc:docMk/>
            <pc:sldMk cId="4116853291" sldId="302"/>
            <ac:spMk id="21" creationId="{737C1FA0-013D-DF8D-10AD-0767BB52D5D3}"/>
          </ac:spMkLst>
        </pc:spChg>
        <pc:spChg chg="add mod">
          <ac:chgData name="Stephan, Jay (STFC,ROE,UKATC)" userId="6eeaf1b7-d6e3-4ac4-ba47-4a9677a07f11" providerId="ADAL" clId="{56160DEE-BFB7-4341-BA69-8A8E562D0AFE}" dt="2025-06-26T14:07:11.642" v="2261" actId="20577"/>
          <ac:spMkLst>
            <pc:docMk/>
            <pc:sldMk cId="4116853291" sldId="302"/>
            <ac:spMk id="22" creationId="{EC061E8E-6EAD-E632-9EB0-AFDB795317C9}"/>
          </ac:spMkLst>
        </pc:spChg>
        <pc:picChg chg="add mod">
          <ac:chgData name="Stephan, Jay (STFC,ROE,UKATC)" userId="6eeaf1b7-d6e3-4ac4-ba47-4a9677a07f11" providerId="ADAL" clId="{56160DEE-BFB7-4341-BA69-8A8E562D0AFE}" dt="2025-06-26T13:58:01.920" v="1782" actId="1036"/>
          <ac:picMkLst>
            <pc:docMk/>
            <pc:sldMk cId="4116853291" sldId="302"/>
            <ac:picMk id="18" creationId="{F1799144-CE39-6A01-BD18-45AD67483D1B}"/>
          </ac:picMkLst>
        </pc:picChg>
        <pc:picChg chg="add mod">
          <ac:chgData name="Stephan, Jay (STFC,ROE,UKATC)" userId="6eeaf1b7-d6e3-4ac4-ba47-4a9677a07f11" providerId="ADAL" clId="{56160DEE-BFB7-4341-BA69-8A8E562D0AFE}" dt="2025-06-26T13:58:01.920" v="1782" actId="1036"/>
          <ac:picMkLst>
            <pc:docMk/>
            <pc:sldMk cId="4116853291" sldId="302"/>
            <ac:picMk id="23" creationId="{D88EA24D-744C-8337-1857-3747EC8869FF}"/>
          </ac:picMkLst>
        </pc:picChg>
        <pc:picChg chg="mod">
          <ac:chgData name="Stephan, Jay (STFC,ROE,UKATC)" userId="6eeaf1b7-d6e3-4ac4-ba47-4a9677a07f11" providerId="ADAL" clId="{56160DEE-BFB7-4341-BA69-8A8E562D0AFE}" dt="2025-06-26T13:58:01.920" v="1782" actId="1036"/>
          <ac:picMkLst>
            <pc:docMk/>
            <pc:sldMk cId="4116853291" sldId="302"/>
            <ac:picMk id="24" creationId="{BB6D5152-1ECC-F59D-F877-1C399C0054B1}"/>
          </ac:picMkLst>
        </pc:picChg>
      </pc:sldChg>
      <pc:sldChg chg="addSp delSp modSp add mod ord modShow">
        <pc:chgData name="Stephan, Jay (STFC,ROE,UKATC)" userId="6eeaf1b7-d6e3-4ac4-ba47-4a9677a07f11" providerId="ADAL" clId="{56160DEE-BFB7-4341-BA69-8A8E562D0AFE}" dt="2025-07-07T17:16:53.730" v="8248" actId="20578"/>
        <pc:sldMkLst>
          <pc:docMk/>
          <pc:sldMk cId="2030695221" sldId="303"/>
        </pc:sldMkLst>
        <pc:spChg chg="mod">
          <ac:chgData name="Stephan, Jay (STFC,ROE,UKATC)" userId="6eeaf1b7-d6e3-4ac4-ba47-4a9677a07f11" providerId="ADAL" clId="{56160DEE-BFB7-4341-BA69-8A8E562D0AFE}" dt="2025-06-27T07:46:58.860" v="4649" actId="20577"/>
          <ac:spMkLst>
            <pc:docMk/>
            <pc:sldMk cId="2030695221" sldId="303"/>
            <ac:spMk id="7" creationId="{85849507-FBDB-47BB-85E4-D116CC932AD9}"/>
          </ac:spMkLst>
        </pc:spChg>
        <pc:spChg chg="mod">
          <ac:chgData name="Stephan, Jay (STFC,ROE,UKATC)" userId="6eeaf1b7-d6e3-4ac4-ba47-4a9677a07f11" providerId="ADAL" clId="{56160DEE-BFB7-4341-BA69-8A8E562D0AFE}" dt="2025-06-27T08:08:17.973" v="5183" actId="207"/>
          <ac:spMkLst>
            <pc:docMk/>
            <pc:sldMk cId="2030695221" sldId="303"/>
            <ac:spMk id="19" creationId="{7D085CDD-DCD2-B4C7-1C08-D024000207E6}"/>
          </ac:spMkLst>
        </pc:spChg>
        <pc:spChg chg="mod">
          <ac:chgData name="Stephan, Jay (STFC,ROE,UKATC)" userId="6eeaf1b7-d6e3-4ac4-ba47-4a9677a07f11" providerId="ADAL" clId="{56160DEE-BFB7-4341-BA69-8A8E562D0AFE}" dt="2025-06-27T09:04:20.329" v="6618" actId="1036"/>
          <ac:spMkLst>
            <pc:docMk/>
            <pc:sldMk cId="2030695221" sldId="303"/>
            <ac:spMk id="24" creationId="{4F8FD667-DC33-FDD5-CA02-906F2898FD65}"/>
          </ac:spMkLst>
        </pc:spChg>
        <pc:picChg chg="add mod">
          <ac:chgData name="Stephan, Jay (STFC,ROE,UKATC)" userId="6eeaf1b7-d6e3-4ac4-ba47-4a9677a07f11" providerId="ADAL" clId="{56160DEE-BFB7-4341-BA69-8A8E562D0AFE}" dt="2025-06-27T09:04:20.329" v="6618" actId="1036"/>
          <ac:picMkLst>
            <pc:docMk/>
            <pc:sldMk cId="2030695221" sldId="303"/>
            <ac:picMk id="8" creationId="{8DBE5D1A-C404-C054-E04B-F206ABA524D2}"/>
          </ac:picMkLst>
        </pc:picChg>
        <pc:picChg chg="mod">
          <ac:chgData name="Stephan, Jay (STFC,ROE,UKATC)" userId="6eeaf1b7-d6e3-4ac4-ba47-4a9677a07f11" providerId="ADAL" clId="{56160DEE-BFB7-4341-BA69-8A8E562D0AFE}" dt="2025-06-27T09:04:20.329" v="6618" actId="1036"/>
          <ac:picMkLst>
            <pc:docMk/>
            <pc:sldMk cId="2030695221" sldId="303"/>
            <ac:picMk id="20" creationId="{1E13B4C1-6245-BB7B-55A7-8D847F996F98}"/>
          </ac:picMkLst>
        </pc:picChg>
        <pc:picChg chg="mod">
          <ac:chgData name="Stephan, Jay (STFC,ROE,UKATC)" userId="6eeaf1b7-d6e3-4ac4-ba47-4a9677a07f11" providerId="ADAL" clId="{56160DEE-BFB7-4341-BA69-8A8E562D0AFE}" dt="2025-06-27T09:04:20.329" v="6618" actId="1036"/>
          <ac:picMkLst>
            <pc:docMk/>
            <pc:sldMk cId="2030695221" sldId="303"/>
            <ac:picMk id="21" creationId="{C305D9FC-4C9A-1D8B-8AEA-BBF36E52502B}"/>
          </ac:picMkLst>
        </pc:picChg>
        <pc:picChg chg="mod">
          <ac:chgData name="Stephan, Jay (STFC,ROE,UKATC)" userId="6eeaf1b7-d6e3-4ac4-ba47-4a9677a07f11" providerId="ADAL" clId="{56160DEE-BFB7-4341-BA69-8A8E562D0AFE}" dt="2025-06-27T09:04:20.329" v="6618" actId="1036"/>
          <ac:picMkLst>
            <pc:docMk/>
            <pc:sldMk cId="2030695221" sldId="303"/>
            <ac:picMk id="22" creationId="{AB6D6E48-3D71-580E-C9D9-83C139130E1C}"/>
          </ac:picMkLst>
        </pc:picChg>
        <pc:picChg chg="mod">
          <ac:chgData name="Stephan, Jay (STFC,ROE,UKATC)" userId="6eeaf1b7-d6e3-4ac4-ba47-4a9677a07f11" providerId="ADAL" clId="{56160DEE-BFB7-4341-BA69-8A8E562D0AFE}" dt="2025-06-27T09:04:20.329" v="6618" actId="1036"/>
          <ac:picMkLst>
            <pc:docMk/>
            <pc:sldMk cId="2030695221" sldId="303"/>
            <ac:picMk id="23" creationId="{58132076-1099-E0EF-77F2-1520DC58AA52}"/>
          </ac:picMkLst>
        </pc:picChg>
        <pc:picChg chg="mod">
          <ac:chgData name="Stephan, Jay (STFC,ROE,UKATC)" userId="6eeaf1b7-d6e3-4ac4-ba47-4a9677a07f11" providerId="ADAL" clId="{56160DEE-BFB7-4341-BA69-8A8E562D0AFE}" dt="2025-06-27T09:04:20.329" v="6618" actId="1036"/>
          <ac:picMkLst>
            <pc:docMk/>
            <pc:sldMk cId="2030695221" sldId="303"/>
            <ac:picMk id="25" creationId="{654A67E7-656B-FA20-C198-66150CFED4C3}"/>
          </ac:picMkLst>
        </pc:picChg>
      </pc:sldChg>
      <pc:sldChg chg="modSp add mod ord">
        <pc:chgData name="Stephan, Jay (STFC,ROE,UKATC)" userId="6eeaf1b7-d6e3-4ac4-ba47-4a9677a07f11" providerId="ADAL" clId="{56160DEE-BFB7-4341-BA69-8A8E562D0AFE}" dt="2025-07-08T13:09:58.798" v="8342" actId="20578"/>
        <pc:sldMkLst>
          <pc:docMk/>
          <pc:sldMk cId="2427858671" sldId="304"/>
        </pc:sldMkLst>
        <pc:spChg chg="mod">
          <ac:chgData name="Stephan, Jay (STFC,ROE,UKATC)" userId="6eeaf1b7-d6e3-4ac4-ba47-4a9677a07f11" providerId="ADAL" clId="{56160DEE-BFB7-4341-BA69-8A8E562D0AFE}" dt="2025-07-03T09:46:20.048" v="8144" actId="14100"/>
          <ac:spMkLst>
            <pc:docMk/>
            <pc:sldMk cId="2427858671" sldId="304"/>
            <ac:spMk id="3" creationId="{C14BA389-1C77-4CE7-3051-EA47DAD0136F}"/>
          </ac:spMkLst>
        </pc:spChg>
        <pc:spChg chg="mod">
          <ac:chgData name="Stephan, Jay (STFC,ROE,UKATC)" userId="6eeaf1b7-d6e3-4ac4-ba47-4a9677a07f11" providerId="ADAL" clId="{56160DEE-BFB7-4341-BA69-8A8E562D0AFE}" dt="2025-07-08T13:09:50.760" v="8341" actId="20577"/>
          <ac:spMkLst>
            <pc:docMk/>
            <pc:sldMk cId="2427858671" sldId="304"/>
            <ac:spMk id="7" creationId="{0FB30D5A-4280-11B7-2103-E907AC35C519}"/>
          </ac:spMkLst>
        </pc:spChg>
        <pc:picChg chg="mod">
          <ac:chgData name="Stephan, Jay (STFC,ROE,UKATC)" userId="6eeaf1b7-d6e3-4ac4-ba47-4a9677a07f11" providerId="ADAL" clId="{56160DEE-BFB7-4341-BA69-8A8E562D0AFE}" dt="2025-06-26T14:38:07.990" v="3513" actId="1076"/>
          <ac:picMkLst>
            <pc:docMk/>
            <pc:sldMk cId="2427858671" sldId="304"/>
            <ac:picMk id="2" creationId="{4834B68E-1F18-EC3A-2297-8FA57D76B1A4}"/>
          </ac:picMkLst>
        </pc:picChg>
      </pc:sldChg>
      <pc:sldChg chg="addSp delSp modSp add mod">
        <pc:chgData name="Stephan, Jay (STFC,ROE,UKATC)" userId="6eeaf1b7-d6e3-4ac4-ba47-4a9677a07f11" providerId="ADAL" clId="{56160DEE-BFB7-4341-BA69-8A8E562D0AFE}" dt="2025-07-08T13:16:06.821" v="8448" actId="20577"/>
        <pc:sldMkLst>
          <pc:docMk/>
          <pc:sldMk cId="1885011445" sldId="305"/>
        </pc:sldMkLst>
        <pc:spChg chg="add mod">
          <ac:chgData name="Stephan, Jay (STFC,ROE,UKATC)" userId="6eeaf1b7-d6e3-4ac4-ba47-4a9677a07f11" providerId="ADAL" clId="{56160DEE-BFB7-4341-BA69-8A8E562D0AFE}" dt="2025-06-27T08:14:52.224" v="5779" actId="1035"/>
          <ac:spMkLst>
            <pc:docMk/>
            <pc:sldMk cId="1885011445" sldId="305"/>
            <ac:spMk id="2" creationId="{54A74BD6-97A4-B0B7-56F6-6BC62F461DF3}"/>
          </ac:spMkLst>
        </pc:spChg>
        <pc:spChg chg="mod">
          <ac:chgData name="Stephan, Jay (STFC,ROE,UKATC)" userId="6eeaf1b7-d6e3-4ac4-ba47-4a9677a07f11" providerId="ADAL" clId="{56160DEE-BFB7-4341-BA69-8A8E562D0AFE}" dt="2025-06-27T08:14:52.224" v="5779" actId="1035"/>
          <ac:spMkLst>
            <pc:docMk/>
            <pc:sldMk cId="1885011445" sldId="305"/>
            <ac:spMk id="4" creationId="{0A0CE72B-FF94-CDA5-B900-A843570E92FA}"/>
          </ac:spMkLst>
        </pc:spChg>
        <pc:spChg chg="mod">
          <ac:chgData name="Stephan, Jay (STFC,ROE,UKATC)" userId="6eeaf1b7-d6e3-4ac4-ba47-4a9677a07f11" providerId="ADAL" clId="{56160DEE-BFB7-4341-BA69-8A8E562D0AFE}" dt="2025-07-08T13:16:06.821" v="8448" actId="20577"/>
          <ac:spMkLst>
            <pc:docMk/>
            <pc:sldMk cId="1885011445" sldId="305"/>
            <ac:spMk id="7" creationId="{13642A68-28E4-D03A-71D2-E5BFD9F8AFE7}"/>
          </ac:spMkLst>
        </pc:spChg>
        <pc:spChg chg="add mod">
          <ac:chgData name="Stephan, Jay (STFC,ROE,UKATC)" userId="6eeaf1b7-d6e3-4ac4-ba47-4a9677a07f11" providerId="ADAL" clId="{56160DEE-BFB7-4341-BA69-8A8E562D0AFE}" dt="2025-06-27T08:15:07.802" v="5791" actId="1035"/>
          <ac:spMkLst>
            <pc:docMk/>
            <pc:sldMk cId="1885011445" sldId="305"/>
            <ac:spMk id="11" creationId="{6DC5EE74-AC9F-7ABE-364F-3CF184922A59}"/>
          </ac:spMkLst>
        </pc:spChg>
        <pc:spChg chg="add mod">
          <ac:chgData name="Stephan, Jay (STFC,ROE,UKATC)" userId="6eeaf1b7-d6e3-4ac4-ba47-4a9677a07f11" providerId="ADAL" clId="{56160DEE-BFB7-4341-BA69-8A8E562D0AFE}" dt="2025-06-27T08:15:14.456" v="5805" actId="1035"/>
          <ac:spMkLst>
            <pc:docMk/>
            <pc:sldMk cId="1885011445" sldId="305"/>
            <ac:spMk id="12" creationId="{ECCDD04C-4E50-09B7-2062-85F0560553BD}"/>
          </ac:spMkLst>
        </pc:spChg>
        <pc:spChg chg="add mod">
          <ac:chgData name="Stephan, Jay (STFC,ROE,UKATC)" userId="6eeaf1b7-d6e3-4ac4-ba47-4a9677a07f11" providerId="ADAL" clId="{56160DEE-BFB7-4341-BA69-8A8E562D0AFE}" dt="2025-06-27T08:14:55.665" v="5780" actId="1076"/>
          <ac:spMkLst>
            <pc:docMk/>
            <pc:sldMk cId="1885011445" sldId="305"/>
            <ac:spMk id="22" creationId="{42C6E6A0-AB60-74C5-CCF5-7A147808A573}"/>
          </ac:spMkLst>
        </pc:spChg>
        <pc:picChg chg="mod">
          <ac:chgData name="Stephan, Jay (STFC,ROE,UKATC)" userId="6eeaf1b7-d6e3-4ac4-ba47-4a9677a07f11" providerId="ADAL" clId="{56160DEE-BFB7-4341-BA69-8A8E562D0AFE}" dt="2025-06-27T08:14:52.224" v="5779" actId="1035"/>
          <ac:picMkLst>
            <pc:docMk/>
            <pc:sldMk cId="1885011445" sldId="305"/>
            <ac:picMk id="5" creationId="{A5E333C8-0645-1DDE-81E7-D9BAD62D610C}"/>
          </ac:picMkLst>
        </pc:picChg>
        <pc:picChg chg="mod">
          <ac:chgData name="Stephan, Jay (STFC,ROE,UKATC)" userId="6eeaf1b7-d6e3-4ac4-ba47-4a9677a07f11" providerId="ADAL" clId="{56160DEE-BFB7-4341-BA69-8A8E562D0AFE}" dt="2025-06-27T08:14:58.030" v="5782" actId="1076"/>
          <ac:picMkLst>
            <pc:docMk/>
            <pc:sldMk cId="1885011445" sldId="305"/>
            <ac:picMk id="10" creationId="{679795F4-EA7A-7925-A290-F5036AEEC5A2}"/>
          </ac:picMkLst>
        </pc:picChg>
        <pc:cxnChg chg="mod">
          <ac:chgData name="Stephan, Jay (STFC,ROE,UKATC)" userId="6eeaf1b7-d6e3-4ac4-ba47-4a9677a07f11" providerId="ADAL" clId="{56160DEE-BFB7-4341-BA69-8A8E562D0AFE}" dt="2025-06-27T08:15:34.232" v="5816" actId="14100"/>
          <ac:cxnSpMkLst>
            <pc:docMk/>
            <pc:sldMk cId="1885011445" sldId="305"/>
            <ac:cxnSpMk id="13" creationId="{58690425-85BF-B77C-9C35-A7C3F6A89D80}"/>
          </ac:cxnSpMkLst>
        </pc:cxnChg>
        <pc:cxnChg chg="mod">
          <ac:chgData name="Stephan, Jay (STFC,ROE,UKATC)" userId="6eeaf1b7-d6e3-4ac4-ba47-4a9677a07f11" providerId="ADAL" clId="{56160DEE-BFB7-4341-BA69-8A8E562D0AFE}" dt="2025-06-27T08:15:20.980" v="5807" actId="14100"/>
          <ac:cxnSpMkLst>
            <pc:docMk/>
            <pc:sldMk cId="1885011445" sldId="305"/>
            <ac:cxnSpMk id="14" creationId="{7FF53BD4-5D38-D817-0615-42E8ADDCF932}"/>
          </ac:cxnSpMkLst>
        </pc:cxnChg>
      </pc:sldChg>
      <pc:sldChg chg="addSp delSp modSp add mod">
        <pc:chgData name="Stephan, Jay (STFC,ROE,UKATC)" userId="6eeaf1b7-d6e3-4ac4-ba47-4a9677a07f11" providerId="ADAL" clId="{56160DEE-BFB7-4341-BA69-8A8E562D0AFE}" dt="2025-07-08T13:16:11.425" v="8453" actId="20577"/>
        <pc:sldMkLst>
          <pc:docMk/>
          <pc:sldMk cId="412165494" sldId="306"/>
        </pc:sldMkLst>
        <pc:spChg chg="add mod">
          <ac:chgData name="Stephan, Jay (STFC,ROE,UKATC)" userId="6eeaf1b7-d6e3-4ac4-ba47-4a9677a07f11" providerId="ADAL" clId="{56160DEE-BFB7-4341-BA69-8A8E562D0AFE}" dt="2025-06-27T08:11:40.797" v="5298" actId="1076"/>
          <ac:spMkLst>
            <pc:docMk/>
            <pc:sldMk cId="412165494" sldId="306"/>
            <ac:spMk id="5" creationId="{F9354E90-E86C-9EFF-0E28-7EF8584C1AE7}"/>
          </ac:spMkLst>
        </pc:spChg>
        <pc:spChg chg="add mod">
          <ac:chgData name="Stephan, Jay (STFC,ROE,UKATC)" userId="6eeaf1b7-d6e3-4ac4-ba47-4a9677a07f11" providerId="ADAL" clId="{56160DEE-BFB7-4341-BA69-8A8E562D0AFE}" dt="2025-06-27T08:11:02.245" v="5257" actId="14100"/>
          <ac:spMkLst>
            <pc:docMk/>
            <pc:sldMk cId="412165494" sldId="306"/>
            <ac:spMk id="6" creationId="{3266D8AC-F6F6-D617-48F3-59F94B2CC5AF}"/>
          </ac:spMkLst>
        </pc:spChg>
        <pc:spChg chg="mod">
          <ac:chgData name="Stephan, Jay (STFC,ROE,UKATC)" userId="6eeaf1b7-d6e3-4ac4-ba47-4a9677a07f11" providerId="ADAL" clId="{56160DEE-BFB7-4341-BA69-8A8E562D0AFE}" dt="2025-07-08T13:16:11.425" v="8453" actId="20577"/>
          <ac:spMkLst>
            <pc:docMk/>
            <pc:sldMk cId="412165494" sldId="306"/>
            <ac:spMk id="7" creationId="{0E0C1417-7163-9A2B-1A8F-53F065E914AD}"/>
          </ac:spMkLst>
        </pc:spChg>
        <pc:spChg chg="add mod">
          <ac:chgData name="Stephan, Jay (STFC,ROE,UKATC)" userId="6eeaf1b7-d6e3-4ac4-ba47-4a9677a07f11" providerId="ADAL" clId="{56160DEE-BFB7-4341-BA69-8A8E562D0AFE}" dt="2025-07-03T09:46:00.228" v="8141" actId="20577"/>
          <ac:spMkLst>
            <pc:docMk/>
            <pc:sldMk cId="412165494" sldId="306"/>
            <ac:spMk id="9" creationId="{316739C1-5354-8177-C18A-82FF449F2BAA}"/>
          </ac:spMkLst>
        </pc:spChg>
        <pc:spChg chg="add mod">
          <ac:chgData name="Stephan, Jay (STFC,ROE,UKATC)" userId="6eeaf1b7-d6e3-4ac4-ba47-4a9677a07f11" providerId="ADAL" clId="{56160DEE-BFB7-4341-BA69-8A8E562D0AFE}" dt="2025-06-27T08:04:24.899" v="5029" actId="1036"/>
          <ac:spMkLst>
            <pc:docMk/>
            <pc:sldMk cId="412165494" sldId="306"/>
            <ac:spMk id="25" creationId="{F9352FF6-C939-1337-3890-0AAFDE08E09A}"/>
          </ac:spMkLst>
        </pc:spChg>
        <pc:spChg chg="add mod">
          <ac:chgData name="Stephan, Jay (STFC,ROE,UKATC)" userId="6eeaf1b7-d6e3-4ac4-ba47-4a9677a07f11" providerId="ADAL" clId="{56160DEE-BFB7-4341-BA69-8A8E562D0AFE}" dt="2025-06-27T08:10:56.504" v="5250" actId="1076"/>
          <ac:spMkLst>
            <pc:docMk/>
            <pc:sldMk cId="412165494" sldId="306"/>
            <ac:spMk id="26" creationId="{F55E262F-329B-6F6C-87D9-5A73E1D02FCD}"/>
          </ac:spMkLst>
        </pc:spChg>
        <pc:spChg chg="add mod">
          <ac:chgData name="Stephan, Jay (STFC,ROE,UKATC)" userId="6eeaf1b7-d6e3-4ac4-ba47-4a9677a07f11" providerId="ADAL" clId="{56160DEE-BFB7-4341-BA69-8A8E562D0AFE}" dt="2025-06-27T08:11:19.451" v="5291" actId="1037"/>
          <ac:spMkLst>
            <pc:docMk/>
            <pc:sldMk cId="412165494" sldId="306"/>
            <ac:spMk id="27" creationId="{CDDF0DCF-6BCF-C86B-234C-2B4ED45F749C}"/>
          </ac:spMkLst>
        </pc:spChg>
        <pc:spChg chg="add mod">
          <ac:chgData name="Stephan, Jay (STFC,ROE,UKATC)" userId="6eeaf1b7-d6e3-4ac4-ba47-4a9677a07f11" providerId="ADAL" clId="{56160DEE-BFB7-4341-BA69-8A8E562D0AFE}" dt="2025-06-27T08:11:19.451" v="5291" actId="1037"/>
          <ac:spMkLst>
            <pc:docMk/>
            <pc:sldMk cId="412165494" sldId="306"/>
            <ac:spMk id="28" creationId="{D5226482-1B59-59DA-95D6-451EDC0A339A}"/>
          </ac:spMkLst>
        </pc:spChg>
        <pc:spChg chg="add mod">
          <ac:chgData name="Stephan, Jay (STFC,ROE,UKATC)" userId="6eeaf1b7-d6e3-4ac4-ba47-4a9677a07f11" providerId="ADAL" clId="{56160DEE-BFB7-4341-BA69-8A8E562D0AFE}" dt="2025-06-27T08:11:19.451" v="5291" actId="1037"/>
          <ac:spMkLst>
            <pc:docMk/>
            <pc:sldMk cId="412165494" sldId="306"/>
            <ac:spMk id="29" creationId="{F66043F8-A7A2-8600-2262-F882C51C48F5}"/>
          </ac:spMkLst>
        </pc:spChg>
        <pc:spChg chg="add mod">
          <ac:chgData name="Stephan, Jay (STFC,ROE,UKATC)" userId="6eeaf1b7-d6e3-4ac4-ba47-4a9677a07f11" providerId="ADAL" clId="{56160DEE-BFB7-4341-BA69-8A8E562D0AFE}" dt="2025-06-27T08:11:19.451" v="5291" actId="1037"/>
          <ac:spMkLst>
            <pc:docMk/>
            <pc:sldMk cId="412165494" sldId="306"/>
            <ac:spMk id="30" creationId="{4A85AFC6-010B-6E03-BEAA-020C2DB908E0}"/>
          </ac:spMkLst>
        </pc:spChg>
        <pc:picChg chg="add mod modCrop">
          <ac:chgData name="Stephan, Jay (STFC,ROE,UKATC)" userId="6eeaf1b7-d6e3-4ac4-ba47-4a9677a07f11" providerId="ADAL" clId="{56160DEE-BFB7-4341-BA69-8A8E562D0AFE}" dt="2025-06-27T08:11:33.820" v="5295" actId="1076"/>
          <ac:picMkLst>
            <pc:docMk/>
            <pc:sldMk cId="412165494" sldId="306"/>
            <ac:picMk id="24" creationId="{21A7F0B3-C27B-58CA-F0F7-2594BA1D5DA7}"/>
          </ac:picMkLst>
        </pc:picChg>
      </pc:sldChg>
      <pc:sldChg chg="new del">
        <pc:chgData name="Stephan, Jay (STFC,ROE,UKATC)" userId="6eeaf1b7-d6e3-4ac4-ba47-4a9677a07f11" providerId="ADAL" clId="{56160DEE-BFB7-4341-BA69-8A8E562D0AFE}" dt="2025-06-26T14:23:42.807" v="3070" actId="2696"/>
        <pc:sldMkLst>
          <pc:docMk/>
          <pc:sldMk cId="1444211855" sldId="306"/>
        </pc:sldMkLst>
      </pc:sldChg>
      <pc:sldChg chg="addSp delSp modSp add mod">
        <pc:chgData name="Stephan, Jay (STFC,ROE,UKATC)" userId="6eeaf1b7-d6e3-4ac4-ba47-4a9677a07f11" providerId="ADAL" clId="{56160DEE-BFB7-4341-BA69-8A8E562D0AFE}" dt="2025-07-08T13:16:31.503" v="8465" actId="20577"/>
        <pc:sldMkLst>
          <pc:docMk/>
          <pc:sldMk cId="1969514157" sldId="307"/>
        </pc:sldMkLst>
        <pc:spChg chg="add mod">
          <ac:chgData name="Stephan, Jay (STFC,ROE,UKATC)" userId="6eeaf1b7-d6e3-4ac4-ba47-4a9677a07f11" providerId="ADAL" clId="{56160DEE-BFB7-4341-BA69-8A8E562D0AFE}" dt="2025-07-08T13:13:03.518" v="8373" actId="20577"/>
          <ac:spMkLst>
            <pc:docMk/>
            <pc:sldMk cId="1969514157" sldId="307"/>
            <ac:spMk id="2" creationId="{FE98E243-B997-ADFB-18BF-55F91B652ACD}"/>
          </ac:spMkLst>
        </pc:spChg>
        <pc:spChg chg="add mod">
          <ac:chgData name="Stephan, Jay (STFC,ROE,UKATC)" userId="6eeaf1b7-d6e3-4ac4-ba47-4a9677a07f11" providerId="ADAL" clId="{56160DEE-BFB7-4341-BA69-8A8E562D0AFE}" dt="2025-07-03T13:38:07.506" v="8209" actId="207"/>
          <ac:spMkLst>
            <pc:docMk/>
            <pc:sldMk cId="1969514157" sldId="307"/>
            <ac:spMk id="3" creationId="{52735231-CE1D-FD38-A048-64F01E7B36FF}"/>
          </ac:spMkLst>
        </pc:spChg>
        <pc:spChg chg="add mod">
          <ac:chgData name="Stephan, Jay (STFC,ROE,UKATC)" userId="6eeaf1b7-d6e3-4ac4-ba47-4a9677a07f11" providerId="ADAL" clId="{56160DEE-BFB7-4341-BA69-8A8E562D0AFE}" dt="2025-06-27T08:37:31.749" v="6233" actId="14100"/>
          <ac:spMkLst>
            <pc:docMk/>
            <pc:sldMk cId="1969514157" sldId="307"/>
            <ac:spMk id="5" creationId="{F664B090-3AD9-B499-9344-F74E38762EDB}"/>
          </ac:spMkLst>
        </pc:spChg>
        <pc:spChg chg="add mod">
          <ac:chgData name="Stephan, Jay (STFC,ROE,UKATC)" userId="6eeaf1b7-d6e3-4ac4-ba47-4a9677a07f11" providerId="ADAL" clId="{56160DEE-BFB7-4341-BA69-8A8E562D0AFE}" dt="2025-07-03T13:38:10.761" v="8210" actId="207"/>
          <ac:spMkLst>
            <pc:docMk/>
            <pc:sldMk cId="1969514157" sldId="307"/>
            <ac:spMk id="6" creationId="{54D75026-B28B-0B04-DB8A-1BE321D3AE88}"/>
          </ac:spMkLst>
        </pc:spChg>
        <pc:spChg chg="mod">
          <ac:chgData name="Stephan, Jay (STFC,ROE,UKATC)" userId="6eeaf1b7-d6e3-4ac4-ba47-4a9677a07f11" providerId="ADAL" clId="{56160DEE-BFB7-4341-BA69-8A8E562D0AFE}" dt="2025-07-08T13:16:31.503" v="8465" actId="20577"/>
          <ac:spMkLst>
            <pc:docMk/>
            <pc:sldMk cId="1969514157" sldId="307"/>
            <ac:spMk id="7" creationId="{3250CFA7-6BBD-96CA-A9F5-94BC08BB10BF}"/>
          </ac:spMkLst>
        </pc:spChg>
        <pc:picChg chg="add mod modCrop">
          <ac:chgData name="Stephan, Jay (STFC,ROE,UKATC)" userId="6eeaf1b7-d6e3-4ac4-ba47-4a9677a07f11" providerId="ADAL" clId="{56160DEE-BFB7-4341-BA69-8A8E562D0AFE}" dt="2025-06-27T08:37:33.784" v="6235" actId="1038"/>
          <ac:picMkLst>
            <pc:docMk/>
            <pc:sldMk cId="1969514157" sldId="307"/>
            <ac:picMk id="13" creationId="{E102C8AA-42BA-A759-7FCA-27D7BFCC6597}"/>
          </ac:picMkLst>
        </pc:picChg>
        <pc:cxnChg chg="add mod">
          <ac:chgData name="Stephan, Jay (STFC,ROE,UKATC)" userId="6eeaf1b7-d6e3-4ac4-ba47-4a9677a07f11" providerId="ADAL" clId="{56160DEE-BFB7-4341-BA69-8A8E562D0AFE}" dt="2025-06-27T08:37:21.558" v="6228" actId="1036"/>
          <ac:cxnSpMkLst>
            <pc:docMk/>
            <pc:sldMk cId="1969514157" sldId="307"/>
            <ac:cxnSpMk id="9" creationId="{0AC5547F-2EA8-8F65-74AC-AC14E1EEFC7F}"/>
          </ac:cxnSpMkLst>
        </pc:cxnChg>
        <pc:cxnChg chg="add mod">
          <ac:chgData name="Stephan, Jay (STFC,ROE,UKATC)" userId="6eeaf1b7-d6e3-4ac4-ba47-4a9677a07f11" providerId="ADAL" clId="{56160DEE-BFB7-4341-BA69-8A8E562D0AFE}" dt="2025-07-03T13:37:55.122" v="8208" actId="14100"/>
          <ac:cxnSpMkLst>
            <pc:docMk/>
            <pc:sldMk cId="1969514157" sldId="307"/>
            <ac:cxnSpMk id="10" creationId="{960E9075-E1F2-1CF9-90E7-2231018DCEDD}"/>
          </ac:cxnSpMkLst>
        </pc:cxnChg>
      </pc:sldChg>
      <pc:sldChg chg="addSp modSp add mod">
        <pc:chgData name="Stephan, Jay (STFC,ROE,UKATC)" userId="6eeaf1b7-d6e3-4ac4-ba47-4a9677a07f11" providerId="ADAL" clId="{56160DEE-BFB7-4341-BA69-8A8E562D0AFE}" dt="2025-07-08T13:13:25.959" v="8382" actId="20577"/>
        <pc:sldMkLst>
          <pc:docMk/>
          <pc:sldMk cId="326768044" sldId="308"/>
        </pc:sldMkLst>
        <pc:spChg chg="add mod">
          <ac:chgData name="Stephan, Jay (STFC,ROE,UKATC)" userId="6eeaf1b7-d6e3-4ac4-ba47-4a9677a07f11" providerId="ADAL" clId="{56160DEE-BFB7-4341-BA69-8A8E562D0AFE}" dt="2025-06-27T08:22:31.902" v="6095" actId="1037"/>
          <ac:spMkLst>
            <pc:docMk/>
            <pc:sldMk cId="326768044" sldId="308"/>
            <ac:spMk id="2" creationId="{062E792D-A939-D681-BE4F-90F37FA64A8D}"/>
          </ac:spMkLst>
        </pc:spChg>
        <pc:spChg chg="add mod">
          <ac:chgData name="Stephan, Jay (STFC,ROE,UKATC)" userId="6eeaf1b7-d6e3-4ac4-ba47-4a9677a07f11" providerId="ADAL" clId="{56160DEE-BFB7-4341-BA69-8A8E562D0AFE}" dt="2025-06-26T14:34:28.614" v="3392"/>
          <ac:spMkLst>
            <pc:docMk/>
            <pc:sldMk cId="326768044" sldId="308"/>
            <ac:spMk id="3" creationId="{699FFD92-E5F1-1114-BA63-661E41A232C3}"/>
          </ac:spMkLst>
        </pc:spChg>
        <pc:spChg chg="add mod">
          <ac:chgData name="Stephan, Jay (STFC,ROE,UKATC)" userId="6eeaf1b7-d6e3-4ac4-ba47-4a9677a07f11" providerId="ADAL" clId="{56160DEE-BFB7-4341-BA69-8A8E562D0AFE}" dt="2025-07-08T13:13:25.959" v="8382" actId="20577"/>
          <ac:spMkLst>
            <pc:docMk/>
            <pc:sldMk cId="326768044" sldId="308"/>
            <ac:spMk id="4" creationId="{A9B71A85-DE4A-D53E-4B69-E4F00DC04A2F}"/>
          </ac:spMkLst>
        </pc:spChg>
        <pc:spChg chg="add mod">
          <ac:chgData name="Stephan, Jay (STFC,ROE,UKATC)" userId="6eeaf1b7-d6e3-4ac4-ba47-4a9677a07f11" providerId="ADAL" clId="{56160DEE-BFB7-4341-BA69-8A8E562D0AFE}" dt="2025-06-26T15:00:51.863" v="4134" actId="20577"/>
          <ac:spMkLst>
            <pc:docMk/>
            <pc:sldMk cId="326768044" sldId="308"/>
            <ac:spMk id="5" creationId="{CEE318A8-D716-A789-A4FC-02D29AF47CE3}"/>
          </ac:spMkLst>
        </pc:spChg>
        <pc:spChg chg="mod">
          <ac:chgData name="Stephan, Jay (STFC,ROE,UKATC)" userId="6eeaf1b7-d6e3-4ac4-ba47-4a9677a07f11" providerId="ADAL" clId="{56160DEE-BFB7-4341-BA69-8A8E562D0AFE}" dt="2025-06-26T14:34:27.076" v="3391" actId="20577"/>
          <ac:spMkLst>
            <pc:docMk/>
            <pc:sldMk cId="326768044" sldId="308"/>
            <ac:spMk id="7" creationId="{3656E654-B7AF-F673-53DE-C4FA3ADEC2AC}"/>
          </ac:spMkLst>
        </pc:spChg>
        <pc:picChg chg="add mod">
          <ac:chgData name="Stephan, Jay (STFC,ROE,UKATC)" userId="6eeaf1b7-d6e3-4ac4-ba47-4a9677a07f11" providerId="ADAL" clId="{56160DEE-BFB7-4341-BA69-8A8E562D0AFE}" dt="2025-06-27T08:22:31.902" v="6095" actId="1037"/>
          <ac:picMkLst>
            <pc:docMk/>
            <pc:sldMk cId="326768044" sldId="308"/>
            <ac:picMk id="6" creationId="{97624B50-EFDA-3E5D-AD68-B7E74CEAA953}"/>
          </ac:picMkLst>
        </pc:picChg>
      </pc:sldChg>
      <pc:sldChg chg="delSp modSp add del mod ord">
        <pc:chgData name="Stephan, Jay (STFC,ROE,UKATC)" userId="6eeaf1b7-d6e3-4ac4-ba47-4a9677a07f11" providerId="ADAL" clId="{56160DEE-BFB7-4341-BA69-8A8E562D0AFE}" dt="2025-06-26T14:52:03.093" v="3833" actId="1076"/>
        <pc:sldMkLst>
          <pc:docMk/>
          <pc:sldMk cId="2460211743" sldId="309"/>
        </pc:sldMkLst>
        <pc:spChg chg="mod">
          <ac:chgData name="Stephan, Jay (STFC,ROE,UKATC)" userId="6eeaf1b7-d6e3-4ac4-ba47-4a9677a07f11" providerId="ADAL" clId="{56160DEE-BFB7-4341-BA69-8A8E562D0AFE}" dt="2025-06-26T14:52:03.093" v="3833" actId="1076"/>
          <ac:spMkLst>
            <pc:docMk/>
            <pc:sldMk cId="2460211743" sldId="309"/>
            <ac:spMk id="7" creationId="{CD711DCD-7738-7F1E-C8E2-F211DFDFD3A1}"/>
          </ac:spMkLst>
        </pc:spChg>
      </pc:sldChg>
      <pc:sldChg chg="addSp delSp modSp add del mod ord">
        <pc:chgData name="Stephan, Jay (STFC,ROE,UKATC)" userId="6eeaf1b7-d6e3-4ac4-ba47-4a9677a07f11" providerId="ADAL" clId="{56160DEE-BFB7-4341-BA69-8A8E562D0AFE}" dt="2025-07-07T17:17:24.978" v="8250" actId="2696"/>
        <pc:sldMkLst>
          <pc:docMk/>
          <pc:sldMk cId="2595914488" sldId="310"/>
        </pc:sldMkLst>
      </pc:sldChg>
      <pc:sldChg chg="addSp delSp modSp add mod ord">
        <pc:chgData name="Stephan, Jay (STFC,ROE,UKATC)" userId="6eeaf1b7-d6e3-4ac4-ba47-4a9677a07f11" providerId="ADAL" clId="{56160DEE-BFB7-4341-BA69-8A8E562D0AFE}" dt="2025-06-26T14:51:57.718" v="3831" actId="1076"/>
        <pc:sldMkLst>
          <pc:docMk/>
          <pc:sldMk cId="1913644195" sldId="311"/>
        </pc:sldMkLst>
        <pc:spChg chg="add mod">
          <ac:chgData name="Stephan, Jay (STFC,ROE,UKATC)" userId="6eeaf1b7-d6e3-4ac4-ba47-4a9677a07f11" providerId="ADAL" clId="{56160DEE-BFB7-4341-BA69-8A8E562D0AFE}" dt="2025-06-26T14:51:57.718" v="3831" actId="1076"/>
          <ac:spMkLst>
            <pc:docMk/>
            <pc:sldMk cId="1913644195" sldId="311"/>
            <ac:spMk id="2" creationId="{40A21371-8A1C-759D-8B18-169E2D61947F}"/>
          </ac:spMkLst>
        </pc:spChg>
      </pc:sldChg>
      <pc:sldChg chg="addSp delSp modSp add mod">
        <pc:chgData name="Stephan, Jay (STFC,ROE,UKATC)" userId="6eeaf1b7-d6e3-4ac4-ba47-4a9677a07f11" providerId="ADAL" clId="{56160DEE-BFB7-4341-BA69-8A8E562D0AFE}" dt="2025-07-08T13:14:32.429" v="8411" actId="20577"/>
        <pc:sldMkLst>
          <pc:docMk/>
          <pc:sldMk cId="1492530291" sldId="312"/>
        </pc:sldMkLst>
        <pc:spChg chg="mod">
          <ac:chgData name="Stephan, Jay (STFC,ROE,UKATC)" userId="6eeaf1b7-d6e3-4ac4-ba47-4a9677a07f11" providerId="ADAL" clId="{56160DEE-BFB7-4341-BA69-8A8E562D0AFE}" dt="2025-07-08T13:14:32.429" v="8411" actId="20577"/>
          <ac:spMkLst>
            <pc:docMk/>
            <pc:sldMk cId="1492530291" sldId="312"/>
            <ac:spMk id="5" creationId="{16E96A31-E963-3A5B-1259-F11B9BFD6F3F}"/>
          </ac:spMkLst>
        </pc:spChg>
        <pc:spChg chg="mod">
          <ac:chgData name="Stephan, Jay (STFC,ROE,UKATC)" userId="6eeaf1b7-d6e3-4ac4-ba47-4a9677a07f11" providerId="ADAL" clId="{56160DEE-BFB7-4341-BA69-8A8E562D0AFE}" dt="2025-06-26T14:45:17.938" v="3773" actId="20577"/>
          <ac:spMkLst>
            <pc:docMk/>
            <pc:sldMk cId="1492530291" sldId="312"/>
            <ac:spMk id="7" creationId="{BD305844-2B2C-816B-BF43-24F8A93E8064}"/>
          </ac:spMkLst>
        </pc:spChg>
      </pc:sldChg>
      <pc:sldMasterChg chg="delSldLayout">
        <pc:chgData name="Stephan, Jay (STFC,ROE,UKATC)" userId="6eeaf1b7-d6e3-4ac4-ba47-4a9677a07f11" providerId="ADAL" clId="{56160DEE-BFB7-4341-BA69-8A8E562D0AFE}" dt="2025-06-26T12:51:04.739" v="28" actId="2696"/>
        <pc:sldMasterMkLst>
          <pc:docMk/>
          <pc:sldMasterMk cId="967685184" sldId="2147483681"/>
        </pc:sldMasterMkLst>
        <pc:sldLayoutChg chg="del">
          <pc:chgData name="Stephan, Jay (STFC,ROE,UKATC)" userId="6eeaf1b7-d6e3-4ac4-ba47-4a9677a07f11" providerId="ADAL" clId="{56160DEE-BFB7-4341-BA69-8A8E562D0AFE}" dt="2025-06-26T12:51:04.739" v="28" actId="2696"/>
          <pc:sldLayoutMkLst>
            <pc:docMk/>
            <pc:sldMasterMk cId="967685184" sldId="2147483681"/>
            <pc:sldLayoutMk cId="1509998030" sldId="214748369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0891A3-B3BF-EE4A-B72F-9DC5677D83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CA953-6AA9-784D-AA53-0836BF688D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19C7E-7B24-274E-8CB7-52C4522250E3}" type="datetimeFigureOut">
              <a:rPr lang="en-US" smtClean="0"/>
              <a:t>7/8/25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7EFAB-CFCF-A74D-B725-295B520F7A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AB5E6-26B5-1D41-A451-AE363F4C6B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41029-40F4-D847-893E-D265EE59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45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7/8/25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35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3D32F-BF25-C9A6-0BEC-11ADF64CD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D60000-4417-AFEC-02FC-B46D1E26D0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FF7A0F-57DE-FD9B-635D-EB2A067CD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FE9A6-D47F-9EDA-E87D-E69DD1C7E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2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25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141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429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10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817FA-1B24-2004-E279-7573AA2E4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0A83E-0904-4015-4A9E-D8394EEEFC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A5C672-A6CD-B659-0CB1-12E02CA71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B4CDC-E1E7-43AC-AEC9-8B55D1225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28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F3649-70EE-E90F-724E-CC17A0E82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4FAEB7-C64B-1A18-D537-794A9C49D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0494B-9904-0CA5-3FB3-385B2D2708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C5C0D-8A54-064B-EBF9-51A4DDF5F7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353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9A0FA-F6C2-8793-5540-9A56BDB19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A01B0-28A8-0F81-A993-B60B473F55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F8999-4B64-59C2-3E0D-0EBA6B496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D4B0E-D7D8-9EA6-49FE-F2EE84D39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60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257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A089A-AC4C-8B4D-B94E-40647C73E0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62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98107-A23F-D59F-52A4-D2129583C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4D9A07-1F01-82F2-9D85-EC1E62DDE3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3380AF-CCF1-1E80-A0C3-185C63978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39831-ADC5-1BC5-EE60-72BE6BB7C4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93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BC371-E7D9-8DD4-3355-4F09032E5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DBB707-D70D-BA4D-8147-A266479F8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16F371-0667-C606-539B-F25169D84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889AC-E271-E3EA-51A0-50B02C2B02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455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00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088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2334A-5A1D-2E95-438F-CF91CCBFC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30D51E-0A92-B91D-8271-930683F89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D0A80C-BC54-C3DB-9C4E-5BCFA046B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132D2-BA5D-C5F7-ECF7-A483CD56E6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37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1A27-3A46-6548-A658-AF078FEDC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235BA-4644-F742-B68A-58857ABFA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258F6-501F-DF4D-BC61-AD3F27C1A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1A04B-89FD-BB4A-BE38-11423AD0E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82FEF-A672-D74A-818C-FD7E25F8D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97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BE78-2DAE-784C-8BDD-1ACFE932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A6CBD-752B-C54A-9472-476012303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EB16F-2AF7-AF4F-BAC0-66A9F203F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97A28-8E57-8849-B304-4BD747CD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34E1A-BF2D-3F43-B5E9-97AA6F77E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33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472D-C6B8-F544-BCBA-6D34B6B8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3B32-686A-E649-86AB-3479FB66E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5A8D1-9377-1742-BBD6-21C94A27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9E8E3-692C-EB47-AE32-1D59637AE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299E9-66F9-CC49-AF60-86ECA79F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61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E006E-3602-3240-801F-364000B45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A57B7-EF2C-3044-B58B-175EDDFEAF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75FEF-E26D-7D4C-9207-D0510ACF4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407D9-439C-464B-B83C-AD392B6C6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BC8E8-C96E-A644-AFCF-9A484B2E3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BDBDA-2F87-E140-8669-57B9B7121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97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C6AA6-F7E1-E941-BB92-88330D63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13033-E229-2848-A214-6BD8D631D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6FF0D-44BC-1845-ADBF-A1BDA30F4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43DBC9-6028-9A46-8CF4-7F90F03B2D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0AFFD-F8E0-FA48-8C05-C1EA3B817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EF13E-80AE-2F4B-99DD-2E1E85D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7/8/25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5D6405-91B4-B742-BE0F-74FC8409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47248F-EB72-3A40-8C00-44A631D3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87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29E50-BA89-B14D-B9B0-2C2D4142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3D20A-A613-5C4C-A2D9-3F3716F2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7/8/25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34657-A7D5-C94F-8190-795F9A70A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68932-BF18-6D41-AAA1-AA62712F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63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04FA24-B38B-8E42-AD9A-46A8FE74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7/8/25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B9E2C-DF1C-3348-A7D0-868403EF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C3B7E-3AE4-3248-816B-42AEABE3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9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46E7B-2B21-4349-A5E8-F51BDA4FD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00EC2-20B6-564C-B497-8BC94D18A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D7AB7-03F9-CB44-8B65-1FA651581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43C11-7DE1-A040-A366-66CFE0770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8A39E-CEDC-5D45-B7A7-427E12ADC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3EE87-F227-0641-991C-BC2504CBA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50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36682-8C5D-5446-8420-6965F374F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959B58-CA83-2541-BFBB-72A596B18F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9452C-75B1-A440-9A3E-16096BEAA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ABED3-0D2E-C24F-AB08-D6551BC9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B2E6C-CD2C-CD47-A952-D2C835A6B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FB704-2EF3-024E-A7B5-B19083B6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49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64499-2F4D-F54B-B034-112AA6F6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2BD32-AEFC-9C43-9EC4-4770BA5A5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B193B-4C5C-8349-A401-B84C817E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25579-668C-6E4A-9506-5AD2E00C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3645-915D-A945-A086-86CD1350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99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6932E-B973-1440-8C8A-A20FC31CE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C55602-66E9-6A44-8E3B-7944447C1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233EE-C4AC-3944-8F41-167DE075E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4130-B4A6-894D-B490-953E3F85E7B4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DC9E0-7443-FC45-B98E-6EEECFAD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199EE-E38E-C842-82B0-22CAA11B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07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43AB9F-A00B-8542-B6B4-49E8A60A8A9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200" y="5556800"/>
            <a:ext cx="2352675" cy="12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F700E1-8806-684B-92DD-38F427D7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4E7C5-4BAD-EE4F-97FA-4ABC35C18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F891B-020E-3848-8F43-83411742E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F4130-B4A6-894D-B490-953E3F85E7B4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B35C3-6F52-0E4C-9B18-32A0FD1E7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25824-A379-764C-93C6-08FD5AE0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36594-A73E-E649-A4D8-85AD0E0F54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FC29CA-7A9A-E748-9B73-272689B3E58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200" y="5558400"/>
            <a:ext cx="2352675" cy="12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8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7/8/25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001108" y="2321738"/>
            <a:ext cx="5628292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400" b="1" spc="-150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Airglow Characterisation for ELT-Era Observations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001108" y="4401038"/>
            <a:ext cx="72361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 Stephan</a:t>
            </a:r>
          </a:p>
          <a:p>
            <a:endParaRPr lang="en-GB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</a:t>
            </a:r>
            <a:r>
              <a:rPr lang="en-GB" sz="2400" dirty="0"/>
              <a:t>é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S</a:t>
            </a:r>
            <a:r>
              <a:rPr lang="en-GB" sz="2400" dirty="0"/>
              <a:t>á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nchez-Janssen</a:t>
            </a:r>
            <a:r>
              <a:rPr lang="en-GB" sz="2400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Elena Valenti</a:t>
            </a:r>
            <a:r>
              <a:rPr lang="en-GB" sz="2400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Jonathan Smoker</a:t>
            </a:r>
            <a:r>
              <a:rPr lang="en-GB" sz="2400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Melanie Kaasinen</a:t>
            </a:r>
            <a:r>
              <a:rPr lang="en-GB" sz="2400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EC1FC5-6C9A-764C-BC5C-6B94EC487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00" y="140400"/>
            <a:ext cx="3619500" cy="1866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0629F1-D1B5-5957-5A65-D6CE43996D5D}"/>
              </a:ext>
            </a:extLst>
          </p:cNvPr>
          <p:cNvSpPr txBox="1"/>
          <p:nvPr/>
        </p:nvSpPr>
        <p:spPr>
          <a:xfrm>
            <a:off x="106016" y="6411668"/>
            <a:ext cx="11668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1: STFC-UKRI / Isaac Newton Group, 2: European Southern Observatory, 3: Australian National University</a:t>
            </a:r>
          </a:p>
        </p:txBody>
      </p:sp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31784-299D-65F0-E2E9-FB0D02689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354E90-E86C-9EFF-0E28-7EF8584C1AE7}"/>
              </a:ext>
            </a:extLst>
          </p:cNvPr>
          <p:cNvSpPr/>
          <p:nvPr/>
        </p:nvSpPr>
        <p:spPr>
          <a:xfrm>
            <a:off x="202067" y="2022550"/>
            <a:ext cx="11782168" cy="3192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C1417-7163-9A2B-1A8F-53F065E914AD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Line list</a:t>
            </a:r>
          </a:p>
        </p:txBody>
      </p:sp>
      <p:sp>
        <p:nvSpPr>
          <p:cNvPr id="25" name="Content Placeholder 1029">
            <a:extLst>
              <a:ext uri="{FF2B5EF4-FFF2-40B4-BE49-F238E27FC236}">
                <a16:creationId xmlns:a16="http://schemas.microsoft.com/office/drawing/2014/main" id="{F9352FF6-C939-1337-3890-0AAFDE08E09A}"/>
              </a:ext>
            </a:extLst>
          </p:cNvPr>
          <p:cNvSpPr txBox="1">
            <a:spLocks/>
          </p:cNvSpPr>
          <p:nvPr/>
        </p:nvSpPr>
        <p:spPr>
          <a:xfrm>
            <a:off x="942891" y="2809630"/>
            <a:ext cx="3849624" cy="384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200" dirty="0">
              <a:effectLst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55E262F-329B-6F6C-87D9-5A73E1D02FCD}"/>
              </a:ext>
            </a:extLst>
          </p:cNvPr>
          <p:cNvSpPr txBox="1">
            <a:spLocks/>
          </p:cNvSpPr>
          <p:nvPr/>
        </p:nvSpPr>
        <p:spPr>
          <a:xfrm>
            <a:off x="1655305" y="5587467"/>
            <a:ext cx="11306143" cy="1947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GB" sz="2200" dirty="0"/>
          </a:p>
        </p:txBody>
      </p:sp>
      <p:pic>
        <p:nvPicPr>
          <p:cNvPr id="24" name="Picture 23" descr="A graph of a graph showing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21A7F0B3-C27B-58CA-F0F7-2594BA1D5D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00" b="1833"/>
          <a:stretch>
            <a:fillRect/>
          </a:stretch>
        </p:blipFill>
        <p:spPr>
          <a:xfrm>
            <a:off x="217842" y="2120341"/>
            <a:ext cx="11620769" cy="304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DDF0DCF-6BCF-C86B-234C-2B4ED45F749C}"/>
              </a:ext>
            </a:extLst>
          </p:cNvPr>
          <p:cNvSpPr/>
          <p:nvPr/>
        </p:nvSpPr>
        <p:spPr>
          <a:xfrm>
            <a:off x="1037347" y="4147547"/>
            <a:ext cx="239340" cy="59528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5226482-1B59-59DA-95D6-451EDC0A339A}"/>
              </a:ext>
            </a:extLst>
          </p:cNvPr>
          <p:cNvSpPr/>
          <p:nvPr/>
        </p:nvSpPr>
        <p:spPr>
          <a:xfrm>
            <a:off x="3648524" y="4155399"/>
            <a:ext cx="239340" cy="5952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6043F8-A7A2-8600-2262-F882C51C48F5}"/>
              </a:ext>
            </a:extLst>
          </p:cNvPr>
          <p:cNvSpPr/>
          <p:nvPr/>
        </p:nvSpPr>
        <p:spPr>
          <a:xfrm>
            <a:off x="5090489" y="4155399"/>
            <a:ext cx="239340" cy="59528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85AFC6-010B-6E03-BEAA-020C2DB908E0}"/>
              </a:ext>
            </a:extLst>
          </p:cNvPr>
          <p:cNvSpPr/>
          <p:nvPr/>
        </p:nvSpPr>
        <p:spPr>
          <a:xfrm>
            <a:off x="7527800" y="4155399"/>
            <a:ext cx="239340" cy="59528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66D8AC-F6F6-D617-48F3-59F94B2CC5AF}"/>
              </a:ext>
            </a:extLst>
          </p:cNvPr>
          <p:cNvSpPr txBox="1">
            <a:spLocks/>
          </p:cNvSpPr>
          <p:nvPr/>
        </p:nvSpPr>
        <p:spPr>
          <a:xfrm>
            <a:off x="403341" y="1178473"/>
            <a:ext cx="11238158" cy="24268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To find the transition associated with a line,  we can model and predict emissions (</a:t>
            </a:r>
            <a:r>
              <a:rPr lang="en-GB" sz="2200" dirty="0">
                <a:solidFill>
                  <a:srgbClr val="FF0000"/>
                </a:solidFill>
              </a:rPr>
              <a:t>Noll et al. 2025 in red</a:t>
            </a:r>
            <a:r>
              <a:rPr lang="en-GB" sz="2200" dirty="0"/>
              <a:t>). </a:t>
            </a: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But this still leaves </a:t>
            </a:r>
            <a:r>
              <a:rPr lang="en-GB" sz="2200" dirty="0">
                <a:solidFill>
                  <a:srgbClr val="FFC000"/>
                </a:solidFill>
              </a:rPr>
              <a:t>unknowns</a:t>
            </a:r>
            <a:r>
              <a:rPr lang="en-GB" sz="2200" dirty="0"/>
              <a:t>!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6739C1-5354-8177-C18A-82FF449F2BAA}"/>
              </a:ext>
            </a:extLst>
          </p:cNvPr>
          <p:cNvSpPr txBox="1">
            <a:spLocks/>
          </p:cNvSpPr>
          <p:nvPr/>
        </p:nvSpPr>
        <p:spPr>
          <a:xfrm>
            <a:off x="2720650" y="5399690"/>
            <a:ext cx="9263585" cy="24268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Nevertheless, we will have a NIR line list ready for ELT observations:</a:t>
            </a:r>
          </a:p>
          <a:p>
            <a:r>
              <a:rPr lang="en-GB" sz="2200" b="1" dirty="0">
                <a:solidFill>
                  <a:schemeClr val="tx1">
                    <a:lumMod val="50000"/>
                  </a:schemeClr>
                </a:solidFill>
              </a:rPr>
              <a:t>H-band: we find ~2-4x more lines as Oliva</a:t>
            </a:r>
          </a:p>
          <a:p>
            <a:r>
              <a:rPr lang="en-GB" sz="2200" b="1" dirty="0">
                <a:solidFill>
                  <a:schemeClr val="tx1">
                    <a:lumMod val="50000"/>
                  </a:schemeClr>
                </a:solidFill>
              </a:rPr>
              <a:t>J-band: ~2-3x</a:t>
            </a:r>
          </a:p>
        </p:txBody>
      </p:sp>
    </p:spTree>
    <p:extLst>
      <p:ext uri="{BB962C8B-B14F-4D97-AF65-F5344CB8AC3E}">
        <p14:creationId xmlns:p14="http://schemas.microsoft.com/office/powerpoint/2010/main" val="412165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BC5AD-92E9-A9D6-AC09-243605126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642A68-28E4-D03A-71D2-E5BFD9F8AFE7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Spatial variation</a:t>
            </a:r>
          </a:p>
        </p:txBody>
      </p:sp>
      <p:sp>
        <p:nvSpPr>
          <p:cNvPr id="2" name="Content Placeholder 1029">
            <a:extLst>
              <a:ext uri="{FF2B5EF4-FFF2-40B4-BE49-F238E27FC236}">
                <a16:creationId xmlns:a16="http://schemas.microsoft.com/office/drawing/2014/main" id="{54A74BD6-97A4-B0B7-56F6-6BC62F461DF3}"/>
              </a:ext>
            </a:extLst>
          </p:cNvPr>
          <p:cNvSpPr txBox="1">
            <a:spLocks/>
          </p:cNvSpPr>
          <p:nvPr/>
        </p:nvSpPr>
        <p:spPr>
          <a:xfrm>
            <a:off x="1472977" y="1377830"/>
            <a:ext cx="3449207" cy="3380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200" dirty="0"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0CE72B-FF94-CDA5-B900-A843570E92FA}"/>
              </a:ext>
            </a:extLst>
          </p:cNvPr>
          <p:cNvSpPr/>
          <p:nvPr/>
        </p:nvSpPr>
        <p:spPr>
          <a:xfrm>
            <a:off x="1003744" y="1216804"/>
            <a:ext cx="10075072" cy="42430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graph of a person's pulse&#10;&#10;Description automatically generated with medium confidence">
            <a:extLst>
              <a:ext uri="{FF2B5EF4-FFF2-40B4-BE49-F238E27FC236}">
                <a16:creationId xmlns:a16="http://schemas.microsoft.com/office/drawing/2014/main" id="{A5E333C8-0645-1DDE-81E7-D9BAD62D6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r="2494"/>
          <a:stretch/>
        </p:blipFill>
        <p:spPr>
          <a:xfrm>
            <a:off x="1081910" y="1294394"/>
            <a:ext cx="9899859" cy="2456047"/>
          </a:xfrm>
          <a:prstGeom prst="rect">
            <a:avLst/>
          </a:prstGeom>
        </p:spPr>
      </p:pic>
      <p:pic>
        <p:nvPicPr>
          <p:cNvPr id="10" name="Picture 9" descr="A close-up of a blue and purple graph&#10;&#10;Description automatically generated">
            <a:extLst>
              <a:ext uri="{FF2B5EF4-FFF2-40B4-BE49-F238E27FC236}">
                <a16:creationId xmlns:a16="http://schemas.microsoft.com/office/drawing/2014/main" id="{679795F4-EA7A-7925-A290-F5036AEEC5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r="695" b="5679"/>
          <a:stretch/>
        </p:blipFill>
        <p:spPr>
          <a:xfrm>
            <a:off x="1121134" y="3696921"/>
            <a:ext cx="9934998" cy="17111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C5EE74-AC9F-7ABE-364F-3CF184922A59}"/>
              </a:ext>
            </a:extLst>
          </p:cNvPr>
          <p:cNvSpPr/>
          <p:nvPr/>
        </p:nvSpPr>
        <p:spPr>
          <a:xfrm>
            <a:off x="8709558" y="3993451"/>
            <a:ext cx="1680967" cy="2637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CDD04C-4E50-09B7-2062-85F0560553BD}"/>
              </a:ext>
            </a:extLst>
          </p:cNvPr>
          <p:cNvSpPr/>
          <p:nvPr/>
        </p:nvSpPr>
        <p:spPr>
          <a:xfrm>
            <a:off x="8709558" y="4777015"/>
            <a:ext cx="1680967" cy="267591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690425-85BF-B77C-9C35-A7C3F6A89D80}"/>
              </a:ext>
            </a:extLst>
          </p:cNvPr>
          <p:cNvCxnSpPr>
            <a:cxnSpLocks/>
          </p:cNvCxnSpPr>
          <p:nvPr/>
        </p:nvCxnSpPr>
        <p:spPr>
          <a:xfrm flipH="1" flipV="1">
            <a:off x="1702905" y="3306943"/>
            <a:ext cx="7006653" cy="6865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F53BD4-5D38-D817-0615-42E8ADDCF932}"/>
              </a:ext>
            </a:extLst>
          </p:cNvPr>
          <p:cNvCxnSpPr>
            <a:cxnSpLocks/>
          </p:cNvCxnSpPr>
          <p:nvPr/>
        </p:nvCxnSpPr>
        <p:spPr>
          <a:xfrm flipV="1">
            <a:off x="10390525" y="3333447"/>
            <a:ext cx="496136" cy="66000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2C6E6A0-AB60-74C5-CCF5-7A147808A573}"/>
              </a:ext>
            </a:extLst>
          </p:cNvPr>
          <p:cNvSpPr txBox="1">
            <a:spLocks/>
          </p:cNvSpPr>
          <p:nvPr/>
        </p:nvSpPr>
        <p:spPr>
          <a:xfrm>
            <a:off x="2580061" y="5696004"/>
            <a:ext cx="9387377" cy="688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CRIRES+ has a 10” slit – so we can identify how lines vary spatially on the sky in a frame.</a:t>
            </a:r>
          </a:p>
        </p:txBody>
      </p:sp>
    </p:spTree>
    <p:extLst>
      <p:ext uri="{BB962C8B-B14F-4D97-AF65-F5344CB8AC3E}">
        <p14:creationId xmlns:p14="http://schemas.microsoft.com/office/powerpoint/2010/main" val="1885011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23FED-FC2F-B90E-F37E-3204BB60A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64B090-3AD9-B499-9344-F74E38762EDB}"/>
              </a:ext>
            </a:extLst>
          </p:cNvPr>
          <p:cNvSpPr/>
          <p:nvPr/>
        </p:nvSpPr>
        <p:spPr>
          <a:xfrm>
            <a:off x="5062424" y="1157798"/>
            <a:ext cx="6713261" cy="46616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 descr="A graph of a graph&#10;&#10;AI-generated content may be incorrect.">
            <a:extLst>
              <a:ext uri="{FF2B5EF4-FFF2-40B4-BE49-F238E27FC236}">
                <a16:creationId xmlns:a16="http://schemas.microsoft.com/office/drawing/2014/main" id="{E102C8AA-42BA-A759-7FCA-27D7BFCC65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28"/>
          <a:stretch>
            <a:fillRect/>
          </a:stretch>
        </p:blipFill>
        <p:spPr>
          <a:xfrm>
            <a:off x="5075677" y="1301855"/>
            <a:ext cx="6639244" cy="44472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50CFA7-6BBD-96CA-A9F5-94BC08BB10BF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Spatial variation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98E243-B997-ADFB-18BF-55F91B652ACD}"/>
              </a:ext>
            </a:extLst>
          </p:cNvPr>
          <p:cNvSpPr/>
          <p:nvPr/>
        </p:nvSpPr>
        <p:spPr>
          <a:xfrm>
            <a:off x="416314" y="1387942"/>
            <a:ext cx="428820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calibrating for instrument response:</a:t>
            </a:r>
          </a:p>
          <a:p>
            <a:endParaRPr lang="en-GB" sz="2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GB" sz="2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find no real evidence for airglow spatial variation for 10” scales over 10 minutes.</a:t>
            </a:r>
          </a:p>
          <a:p>
            <a:endParaRPr lang="en-GB" sz="2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D75026-B28B-0B04-DB8A-1BE321D3AE88}"/>
              </a:ext>
            </a:extLst>
          </p:cNvPr>
          <p:cNvSpPr txBox="1"/>
          <p:nvPr/>
        </p:nvSpPr>
        <p:spPr>
          <a:xfrm>
            <a:off x="10095630" y="4457574"/>
            <a:ext cx="143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'Dodgy’ end of the slit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C5547F-2EA8-8F65-74AC-AC14E1EEFC7F}"/>
              </a:ext>
            </a:extLst>
          </p:cNvPr>
          <p:cNvCxnSpPr/>
          <p:nvPr/>
        </p:nvCxnSpPr>
        <p:spPr>
          <a:xfrm>
            <a:off x="10230678" y="4399720"/>
            <a:ext cx="129871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2735231-CE1D-FD38-A048-64F01E7B36FF}"/>
              </a:ext>
            </a:extLst>
          </p:cNvPr>
          <p:cNvSpPr txBox="1"/>
          <p:nvPr/>
        </p:nvSpPr>
        <p:spPr>
          <a:xfrm>
            <a:off x="6422121" y="3938055"/>
            <a:ext cx="2046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Variation between these lines should be coherent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60E9075-E1F2-1CF9-90E7-2231018DCEDD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7420588" y="3525471"/>
            <a:ext cx="24542" cy="412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514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31804-D3EF-A64C-9C6F-599C31D9E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CD87EEF-3188-F1B9-0CD6-72797010CD5A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Temporal variation</a:t>
            </a:r>
          </a:p>
        </p:txBody>
      </p:sp>
      <p:sp>
        <p:nvSpPr>
          <p:cNvPr id="2" name="Content Placeholder 1029">
            <a:extLst>
              <a:ext uri="{FF2B5EF4-FFF2-40B4-BE49-F238E27FC236}">
                <a16:creationId xmlns:a16="http://schemas.microsoft.com/office/drawing/2014/main" id="{B18F8490-61AD-3904-F1E5-39F3407743A5}"/>
              </a:ext>
            </a:extLst>
          </p:cNvPr>
          <p:cNvSpPr txBox="1">
            <a:spLocks/>
          </p:cNvSpPr>
          <p:nvPr/>
        </p:nvSpPr>
        <p:spPr>
          <a:xfrm>
            <a:off x="942891" y="1921739"/>
            <a:ext cx="3849624" cy="384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200" dirty="0"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433EFE-DA88-5ED7-108B-0579AC42A491}"/>
              </a:ext>
            </a:extLst>
          </p:cNvPr>
          <p:cNvSpPr/>
          <p:nvPr/>
        </p:nvSpPr>
        <p:spPr>
          <a:xfrm>
            <a:off x="9502550" y="938256"/>
            <a:ext cx="2535725" cy="46575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DDB707-70B9-89DE-AA0E-97BA1D634DE1}"/>
              </a:ext>
            </a:extLst>
          </p:cNvPr>
          <p:cNvSpPr/>
          <p:nvPr/>
        </p:nvSpPr>
        <p:spPr>
          <a:xfrm>
            <a:off x="453225" y="2751150"/>
            <a:ext cx="8945217" cy="28386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6B88BF-DD77-F4F7-3150-FB597BDE7EA3}"/>
              </a:ext>
            </a:extLst>
          </p:cNvPr>
          <p:cNvSpPr txBox="1">
            <a:spLocks/>
          </p:cNvSpPr>
          <p:nvPr/>
        </p:nvSpPr>
        <p:spPr>
          <a:xfrm>
            <a:off x="461176" y="1170600"/>
            <a:ext cx="8806854" cy="24713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We aim to investigate airglow temporal variations, finding variable line groups, distinct temporal scales, etc. </a:t>
            </a:r>
          </a:p>
          <a:p>
            <a:pPr marL="0" indent="0">
              <a:buFont typeface="Wingdings" pitchFamily="2" charset="2"/>
              <a:buNone/>
            </a:pPr>
            <a:r>
              <a:rPr lang="en-GB" sz="2200" b="1" dirty="0">
                <a:solidFill>
                  <a:schemeClr val="tx1">
                    <a:lumMod val="50000"/>
                  </a:schemeClr>
                </a:solidFill>
              </a:rPr>
              <a:t>This typical example suggests ~10% variation is realistic over 10 mins for both bright and faint lines.</a:t>
            </a:r>
          </a:p>
        </p:txBody>
      </p:sp>
      <p:pic>
        <p:nvPicPr>
          <p:cNvPr id="8" name="Picture 7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79231856-52E1-629D-89FF-4B106EF2C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3441" r="1254" b="5157"/>
          <a:stretch/>
        </p:blipFill>
        <p:spPr>
          <a:xfrm>
            <a:off x="516835" y="2830663"/>
            <a:ext cx="8825948" cy="2704810"/>
          </a:xfrm>
          <a:prstGeom prst="rect">
            <a:avLst/>
          </a:prstGeom>
        </p:spPr>
      </p:pic>
      <p:pic>
        <p:nvPicPr>
          <p:cNvPr id="9" name="Picture 8" descr="A graph of a graph showing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A8633F4E-4CFC-1506-3EB3-8DB75DFEF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923" y="1003775"/>
            <a:ext cx="2393500" cy="454913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ED40D7-CC6D-966E-5118-EA5736F84B0A}"/>
              </a:ext>
            </a:extLst>
          </p:cNvPr>
          <p:cNvCxnSpPr/>
          <p:nvPr/>
        </p:nvCxnSpPr>
        <p:spPr>
          <a:xfrm flipH="1">
            <a:off x="2344081" y="3514535"/>
            <a:ext cx="35368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2A3AFD-194D-A79D-C375-9B82AC292B3E}"/>
              </a:ext>
            </a:extLst>
          </p:cNvPr>
          <p:cNvCxnSpPr/>
          <p:nvPr/>
        </p:nvCxnSpPr>
        <p:spPr>
          <a:xfrm flipH="1">
            <a:off x="7382871" y="3942137"/>
            <a:ext cx="35368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4DC705-2BD8-A1D8-FB34-4F568F07176D}"/>
              </a:ext>
            </a:extLst>
          </p:cNvPr>
          <p:cNvCxnSpPr/>
          <p:nvPr/>
        </p:nvCxnSpPr>
        <p:spPr>
          <a:xfrm flipH="1">
            <a:off x="1990397" y="3195080"/>
            <a:ext cx="35368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5BD8F0-3358-C3E6-EC8D-3130C93AEEBF}"/>
              </a:ext>
            </a:extLst>
          </p:cNvPr>
          <p:cNvCxnSpPr/>
          <p:nvPr/>
        </p:nvCxnSpPr>
        <p:spPr>
          <a:xfrm flipH="1">
            <a:off x="7382872" y="4093246"/>
            <a:ext cx="353683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3C0461-CB71-6507-AA26-9B2E927443C3}"/>
              </a:ext>
            </a:extLst>
          </p:cNvPr>
          <p:cNvCxnSpPr/>
          <p:nvPr/>
        </p:nvCxnSpPr>
        <p:spPr>
          <a:xfrm flipH="1">
            <a:off x="1997326" y="3359807"/>
            <a:ext cx="353683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BCBA6F-A10B-4F9D-BCD5-09F80AECE28C}"/>
              </a:ext>
            </a:extLst>
          </p:cNvPr>
          <p:cNvCxnSpPr/>
          <p:nvPr/>
        </p:nvCxnSpPr>
        <p:spPr>
          <a:xfrm flipH="1">
            <a:off x="2344080" y="3599405"/>
            <a:ext cx="353683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6FA8AF-E465-3CFE-BE7B-028B2D79FC75}"/>
              </a:ext>
            </a:extLst>
          </p:cNvPr>
          <p:cNvCxnSpPr>
            <a:cxnSpLocks/>
          </p:cNvCxnSpPr>
          <p:nvPr/>
        </p:nvCxnSpPr>
        <p:spPr>
          <a:xfrm flipV="1">
            <a:off x="2689450" y="3497472"/>
            <a:ext cx="0" cy="936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AD9580B-4B28-1D69-6CA3-88C60317C552}"/>
              </a:ext>
            </a:extLst>
          </p:cNvPr>
          <p:cNvCxnSpPr>
            <a:cxnSpLocks/>
          </p:cNvCxnSpPr>
          <p:nvPr/>
        </p:nvCxnSpPr>
        <p:spPr>
          <a:xfrm flipV="1">
            <a:off x="1990397" y="3195080"/>
            <a:ext cx="0" cy="1519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81AD891-08A9-7ACF-54DC-A06BA9924E40}"/>
              </a:ext>
            </a:extLst>
          </p:cNvPr>
          <p:cNvCxnSpPr>
            <a:cxnSpLocks/>
          </p:cNvCxnSpPr>
          <p:nvPr/>
        </p:nvCxnSpPr>
        <p:spPr>
          <a:xfrm flipV="1">
            <a:off x="7391184" y="3927721"/>
            <a:ext cx="0" cy="165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1E65708-CB87-CEE0-1D82-87753105C1F5}"/>
              </a:ext>
            </a:extLst>
          </p:cNvPr>
          <p:cNvSpPr txBox="1"/>
          <p:nvPr/>
        </p:nvSpPr>
        <p:spPr>
          <a:xfrm>
            <a:off x="1363756" y="3086409"/>
            <a:ext cx="75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D63B48-01D7-3B4C-6A67-8E7D78C92417}"/>
              </a:ext>
            </a:extLst>
          </p:cNvPr>
          <p:cNvSpPr txBox="1"/>
          <p:nvPr/>
        </p:nvSpPr>
        <p:spPr>
          <a:xfrm>
            <a:off x="2729714" y="3359616"/>
            <a:ext cx="75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C7A85E-0EE4-35F7-4AB6-A5B90B126E64}"/>
              </a:ext>
            </a:extLst>
          </p:cNvPr>
          <p:cNvSpPr txBox="1"/>
          <p:nvPr/>
        </p:nvSpPr>
        <p:spPr>
          <a:xfrm>
            <a:off x="6762394" y="3837576"/>
            <a:ext cx="75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18%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B03B82-5EEC-B5BA-649D-DD970090BA68}"/>
              </a:ext>
            </a:extLst>
          </p:cNvPr>
          <p:cNvCxnSpPr/>
          <p:nvPr/>
        </p:nvCxnSpPr>
        <p:spPr>
          <a:xfrm flipH="1">
            <a:off x="10563867" y="1594560"/>
            <a:ext cx="35368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FFBAFC6-555E-07CF-6B3B-981764443CAA}"/>
              </a:ext>
            </a:extLst>
          </p:cNvPr>
          <p:cNvCxnSpPr/>
          <p:nvPr/>
        </p:nvCxnSpPr>
        <p:spPr>
          <a:xfrm flipH="1">
            <a:off x="10913292" y="1604281"/>
            <a:ext cx="35368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DC9B301-CC45-A53E-EB09-B14D73FCB9F3}"/>
              </a:ext>
            </a:extLst>
          </p:cNvPr>
          <p:cNvCxnSpPr/>
          <p:nvPr/>
        </p:nvCxnSpPr>
        <p:spPr>
          <a:xfrm flipH="1">
            <a:off x="10925993" y="1931206"/>
            <a:ext cx="353683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17D249-6C08-9F0C-041E-C16BC2AFE91F}"/>
              </a:ext>
            </a:extLst>
          </p:cNvPr>
          <p:cNvCxnSpPr/>
          <p:nvPr/>
        </p:nvCxnSpPr>
        <p:spPr>
          <a:xfrm flipH="1">
            <a:off x="10563868" y="1890015"/>
            <a:ext cx="353683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FCC4F3-B4BC-1BFF-B0DC-FF81324503A6}"/>
              </a:ext>
            </a:extLst>
          </p:cNvPr>
          <p:cNvCxnSpPr>
            <a:cxnSpLocks/>
          </p:cNvCxnSpPr>
          <p:nvPr/>
        </p:nvCxnSpPr>
        <p:spPr>
          <a:xfrm flipH="1" flipV="1">
            <a:off x="11257201" y="1608655"/>
            <a:ext cx="9774" cy="3171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DB7EA7B-6E09-1140-A5A3-70DACB62E0C2}"/>
              </a:ext>
            </a:extLst>
          </p:cNvPr>
          <p:cNvCxnSpPr>
            <a:cxnSpLocks/>
          </p:cNvCxnSpPr>
          <p:nvPr/>
        </p:nvCxnSpPr>
        <p:spPr>
          <a:xfrm flipV="1">
            <a:off x="10563867" y="1600750"/>
            <a:ext cx="0" cy="2710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357D689-1649-A8E4-E2BD-5F8216DE33C1}"/>
              </a:ext>
            </a:extLst>
          </p:cNvPr>
          <p:cNvSpPr txBox="1"/>
          <p:nvPr/>
        </p:nvSpPr>
        <p:spPr>
          <a:xfrm>
            <a:off x="10075079" y="1551624"/>
            <a:ext cx="607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BEFE7-FF24-8ABB-0CD6-5BDF140682E9}"/>
              </a:ext>
            </a:extLst>
          </p:cNvPr>
          <p:cNvSpPr txBox="1"/>
          <p:nvPr/>
        </p:nvSpPr>
        <p:spPr>
          <a:xfrm>
            <a:off x="11266975" y="1582513"/>
            <a:ext cx="57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9%</a:t>
            </a:r>
          </a:p>
        </p:txBody>
      </p:sp>
    </p:spTree>
    <p:extLst>
      <p:ext uri="{BB962C8B-B14F-4D97-AF65-F5344CB8AC3E}">
        <p14:creationId xmlns:p14="http://schemas.microsoft.com/office/powerpoint/2010/main" val="3581165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391C6-A465-B95F-D48B-4234E3B0F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56E654-B7AF-F673-53DE-C4FA3ADEC2AC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 for MOSAIC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2E792D-A939-D681-BE4F-90F37FA64A8D}"/>
              </a:ext>
            </a:extLst>
          </p:cNvPr>
          <p:cNvSpPr/>
          <p:nvPr/>
        </p:nvSpPr>
        <p:spPr>
          <a:xfrm>
            <a:off x="923013" y="2460965"/>
            <a:ext cx="10688200" cy="30644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1029">
            <a:extLst>
              <a:ext uri="{FF2B5EF4-FFF2-40B4-BE49-F238E27FC236}">
                <a16:creationId xmlns:a16="http://schemas.microsoft.com/office/drawing/2014/main" id="{699FFD92-E5F1-1114-BA63-661E41A232C3}"/>
              </a:ext>
            </a:extLst>
          </p:cNvPr>
          <p:cNvSpPr txBox="1">
            <a:spLocks/>
          </p:cNvSpPr>
          <p:nvPr/>
        </p:nvSpPr>
        <p:spPr>
          <a:xfrm>
            <a:off x="942891" y="1921739"/>
            <a:ext cx="3849624" cy="384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200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B71A85-DE4A-D53E-4B69-E4F00DC04A2F}"/>
              </a:ext>
            </a:extLst>
          </p:cNvPr>
          <p:cNvSpPr txBox="1"/>
          <p:nvPr/>
        </p:nvSpPr>
        <p:spPr>
          <a:xfrm>
            <a:off x="684473" y="1196437"/>
            <a:ext cx="1068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Our detected spatial and temporal variations can be used to inform sky-subtraction techniques.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Faint lines blend to form pseudo-continuum at MOSAIC’s resolution.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E318A8-D716-A789-A4FC-02D29AF47CE3}"/>
              </a:ext>
            </a:extLst>
          </p:cNvPr>
          <p:cNvSpPr txBox="1">
            <a:spLocks/>
          </p:cNvSpPr>
          <p:nvPr/>
        </p:nvSpPr>
        <p:spPr>
          <a:xfrm>
            <a:off x="760651" y="1476582"/>
            <a:ext cx="11431349" cy="39093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GB" sz="2200" dirty="0"/>
          </a:p>
        </p:txBody>
      </p:sp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97624B50-EFDA-3E5D-AD68-B7E74CEAA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68" y="2530895"/>
            <a:ext cx="10570472" cy="292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8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84969-955A-0437-ECB7-60C40CEC0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D305844-2B2C-816B-BF43-24F8A93E8064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Remarks</a:t>
            </a:r>
          </a:p>
        </p:txBody>
      </p:sp>
      <p:sp>
        <p:nvSpPr>
          <p:cNvPr id="3" name="Content Placeholder 1029">
            <a:extLst>
              <a:ext uri="{FF2B5EF4-FFF2-40B4-BE49-F238E27FC236}">
                <a16:creationId xmlns:a16="http://schemas.microsoft.com/office/drawing/2014/main" id="{92A9C5F3-427F-E4BE-6148-1A9AE1F25F82}"/>
              </a:ext>
            </a:extLst>
          </p:cNvPr>
          <p:cNvSpPr txBox="1">
            <a:spLocks/>
          </p:cNvSpPr>
          <p:nvPr/>
        </p:nvSpPr>
        <p:spPr>
          <a:xfrm>
            <a:off x="942891" y="1921739"/>
            <a:ext cx="3849624" cy="384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200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09A1DE-9667-AB2C-453E-2BCB3B275E50}"/>
              </a:ext>
            </a:extLst>
          </p:cNvPr>
          <p:cNvSpPr txBox="1"/>
          <p:nvPr/>
        </p:nvSpPr>
        <p:spPr>
          <a:xfrm>
            <a:off x="942891" y="1737073"/>
            <a:ext cx="943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E96A31-E963-3A5B-1259-F11B9BFD6F3F}"/>
              </a:ext>
            </a:extLst>
          </p:cNvPr>
          <p:cNvSpPr txBox="1">
            <a:spLocks/>
          </p:cNvSpPr>
          <p:nvPr/>
        </p:nvSpPr>
        <p:spPr>
          <a:xfrm>
            <a:off x="760651" y="1476582"/>
            <a:ext cx="11431349" cy="39093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Airglow is a challenge that needs to be removed from ELT observations to exploit its full potential.</a:t>
            </a:r>
          </a:p>
          <a:p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Airglow is currently not well characterised.</a:t>
            </a:r>
          </a:p>
          <a:p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By the time the ELT running, we hope to have such a characterisation in the NIR.</a:t>
            </a:r>
          </a:p>
          <a:p>
            <a:endParaRPr lang="en-GB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Current results suggest:</a:t>
            </a:r>
          </a:p>
          <a:p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We will expand on existing catalogues by 2-4x.</a:t>
            </a:r>
          </a:p>
          <a:p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Spatial variations in line strength over 10” and 10 minutes are negligible.</a:t>
            </a:r>
          </a:p>
          <a:p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Temporal variations on 10-minute scales are significant.</a:t>
            </a:r>
          </a:p>
        </p:txBody>
      </p:sp>
    </p:spTree>
    <p:extLst>
      <p:ext uri="{BB962C8B-B14F-4D97-AF65-F5344CB8AC3E}">
        <p14:creationId xmlns:p14="http://schemas.microsoft.com/office/powerpoint/2010/main" val="1492530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6A358-CF8A-9741-9C85-A77CCE375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842" y="2813050"/>
            <a:ext cx="7442200" cy="1231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273127-A4C8-B643-890C-2DC4FD2D6A30}"/>
              </a:ext>
            </a:extLst>
          </p:cNvPr>
          <p:cNvSpPr/>
          <p:nvPr/>
        </p:nvSpPr>
        <p:spPr>
          <a:xfrm>
            <a:off x="5092243" y="5904254"/>
            <a:ext cx="11756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@UKATC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ADC1DB-59A1-C947-A1DF-E1F6257963DC}"/>
              </a:ext>
            </a:extLst>
          </p:cNvPr>
          <p:cNvSpPr/>
          <p:nvPr/>
        </p:nvSpPr>
        <p:spPr>
          <a:xfrm>
            <a:off x="272643" y="5904254"/>
            <a:ext cx="40587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Astronomy Technology Centre</a:t>
            </a:r>
          </a:p>
        </p:txBody>
      </p:sp>
      <p:pic>
        <p:nvPicPr>
          <p:cNvPr id="11" name="Picture 10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7C6E7140-A8AE-C54D-B59F-7F11F26FB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582" y="5994000"/>
            <a:ext cx="236330" cy="194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C8812B-5BFC-AE46-AA13-DE5A6FE56D0E}"/>
              </a:ext>
            </a:extLst>
          </p:cNvPr>
          <p:cNvSpPr/>
          <p:nvPr/>
        </p:nvSpPr>
        <p:spPr>
          <a:xfrm>
            <a:off x="6998640" y="5904254"/>
            <a:ext cx="14548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RoyalObs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EC7301CA-B9FA-EF48-997D-492F5F2B2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979" y="5994000"/>
            <a:ext cx="236330" cy="19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4A0C01-6232-3740-B34F-A6E02F156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200" y="140400"/>
            <a:ext cx="36195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0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09B4AF-E4A1-5990-B271-602A01EE1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89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95C4020-E145-07DE-C3E3-10E36D3532CD}"/>
              </a:ext>
            </a:extLst>
          </p:cNvPr>
          <p:cNvSpPr txBox="1">
            <a:spLocks/>
          </p:cNvSpPr>
          <p:nvPr/>
        </p:nvSpPr>
        <p:spPr bwMode="black">
          <a:xfrm>
            <a:off x="467835" y="529053"/>
            <a:ext cx="2087379" cy="99416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VLT</a:t>
            </a:r>
          </a:p>
        </p:txBody>
      </p:sp>
    </p:spTree>
    <p:extLst>
      <p:ext uri="{BB962C8B-B14F-4D97-AF65-F5344CB8AC3E}">
        <p14:creationId xmlns:p14="http://schemas.microsoft.com/office/powerpoint/2010/main" val="1070754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DE6E8A7-42EF-BB08-02DC-2D6424A9B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5849507-FBDB-47BB-85E4-D116CC932AD9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Recovering the Science</a:t>
            </a:r>
          </a:p>
        </p:txBody>
      </p:sp>
      <p:sp>
        <p:nvSpPr>
          <p:cNvPr id="2" name="Content Placeholder 1029">
            <a:extLst>
              <a:ext uri="{FF2B5EF4-FFF2-40B4-BE49-F238E27FC236}">
                <a16:creationId xmlns:a16="http://schemas.microsoft.com/office/drawing/2014/main" id="{7F66D9B6-5ECA-1B6B-131A-B786758CE2DB}"/>
              </a:ext>
            </a:extLst>
          </p:cNvPr>
          <p:cNvSpPr txBox="1">
            <a:spLocks/>
          </p:cNvSpPr>
          <p:nvPr/>
        </p:nvSpPr>
        <p:spPr>
          <a:xfrm>
            <a:off x="1021337" y="1452660"/>
            <a:ext cx="3849624" cy="384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200" dirty="0">
              <a:effectLst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D085CDD-DCD2-B4C7-1C08-D024000207E6}"/>
              </a:ext>
            </a:extLst>
          </p:cNvPr>
          <p:cNvSpPr txBox="1">
            <a:spLocks/>
          </p:cNvSpPr>
          <p:nvPr/>
        </p:nvSpPr>
        <p:spPr>
          <a:xfrm>
            <a:off x="403341" y="1178473"/>
            <a:ext cx="11238158" cy="24268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Airglow needs to be characterised and removed to recover science spectra.</a:t>
            </a:r>
          </a:p>
          <a:p>
            <a:pPr marL="0" indent="0">
              <a:buFont typeface="Wingdings" pitchFamily="2" charset="2"/>
              <a:buNone/>
            </a:pPr>
            <a:endParaRPr lang="en-GB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UK ATC and Durham work on several prominent multi-object spectrographs, so I shall focus on airglow in the context of these.</a:t>
            </a:r>
          </a:p>
        </p:txBody>
      </p:sp>
      <p:pic>
        <p:nvPicPr>
          <p:cNvPr id="20" name="Picture 2" descr="UKATC KMOS">
            <a:extLst>
              <a:ext uri="{FF2B5EF4-FFF2-40B4-BE49-F238E27FC236}">
                <a16:creationId xmlns:a16="http://schemas.microsoft.com/office/drawing/2014/main" id="{1E13B4C1-6245-BB7B-55A7-8D847F996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37" y="3493034"/>
            <a:ext cx="2788662" cy="18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MOSAIC | ELT | ESO">
            <a:extLst>
              <a:ext uri="{FF2B5EF4-FFF2-40B4-BE49-F238E27FC236}">
                <a16:creationId xmlns:a16="http://schemas.microsoft.com/office/drawing/2014/main" id="{C305D9FC-4C9A-1D8B-8AEA-BBF36E525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615" y="3806340"/>
            <a:ext cx="3235761" cy="213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The MOONS instrument in the lab at the UK ATC. It looks like a large, blue metal box with cameras, wires and electronics inside.">
            <a:extLst>
              <a:ext uri="{FF2B5EF4-FFF2-40B4-BE49-F238E27FC236}">
                <a16:creationId xmlns:a16="http://schemas.microsoft.com/office/drawing/2014/main" id="{AB6D6E48-3D71-580E-C9D9-83C139130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628" y="3491370"/>
            <a:ext cx="2019658" cy="303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WST ">
            <a:extLst>
              <a:ext uri="{FF2B5EF4-FFF2-40B4-BE49-F238E27FC236}">
                <a16:creationId xmlns:a16="http://schemas.microsoft.com/office/drawing/2014/main" id="{58132076-1099-E0EF-77F2-1520DC58A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294" y="4394411"/>
            <a:ext cx="1839459" cy="1042843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F8FD667-DC33-FDD5-CA02-906F2898FD65}"/>
              </a:ext>
            </a:extLst>
          </p:cNvPr>
          <p:cNvSpPr txBox="1"/>
          <p:nvPr/>
        </p:nvSpPr>
        <p:spPr>
          <a:xfrm>
            <a:off x="565741" y="3073146"/>
            <a:ext cx="1144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VLT KMOS (2012)                      VLT MOONS (2025)        ELT MOSAIC (2030s)                    WST (2040s?)</a:t>
            </a:r>
          </a:p>
        </p:txBody>
      </p:sp>
      <p:pic>
        <p:nvPicPr>
          <p:cNvPr id="25" name="Picture 10" descr="Durham University Crest transparent PNG - StickPNG">
            <a:extLst>
              <a:ext uri="{FF2B5EF4-FFF2-40B4-BE49-F238E27FC236}">
                <a16:creationId xmlns:a16="http://schemas.microsoft.com/office/drawing/2014/main" id="{654A67E7-656B-FA20-C198-66150CFED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37" y="5016582"/>
            <a:ext cx="364899" cy="36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Durham University Crest transparent PNG - StickPNG">
            <a:extLst>
              <a:ext uri="{FF2B5EF4-FFF2-40B4-BE49-F238E27FC236}">
                <a16:creationId xmlns:a16="http://schemas.microsoft.com/office/drawing/2014/main" id="{8DBE5D1A-C404-C054-E04B-F206ABA52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093" y="5575501"/>
            <a:ext cx="364899" cy="36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695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FF5338A-AB5F-02EA-3C1C-C7F6D0478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224C9D1-0C87-1226-3552-5B0D0FCF0597}"/>
              </a:ext>
            </a:extLst>
          </p:cNvPr>
          <p:cNvSpPr txBox="1"/>
          <p:nvPr/>
        </p:nvSpPr>
        <p:spPr>
          <a:xfrm>
            <a:off x="403340" y="345182"/>
            <a:ext cx="1141854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-MOS Sky-Subtraction Techniques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B649E9-8B55-3E97-87FA-6D2B76F53303}"/>
              </a:ext>
            </a:extLst>
          </p:cNvPr>
          <p:cNvSpPr/>
          <p:nvPr/>
        </p:nvSpPr>
        <p:spPr>
          <a:xfrm>
            <a:off x="485465" y="1225694"/>
            <a:ext cx="3617139" cy="41982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EDFB34-56C8-1F24-5CE2-FB862921B92A}"/>
              </a:ext>
            </a:extLst>
          </p:cNvPr>
          <p:cNvSpPr/>
          <p:nvPr/>
        </p:nvSpPr>
        <p:spPr>
          <a:xfrm>
            <a:off x="4441049" y="1225694"/>
            <a:ext cx="3617139" cy="50227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83F847-48C0-D467-0644-F7E48DF61FBC}"/>
              </a:ext>
            </a:extLst>
          </p:cNvPr>
          <p:cNvSpPr/>
          <p:nvPr/>
        </p:nvSpPr>
        <p:spPr>
          <a:xfrm>
            <a:off x="8317169" y="1225694"/>
            <a:ext cx="3617139" cy="50227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1029">
            <a:extLst>
              <a:ext uri="{FF2B5EF4-FFF2-40B4-BE49-F238E27FC236}">
                <a16:creationId xmlns:a16="http://schemas.microsoft.com/office/drawing/2014/main" id="{5297DD2A-B9D9-1E3D-0235-99A8022F6CB5}"/>
              </a:ext>
            </a:extLst>
          </p:cNvPr>
          <p:cNvSpPr txBox="1">
            <a:spLocks/>
          </p:cNvSpPr>
          <p:nvPr/>
        </p:nvSpPr>
        <p:spPr>
          <a:xfrm>
            <a:off x="942891" y="1434059"/>
            <a:ext cx="3849624" cy="384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200" dirty="0"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06D8EE-580C-3824-0E7E-858A8859B9F9}"/>
              </a:ext>
            </a:extLst>
          </p:cNvPr>
          <p:cNvSpPr txBox="1"/>
          <p:nvPr/>
        </p:nvSpPr>
        <p:spPr>
          <a:xfrm>
            <a:off x="8346597" y="1247024"/>
            <a:ext cx="301268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X-switch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~Corrects for instrumental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Corrects for airglow temporal variations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50% efficiency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8" name="Picture 17" descr="A diagram of a group of circles and stars&#10;&#10;AI-generated content may be incorrect.">
            <a:extLst>
              <a:ext uri="{FF2B5EF4-FFF2-40B4-BE49-F238E27FC236}">
                <a16:creationId xmlns:a16="http://schemas.microsoft.com/office/drawing/2014/main" id="{F1799144-CE39-6A01-BD18-45AD67483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347" y="1678446"/>
            <a:ext cx="2406782" cy="19828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19E37A5-5B42-C17B-6216-5E7DF2A93D7F}"/>
              </a:ext>
            </a:extLst>
          </p:cNvPr>
          <p:cNvSpPr txBox="1"/>
          <p:nvPr/>
        </p:nvSpPr>
        <p:spPr>
          <a:xfrm>
            <a:off x="527037" y="1259074"/>
            <a:ext cx="30126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Staring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Does not correct for instrument response.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37C1FA0-013D-DF8D-10AD-0767BB52D5D3}"/>
              </a:ext>
            </a:extLst>
          </p:cNvPr>
          <p:cNvSpPr txBox="1">
            <a:spLocks/>
          </p:cNvSpPr>
          <p:nvPr/>
        </p:nvSpPr>
        <p:spPr>
          <a:xfrm>
            <a:off x="8383429" y="6545054"/>
            <a:ext cx="3846577" cy="306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1500" dirty="0"/>
              <a:t>Figure: adapted from MOSAIC Consortium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061E8E-6EAD-E632-9EB0-AFDB795317C9}"/>
              </a:ext>
            </a:extLst>
          </p:cNvPr>
          <p:cNvSpPr txBox="1"/>
          <p:nvPr/>
        </p:nvSpPr>
        <p:spPr>
          <a:xfrm>
            <a:off x="4491450" y="1254644"/>
            <a:ext cx="356673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Nodding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~Correct for instrument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Does not correct for airglow temporal variations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50% efficiency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3" name="Picture 22" descr="A diagram of a star and circle&#10;&#10;AI-generated content may be incorrect.">
            <a:extLst>
              <a:ext uri="{FF2B5EF4-FFF2-40B4-BE49-F238E27FC236}">
                <a16:creationId xmlns:a16="http://schemas.microsoft.com/office/drawing/2014/main" id="{D88EA24D-744C-8337-1857-3747EC886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870" y="1657240"/>
            <a:ext cx="2527495" cy="2086262"/>
          </a:xfrm>
          <a:prstGeom prst="rect">
            <a:avLst/>
          </a:prstGeom>
        </p:spPr>
      </p:pic>
      <p:pic>
        <p:nvPicPr>
          <p:cNvPr id="24" name="Picture 23" descr="A group of circles and stars&#10;&#10;AI-generated content may be incorrect.">
            <a:extLst>
              <a:ext uri="{FF2B5EF4-FFF2-40B4-BE49-F238E27FC236}">
                <a16:creationId xmlns:a16="http://schemas.microsoft.com/office/drawing/2014/main" id="{BB6D5152-1ECC-F59D-F877-1C399C005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562" y="1895269"/>
            <a:ext cx="2468943" cy="16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53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2464C-77B8-50BB-17F7-7C6E70DEF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711DCD-7738-7F1E-C8E2-F211DFDFD3A1}"/>
              </a:ext>
            </a:extLst>
          </p:cNvPr>
          <p:cNvSpPr txBox="1"/>
          <p:nvPr/>
        </p:nvSpPr>
        <p:spPr>
          <a:xfrm>
            <a:off x="3717756" y="2659559"/>
            <a:ext cx="475648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Introduction</a:t>
            </a:r>
          </a:p>
        </p:txBody>
      </p:sp>
    </p:spTree>
    <p:extLst>
      <p:ext uri="{BB962C8B-B14F-4D97-AF65-F5344CB8AC3E}">
        <p14:creationId xmlns:p14="http://schemas.microsoft.com/office/powerpoint/2010/main" val="2460211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C5DFD-DAF5-DD33-4CB1-90FF6A3E3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CFE840-3C3F-D5D0-FCCF-D587F897DCB5}"/>
              </a:ext>
            </a:extLst>
          </p:cNvPr>
          <p:cNvSpPr/>
          <p:nvPr/>
        </p:nvSpPr>
        <p:spPr>
          <a:xfrm>
            <a:off x="416314" y="1387942"/>
            <a:ext cx="469686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from chemical reactions in the upper atmosphere.</a:t>
            </a:r>
          </a:p>
          <a:p>
            <a:pPr marL="342900" indent="-342900">
              <a:buFont typeface="Wingdings" pitchFamily="2" charset="2"/>
              <a:buChar char="§"/>
            </a:pPr>
            <a:endParaRPr lang="en-GB" sz="2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GB" sz="2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reactions and hence emissions occur in certain atmospheric layers.</a:t>
            </a:r>
          </a:p>
          <a:p>
            <a:pPr marL="342900" indent="-342900">
              <a:buFont typeface="Wingdings" pitchFamily="2" charset="2"/>
              <a:buChar char="§"/>
            </a:pPr>
            <a:endParaRPr lang="en-GB" sz="2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GB" sz="2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Airglow consists of a broad pseudo-continuum and dense spectral lines.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2C34C-CEEB-5151-ACCA-030B1CAC294E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airglow?</a:t>
            </a:r>
          </a:p>
        </p:txBody>
      </p:sp>
      <p:pic>
        <p:nvPicPr>
          <p:cNvPr id="8" name="Picture 4" descr="General synthetic spectrum of the night-sky OH emission. This spectrum has been computed by using the code described in the part 3 of this paper. The relative intensities are proportional to the photon fluxes.">
            <a:extLst>
              <a:ext uri="{FF2B5EF4-FFF2-40B4-BE49-F238E27FC236}">
                <a16:creationId xmlns:a16="http://schemas.microsoft.com/office/drawing/2014/main" id="{C07D6C6F-DACF-B2D2-DA17-B65A1A3C3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428" y="960029"/>
            <a:ext cx="6218449" cy="454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EBCE3D-955E-2CA4-E031-21BE1DC33ABC}"/>
              </a:ext>
            </a:extLst>
          </p:cNvPr>
          <p:cNvSpPr txBox="1">
            <a:spLocks/>
          </p:cNvSpPr>
          <p:nvPr/>
        </p:nvSpPr>
        <p:spPr>
          <a:xfrm>
            <a:off x="8290560" y="6551874"/>
            <a:ext cx="3846577" cy="306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1500" dirty="0"/>
              <a:t>Figure: </a:t>
            </a:r>
            <a:r>
              <a:rPr lang="en-GB" sz="1500" dirty="0" err="1"/>
              <a:t>Rousselet</a:t>
            </a:r>
            <a:r>
              <a:rPr lang="en-GB" sz="1500" dirty="0"/>
              <a:t> et al. 1999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4B648A-BE87-4B36-97E6-3ED393AB6A5E}"/>
              </a:ext>
            </a:extLst>
          </p:cNvPr>
          <p:cNvSpPr txBox="1"/>
          <p:nvPr/>
        </p:nvSpPr>
        <p:spPr>
          <a:xfrm>
            <a:off x="9574696" y="1187510"/>
            <a:ext cx="1818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NIR sky dominated by OH lines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7344AC1-5AB0-69DE-F70D-16B860C0C45B}"/>
              </a:ext>
            </a:extLst>
          </p:cNvPr>
          <p:cNvCxnSpPr>
            <a:cxnSpLocks/>
          </p:cNvCxnSpPr>
          <p:nvPr/>
        </p:nvCxnSpPr>
        <p:spPr>
          <a:xfrm flipH="1">
            <a:off x="9316361" y="1774206"/>
            <a:ext cx="258418" cy="43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308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28947-9B0E-4599-8EA6-4A9DD591B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2A7BBB-456A-AD95-70CE-3DD1994AF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89"/>
          <a:stretch/>
        </p:blipFill>
        <p:spPr bwMode="auto">
          <a:xfrm>
            <a:off x="0" y="3164"/>
            <a:ext cx="12191999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31C6BF-DD0D-7886-3DAF-7DBF658E0ECE}"/>
              </a:ext>
            </a:extLst>
          </p:cNvPr>
          <p:cNvSpPr txBox="1">
            <a:spLocks/>
          </p:cNvSpPr>
          <p:nvPr/>
        </p:nvSpPr>
        <p:spPr bwMode="black">
          <a:xfrm>
            <a:off x="467835" y="529053"/>
            <a:ext cx="2087379" cy="99416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VLT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20B71F-36F1-0375-51AE-4FA7AB4ADF3E}"/>
              </a:ext>
            </a:extLst>
          </p:cNvPr>
          <p:cNvSpPr txBox="1"/>
          <p:nvPr/>
        </p:nvSpPr>
        <p:spPr>
          <a:xfrm rot="2184565">
            <a:off x="1250764" y="2376091"/>
            <a:ext cx="1087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OH ~86km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CA0D5F-9A44-C2F6-B303-371CD4171635}"/>
              </a:ext>
            </a:extLst>
          </p:cNvPr>
          <p:cNvSpPr txBox="1"/>
          <p:nvPr/>
        </p:nvSpPr>
        <p:spPr>
          <a:xfrm rot="21369671">
            <a:off x="3420737" y="4706056"/>
            <a:ext cx="1571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O </a:t>
            </a:r>
          </a:p>
          <a:p>
            <a:r>
              <a:rPr lang="en-GB" dirty="0">
                <a:solidFill>
                  <a:srgbClr val="00B050"/>
                </a:solidFill>
              </a:rPr>
              <a:t>~90-100km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9ABC06-6228-AFDB-ED67-8BB3C42A9510}"/>
              </a:ext>
            </a:extLst>
          </p:cNvPr>
          <p:cNvCxnSpPr>
            <a:cxnSpLocks/>
          </p:cNvCxnSpPr>
          <p:nvPr/>
        </p:nvCxnSpPr>
        <p:spPr>
          <a:xfrm flipV="1">
            <a:off x="4553712" y="1453747"/>
            <a:ext cx="1249680" cy="2102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0F9CB5-DEDC-A552-93E9-5DDE20C60B36}"/>
              </a:ext>
            </a:extLst>
          </p:cNvPr>
          <p:cNvCxnSpPr>
            <a:cxnSpLocks/>
          </p:cNvCxnSpPr>
          <p:nvPr/>
        </p:nvCxnSpPr>
        <p:spPr>
          <a:xfrm>
            <a:off x="8442960" y="1328928"/>
            <a:ext cx="1408176" cy="6701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D6A7D4-2D8D-08AF-C23F-7F52BCB3E168}"/>
              </a:ext>
            </a:extLst>
          </p:cNvPr>
          <p:cNvCxnSpPr>
            <a:cxnSpLocks/>
          </p:cNvCxnSpPr>
          <p:nvPr/>
        </p:nvCxnSpPr>
        <p:spPr>
          <a:xfrm flipV="1">
            <a:off x="1944624" y="2657856"/>
            <a:ext cx="1243584" cy="10128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5F3676-D98B-A6DD-9060-65CD4BB67891}"/>
              </a:ext>
            </a:extLst>
          </p:cNvPr>
          <p:cNvCxnSpPr>
            <a:cxnSpLocks/>
          </p:cNvCxnSpPr>
          <p:nvPr/>
        </p:nvCxnSpPr>
        <p:spPr>
          <a:xfrm>
            <a:off x="10594848" y="2414016"/>
            <a:ext cx="1060704" cy="9139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5ECCA66-90F0-F0F7-6D8C-030AC3BD8EA5}"/>
              </a:ext>
            </a:extLst>
          </p:cNvPr>
          <p:cNvCxnSpPr>
            <a:cxnSpLocks/>
          </p:cNvCxnSpPr>
          <p:nvPr/>
        </p:nvCxnSpPr>
        <p:spPr>
          <a:xfrm flipV="1">
            <a:off x="3505777" y="1867998"/>
            <a:ext cx="714179" cy="4969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F65B27-7AC4-B6C6-12F3-4423C08A4059}"/>
              </a:ext>
            </a:extLst>
          </p:cNvPr>
          <p:cNvCxnSpPr>
            <a:cxnSpLocks/>
          </p:cNvCxnSpPr>
          <p:nvPr/>
        </p:nvCxnSpPr>
        <p:spPr>
          <a:xfrm>
            <a:off x="7132320" y="1328928"/>
            <a:ext cx="90117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80B3924-BF54-ACA6-CAAC-68328109A077}"/>
              </a:ext>
            </a:extLst>
          </p:cNvPr>
          <p:cNvCxnSpPr>
            <a:cxnSpLocks/>
          </p:cNvCxnSpPr>
          <p:nvPr/>
        </p:nvCxnSpPr>
        <p:spPr>
          <a:xfrm flipV="1">
            <a:off x="810768" y="4016413"/>
            <a:ext cx="860586" cy="13878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842B6C8-B7F0-B7ED-4B85-144B6E3D7B97}"/>
              </a:ext>
            </a:extLst>
          </p:cNvPr>
          <p:cNvSpPr txBox="1"/>
          <p:nvPr/>
        </p:nvSpPr>
        <p:spPr>
          <a:xfrm rot="21080485">
            <a:off x="4407992" y="1154359"/>
            <a:ext cx="1731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Gravity Waves</a:t>
            </a:r>
          </a:p>
        </p:txBody>
      </p:sp>
    </p:spTree>
    <p:extLst>
      <p:ext uri="{BB962C8B-B14F-4D97-AF65-F5344CB8AC3E}">
        <p14:creationId xmlns:p14="http://schemas.microsoft.com/office/powerpoint/2010/main" val="676026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B4B50-FBC6-0C76-E825-6F8040A7C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DE71B9C-0247-94CD-2091-8698FE6DD9D1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Sky-Subtraction</a:t>
            </a:r>
          </a:p>
        </p:txBody>
      </p:sp>
      <p:sp>
        <p:nvSpPr>
          <p:cNvPr id="2" name="Content Placeholder 1029">
            <a:extLst>
              <a:ext uri="{FF2B5EF4-FFF2-40B4-BE49-F238E27FC236}">
                <a16:creationId xmlns:a16="http://schemas.microsoft.com/office/drawing/2014/main" id="{98A4C9EA-A600-B79E-015B-9BB03337F730}"/>
              </a:ext>
            </a:extLst>
          </p:cNvPr>
          <p:cNvSpPr txBox="1">
            <a:spLocks/>
          </p:cNvSpPr>
          <p:nvPr/>
        </p:nvSpPr>
        <p:spPr>
          <a:xfrm>
            <a:off x="1021337" y="1452660"/>
            <a:ext cx="3849624" cy="384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200" dirty="0">
              <a:effectLst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13EE29B-8B25-11C5-69B9-04F40A73ABC8}"/>
              </a:ext>
            </a:extLst>
          </p:cNvPr>
          <p:cNvSpPr txBox="1">
            <a:spLocks/>
          </p:cNvSpPr>
          <p:nvPr/>
        </p:nvSpPr>
        <p:spPr>
          <a:xfrm>
            <a:off x="403341" y="1178472"/>
            <a:ext cx="10436432" cy="41240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Airglow can be removed from observations through sky-subtraction. This is done by observing the sky separately from our target object and subtracting the frames. </a:t>
            </a:r>
          </a:p>
          <a:p>
            <a:pPr marL="0" indent="0">
              <a:buFont typeface="Wingdings" pitchFamily="2" charset="2"/>
              <a:buNone/>
            </a:pPr>
            <a:endParaRPr lang="en-GB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GB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GB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GB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GB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However, this leaves residuals in the data due to:</a:t>
            </a:r>
          </a:p>
          <a:p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Changes in instrument response between frames</a:t>
            </a:r>
          </a:p>
          <a:p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Airglow variation between frames (i.e. airmass, and temporal + spatial variations)</a:t>
            </a:r>
          </a:p>
          <a:p>
            <a:pPr marL="0" indent="0">
              <a:buFont typeface="Wingdings" pitchFamily="2" charset="2"/>
              <a:buNone/>
            </a:pPr>
            <a:endParaRPr lang="en-GB" sz="2200" dirty="0"/>
          </a:p>
        </p:txBody>
      </p:sp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C7EFEC60-F238-5120-9E97-05364FAE2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8" t="10754" r="52404" b="7087"/>
          <a:stretch/>
        </p:blipFill>
        <p:spPr>
          <a:xfrm>
            <a:off x="1755595" y="2686974"/>
            <a:ext cx="599440" cy="605498"/>
          </a:xfrm>
          <a:prstGeom prst="rect">
            <a:avLst/>
          </a:prstGeom>
        </p:spPr>
      </p:pic>
      <p:pic>
        <p:nvPicPr>
          <p:cNvPr id="28" name="Picture 27" descr="A picture containing icon&#10;&#10;Description automatically generated">
            <a:extLst>
              <a:ext uri="{FF2B5EF4-FFF2-40B4-BE49-F238E27FC236}">
                <a16:creationId xmlns:a16="http://schemas.microsoft.com/office/drawing/2014/main" id="{1AF83CA3-E0DA-3E60-C0FE-8CB29F81B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8" t="10754" r="52404" b="7087"/>
          <a:stretch/>
        </p:blipFill>
        <p:spPr>
          <a:xfrm>
            <a:off x="6135399" y="2686974"/>
            <a:ext cx="599440" cy="60549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B0979CD-2B15-4010-34A6-935E22AC9BAA}"/>
              </a:ext>
            </a:extLst>
          </p:cNvPr>
          <p:cNvSpPr/>
          <p:nvPr/>
        </p:nvSpPr>
        <p:spPr>
          <a:xfrm>
            <a:off x="6257995" y="2824774"/>
            <a:ext cx="354248" cy="363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30" name="Picture 29" descr="A picture containing icon&#10;&#10;Description automatically generated">
            <a:extLst>
              <a:ext uri="{FF2B5EF4-FFF2-40B4-BE49-F238E27FC236}">
                <a16:creationId xmlns:a16="http://schemas.microsoft.com/office/drawing/2014/main" id="{7AF3B5B3-4197-5976-B046-9B87AC80F3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8" t="10754" r="52404" b="7087"/>
          <a:stretch/>
        </p:blipFill>
        <p:spPr>
          <a:xfrm>
            <a:off x="5333189" y="2686974"/>
            <a:ext cx="599440" cy="605498"/>
          </a:xfrm>
          <a:prstGeom prst="rect">
            <a:avLst/>
          </a:prstGeom>
        </p:spPr>
      </p:pic>
      <p:sp>
        <p:nvSpPr>
          <p:cNvPr id="31" name="Doughnut 30">
            <a:extLst>
              <a:ext uri="{FF2B5EF4-FFF2-40B4-BE49-F238E27FC236}">
                <a16:creationId xmlns:a16="http://schemas.microsoft.com/office/drawing/2014/main" id="{AA9B52A5-8AAE-CFE2-9674-C918B44107DF}"/>
              </a:ext>
            </a:extLst>
          </p:cNvPr>
          <p:cNvSpPr/>
          <p:nvPr/>
        </p:nvSpPr>
        <p:spPr>
          <a:xfrm>
            <a:off x="5180483" y="2592118"/>
            <a:ext cx="893618" cy="847584"/>
          </a:xfrm>
          <a:prstGeom prst="donu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45BBFA-FF8D-3565-CF1E-0224B934AE6F}"/>
              </a:ext>
            </a:extLst>
          </p:cNvPr>
          <p:cNvSpPr/>
          <p:nvPr/>
        </p:nvSpPr>
        <p:spPr>
          <a:xfrm>
            <a:off x="6369323" y="2759552"/>
            <a:ext cx="146506" cy="479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CC922024-B046-0B07-9467-94233E26F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8" t="10754" r="52404" b="7087"/>
          <a:stretch/>
        </p:blipFill>
        <p:spPr>
          <a:xfrm>
            <a:off x="9720704" y="2686974"/>
            <a:ext cx="599440" cy="605498"/>
          </a:xfrm>
          <a:prstGeom prst="rect">
            <a:avLst/>
          </a:prstGeom>
        </p:spPr>
      </p:pic>
      <p:sp>
        <p:nvSpPr>
          <p:cNvPr id="34" name="Doughnut 33">
            <a:extLst>
              <a:ext uri="{FF2B5EF4-FFF2-40B4-BE49-F238E27FC236}">
                <a16:creationId xmlns:a16="http://schemas.microsoft.com/office/drawing/2014/main" id="{D7C8674C-A84C-0966-2F81-4D21A8461B33}"/>
              </a:ext>
            </a:extLst>
          </p:cNvPr>
          <p:cNvSpPr/>
          <p:nvPr/>
        </p:nvSpPr>
        <p:spPr>
          <a:xfrm>
            <a:off x="9567998" y="2592118"/>
            <a:ext cx="893618" cy="847584"/>
          </a:xfrm>
          <a:prstGeom prst="donu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3CD2B8-0E72-73F0-0B4E-E85C8BD47758}"/>
              </a:ext>
            </a:extLst>
          </p:cNvPr>
          <p:cNvSpPr txBox="1"/>
          <p:nvPr/>
        </p:nvSpPr>
        <p:spPr>
          <a:xfrm>
            <a:off x="1073590" y="3337261"/>
            <a:ext cx="11007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Object + Sky Frame                                 Sky Frame       			Object Frame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D5F55-5CB4-1E8D-9AFD-68490F73B7F7}"/>
              </a:ext>
            </a:extLst>
          </p:cNvPr>
          <p:cNvSpPr txBox="1"/>
          <p:nvPr/>
        </p:nvSpPr>
        <p:spPr>
          <a:xfrm>
            <a:off x="3457301" y="2573002"/>
            <a:ext cx="5627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					=</a:t>
            </a:r>
          </a:p>
        </p:txBody>
      </p:sp>
    </p:spTree>
    <p:extLst>
      <p:ext uri="{BB962C8B-B14F-4D97-AF65-F5344CB8AC3E}">
        <p14:creationId xmlns:p14="http://schemas.microsoft.com/office/powerpoint/2010/main" val="2880219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F9A3C-CA35-B50B-5586-64D4CFD37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21371-8A1C-759D-8B18-169E2D61947F}"/>
              </a:ext>
            </a:extLst>
          </p:cNvPr>
          <p:cNvSpPr txBox="1"/>
          <p:nvPr/>
        </p:nvSpPr>
        <p:spPr>
          <a:xfrm>
            <a:off x="3941691" y="2659559"/>
            <a:ext cx="430861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ELT Preparation</a:t>
            </a:r>
          </a:p>
        </p:txBody>
      </p:sp>
    </p:spTree>
    <p:extLst>
      <p:ext uri="{BB962C8B-B14F-4D97-AF65-F5344CB8AC3E}">
        <p14:creationId xmlns:p14="http://schemas.microsoft.com/office/powerpoint/2010/main" val="1913644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5670D-9899-41F4-9B65-382DF7CB2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FB30D5A-4280-11B7-2103-E907AC35C519}"/>
              </a:ext>
            </a:extLst>
          </p:cNvPr>
          <p:cNvSpPr txBox="1"/>
          <p:nvPr/>
        </p:nvSpPr>
        <p:spPr>
          <a:xfrm>
            <a:off x="403340" y="345182"/>
            <a:ext cx="841299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for the ELT</a:t>
            </a:r>
          </a:p>
        </p:txBody>
      </p:sp>
      <p:pic>
        <p:nvPicPr>
          <p:cNvPr id="2" name="Picture 1" descr="A large stadium under construction&#10;&#10;Description automatically generated">
            <a:extLst>
              <a:ext uri="{FF2B5EF4-FFF2-40B4-BE49-F238E27FC236}">
                <a16:creationId xmlns:a16="http://schemas.microsoft.com/office/drawing/2014/main" id="{4834B68E-1F18-EC3A-2297-8FA57D76B1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90" r="5832"/>
          <a:stretch/>
        </p:blipFill>
        <p:spPr>
          <a:xfrm>
            <a:off x="5943350" y="1541326"/>
            <a:ext cx="5991062" cy="4098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4BA389-1C77-4CE7-3051-EA47DAD0136F}"/>
              </a:ext>
            </a:extLst>
          </p:cNvPr>
          <p:cNvSpPr txBox="1"/>
          <p:nvPr/>
        </p:nvSpPr>
        <p:spPr>
          <a:xfrm>
            <a:off x="403340" y="1323629"/>
            <a:ext cx="543424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Airglow is the dominant sky-noise in the NIR (H-band continuum ~19</a:t>
            </a:r>
            <a:r>
              <a:rPr lang="en-GB" sz="2200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 mag).</a:t>
            </a:r>
          </a:p>
          <a:p>
            <a:pPr marL="342900" indent="-342900">
              <a:buFont typeface="Wingdings" pitchFamily="2" charset="2"/>
              <a:buChar char="§"/>
            </a:pPr>
            <a:endParaRPr lang="en-GB" sz="2200" dirty="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GB" sz="2200" b="1" dirty="0">
                <a:solidFill>
                  <a:schemeClr val="tx1">
                    <a:lumMod val="50000"/>
                  </a:schemeClr>
                </a:solidFill>
              </a:rPr>
              <a:t>It’s hard to remove accurately, and it’s not well characterised.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This becomes a bigger problem as we observe deeper in the NIR (beyond 25</a:t>
            </a:r>
            <a:r>
              <a:rPr lang="en-GB" sz="2200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 mag with MOSAIC). </a:t>
            </a:r>
          </a:p>
          <a:p>
            <a:endParaRPr lang="en-GB" sz="22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Airglow poses a risk to ELT science cases.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858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7FA75-D80F-7A17-340A-84444FB81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CD550FE-D829-F66E-ECCE-E08390322460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ELT Working Groups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F7FAE-9F59-270E-5CA6-D24688A8B436}"/>
              </a:ext>
            </a:extLst>
          </p:cNvPr>
          <p:cNvSpPr txBox="1"/>
          <p:nvPr/>
        </p:nvSpPr>
        <p:spPr>
          <a:xfrm>
            <a:off x="533569" y="1436804"/>
            <a:ext cx="3614057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An ELT Working Group has been set-up on the topic.</a:t>
            </a:r>
          </a:p>
          <a:p>
            <a:pPr marL="0" indent="0">
              <a:buNone/>
            </a:pPr>
            <a:endParaRPr lang="en-GB" sz="22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We were awarded 39h on VLT-CRIRES+ to characterise NIR airglow:</a:t>
            </a:r>
          </a:p>
          <a:p>
            <a:pPr marL="0" indent="0">
              <a:buNone/>
            </a:pPr>
            <a:endParaRPr lang="en-GB" sz="2200" dirty="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13h in each of H-, J-, and K-bands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R </a:t>
            </a:r>
            <a:r>
              <a:rPr lang="en-GB" sz="2400" dirty="0"/>
              <a:t>≃</a:t>
            </a: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 100,000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10-minute exposures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3F5BD5-267E-6F37-0ACA-65DCDDF7C587}"/>
              </a:ext>
            </a:extLst>
          </p:cNvPr>
          <p:cNvSpPr/>
          <p:nvPr/>
        </p:nvSpPr>
        <p:spPr>
          <a:xfrm>
            <a:off x="4319451" y="1436804"/>
            <a:ext cx="7661197" cy="39684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5C81FC-0BB7-A6AE-1FD6-ECBF2370A4B9}"/>
              </a:ext>
            </a:extLst>
          </p:cNvPr>
          <p:cNvGrpSpPr/>
          <p:nvPr/>
        </p:nvGrpSpPr>
        <p:grpSpPr>
          <a:xfrm>
            <a:off x="4421144" y="1639593"/>
            <a:ext cx="7387679" cy="3564819"/>
            <a:chOff x="1063065" y="1425538"/>
            <a:chExt cx="9721965" cy="46911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1AE4D5B-C7B8-8A04-15E7-6CD22A28EFFB}"/>
                </a:ext>
              </a:extLst>
            </p:cNvPr>
            <p:cNvGrpSpPr/>
            <p:nvPr/>
          </p:nvGrpSpPr>
          <p:grpSpPr>
            <a:xfrm>
              <a:off x="1063065" y="1425538"/>
              <a:ext cx="9721965" cy="4691196"/>
              <a:chOff x="245803" y="1194992"/>
              <a:chExt cx="8646402" cy="3644900"/>
            </a:xfrm>
          </p:grpSpPr>
          <p:pic>
            <p:nvPicPr>
              <p:cNvPr id="10" name="Picture 9" descr="Diagram&#10;&#10;Description automatically generated">
                <a:extLst>
                  <a:ext uri="{FF2B5EF4-FFF2-40B4-BE49-F238E27FC236}">
                    <a16:creationId xmlns:a16="http://schemas.microsoft.com/office/drawing/2014/main" id="{8512A605-F262-3B09-3D27-7ACB7CA677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266" r="1334"/>
              <a:stretch>
                <a:fillRect/>
              </a:stretch>
            </p:blipFill>
            <p:spPr>
              <a:xfrm>
                <a:off x="245803" y="1194992"/>
                <a:ext cx="8646402" cy="364490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7698B97-853A-E36F-39C3-60C66010A003}"/>
                  </a:ext>
                </a:extLst>
              </p:cNvPr>
              <p:cNvSpPr/>
              <p:nvPr/>
            </p:nvSpPr>
            <p:spPr bwMode="auto">
              <a:xfrm>
                <a:off x="245803" y="1195235"/>
                <a:ext cx="2331208" cy="34473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FCA0DD5-45AD-5755-F764-5EC2C5ACBD63}"/>
                </a:ext>
              </a:extLst>
            </p:cNvPr>
            <p:cNvSpPr/>
            <p:nvPr/>
          </p:nvSpPr>
          <p:spPr bwMode="auto">
            <a:xfrm>
              <a:off x="4171231" y="5353928"/>
              <a:ext cx="1875738" cy="554187"/>
            </a:xfrm>
            <a:custGeom>
              <a:avLst/>
              <a:gdLst>
                <a:gd name="connsiteX0" fmla="*/ 0 w 1875738"/>
                <a:gd name="connsiteY0" fmla="*/ 92366 h 554187"/>
                <a:gd name="connsiteX1" fmla="*/ 92366 w 1875738"/>
                <a:gd name="connsiteY1" fmla="*/ 0 h 554187"/>
                <a:gd name="connsiteX2" fmla="*/ 689855 w 1875738"/>
                <a:gd name="connsiteY2" fmla="*/ 0 h 554187"/>
                <a:gd name="connsiteX3" fmla="*/ 1236613 w 1875738"/>
                <a:gd name="connsiteY3" fmla="*/ 0 h 554187"/>
                <a:gd name="connsiteX4" fmla="*/ 1783372 w 1875738"/>
                <a:gd name="connsiteY4" fmla="*/ 0 h 554187"/>
                <a:gd name="connsiteX5" fmla="*/ 1875738 w 1875738"/>
                <a:gd name="connsiteY5" fmla="*/ 92366 h 554187"/>
                <a:gd name="connsiteX6" fmla="*/ 1875738 w 1875738"/>
                <a:gd name="connsiteY6" fmla="*/ 461821 h 554187"/>
                <a:gd name="connsiteX7" fmla="*/ 1783372 w 1875738"/>
                <a:gd name="connsiteY7" fmla="*/ 554187 h 554187"/>
                <a:gd name="connsiteX8" fmla="*/ 1253523 w 1875738"/>
                <a:gd name="connsiteY8" fmla="*/ 554187 h 554187"/>
                <a:gd name="connsiteX9" fmla="*/ 689855 w 1875738"/>
                <a:gd name="connsiteY9" fmla="*/ 554187 h 554187"/>
                <a:gd name="connsiteX10" fmla="*/ 92366 w 1875738"/>
                <a:gd name="connsiteY10" fmla="*/ 554187 h 554187"/>
                <a:gd name="connsiteX11" fmla="*/ 0 w 1875738"/>
                <a:gd name="connsiteY11" fmla="*/ 461821 h 554187"/>
                <a:gd name="connsiteX12" fmla="*/ 0 w 1875738"/>
                <a:gd name="connsiteY12" fmla="*/ 92366 h 554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5738" h="554187" extrusionOk="0">
                  <a:moveTo>
                    <a:pt x="0" y="92366"/>
                  </a:moveTo>
                  <a:cubicBezTo>
                    <a:pt x="-2748" y="39659"/>
                    <a:pt x="37415" y="1478"/>
                    <a:pt x="92366" y="0"/>
                  </a:cubicBezTo>
                  <a:cubicBezTo>
                    <a:pt x="232380" y="-52327"/>
                    <a:pt x="492447" y="16017"/>
                    <a:pt x="689855" y="0"/>
                  </a:cubicBezTo>
                  <a:cubicBezTo>
                    <a:pt x="887263" y="-16017"/>
                    <a:pt x="1027860" y="33645"/>
                    <a:pt x="1236613" y="0"/>
                  </a:cubicBezTo>
                  <a:cubicBezTo>
                    <a:pt x="1445366" y="-33645"/>
                    <a:pt x="1537940" y="7164"/>
                    <a:pt x="1783372" y="0"/>
                  </a:cubicBezTo>
                  <a:cubicBezTo>
                    <a:pt x="1830590" y="-12220"/>
                    <a:pt x="1876886" y="37105"/>
                    <a:pt x="1875738" y="92366"/>
                  </a:cubicBezTo>
                  <a:cubicBezTo>
                    <a:pt x="1895783" y="172273"/>
                    <a:pt x="1845784" y="291871"/>
                    <a:pt x="1875738" y="461821"/>
                  </a:cubicBezTo>
                  <a:cubicBezTo>
                    <a:pt x="1875283" y="508498"/>
                    <a:pt x="1833450" y="555484"/>
                    <a:pt x="1783372" y="554187"/>
                  </a:cubicBezTo>
                  <a:cubicBezTo>
                    <a:pt x="1596105" y="601506"/>
                    <a:pt x="1475726" y="492707"/>
                    <a:pt x="1253523" y="554187"/>
                  </a:cubicBezTo>
                  <a:cubicBezTo>
                    <a:pt x="1031320" y="615667"/>
                    <a:pt x="822299" y="490429"/>
                    <a:pt x="689855" y="554187"/>
                  </a:cubicBezTo>
                  <a:cubicBezTo>
                    <a:pt x="557411" y="617945"/>
                    <a:pt x="264925" y="505075"/>
                    <a:pt x="92366" y="554187"/>
                  </a:cubicBezTo>
                  <a:cubicBezTo>
                    <a:pt x="43518" y="552049"/>
                    <a:pt x="4980" y="509622"/>
                    <a:pt x="0" y="461821"/>
                  </a:cubicBezTo>
                  <a:cubicBezTo>
                    <a:pt x="-32826" y="376804"/>
                    <a:pt x="20557" y="172320"/>
                    <a:pt x="0" y="92366"/>
                  </a:cubicBezTo>
                  <a:close/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630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AC2C1-CF60-E573-360E-64BA0EAAF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83DFC1-AD90-493C-C04A-30A352AB39BE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Line list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125D1E-18DF-2C6B-E200-02281EEBDC0F}"/>
              </a:ext>
            </a:extLst>
          </p:cNvPr>
          <p:cNvSpPr/>
          <p:nvPr/>
        </p:nvSpPr>
        <p:spPr>
          <a:xfrm>
            <a:off x="202067" y="2022550"/>
            <a:ext cx="11782168" cy="3192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graph of a graph showing a number of people&#10;&#10;AI-generated content may be incorrect.">
            <a:extLst>
              <a:ext uri="{FF2B5EF4-FFF2-40B4-BE49-F238E27FC236}">
                <a16:creationId xmlns:a16="http://schemas.microsoft.com/office/drawing/2014/main" id="{9F7F5C0E-58B2-274F-D861-7F5BAE3E28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33" b="1470"/>
          <a:stretch>
            <a:fillRect/>
          </a:stretch>
        </p:blipFill>
        <p:spPr>
          <a:xfrm>
            <a:off x="250943" y="2093846"/>
            <a:ext cx="11578942" cy="3074505"/>
          </a:xfrm>
          <a:prstGeom prst="rect">
            <a:avLst/>
          </a:prstGeom>
        </p:spPr>
      </p:pic>
      <p:sp>
        <p:nvSpPr>
          <p:cNvPr id="4" name="Content Placeholder 1029">
            <a:extLst>
              <a:ext uri="{FF2B5EF4-FFF2-40B4-BE49-F238E27FC236}">
                <a16:creationId xmlns:a16="http://schemas.microsoft.com/office/drawing/2014/main" id="{662C1E33-BA2E-2593-CC81-70D8AE52EBFB}"/>
              </a:ext>
            </a:extLst>
          </p:cNvPr>
          <p:cNvSpPr txBox="1">
            <a:spLocks/>
          </p:cNvSpPr>
          <p:nvPr/>
        </p:nvSpPr>
        <p:spPr>
          <a:xfrm>
            <a:off x="1082230" y="1764980"/>
            <a:ext cx="3849624" cy="384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200" dirty="0">
              <a:effectLst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553A5D-AD8D-7FB3-AA35-85395C8015C7}"/>
              </a:ext>
            </a:extLst>
          </p:cNvPr>
          <p:cNvSpPr txBox="1">
            <a:spLocks/>
          </p:cNvSpPr>
          <p:nvPr/>
        </p:nvSpPr>
        <p:spPr>
          <a:xfrm>
            <a:off x="603400" y="4563142"/>
            <a:ext cx="10626022" cy="170207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GB" sz="2200" dirty="0">
              <a:solidFill>
                <a:srgbClr val="00B0F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F2213D-5623-4DD4-B874-11CEBA9FE39F}"/>
              </a:ext>
            </a:extLst>
          </p:cNvPr>
          <p:cNvSpPr/>
          <p:nvPr/>
        </p:nvSpPr>
        <p:spPr>
          <a:xfrm>
            <a:off x="1036024" y="4154163"/>
            <a:ext cx="239340" cy="595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FD3C3D-D51C-C013-7DEF-D792174EAA8B}"/>
              </a:ext>
            </a:extLst>
          </p:cNvPr>
          <p:cNvSpPr/>
          <p:nvPr/>
        </p:nvSpPr>
        <p:spPr>
          <a:xfrm>
            <a:off x="3647201" y="4162015"/>
            <a:ext cx="239340" cy="5952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BA4953-F2C1-3D50-50D5-77563571FE7B}"/>
              </a:ext>
            </a:extLst>
          </p:cNvPr>
          <p:cNvSpPr/>
          <p:nvPr/>
        </p:nvSpPr>
        <p:spPr>
          <a:xfrm>
            <a:off x="5089166" y="4162015"/>
            <a:ext cx="239340" cy="595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1138BF-E12F-9F6D-2C54-7A072D32C896}"/>
              </a:ext>
            </a:extLst>
          </p:cNvPr>
          <p:cNvSpPr/>
          <p:nvPr/>
        </p:nvSpPr>
        <p:spPr>
          <a:xfrm>
            <a:off x="7526477" y="4162015"/>
            <a:ext cx="239340" cy="595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524AA5-1775-B22A-FCE5-B5AEFBAA4A1E}"/>
              </a:ext>
            </a:extLst>
          </p:cNvPr>
          <p:cNvSpPr/>
          <p:nvPr/>
        </p:nvSpPr>
        <p:spPr>
          <a:xfrm>
            <a:off x="10250883" y="4009846"/>
            <a:ext cx="239340" cy="74744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88688F-F031-3447-853B-B0F4A191FD12}"/>
              </a:ext>
            </a:extLst>
          </p:cNvPr>
          <p:cNvSpPr/>
          <p:nvPr/>
        </p:nvSpPr>
        <p:spPr>
          <a:xfrm>
            <a:off x="10526737" y="4166355"/>
            <a:ext cx="359010" cy="595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5F248-DF36-436E-7A67-8DDABE14D93C}"/>
              </a:ext>
            </a:extLst>
          </p:cNvPr>
          <p:cNvSpPr/>
          <p:nvPr/>
        </p:nvSpPr>
        <p:spPr>
          <a:xfrm>
            <a:off x="3088057" y="2168853"/>
            <a:ext cx="359010" cy="25866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6BE44B-858F-FD20-B204-A89DE045F78C}"/>
              </a:ext>
            </a:extLst>
          </p:cNvPr>
          <p:cNvSpPr/>
          <p:nvPr/>
        </p:nvSpPr>
        <p:spPr>
          <a:xfrm>
            <a:off x="8588259" y="2162757"/>
            <a:ext cx="359010" cy="25866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8F188-1243-D9F7-0C8F-5F6E94E4CEA3}"/>
              </a:ext>
            </a:extLst>
          </p:cNvPr>
          <p:cNvSpPr txBox="1"/>
          <p:nvPr/>
        </p:nvSpPr>
        <p:spPr>
          <a:xfrm>
            <a:off x="2644657" y="5484991"/>
            <a:ext cx="9792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B050"/>
                </a:solidFill>
              </a:rPr>
              <a:t>We resolve many previous lines into doublets!                    </a:t>
            </a:r>
            <a:r>
              <a:rPr lang="en-GB" sz="1800" dirty="0">
                <a:solidFill>
                  <a:srgbClr val="FF0000"/>
                </a:solidFill>
              </a:rPr>
              <a:t>We spot lots of new faint lines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94A8DB5-ED6E-5AFA-6DA2-72DA633805C2}"/>
              </a:ext>
            </a:extLst>
          </p:cNvPr>
          <p:cNvCxnSpPr>
            <a:cxnSpLocks/>
          </p:cNvCxnSpPr>
          <p:nvPr/>
        </p:nvCxnSpPr>
        <p:spPr>
          <a:xfrm flipV="1">
            <a:off x="3254310" y="4757295"/>
            <a:ext cx="0" cy="790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94F3F3-726E-D0B0-2E06-5267330D0B79}"/>
              </a:ext>
            </a:extLst>
          </p:cNvPr>
          <p:cNvCxnSpPr>
            <a:cxnSpLocks/>
          </p:cNvCxnSpPr>
          <p:nvPr/>
        </p:nvCxnSpPr>
        <p:spPr>
          <a:xfrm flipV="1">
            <a:off x="10695405" y="4749443"/>
            <a:ext cx="0" cy="790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ADFF335-6C8C-4E47-4FC0-0BDA27F65331}"/>
              </a:ext>
            </a:extLst>
          </p:cNvPr>
          <p:cNvSpPr txBox="1">
            <a:spLocks/>
          </p:cNvSpPr>
          <p:nvPr/>
        </p:nvSpPr>
        <p:spPr>
          <a:xfrm>
            <a:off x="8290560" y="6551874"/>
            <a:ext cx="3846577" cy="306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1500" dirty="0"/>
              <a:t>Previous Line Study: Oliva et al. 2015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952B422-2A18-DF2C-9510-A7C4A579C386}"/>
              </a:ext>
            </a:extLst>
          </p:cNvPr>
          <p:cNvSpPr txBox="1">
            <a:spLocks/>
          </p:cNvSpPr>
          <p:nvPr/>
        </p:nvSpPr>
        <p:spPr>
          <a:xfrm>
            <a:off x="403341" y="1178473"/>
            <a:ext cx="11238158" cy="24268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When stacked, we have the deepest high-resolution sky-spectra known. Part is plotted below, along with the previous most complete study of lines (</a:t>
            </a:r>
            <a:r>
              <a:rPr lang="en-GB" sz="2200" dirty="0">
                <a:solidFill>
                  <a:srgbClr val="00B0F0"/>
                </a:solidFill>
              </a:rPr>
              <a:t>Oliva et al 2015 in blue</a:t>
            </a:r>
            <a:r>
              <a:rPr lang="en-GB" sz="2200" dirty="0">
                <a:solidFill>
                  <a:schemeClr val="tx1">
                    <a:lumMod val="50000"/>
                  </a:schemeClr>
                </a:solidFill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972681851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FD134E31EB9A44B01F02A925C313D8" ma:contentTypeVersion="14" ma:contentTypeDescription="Create a new document." ma:contentTypeScope="" ma:versionID="0ef93ec6d085d789da7526c82dc2e7bf">
  <xsd:schema xmlns:xsd="http://www.w3.org/2001/XMLSchema" xmlns:xs="http://www.w3.org/2001/XMLSchema" xmlns:p="http://schemas.microsoft.com/office/2006/metadata/properties" xmlns:ns2="3a7fd2db-a15c-41b1-8ddb-363030074058" xmlns:ns3="00de61e1-47f7-4756-8c7e-fb0456cd254d" targetNamespace="http://schemas.microsoft.com/office/2006/metadata/properties" ma:root="true" ma:fieldsID="99d7789a27a02b09560331dff4ceb156" ns2:_="" ns3:_="">
    <xsd:import namespace="3a7fd2db-a15c-41b1-8ddb-363030074058"/>
    <xsd:import namespace="00de61e1-47f7-4756-8c7e-fb0456cd25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fd2db-a15c-41b1-8ddb-3630300740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e61e1-47f7-4756-8c7e-fb0456cd254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82ca396-7b32-4fad-b493-d27c86c29fb9}" ma:internalName="TaxCatchAll" ma:showField="CatchAllData" ma:web="00de61e1-47f7-4756-8c7e-fb0456cd25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7fd2db-a15c-41b1-8ddb-363030074058">
      <Terms xmlns="http://schemas.microsoft.com/office/infopath/2007/PartnerControls"/>
    </lcf76f155ced4ddcb4097134ff3c332f>
    <TaxCatchAll xmlns="00de61e1-47f7-4756-8c7e-fb0456cd254d" xsi:nil="true"/>
  </documentManagement>
</p:properties>
</file>

<file path=customXml/itemProps1.xml><?xml version="1.0" encoding="utf-8"?>
<ds:datastoreItem xmlns:ds="http://schemas.openxmlformats.org/officeDocument/2006/customXml" ds:itemID="{408C1768-E25B-481E-8650-5A95D59866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7fd2db-a15c-41b1-8ddb-363030074058"/>
    <ds:schemaRef ds:uri="00de61e1-47f7-4756-8c7e-fb0456cd25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D5D5B8-BF10-44EC-A741-7A15D8CEAE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F1C4F4-B514-46B5-BA53-F3136A038A55}">
  <ds:schemaRefs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  <ds:schemaRef ds:uri="3a7fd2db-a15c-41b1-8ddb-363030074058"/>
    <ds:schemaRef ds:uri="http://www.w3.org/XML/1998/namespace"/>
    <ds:schemaRef ds:uri="http://schemas.microsoft.com/office/infopath/2007/PartnerControls"/>
    <ds:schemaRef ds:uri="00de61e1-47f7-4756-8c7e-fb0456cd254d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7575</TotalTime>
  <Words>817</Words>
  <Application>Microsoft Macintosh PowerPoint</Application>
  <PresentationFormat>Widescreen</PresentationFormat>
  <Paragraphs>161</Paragraphs>
  <Slides>19</Slides>
  <Notes>17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Regular</vt:lpstr>
      <vt:lpstr>Calibri</vt:lpstr>
      <vt:lpstr>Calibri Light</vt:lpstr>
      <vt:lpstr>Wingdings</vt:lpstr>
      <vt:lpstr>Font and logo master</vt:lpstr>
      <vt:lpstr>Custom Design</vt:lpstr>
      <vt:lpstr>Font WITHOUT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Stephan, Jay (STFC,ROE,UKATC)</cp:lastModifiedBy>
  <cp:revision>255</cp:revision>
  <cp:lastPrinted>2019-10-02T08:27:37Z</cp:lastPrinted>
  <dcterms:created xsi:type="dcterms:W3CDTF">2019-09-17T08:04:08Z</dcterms:created>
  <dcterms:modified xsi:type="dcterms:W3CDTF">2025-07-08T13:16:42Z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0x010100DAFD134E31EB9A44B01F02A925C313D8</vt:lpwstr>
  </property>
  <property fmtid="{D5CDD505-2E9C-101B-9397-08002B2CF9AE}" pid="3" name="_dlc_DocIdItemGuid">
    <vt:lpwstr>7d6dd9f8-2757-4d2f-b6c5-c8fdb553a0d1</vt:lpwstr>
  </property>
</Properties>
</file>