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8" r:id="rId3"/>
    <p:sldId id="259" r:id="rId4"/>
    <p:sldId id="276" r:id="rId5"/>
    <p:sldId id="279" r:id="rId6"/>
    <p:sldId id="261" r:id="rId7"/>
    <p:sldId id="268" r:id="rId8"/>
    <p:sldId id="260" r:id="rId9"/>
    <p:sldId id="273" r:id="rId10"/>
    <p:sldId id="271" r:id="rId11"/>
    <p:sldId id="274" r:id="rId12"/>
    <p:sldId id="275" r:id="rId13"/>
    <p:sldId id="277" r:id="rId14"/>
    <p:sldId id="272" r:id="rId15"/>
    <p:sldId id="265" r:id="rId16"/>
    <p:sldId id="264" r:id="rId17"/>
    <p:sldId id="278" r:id="rId18"/>
    <p:sldId id="266" r:id="rId19"/>
    <p:sldId id="257" r:id="rId20"/>
    <p:sldId id="269" r:id="rId21"/>
    <p:sldId id="267" r:id="rId22"/>
  </p:sldIdLst>
  <p:sldSz cx="9144000" cy="5143500" type="screen16x9"/>
  <p:notesSz cx="5143500" cy="9144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B24"/>
    <a:srgbClr val="125E81"/>
    <a:srgbClr val="E97132"/>
    <a:srgbClr val="FFFF00"/>
    <a:srgbClr val="FF9900"/>
    <a:srgbClr val="F7FF8B"/>
    <a:srgbClr val="D6AB32"/>
    <a:srgbClr val="EDFF09"/>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F5051-B337-4F65-93FE-1C11A696E22B}" v="448" dt="2025-07-10T11:01:58.05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94674"/>
  </p:normalViewPr>
  <p:slideViewPr>
    <p:cSldViewPr>
      <p:cViewPr>
        <p:scale>
          <a:sx n="150" d="100"/>
          <a:sy n="150" d="100"/>
        </p:scale>
        <p:origin x="989" y="9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 TIMOTHY J." userId="432ee421-2118-437d-8717-b97aa67d2683" providerId="ADAL" clId="{748F5051-B337-4F65-93FE-1C11A696E22B}"/>
    <pc:docChg chg="undo custSel addSld delSld modSld sldOrd">
      <pc:chgData name="MORRIS, TIMOTHY J." userId="432ee421-2118-437d-8717-b97aa67d2683" providerId="ADAL" clId="{748F5051-B337-4F65-93FE-1C11A696E22B}" dt="2025-07-10T12:08:44.801" v="11017" actId="20577"/>
      <pc:docMkLst>
        <pc:docMk/>
      </pc:docMkLst>
      <pc:sldChg chg="addSp delSp modSp mod modClrScheme chgLayout">
        <pc:chgData name="MORRIS, TIMOTHY J." userId="432ee421-2118-437d-8717-b97aa67d2683" providerId="ADAL" clId="{748F5051-B337-4F65-93FE-1C11A696E22B}" dt="2025-07-10T11:38:47.087" v="10081" actId="27636"/>
        <pc:sldMkLst>
          <pc:docMk/>
          <pc:sldMk cId="0" sldId="256"/>
        </pc:sldMkLst>
        <pc:spChg chg="add mod ord">
          <ac:chgData name="MORRIS, TIMOTHY J." userId="432ee421-2118-437d-8717-b97aa67d2683" providerId="ADAL" clId="{748F5051-B337-4F65-93FE-1C11A696E22B}" dt="2025-07-10T08:00:11.695" v="7300" actId="1076"/>
          <ac:spMkLst>
            <pc:docMk/>
            <pc:sldMk cId="0" sldId="256"/>
            <ac:spMk id="4" creationId="{09088D5D-26A5-87BB-3680-9CEA8E8A4B51}"/>
          </ac:spMkLst>
        </pc:spChg>
        <pc:spChg chg="add mod ord">
          <ac:chgData name="MORRIS, TIMOTHY J." userId="432ee421-2118-437d-8717-b97aa67d2683" providerId="ADAL" clId="{748F5051-B337-4F65-93FE-1C11A696E22B}" dt="2025-07-10T11:38:47.087" v="10081" actId="27636"/>
          <ac:spMkLst>
            <pc:docMk/>
            <pc:sldMk cId="0" sldId="256"/>
            <ac:spMk id="5" creationId="{26233DF5-0D45-B6A9-994E-286A26FC8831}"/>
          </ac:spMkLst>
        </pc:spChg>
      </pc:sldChg>
      <pc:sldChg chg="modSp new mod ord modShow">
        <pc:chgData name="MORRIS, TIMOTHY J." userId="432ee421-2118-437d-8717-b97aa67d2683" providerId="ADAL" clId="{748F5051-B337-4F65-93FE-1C11A696E22B}" dt="2025-07-10T08:04:21.992" v="7311"/>
        <pc:sldMkLst>
          <pc:docMk/>
          <pc:sldMk cId="2876716592" sldId="257"/>
        </pc:sldMkLst>
        <pc:spChg chg="mod">
          <ac:chgData name="MORRIS, TIMOTHY J." userId="432ee421-2118-437d-8717-b97aa67d2683" providerId="ADAL" clId="{748F5051-B337-4F65-93FE-1C11A696E22B}" dt="2025-07-08T10:04:05.211" v="174" actId="20577"/>
          <ac:spMkLst>
            <pc:docMk/>
            <pc:sldMk cId="2876716592" sldId="257"/>
            <ac:spMk id="2" creationId="{164BB2AD-E2FC-B292-6AE2-8BACF6161133}"/>
          </ac:spMkLst>
        </pc:spChg>
        <pc:spChg chg="mod">
          <ac:chgData name="MORRIS, TIMOTHY J." userId="432ee421-2118-437d-8717-b97aa67d2683" providerId="ADAL" clId="{748F5051-B337-4F65-93FE-1C11A696E22B}" dt="2025-07-08T10:04:26.988" v="188" actId="20577"/>
          <ac:spMkLst>
            <pc:docMk/>
            <pc:sldMk cId="2876716592" sldId="257"/>
            <ac:spMk id="3" creationId="{41637251-8983-513C-7828-E4BD8BE2EC59}"/>
          </ac:spMkLst>
        </pc:spChg>
      </pc:sldChg>
      <pc:sldChg chg="addSp delSp modSp new mod">
        <pc:chgData name="MORRIS, TIMOTHY J." userId="432ee421-2118-437d-8717-b97aa67d2683" providerId="ADAL" clId="{748F5051-B337-4F65-93FE-1C11A696E22B}" dt="2025-07-10T10:48:09.454" v="8009" actId="20577"/>
        <pc:sldMkLst>
          <pc:docMk/>
          <pc:sldMk cId="3462355575" sldId="258"/>
        </pc:sldMkLst>
        <pc:spChg chg="mod">
          <ac:chgData name="MORRIS, TIMOTHY J." userId="432ee421-2118-437d-8717-b97aa67d2683" providerId="ADAL" clId="{748F5051-B337-4F65-93FE-1C11A696E22B}" dt="2025-07-10T10:48:09.454" v="8009" actId="20577"/>
          <ac:spMkLst>
            <pc:docMk/>
            <pc:sldMk cId="3462355575" sldId="258"/>
            <ac:spMk id="2" creationId="{D13B63BC-FCE7-B7C2-5C71-5318FCB5360A}"/>
          </ac:spMkLst>
        </pc:spChg>
        <pc:spChg chg="mod">
          <ac:chgData name="MORRIS, TIMOTHY J." userId="432ee421-2118-437d-8717-b97aa67d2683" providerId="ADAL" clId="{748F5051-B337-4F65-93FE-1C11A696E22B}" dt="2025-07-09T08:13:49.768" v="1039" actId="1076"/>
          <ac:spMkLst>
            <pc:docMk/>
            <pc:sldMk cId="3462355575" sldId="258"/>
            <ac:spMk id="4" creationId="{9FFE9B21-24CB-A11C-F4D8-35F0C524ECF6}"/>
          </ac:spMkLst>
        </pc:spChg>
        <pc:spChg chg="add mod">
          <ac:chgData name="MORRIS, TIMOTHY J." userId="432ee421-2118-437d-8717-b97aa67d2683" providerId="ADAL" clId="{748F5051-B337-4F65-93FE-1C11A696E22B}" dt="2025-07-09T08:13:49.768" v="1039" actId="1076"/>
          <ac:spMkLst>
            <pc:docMk/>
            <pc:sldMk cId="3462355575" sldId="258"/>
            <ac:spMk id="8" creationId="{B7C01E72-1193-187D-8706-90ED59CAAF70}"/>
          </ac:spMkLst>
        </pc:spChg>
        <pc:spChg chg="add mod">
          <ac:chgData name="MORRIS, TIMOTHY J." userId="432ee421-2118-437d-8717-b97aa67d2683" providerId="ADAL" clId="{748F5051-B337-4F65-93FE-1C11A696E22B}" dt="2025-07-09T08:13:49.768" v="1039" actId="1076"/>
          <ac:spMkLst>
            <pc:docMk/>
            <pc:sldMk cId="3462355575" sldId="258"/>
            <ac:spMk id="9" creationId="{5F4B7355-30A8-72D5-AA98-25EBB7C1B890}"/>
          </ac:spMkLst>
        </pc:spChg>
        <pc:spChg chg="add mod">
          <ac:chgData name="MORRIS, TIMOTHY J." userId="432ee421-2118-437d-8717-b97aa67d2683" providerId="ADAL" clId="{748F5051-B337-4F65-93FE-1C11A696E22B}" dt="2025-07-09T08:13:49.768" v="1039" actId="1076"/>
          <ac:spMkLst>
            <pc:docMk/>
            <pc:sldMk cId="3462355575" sldId="258"/>
            <ac:spMk id="10" creationId="{F436E73A-63EC-D017-5C6C-B4AE2B8AF138}"/>
          </ac:spMkLst>
        </pc:spChg>
        <pc:spChg chg="add mod">
          <ac:chgData name="MORRIS, TIMOTHY J." userId="432ee421-2118-437d-8717-b97aa67d2683" providerId="ADAL" clId="{748F5051-B337-4F65-93FE-1C11A696E22B}" dt="2025-07-09T08:13:49.768" v="1039" actId="1076"/>
          <ac:spMkLst>
            <pc:docMk/>
            <pc:sldMk cId="3462355575" sldId="258"/>
            <ac:spMk id="11" creationId="{720E0A5F-3E4D-28D2-4959-81BCBF0AC9E6}"/>
          </ac:spMkLst>
        </pc:spChg>
        <pc:spChg chg="add mod">
          <ac:chgData name="MORRIS, TIMOTHY J." userId="432ee421-2118-437d-8717-b97aa67d2683" providerId="ADAL" clId="{748F5051-B337-4F65-93FE-1C11A696E22B}" dt="2025-07-09T08:12:49.661" v="1038" actId="164"/>
          <ac:spMkLst>
            <pc:docMk/>
            <pc:sldMk cId="3462355575" sldId="258"/>
            <ac:spMk id="13" creationId="{DE684299-F431-EFC1-BD60-55006224D4D0}"/>
          </ac:spMkLst>
        </pc:spChg>
        <pc:spChg chg="add mod">
          <ac:chgData name="MORRIS, TIMOTHY J." userId="432ee421-2118-437d-8717-b97aa67d2683" providerId="ADAL" clId="{748F5051-B337-4F65-93FE-1C11A696E22B}" dt="2025-07-09T08:14:32.385" v="1104" actId="207"/>
          <ac:spMkLst>
            <pc:docMk/>
            <pc:sldMk cId="3462355575" sldId="258"/>
            <ac:spMk id="17" creationId="{6AAF676A-3E81-6B9B-A157-BCDBC52389D1}"/>
          </ac:spMkLst>
        </pc:spChg>
        <pc:spChg chg="add mod">
          <ac:chgData name="MORRIS, TIMOTHY J." userId="432ee421-2118-437d-8717-b97aa67d2683" providerId="ADAL" clId="{748F5051-B337-4F65-93FE-1C11A696E22B}" dt="2025-07-09T08:13:56.180" v="1040" actId="1076"/>
          <ac:spMkLst>
            <pc:docMk/>
            <pc:sldMk cId="3462355575" sldId="258"/>
            <ac:spMk id="18" creationId="{A6B4CCB0-61BB-213A-B58D-4A3BFBE924C2}"/>
          </ac:spMkLst>
        </pc:spChg>
        <pc:spChg chg="add mod">
          <ac:chgData name="MORRIS, TIMOTHY J." userId="432ee421-2118-437d-8717-b97aa67d2683" providerId="ADAL" clId="{748F5051-B337-4F65-93FE-1C11A696E22B}" dt="2025-07-09T08:12:49.661" v="1038" actId="164"/>
          <ac:spMkLst>
            <pc:docMk/>
            <pc:sldMk cId="3462355575" sldId="258"/>
            <ac:spMk id="31" creationId="{85A6F317-1EF2-3276-4351-54A9B318C534}"/>
          </ac:spMkLst>
        </pc:spChg>
        <pc:spChg chg="add mod">
          <ac:chgData name="MORRIS, TIMOTHY J." userId="432ee421-2118-437d-8717-b97aa67d2683" providerId="ADAL" clId="{748F5051-B337-4F65-93FE-1C11A696E22B}" dt="2025-07-09T08:13:49.768" v="1039" actId="1076"/>
          <ac:spMkLst>
            <pc:docMk/>
            <pc:sldMk cId="3462355575" sldId="258"/>
            <ac:spMk id="35" creationId="{17541E5B-1529-41C8-F86B-2E4586ACD017}"/>
          </ac:spMkLst>
        </pc:spChg>
        <pc:grpChg chg="add mod">
          <ac:chgData name="MORRIS, TIMOTHY J." userId="432ee421-2118-437d-8717-b97aa67d2683" providerId="ADAL" clId="{748F5051-B337-4F65-93FE-1C11A696E22B}" dt="2025-07-09T08:12:49.661" v="1038" actId="164"/>
          <ac:grpSpMkLst>
            <pc:docMk/>
            <pc:sldMk cId="3462355575" sldId="258"/>
            <ac:grpSpMk id="15" creationId="{E78CE698-8D06-9B05-554D-4D7743F79205}"/>
          </ac:grpSpMkLst>
        </pc:grpChg>
        <pc:picChg chg="add">
          <ac:chgData name="MORRIS, TIMOTHY J." userId="432ee421-2118-437d-8717-b97aa67d2683" providerId="ADAL" clId="{748F5051-B337-4F65-93FE-1C11A696E22B}" dt="2025-07-09T08:09:01.729" v="1024"/>
          <ac:picMkLst>
            <pc:docMk/>
            <pc:sldMk cId="3462355575" sldId="258"/>
            <ac:picMk id="3" creationId="{F75DFBB0-B25D-ACEA-01CA-816545FD6A1D}"/>
          </ac:picMkLst>
        </pc:picChg>
        <pc:picChg chg="add mod">
          <ac:chgData name="MORRIS, TIMOTHY J." userId="432ee421-2118-437d-8717-b97aa67d2683" providerId="ADAL" clId="{748F5051-B337-4F65-93FE-1C11A696E22B}" dt="2025-07-09T08:12:05.914" v="1030" actId="14100"/>
          <ac:picMkLst>
            <pc:docMk/>
            <pc:sldMk cId="3462355575" sldId="258"/>
            <ac:picMk id="7" creationId="{F689D3C9-B1C7-D4B1-03B7-7F5E77CCFBB4}"/>
          </ac:picMkLst>
        </pc:picChg>
        <pc:picChg chg="add mod">
          <ac:chgData name="MORRIS, TIMOTHY J." userId="432ee421-2118-437d-8717-b97aa67d2683" providerId="ADAL" clId="{748F5051-B337-4F65-93FE-1C11A696E22B}" dt="2025-07-09T08:13:49.768" v="1039" actId="1076"/>
          <ac:picMkLst>
            <pc:docMk/>
            <pc:sldMk cId="3462355575" sldId="258"/>
            <ac:picMk id="1026" creationId="{31195157-DFFE-DEBE-088C-DE700ACFB8BD}"/>
          </ac:picMkLst>
        </pc:picChg>
        <pc:cxnChg chg="add mod">
          <ac:chgData name="MORRIS, TIMOTHY J." userId="432ee421-2118-437d-8717-b97aa67d2683" providerId="ADAL" clId="{748F5051-B337-4F65-93FE-1C11A696E22B}" dt="2025-07-09T08:13:49.768" v="1039" actId="1076"/>
          <ac:cxnSpMkLst>
            <pc:docMk/>
            <pc:sldMk cId="3462355575" sldId="258"/>
            <ac:cxnSpMk id="20" creationId="{95A32E22-0770-2A26-274F-41D7EC608220}"/>
          </ac:cxnSpMkLst>
        </pc:cxnChg>
        <pc:cxnChg chg="add">
          <ac:chgData name="MORRIS, TIMOTHY J." userId="432ee421-2118-437d-8717-b97aa67d2683" providerId="ADAL" clId="{748F5051-B337-4F65-93FE-1C11A696E22B}" dt="2025-07-08T15:58:18.785" v="821" actId="11529"/>
          <ac:cxnSpMkLst>
            <pc:docMk/>
            <pc:sldMk cId="3462355575" sldId="258"/>
            <ac:cxnSpMk id="24" creationId="{3673F6CA-A3AA-0AD8-C5EB-78258AA7E0AD}"/>
          </ac:cxnSpMkLst>
        </pc:cxnChg>
        <pc:cxnChg chg="add">
          <ac:chgData name="MORRIS, TIMOTHY J." userId="432ee421-2118-437d-8717-b97aa67d2683" providerId="ADAL" clId="{748F5051-B337-4F65-93FE-1C11A696E22B}" dt="2025-07-08T15:58:25.011" v="822" actId="11529"/>
          <ac:cxnSpMkLst>
            <pc:docMk/>
            <pc:sldMk cId="3462355575" sldId="258"/>
            <ac:cxnSpMk id="26" creationId="{27ECB151-AFC7-FAE3-95BE-ACBDD331A20A}"/>
          </ac:cxnSpMkLst>
        </pc:cxnChg>
        <pc:cxnChg chg="add mod">
          <ac:chgData name="MORRIS, TIMOTHY J." userId="432ee421-2118-437d-8717-b97aa67d2683" providerId="ADAL" clId="{748F5051-B337-4F65-93FE-1C11A696E22B}" dt="2025-07-09T08:13:49.768" v="1039" actId="1076"/>
          <ac:cxnSpMkLst>
            <pc:docMk/>
            <pc:sldMk cId="3462355575" sldId="258"/>
            <ac:cxnSpMk id="28" creationId="{19C6E1C8-A73A-A031-E201-E213DB719772}"/>
          </ac:cxnSpMkLst>
        </pc:cxnChg>
        <pc:cxnChg chg="add mod">
          <ac:chgData name="MORRIS, TIMOTHY J." userId="432ee421-2118-437d-8717-b97aa67d2683" providerId="ADAL" clId="{748F5051-B337-4F65-93FE-1C11A696E22B}" dt="2025-07-09T08:13:49.768" v="1039" actId="1076"/>
          <ac:cxnSpMkLst>
            <pc:docMk/>
            <pc:sldMk cId="3462355575" sldId="258"/>
            <ac:cxnSpMk id="30" creationId="{A5CBA599-5B5D-8072-0AC1-289C9E42979E}"/>
          </ac:cxnSpMkLst>
        </pc:cxnChg>
        <pc:cxnChg chg="add mod">
          <ac:chgData name="MORRIS, TIMOTHY J." userId="432ee421-2118-437d-8717-b97aa67d2683" providerId="ADAL" clId="{748F5051-B337-4F65-93FE-1C11A696E22B}" dt="2025-07-09T08:14:02.765" v="1041" actId="14100"/>
          <ac:cxnSpMkLst>
            <pc:docMk/>
            <pc:sldMk cId="3462355575" sldId="258"/>
            <ac:cxnSpMk id="33" creationId="{C85155EF-6609-931E-20E8-A29F2407DA3D}"/>
          </ac:cxnSpMkLst>
        </pc:cxnChg>
      </pc:sldChg>
      <pc:sldChg chg="addSp delSp modSp new mod">
        <pc:chgData name="MORRIS, TIMOTHY J." userId="432ee421-2118-437d-8717-b97aa67d2683" providerId="ADAL" clId="{748F5051-B337-4F65-93FE-1C11A696E22B}" dt="2025-07-09T08:27:23.610" v="1382" actId="20577"/>
        <pc:sldMkLst>
          <pc:docMk/>
          <pc:sldMk cId="1828119106" sldId="259"/>
        </pc:sldMkLst>
        <pc:spChg chg="mod">
          <ac:chgData name="MORRIS, TIMOTHY J." userId="432ee421-2118-437d-8717-b97aa67d2683" providerId="ADAL" clId="{748F5051-B337-4F65-93FE-1C11A696E22B}" dt="2025-07-09T08:19:36.057" v="1273" actId="20577"/>
          <ac:spMkLst>
            <pc:docMk/>
            <pc:sldMk cId="1828119106" sldId="259"/>
            <ac:spMk id="2" creationId="{300B6E65-7745-6941-DF47-D331A8F63B3D}"/>
          </ac:spMkLst>
        </pc:spChg>
        <pc:spChg chg="del">
          <ac:chgData name="MORRIS, TIMOTHY J." userId="432ee421-2118-437d-8717-b97aa67d2683" providerId="ADAL" clId="{748F5051-B337-4F65-93FE-1C11A696E22B}" dt="2025-07-09T08:17:41.658" v="1112"/>
          <ac:spMkLst>
            <pc:docMk/>
            <pc:sldMk cId="1828119106" sldId="259"/>
            <ac:spMk id="3" creationId="{BC6953C2-9847-DB26-6CD0-F0494D39D31E}"/>
          </ac:spMkLst>
        </pc:spChg>
        <pc:spChg chg="add mod">
          <ac:chgData name="MORRIS, TIMOTHY J." userId="432ee421-2118-437d-8717-b97aa67d2683" providerId="ADAL" clId="{748F5051-B337-4F65-93FE-1C11A696E22B}" dt="2025-07-08T16:05:28.242" v="938" actId="1076"/>
          <ac:spMkLst>
            <pc:docMk/>
            <pc:sldMk cId="1828119106" sldId="259"/>
            <ac:spMk id="7" creationId="{C06EE484-96C2-9CCE-F4E3-8BE6F23CEA40}"/>
          </ac:spMkLst>
        </pc:spChg>
        <pc:spChg chg="mod">
          <ac:chgData name="MORRIS, TIMOTHY J." userId="432ee421-2118-437d-8717-b97aa67d2683" providerId="ADAL" clId="{748F5051-B337-4F65-93FE-1C11A696E22B}" dt="2025-07-08T16:00:24.295" v="850"/>
          <ac:spMkLst>
            <pc:docMk/>
            <pc:sldMk cId="1828119106" sldId="259"/>
            <ac:spMk id="10" creationId="{48F25D65-C05C-6EA0-B6FF-A8E67323DC1B}"/>
          </ac:spMkLst>
        </pc:spChg>
        <pc:spChg chg="add mod">
          <ac:chgData name="MORRIS, TIMOTHY J." userId="432ee421-2118-437d-8717-b97aa67d2683" providerId="ADAL" clId="{748F5051-B337-4F65-93FE-1C11A696E22B}" dt="2025-07-08T16:05:21.381" v="937" actId="1076"/>
          <ac:spMkLst>
            <pc:docMk/>
            <pc:sldMk cId="1828119106" sldId="259"/>
            <ac:spMk id="22" creationId="{783A23C7-D24B-436D-06CF-379D5F054EA4}"/>
          </ac:spMkLst>
        </pc:spChg>
        <pc:spChg chg="add mod">
          <ac:chgData name="MORRIS, TIMOTHY J." userId="432ee421-2118-437d-8717-b97aa67d2683" providerId="ADAL" clId="{748F5051-B337-4F65-93FE-1C11A696E22B}" dt="2025-07-09T08:27:23.610" v="1382" actId="20577"/>
          <ac:spMkLst>
            <pc:docMk/>
            <pc:sldMk cId="1828119106" sldId="259"/>
            <ac:spMk id="36" creationId="{B86E3BB5-113F-5DB9-21A5-217B186239F3}"/>
          </ac:spMkLst>
        </pc:spChg>
        <pc:grpChg chg="add mod">
          <ac:chgData name="MORRIS, TIMOTHY J." userId="432ee421-2118-437d-8717-b97aa67d2683" providerId="ADAL" clId="{748F5051-B337-4F65-93FE-1C11A696E22B}" dt="2025-07-08T16:00:24.295" v="850"/>
          <ac:grpSpMkLst>
            <pc:docMk/>
            <pc:sldMk cId="1828119106" sldId="259"/>
            <ac:grpSpMk id="8" creationId="{A66F6C1B-9CD1-0357-A202-C8B161041A05}"/>
          </ac:grpSpMkLst>
        </pc:grpChg>
        <pc:grpChg chg="add mod">
          <ac:chgData name="MORRIS, TIMOTHY J." userId="432ee421-2118-437d-8717-b97aa67d2683" providerId="ADAL" clId="{748F5051-B337-4F65-93FE-1C11A696E22B}" dt="2025-07-08T16:05:17.971" v="936" actId="1076"/>
          <ac:grpSpMkLst>
            <pc:docMk/>
            <pc:sldMk cId="1828119106" sldId="259"/>
            <ac:grpSpMk id="24" creationId="{F10CE6C0-0CD0-C097-8F88-5E5AC3F2839A}"/>
          </ac:grpSpMkLst>
        </pc:grpChg>
        <pc:grpChg chg="add mod">
          <ac:chgData name="MORRIS, TIMOTHY J." userId="432ee421-2118-437d-8717-b97aa67d2683" providerId="ADAL" clId="{748F5051-B337-4F65-93FE-1C11A696E22B}" dt="2025-07-09T08:20:47.197" v="1284" actId="164"/>
          <ac:grpSpMkLst>
            <pc:docMk/>
            <pc:sldMk cId="1828119106" sldId="259"/>
            <ac:grpSpMk id="34" creationId="{F956F83C-F22E-294A-C0AD-9453C2C742AF}"/>
          </ac:grpSpMkLst>
        </pc:grpChg>
        <pc:picChg chg="add mod">
          <ac:chgData name="MORRIS, TIMOTHY J." userId="432ee421-2118-437d-8717-b97aa67d2683" providerId="ADAL" clId="{748F5051-B337-4F65-93FE-1C11A696E22B}" dt="2025-07-08T16:05:17.971" v="936" actId="1076"/>
          <ac:picMkLst>
            <pc:docMk/>
            <pc:sldMk cId="1828119106" sldId="259"/>
            <ac:picMk id="6" creationId="{36F4F7E7-FC11-B904-C305-EF5A70D62693}"/>
          </ac:picMkLst>
        </pc:picChg>
        <pc:picChg chg="mod">
          <ac:chgData name="MORRIS, TIMOTHY J." userId="432ee421-2118-437d-8717-b97aa67d2683" providerId="ADAL" clId="{748F5051-B337-4F65-93FE-1C11A696E22B}" dt="2025-07-08T16:00:24.295" v="850"/>
          <ac:picMkLst>
            <pc:docMk/>
            <pc:sldMk cId="1828119106" sldId="259"/>
            <ac:picMk id="9" creationId="{0E3DBDA3-694D-3720-B2B3-7B8868BE5AC4}"/>
          </ac:picMkLst>
        </pc:picChg>
        <pc:picChg chg="add del mod">
          <ac:chgData name="MORRIS, TIMOTHY J." userId="432ee421-2118-437d-8717-b97aa67d2683" providerId="ADAL" clId="{748F5051-B337-4F65-93FE-1C11A696E22B}" dt="2025-07-09T08:17:40.068" v="1111" actId="21"/>
          <ac:picMkLst>
            <pc:docMk/>
            <pc:sldMk cId="1828119106" sldId="259"/>
            <ac:picMk id="11" creationId="{548E56B8-0B68-52A2-E761-5D0D2F21C07F}"/>
          </ac:picMkLst>
        </pc:picChg>
        <pc:picChg chg="add mod">
          <ac:chgData name="MORRIS, TIMOTHY J." userId="432ee421-2118-437d-8717-b97aa67d2683" providerId="ADAL" clId="{748F5051-B337-4F65-93FE-1C11A696E22B}" dt="2025-07-09T08:17:44.729" v="1113" actId="1076"/>
          <ac:picMkLst>
            <pc:docMk/>
            <pc:sldMk cId="1828119106" sldId="259"/>
            <ac:picMk id="12" creationId="{548E56B8-0B68-52A2-E761-5D0D2F21C07F}"/>
          </ac:picMkLst>
        </pc:picChg>
        <pc:picChg chg="add mod">
          <ac:chgData name="MORRIS, TIMOTHY J." userId="432ee421-2118-437d-8717-b97aa67d2683" providerId="ADAL" clId="{748F5051-B337-4F65-93FE-1C11A696E22B}" dt="2025-07-08T16:05:17.971" v="936" actId="1076"/>
          <ac:picMkLst>
            <pc:docMk/>
            <pc:sldMk cId="1828119106" sldId="259"/>
            <ac:picMk id="23" creationId="{488E8241-704A-16CA-29AA-B3E691C7E554}"/>
          </ac:picMkLst>
        </pc:picChg>
        <pc:cxnChg chg="add del">
          <ac:chgData name="MORRIS, TIMOTHY J." userId="432ee421-2118-437d-8717-b97aa67d2683" providerId="ADAL" clId="{748F5051-B337-4F65-93FE-1C11A696E22B}" dt="2025-07-09T08:19:43.437" v="1275" actId="478"/>
          <ac:cxnSpMkLst>
            <pc:docMk/>
            <pc:sldMk cId="1828119106" sldId="259"/>
            <ac:cxnSpMk id="14" creationId="{B29BC4DB-1830-FE79-026C-A420400D982C}"/>
          </ac:cxnSpMkLst>
        </pc:cxnChg>
        <pc:cxnChg chg="add mod">
          <ac:chgData name="MORRIS, TIMOTHY J." userId="432ee421-2118-437d-8717-b97aa67d2683" providerId="ADAL" clId="{748F5051-B337-4F65-93FE-1C11A696E22B}" dt="2025-07-09T08:21:00.633" v="1286" actId="1582"/>
          <ac:cxnSpMkLst>
            <pc:docMk/>
            <pc:sldMk cId="1828119106" sldId="259"/>
            <ac:cxnSpMk id="16" creationId="{9FD61C54-BB30-C924-AE1C-AD31E4D7B667}"/>
          </ac:cxnSpMkLst>
        </pc:cxnChg>
        <pc:cxnChg chg="add mod">
          <ac:chgData name="MORRIS, TIMOTHY J." userId="432ee421-2118-437d-8717-b97aa67d2683" providerId="ADAL" clId="{748F5051-B337-4F65-93FE-1C11A696E22B}" dt="2025-07-08T16:05:17.971" v="936" actId="1076"/>
          <ac:cxnSpMkLst>
            <pc:docMk/>
            <pc:sldMk cId="1828119106" sldId="259"/>
            <ac:cxnSpMk id="17" creationId="{53E9C293-BFC5-1DB0-DFFA-25749994CA24}"/>
          </ac:cxnSpMkLst>
        </pc:cxnChg>
        <pc:cxnChg chg="add mod">
          <ac:chgData name="MORRIS, TIMOTHY J." userId="432ee421-2118-437d-8717-b97aa67d2683" providerId="ADAL" clId="{748F5051-B337-4F65-93FE-1C11A696E22B}" dt="2025-07-09T08:21:00.633" v="1286" actId="1582"/>
          <ac:cxnSpMkLst>
            <pc:docMk/>
            <pc:sldMk cId="1828119106" sldId="259"/>
            <ac:cxnSpMk id="18" creationId="{C87E60F8-C30D-E3A6-BD41-4D3F9400AB8C}"/>
          </ac:cxnSpMkLst>
        </pc:cxnChg>
        <pc:cxnChg chg="add mod">
          <ac:chgData name="MORRIS, TIMOTHY J." userId="432ee421-2118-437d-8717-b97aa67d2683" providerId="ADAL" clId="{748F5051-B337-4F65-93FE-1C11A696E22B}" dt="2025-07-08T16:05:17.971" v="936" actId="1076"/>
          <ac:cxnSpMkLst>
            <pc:docMk/>
            <pc:sldMk cId="1828119106" sldId="259"/>
            <ac:cxnSpMk id="19" creationId="{369D7EB9-B0EF-5E7B-F2B5-6DBC3DF07150}"/>
          </ac:cxnSpMkLst>
        </pc:cxnChg>
        <pc:cxnChg chg="add mod">
          <ac:chgData name="MORRIS, TIMOTHY J." userId="432ee421-2118-437d-8717-b97aa67d2683" providerId="ADAL" clId="{748F5051-B337-4F65-93FE-1C11A696E22B}" dt="2025-07-08T16:05:17.971" v="936" actId="1076"/>
          <ac:cxnSpMkLst>
            <pc:docMk/>
            <pc:sldMk cId="1828119106" sldId="259"/>
            <ac:cxnSpMk id="20" creationId="{B57F4A58-55E4-03EE-58ED-C7C11343C4E0}"/>
          </ac:cxnSpMkLst>
        </pc:cxnChg>
        <pc:cxnChg chg="add">
          <ac:chgData name="MORRIS, TIMOTHY J." userId="432ee421-2118-437d-8717-b97aa67d2683" providerId="ADAL" clId="{748F5051-B337-4F65-93FE-1C11A696E22B}" dt="2025-07-08T16:05:44.249" v="939" actId="11529"/>
          <ac:cxnSpMkLst>
            <pc:docMk/>
            <pc:sldMk cId="1828119106" sldId="259"/>
            <ac:cxnSpMk id="26" creationId="{0E852E21-94F9-F56D-EB50-C91B0F203CDA}"/>
          </ac:cxnSpMkLst>
        </pc:cxnChg>
        <pc:cxnChg chg="add">
          <ac:chgData name="MORRIS, TIMOTHY J." userId="432ee421-2118-437d-8717-b97aa67d2683" providerId="ADAL" clId="{748F5051-B337-4F65-93FE-1C11A696E22B}" dt="2025-07-08T16:06:03.631" v="940" actId="11529"/>
          <ac:cxnSpMkLst>
            <pc:docMk/>
            <pc:sldMk cId="1828119106" sldId="259"/>
            <ac:cxnSpMk id="28" creationId="{F33353ED-218D-0CF2-0DD1-6DDCAF4B9B68}"/>
          </ac:cxnSpMkLst>
        </pc:cxnChg>
        <pc:cxnChg chg="add mod">
          <ac:chgData name="MORRIS, TIMOTHY J." userId="432ee421-2118-437d-8717-b97aa67d2683" providerId="ADAL" clId="{748F5051-B337-4F65-93FE-1C11A696E22B}" dt="2025-07-09T08:21:06.728" v="1287" actId="14100"/>
          <ac:cxnSpMkLst>
            <pc:docMk/>
            <pc:sldMk cId="1828119106" sldId="259"/>
            <ac:cxnSpMk id="29" creationId="{5495EFB5-B733-4F20-D480-57255E69F053}"/>
          </ac:cxnSpMkLst>
        </pc:cxnChg>
        <pc:cxnChg chg="add mod">
          <ac:chgData name="MORRIS, TIMOTHY J." userId="432ee421-2118-437d-8717-b97aa67d2683" providerId="ADAL" clId="{748F5051-B337-4F65-93FE-1C11A696E22B}" dt="2025-07-09T08:21:00.633" v="1286" actId="1582"/>
          <ac:cxnSpMkLst>
            <pc:docMk/>
            <pc:sldMk cId="1828119106" sldId="259"/>
            <ac:cxnSpMk id="31" creationId="{F03558FE-0D42-B072-DD67-BF79FC1A7FAC}"/>
          </ac:cxnSpMkLst>
        </pc:cxnChg>
        <pc:cxnChg chg="add mod">
          <ac:chgData name="MORRIS, TIMOTHY J." userId="432ee421-2118-437d-8717-b97aa67d2683" providerId="ADAL" clId="{748F5051-B337-4F65-93FE-1C11A696E22B}" dt="2025-07-09T08:21:00.633" v="1286" actId="1582"/>
          <ac:cxnSpMkLst>
            <pc:docMk/>
            <pc:sldMk cId="1828119106" sldId="259"/>
            <ac:cxnSpMk id="33" creationId="{7B9F8387-1BBD-06A1-2C9C-11AF122A0446}"/>
          </ac:cxnSpMkLst>
        </pc:cxnChg>
      </pc:sldChg>
      <pc:sldChg chg="addSp delSp modSp new mod">
        <pc:chgData name="MORRIS, TIMOTHY J." userId="432ee421-2118-437d-8717-b97aa67d2683" providerId="ADAL" clId="{748F5051-B337-4F65-93FE-1C11A696E22B}" dt="2025-07-09T13:33:32.413" v="2778" actId="478"/>
        <pc:sldMkLst>
          <pc:docMk/>
          <pc:sldMk cId="423258445" sldId="260"/>
        </pc:sldMkLst>
        <pc:spChg chg="mod">
          <ac:chgData name="MORRIS, TIMOTHY J." userId="432ee421-2118-437d-8717-b97aa67d2683" providerId="ADAL" clId="{748F5051-B337-4F65-93FE-1C11A696E22B}" dt="2025-07-09T08:55:59.622" v="1534" actId="27636"/>
          <ac:spMkLst>
            <pc:docMk/>
            <pc:sldMk cId="423258445" sldId="260"/>
            <ac:spMk id="2" creationId="{16AE2C86-9950-798C-771A-1143E34817DE}"/>
          </ac:spMkLst>
        </pc:spChg>
        <pc:spChg chg="add del mod">
          <ac:chgData name="MORRIS, TIMOTHY J." userId="432ee421-2118-437d-8717-b97aa67d2683" providerId="ADAL" clId="{748F5051-B337-4F65-93FE-1C11A696E22B}" dt="2025-07-09T08:54:47.765" v="1516" actId="478"/>
          <ac:spMkLst>
            <pc:docMk/>
            <pc:sldMk cId="423258445" sldId="260"/>
            <ac:spMk id="3" creationId="{4DCD0EAA-7362-D715-5B3D-742640501D11}"/>
          </ac:spMkLst>
        </pc:spChg>
        <pc:spChg chg="del">
          <ac:chgData name="MORRIS, TIMOTHY J." userId="432ee421-2118-437d-8717-b97aa67d2683" providerId="ADAL" clId="{748F5051-B337-4F65-93FE-1C11A696E22B}" dt="2025-07-09T08:55:32.613" v="1521" actId="478"/>
          <ac:spMkLst>
            <pc:docMk/>
            <pc:sldMk cId="423258445" sldId="260"/>
            <ac:spMk id="4" creationId="{218FD4B6-A1CE-02A8-84CE-6A492AC87116}"/>
          </ac:spMkLst>
        </pc:spChg>
        <pc:spChg chg="add mod">
          <ac:chgData name="MORRIS, TIMOTHY J." userId="432ee421-2118-437d-8717-b97aa67d2683" providerId="ADAL" clId="{748F5051-B337-4F65-93FE-1C11A696E22B}" dt="2025-07-09T09:04:24.234" v="1583" actId="1076"/>
          <ac:spMkLst>
            <pc:docMk/>
            <pc:sldMk cId="423258445" sldId="260"/>
            <ac:spMk id="19" creationId="{9A8BA2C6-B17F-5DE3-25F9-0FC4F25718A1}"/>
          </ac:spMkLst>
        </pc:spChg>
        <pc:spChg chg="add mod">
          <ac:chgData name="MORRIS, TIMOTHY J." userId="432ee421-2118-437d-8717-b97aa67d2683" providerId="ADAL" clId="{748F5051-B337-4F65-93FE-1C11A696E22B}" dt="2025-07-09T09:04:19.268" v="1582" actId="1076"/>
          <ac:spMkLst>
            <pc:docMk/>
            <pc:sldMk cId="423258445" sldId="260"/>
            <ac:spMk id="20" creationId="{0E245291-60A9-E696-508A-90141C78AE4E}"/>
          </ac:spMkLst>
        </pc:spChg>
        <pc:spChg chg="add mod">
          <ac:chgData name="MORRIS, TIMOTHY J." userId="432ee421-2118-437d-8717-b97aa67d2683" providerId="ADAL" clId="{748F5051-B337-4F65-93FE-1C11A696E22B}" dt="2025-07-09T08:54:34.608" v="1514" actId="164"/>
          <ac:spMkLst>
            <pc:docMk/>
            <pc:sldMk cId="423258445" sldId="260"/>
            <ac:spMk id="21" creationId="{259C29A0-75BF-C226-A0E0-78A53C8C58AE}"/>
          </ac:spMkLst>
        </pc:spChg>
        <pc:spChg chg="add mod">
          <ac:chgData name="MORRIS, TIMOTHY J." userId="432ee421-2118-437d-8717-b97aa67d2683" providerId="ADAL" clId="{748F5051-B337-4F65-93FE-1C11A696E22B}" dt="2025-07-09T08:56:58.763" v="1542" actId="1036"/>
          <ac:spMkLst>
            <pc:docMk/>
            <pc:sldMk cId="423258445" sldId="260"/>
            <ac:spMk id="22" creationId="{6F82F7AF-BD82-6906-C804-1607C6493473}"/>
          </ac:spMkLst>
        </pc:spChg>
        <pc:spChg chg="add del mod">
          <ac:chgData name="MORRIS, TIMOTHY J." userId="432ee421-2118-437d-8717-b97aa67d2683" providerId="ADAL" clId="{748F5051-B337-4F65-93FE-1C11A696E22B}" dt="2025-07-09T13:33:32.413" v="2778" actId="478"/>
          <ac:spMkLst>
            <pc:docMk/>
            <pc:sldMk cId="423258445" sldId="260"/>
            <ac:spMk id="25" creationId="{6FF1ED30-3983-CCAD-EE49-06B4BC7ACE8D}"/>
          </ac:spMkLst>
        </pc:spChg>
        <pc:spChg chg="add mod ord">
          <ac:chgData name="MORRIS, TIMOTHY J." userId="432ee421-2118-437d-8717-b97aa67d2683" providerId="ADAL" clId="{748F5051-B337-4F65-93FE-1C11A696E22B}" dt="2025-07-09T08:58:00.622" v="1550" actId="167"/>
          <ac:spMkLst>
            <pc:docMk/>
            <pc:sldMk cId="423258445" sldId="260"/>
            <ac:spMk id="34" creationId="{32891ECE-CD34-8B63-AFFD-0B497C4C1296}"/>
          </ac:spMkLst>
        </pc:spChg>
        <pc:spChg chg="add del">
          <ac:chgData name="MORRIS, TIMOTHY J." userId="432ee421-2118-437d-8717-b97aa67d2683" providerId="ADAL" clId="{748F5051-B337-4F65-93FE-1C11A696E22B}" dt="2025-07-09T09:00:24.063" v="1554" actId="478"/>
          <ac:spMkLst>
            <pc:docMk/>
            <pc:sldMk cId="423258445" sldId="260"/>
            <ac:spMk id="35" creationId="{5F4F3691-59DF-27BA-C84A-36D501748778}"/>
          </ac:spMkLst>
        </pc:spChg>
        <pc:spChg chg="add del mod">
          <ac:chgData name="MORRIS, TIMOTHY J." userId="432ee421-2118-437d-8717-b97aa67d2683" providerId="ADAL" clId="{748F5051-B337-4F65-93FE-1C11A696E22B}" dt="2025-07-09T09:01:42.383" v="1563" actId="478"/>
          <ac:spMkLst>
            <pc:docMk/>
            <pc:sldMk cId="423258445" sldId="260"/>
            <ac:spMk id="36" creationId="{EB9B84C3-4069-2E2E-32F2-E805A09451FB}"/>
          </ac:spMkLst>
        </pc:spChg>
        <pc:spChg chg="add del mod">
          <ac:chgData name="MORRIS, TIMOTHY J." userId="432ee421-2118-437d-8717-b97aa67d2683" providerId="ADAL" clId="{748F5051-B337-4F65-93FE-1C11A696E22B}" dt="2025-07-09T09:01:40.391" v="1562" actId="478"/>
          <ac:spMkLst>
            <pc:docMk/>
            <pc:sldMk cId="423258445" sldId="260"/>
            <ac:spMk id="37" creationId="{8A380899-FFFD-3E93-9D13-1095FB70E447}"/>
          </ac:spMkLst>
        </pc:spChg>
        <pc:spChg chg="add del">
          <ac:chgData name="MORRIS, TIMOTHY J." userId="432ee421-2118-437d-8717-b97aa67d2683" providerId="ADAL" clId="{748F5051-B337-4F65-93FE-1C11A696E22B}" dt="2025-07-09T09:01:49.376" v="1565" actId="478"/>
          <ac:spMkLst>
            <pc:docMk/>
            <pc:sldMk cId="423258445" sldId="260"/>
            <ac:spMk id="38" creationId="{0A7D74F3-823E-4626-D955-F8F18BE0F5F2}"/>
          </ac:spMkLst>
        </pc:spChg>
        <pc:spChg chg="add del mod">
          <ac:chgData name="MORRIS, TIMOTHY J." userId="432ee421-2118-437d-8717-b97aa67d2683" providerId="ADAL" clId="{748F5051-B337-4F65-93FE-1C11A696E22B}" dt="2025-07-09T09:05:32.138" v="1593" actId="478"/>
          <ac:spMkLst>
            <pc:docMk/>
            <pc:sldMk cId="423258445" sldId="260"/>
            <ac:spMk id="39" creationId="{848B0540-B746-60B3-5351-492F83E44D77}"/>
          </ac:spMkLst>
        </pc:spChg>
        <pc:spChg chg="add del mod ord">
          <ac:chgData name="MORRIS, TIMOTHY J." userId="432ee421-2118-437d-8717-b97aa67d2683" providerId="ADAL" clId="{748F5051-B337-4F65-93FE-1C11A696E22B}" dt="2025-07-09T09:05:27.761" v="1591" actId="478"/>
          <ac:spMkLst>
            <pc:docMk/>
            <pc:sldMk cId="423258445" sldId="260"/>
            <ac:spMk id="40" creationId="{C0946908-B468-0530-9A3A-8683F9454B20}"/>
          </ac:spMkLst>
        </pc:spChg>
        <pc:spChg chg="add del mod">
          <ac:chgData name="MORRIS, TIMOTHY J." userId="432ee421-2118-437d-8717-b97aa67d2683" providerId="ADAL" clId="{748F5051-B337-4F65-93FE-1C11A696E22B}" dt="2025-07-09T09:05:28.903" v="1592" actId="478"/>
          <ac:spMkLst>
            <pc:docMk/>
            <pc:sldMk cId="423258445" sldId="260"/>
            <ac:spMk id="41" creationId="{E996FDE5-731C-0F29-4238-E5F99373C388}"/>
          </ac:spMkLst>
        </pc:spChg>
        <pc:grpChg chg="add mod">
          <ac:chgData name="MORRIS, TIMOTHY J." userId="432ee421-2118-437d-8717-b97aa67d2683" providerId="ADAL" clId="{748F5051-B337-4F65-93FE-1C11A696E22B}" dt="2025-07-09T08:57:38.907" v="1547" actId="478"/>
          <ac:grpSpMkLst>
            <pc:docMk/>
            <pc:sldMk cId="423258445" sldId="260"/>
            <ac:grpSpMk id="13" creationId="{42F0A68D-BCF4-111F-0365-B6307ACBB54C}"/>
          </ac:grpSpMkLst>
        </pc:grpChg>
        <pc:grpChg chg="add mod">
          <ac:chgData name="MORRIS, TIMOTHY J." userId="432ee421-2118-437d-8717-b97aa67d2683" providerId="ADAL" clId="{748F5051-B337-4F65-93FE-1C11A696E22B}" dt="2025-07-09T08:55:54.512" v="1532" actId="1076"/>
          <ac:grpSpMkLst>
            <pc:docMk/>
            <pc:sldMk cId="423258445" sldId="260"/>
            <ac:grpSpMk id="17" creationId="{69FED263-AB1C-92F0-E1D0-6A0A57466459}"/>
          </ac:grpSpMkLst>
        </pc:grpChg>
        <pc:grpChg chg="add mod">
          <ac:chgData name="MORRIS, TIMOTHY J." userId="432ee421-2118-437d-8717-b97aa67d2683" providerId="ADAL" clId="{748F5051-B337-4F65-93FE-1C11A696E22B}" dt="2025-07-09T09:04:53.725" v="1586" actId="1076"/>
          <ac:grpSpMkLst>
            <pc:docMk/>
            <pc:sldMk cId="423258445" sldId="260"/>
            <ac:grpSpMk id="23" creationId="{8D2BFEF7-F047-B050-EC90-3E2BA1821E47}"/>
          </ac:grpSpMkLst>
        </pc:grpChg>
        <pc:picChg chg="add mod">
          <ac:chgData name="MORRIS, TIMOTHY J." userId="432ee421-2118-437d-8717-b97aa67d2683" providerId="ADAL" clId="{748F5051-B337-4F65-93FE-1C11A696E22B}" dt="2025-07-09T08:43:14.993" v="1423"/>
          <ac:picMkLst>
            <pc:docMk/>
            <pc:sldMk cId="423258445" sldId="260"/>
            <ac:picMk id="6" creationId="{24022890-6554-1DEE-704D-73D9413A6B71}"/>
          </ac:picMkLst>
        </pc:picChg>
        <pc:picChg chg="add del mod">
          <ac:chgData name="MORRIS, TIMOTHY J." userId="432ee421-2118-437d-8717-b97aa67d2683" providerId="ADAL" clId="{748F5051-B337-4F65-93FE-1C11A696E22B}" dt="2025-07-09T08:57:38.907" v="1547" actId="478"/>
          <ac:picMkLst>
            <pc:docMk/>
            <pc:sldMk cId="423258445" sldId="260"/>
            <ac:picMk id="7" creationId="{EAE389CD-6817-0E0E-3361-FA74CD70B836}"/>
          </ac:picMkLst>
        </pc:picChg>
        <pc:picChg chg="add mod">
          <ac:chgData name="MORRIS, TIMOTHY J." userId="432ee421-2118-437d-8717-b97aa67d2683" providerId="ADAL" clId="{748F5051-B337-4F65-93FE-1C11A696E22B}" dt="2025-07-09T08:54:34.608" v="1514" actId="164"/>
          <ac:picMkLst>
            <pc:docMk/>
            <pc:sldMk cId="423258445" sldId="260"/>
            <ac:picMk id="18" creationId="{9DE37882-7E5A-BDFA-084D-5EFF52EE1606}"/>
          </ac:picMkLst>
        </pc:picChg>
        <pc:picChg chg="add mod">
          <ac:chgData name="MORRIS, TIMOTHY J." userId="432ee421-2118-437d-8717-b97aa67d2683" providerId="ADAL" clId="{748F5051-B337-4F65-93FE-1C11A696E22B}" dt="2025-07-09T09:04:35.946" v="1585"/>
          <ac:picMkLst>
            <pc:docMk/>
            <pc:sldMk cId="423258445" sldId="260"/>
            <ac:picMk id="42" creationId="{E01D957B-FE00-BB18-9210-5CC26CA73D54}"/>
          </ac:picMkLst>
        </pc:picChg>
        <pc:cxnChg chg="add mod">
          <ac:chgData name="MORRIS, TIMOTHY J." userId="432ee421-2118-437d-8717-b97aa67d2683" providerId="ADAL" clId="{748F5051-B337-4F65-93FE-1C11A696E22B}" dt="2025-07-09T08:57:38.907" v="1547" actId="478"/>
          <ac:cxnSpMkLst>
            <pc:docMk/>
            <pc:sldMk cId="423258445" sldId="260"/>
            <ac:cxnSpMk id="9" creationId="{D27B0DB9-D6A1-2EDE-3DB3-3A243A7098C2}"/>
          </ac:cxnSpMkLst>
        </pc:cxnChg>
        <pc:cxnChg chg="add mod">
          <ac:chgData name="MORRIS, TIMOTHY J." userId="432ee421-2118-437d-8717-b97aa67d2683" providerId="ADAL" clId="{748F5051-B337-4F65-93FE-1C11A696E22B}" dt="2025-07-09T08:57:38.907" v="1547" actId="478"/>
          <ac:cxnSpMkLst>
            <pc:docMk/>
            <pc:sldMk cId="423258445" sldId="260"/>
            <ac:cxnSpMk id="10" creationId="{FD7CAD51-53DB-D81C-4841-0A8294121D37}"/>
          </ac:cxnSpMkLst>
        </pc:cxnChg>
        <pc:cxnChg chg="add mod">
          <ac:chgData name="MORRIS, TIMOTHY J." userId="432ee421-2118-437d-8717-b97aa67d2683" providerId="ADAL" clId="{748F5051-B337-4F65-93FE-1C11A696E22B}" dt="2025-07-09T08:55:54.512" v="1532" actId="1076"/>
          <ac:cxnSpMkLst>
            <pc:docMk/>
            <pc:sldMk cId="423258445" sldId="260"/>
            <ac:cxnSpMk id="14" creationId="{7776C8DD-EAA5-FF25-ED69-A43CA70F6BDD}"/>
          </ac:cxnSpMkLst>
        </pc:cxnChg>
        <pc:cxnChg chg="add mod">
          <ac:chgData name="MORRIS, TIMOTHY J." userId="432ee421-2118-437d-8717-b97aa67d2683" providerId="ADAL" clId="{748F5051-B337-4F65-93FE-1C11A696E22B}" dt="2025-07-09T08:55:54.512" v="1532" actId="1076"/>
          <ac:cxnSpMkLst>
            <pc:docMk/>
            <pc:sldMk cId="423258445" sldId="260"/>
            <ac:cxnSpMk id="16" creationId="{7FEEE454-5FE8-2CBE-4750-64C18AD13DBE}"/>
          </ac:cxnSpMkLst>
        </pc:cxnChg>
        <pc:cxnChg chg="add mod">
          <ac:chgData name="MORRIS, TIMOTHY J." userId="432ee421-2118-437d-8717-b97aa67d2683" providerId="ADAL" clId="{748F5051-B337-4F65-93FE-1C11A696E22B}" dt="2025-07-09T09:05:02.662" v="1588" actId="1076"/>
          <ac:cxnSpMkLst>
            <pc:docMk/>
            <pc:sldMk cId="423258445" sldId="260"/>
            <ac:cxnSpMk id="29" creationId="{FADBEFC9-E6DB-80DA-B2D0-6E58750BD0B1}"/>
          </ac:cxnSpMkLst>
        </pc:cxnChg>
        <pc:cxnChg chg="add mod">
          <ac:chgData name="MORRIS, TIMOTHY J." userId="432ee421-2118-437d-8717-b97aa67d2683" providerId="ADAL" clId="{748F5051-B337-4F65-93FE-1C11A696E22B}" dt="2025-07-09T09:05:07.159" v="1589" actId="14100"/>
          <ac:cxnSpMkLst>
            <pc:docMk/>
            <pc:sldMk cId="423258445" sldId="260"/>
            <ac:cxnSpMk id="31" creationId="{59A9C88D-1C57-1F31-1FB6-17665A30B958}"/>
          </ac:cxnSpMkLst>
        </pc:cxnChg>
        <pc:cxnChg chg="add mod">
          <ac:chgData name="MORRIS, TIMOTHY J." userId="432ee421-2118-437d-8717-b97aa67d2683" providerId="ADAL" clId="{748F5051-B337-4F65-93FE-1C11A696E22B}" dt="2025-07-09T09:04:58.240" v="1587" actId="14100"/>
          <ac:cxnSpMkLst>
            <pc:docMk/>
            <pc:sldMk cId="423258445" sldId="260"/>
            <ac:cxnSpMk id="33" creationId="{CB5E70FB-9815-6587-E34A-EC96CBE3C6D8}"/>
          </ac:cxnSpMkLst>
        </pc:cxnChg>
      </pc:sldChg>
      <pc:sldChg chg="addSp delSp modSp new mod ord modAnim modShow">
        <pc:chgData name="MORRIS, TIMOTHY J." userId="432ee421-2118-437d-8717-b97aa67d2683" providerId="ADAL" clId="{748F5051-B337-4F65-93FE-1C11A696E22B}" dt="2025-07-10T11:59:36.451" v="10160" actId="729"/>
        <pc:sldMkLst>
          <pc:docMk/>
          <pc:sldMk cId="439059370" sldId="261"/>
        </pc:sldMkLst>
        <pc:spChg chg="mod">
          <ac:chgData name="MORRIS, TIMOTHY J." userId="432ee421-2118-437d-8717-b97aa67d2683" providerId="ADAL" clId="{748F5051-B337-4F65-93FE-1C11A696E22B}" dt="2025-07-09T13:51:06.450" v="2866" actId="20577"/>
          <ac:spMkLst>
            <pc:docMk/>
            <pc:sldMk cId="439059370" sldId="261"/>
            <ac:spMk id="2" creationId="{ABF90B4B-89B9-B041-D8E7-170C29B41C1C}"/>
          </ac:spMkLst>
        </pc:spChg>
        <pc:spChg chg="del mod">
          <ac:chgData name="MORRIS, TIMOTHY J." userId="432ee421-2118-437d-8717-b97aa67d2683" providerId="ADAL" clId="{748F5051-B337-4F65-93FE-1C11A696E22B}" dt="2025-07-09T13:48:52.087" v="2799" actId="478"/>
          <ac:spMkLst>
            <pc:docMk/>
            <pc:sldMk cId="439059370" sldId="261"/>
            <ac:spMk id="3" creationId="{C81BACB4-5EB0-BB69-07C2-6DFDEE1DEF04}"/>
          </ac:spMkLst>
        </pc:spChg>
        <pc:spChg chg="add mod">
          <ac:chgData name="MORRIS, TIMOTHY J." userId="432ee421-2118-437d-8717-b97aa67d2683" providerId="ADAL" clId="{748F5051-B337-4F65-93FE-1C11A696E22B}" dt="2025-07-09T14:01:25.985" v="3606" actId="20577"/>
          <ac:spMkLst>
            <pc:docMk/>
            <pc:sldMk cId="439059370" sldId="261"/>
            <ac:spMk id="7" creationId="{CB4763A1-5C45-BFDA-94AA-7BEF7C35D797}"/>
          </ac:spMkLst>
        </pc:spChg>
        <pc:spChg chg="mod">
          <ac:chgData name="MORRIS, TIMOTHY J." userId="432ee421-2118-437d-8717-b97aa67d2683" providerId="ADAL" clId="{748F5051-B337-4F65-93FE-1C11A696E22B}" dt="2025-07-09T13:48:42.156" v="2797"/>
          <ac:spMkLst>
            <pc:docMk/>
            <pc:sldMk cId="439059370" sldId="261"/>
            <ac:spMk id="9" creationId="{29FC942E-C7D6-A910-369E-7867D11C13DA}"/>
          </ac:spMkLst>
        </pc:spChg>
        <pc:spChg chg="mod">
          <ac:chgData name="MORRIS, TIMOTHY J." userId="432ee421-2118-437d-8717-b97aa67d2683" providerId="ADAL" clId="{748F5051-B337-4F65-93FE-1C11A696E22B}" dt="2025-07-09T13:48:42.156" v="2797"/>
          <ac:spMkLst>
            <pc:docMk/>
            <pc:sldMk cId="439059370" sldId="261"/>
            <ac:spMk id="10" creationId="{60BB86C8-A401-BC80-AB11-CC7449D34F3E}"/>
          </ac:spMkLst>
        </pc:spChg>
        <pc:spChg chg="mod">
          <ac:chgData name="MORRIS, TIMOTHY J." userId="432ee421-2118-437d-8717-b97aa67d2683" providerId="ADAL" clId="{748F5051-B337-4F65-93FE-1C11A696E22B}" dt="2025-07-09T13:48:42.156" v="2797"/>
          <ac:spMkLst>
            <pc:docMk/>
            <pc:sldMk cId="439059370" sldId="261"/>
            <ac:spMk id="11" creationId="{7E803A55-02DA-438F-B323-F05DF878105F}"/>
          </ac:spMkLst>
        </pc:spChg>
        <pc:spChg chg="mod">
          <ac:chgData name="MORRIS, TIMOTHY J." userId="432ee421-2118-437d-8717-b97aa67d2683" providerId="ADAL" clId="{748F5051-B337-4F65-93FE-1C11A696E22B}" dt="2025-07-09T13:48:42.156" v="2797"/>
          <ac:spMkLst>
            <pc:docMk/>
            <pc:sldMk cId="439059370" sldId="261"/>
            <ac:spMk id="12" creationId="{8FE5A481-21F4-4AD3-928E-3EFD36BE9058}"/>
          </ac:spMkLst>
        </pc:spChg>
        <pc:spChg chg="add mod">
          <ac:chgData name="MORRIS, TIMOTHY J." userId="432ee421-2118-437d-8717-b97aa67d2683" providerId="ADAL" clId="{748F5051-B337-4F65-93FE-1C11A696E22B}" dt="2025-07-09T13:49:44.107" v="2806" actId="1076"/>
          <ac:spMkLst>
            <pc:docMk/>
            <pc:sldMk cId="439059370" sldId="261"/>
            <ac:spMk id="14" creationId="{5DDF94B2-9AE5-0BD8-70E9-715BD75D3457}"/>
          </ac:spMkLst>
        </pc:spChg>
        <pc:spChg chg="add mod">
          <ac:chgData name="MORRIS, TIMOTHY J." userId="432ee421-2118-437d-8717-b97aa67d2683" providerId="ADAL" clId="{748F5051-B337-4F65-93FE-1C11A696E22B}" dt="2025-07-10T10:53:25.662" v="8232" actId="1076"/>
          <ac:spMkLst>
            <pc:docMk/>
            <pc:sldMk cId="439059370" sldId="261"/>
            <ac:spMk id="15" creationId="{594BA2B8-F7E4-CCD2-A529-D14ABBBDB11F}"/>
          </ac:spMkLst>
        </pc:spChg>
        <pc:grpChg chg="add mod">
          <ac:chgData name="MORRIS, TIMOTHY J." userId="432ee421-2118-437d-8717-b97aa67d2683" providerId="ADAL" clId="{748F5051-B337-4F65-93FE-1C11A696E22B}" dt="2025-07-09T13:48:58.257" v="2800" actId="1076"/>
          <ac:grpSpMkLst>
            <pc:docMk/>
            <pc:sldMk cId="439059370" sldId="261"/>
            <ac:grpSpMk id="8" creationId="{28583CC1-361E-23FC-CCFE-A450986E8CE7}"/>
          </ac:grpSpMkLst>
        </pc:grpChg>
        <pc:picChg chg="add mod">
          <ac:chgData name="MORRIS, TIMOTHY J." userId="432ee421-2118-437d-8717-b97aa67d2683" providerId="ADAL" clId="{748F5051-B337-4F65-93FE-1C11A696E22B}" dt="2025-07-09T13:48:58.257" v="2800" actId="1076"/>
          <ac:picMkLst>
            <pc:docMk/>
            <pc:sldMk cId="439059370" sldId="261"/>
            <ac:picMk id="6" creationId="{6EEACAAC-6FE4-4727-11C0-4062C2AA6C83}"/>
          </ac:picMkLst>
        </pc:picChg>
        <pc:picChg chg="add mod">
          <ac:chgData name="MORRIS, TIMOTHY J." userId="432ee421-2118-437d-8717-b97aa67d2683" providerId="ADAL" clId="{748F5051-B337-4F65-93FE-1C11A696E22B}" dt="2025-07-09T13:49:44.107" v="2806" actId="1076"/>
          <ac:picMkLst>
            <pc:docMk/>
            <pc:sldMk cId="439059370" sldId="261"/>
            <ac:picMk id="13" creationId="{5B5F6B59-A1E7-F4CF-7652-D751FC39766C}"/>
          </ac:picMkLst>
        </pc:picChg>
      </pc:sldChg>
      <pc:sldChg chg="modSp new del mod">
        <pc:chgData name="MORRIS, TIMOTHY J." userId="432ee421-2118-437d-8717-b97aa67d2683" providerId="ADAL" clId="{748F5051-B337-4F65-93FE-1C11A696E22B}" dt="2025-07-09T13:51:28.310" v="2867" actId="47"/>
        <pc:sldMkLst>
          <pc:docMk/>
          <pc:sldMk cId="2576397758" sldId="262"/>
        </pc:sldMkLst>
      </pc:sldChg>
      <pc:sldChg chg="modSp new del mod">
        <pc:chgData name="MORRIS, TIMOTHY J." userId="432ee421-2118-437d-8717-b97aa67d2683" providerId="ADAL" clId="{748F5051-B337-4F65-93FE-1C11A696E22B}" dt="2025-07-09T13:51:29.752" v="2868" actId="47"/>
        <pc:sldMkLst>
          <pc:docMk/>
          <pc:sldMk cId="1177508300" sldId="263"/>
        </pc:sldMkLst>
      </pc:sldChg>
      <pc:sldChg chg="addSp delSp modSp new mod">
        <pc:chgData name="MORRIS, TIMOTHY J." userId="432ee421-2118-437d-8717-b97aa67d2683" providerId="ADAL" clId="{748F5051-B337-4F65-93FE-1C11A696E22B}" dt="2025-07-10T11:07:43.106" v="8365" actId="207"/>
        <pc:sldMkLst>
          <pc:docMk/>
          <pc:sldMk cId="2062344330" sldId="264"/>
        </pc:sldMkLst>
        <pc:spChg chg="mod">
          <ac:chgData name="MORRIS, TIMOTHY J." userId="432ee421-2118-437d-8717-b97aa67d2683" providerId="ADAL" clId="{748F5051-B337-4F65-93FE-1C11A696E22B}" dt="2025-07-09T15:16:22.708" v="5699" actId="5793"/>
          <ac:spMkLst>
            <pc:docMk/>
            <pc:sldMk cId="2062344330" sldId="264"/>
            <ac:spMk id="2" creationId="{8632BE78-C932-96BF-71B1-E5F986ADA577}"/>
          </ac:spMkLst>
        </pc:spChg>
        <pc:spChg chg="del mod">
          <ac:chgData name="MORRIS, TIMOTHY J." userId="432ee421-2118-437d-8717-b97aa67d2683" providerId="ADAL" clId="{748F5051-B337-4F65-93FE-1C11A696E22B}" dt="2025-07-09T14:31:20.775" v="4173" actId="478"/>
          <ac:spMkLst>
            <pc:docMk/>
            <pc:sldMk cId="2062344330" sldId="264"/>
            <ac:spMk id="3" creationId="{4A109771-D707-52AE-939A-E9E251D70FB0}"/>
          </ac:spMkLst>
        </pc:spChg>
        <pc:spChg chg="add del mod">
          <ac:chgData name="MORRIS, TIMOTHY J." userId="432ee421-2118-437d-8717-b97aa67d2683" providerId="ADAL" clId="{748F5051-B337-4F65-93FE-1C11A696E22B}" dt="2025-07-09T14:32:05.985" v="4213" actId="478"/>
          <ac:spMkLst>
            <pc:docMk/>
            <pc:sldMk cId="2062344330" sldId="264"/>
            <ac:spMk id="7" creationId="{9A93EEBD-6257-D71D-892F-D53389AF1EA2}"/>
          </ac:spMkLst>
        </pc:spChg>
        <pc:spChg chg="add del">
          <ac:chgData name="MORRIS, TIMOTHY J." userId="432ee421-2118-437d-8717-b97aa67d2683" providerId="ADAL" clId="{748F5051-B337-4F65-93FE-1C11A696E22B}" dt="2025-07-09T14:31:32.816" v="4175" actId="478"/>
          <ac:spMkLst>
            <pc:docMk/>
            <pc:sldMk cId="2062344330" sldId="264"/>
            <ac:spMk id="8" creationId="{812FB7AF-BC9D-0912-69DD-B168F65A69AB}"/>
          </ac:spMkLst>
        </pc:spChg>
        <pc:spChg chg="add del mod">
          <ac:chgData name="MORRIS, TIMOTHY J." userId="432ee421-2118-437d-8717-b97aa67d2683" providerId="ADAL" clId="{748F5051-B337-4F65-93FE-1C11A696E22B}" dt="2025-07-09T14:35:22.348" v="4284" actId="478"/>
          <ac:spMkLst>
            <pc:docMk/>
            <pc:sldMk cId="2062344330" sldId="264"/>
            <ac:spMk id="9" creationId="{7A7F7ACE-C410-4DA6-EBDB-DD7EB254E444}"/>
          </ac:spMkLst>
        </pc:spChg>
        <pc:spChg chg="add del mod">
          <ac:chgData name="MORRIS, TIMOTHY J." userId="432ee421-2118-437d-8717-b97aa67d2683" providerId="ADAL" clId="{748F5051-B337-4F65-93FE-1C11A696E22B}" dt="2025-07-09T14:35:23.612" v="4285" actId="478"/>
          <ac:spMkLst>
            <pc:docMk/>
            <pc:sldMk cId="2062344330" sldId="264"/>
            <ac:spMk id="10" creationId="{B12E8A13-DD3F-5077-429A-19690433BB25}"/>
          </ac:spMkLst>
        </pc:spChg>
        <pc:spChg chg="add del mod">
          <ac:chgData name="MORRIS, TIMOTHY J." userId="432ee421-2118-437d-8717-b97aa67d2683" providerId="ADAL" clId="{748F5051-B337-4F65-93FE-1C11A696E22B}" dt="2025-07-09T14:35:25.675" v="4286" actId="478"/>
          <ac:spMkLst>
            <pc:docMk/>
            <pc:sldMk cId="2062344330" sldId="264"/>
            <ac:spMk id="11" creationId="{664AD6D1-63E5-5927-D684-350D45914631}"/>
          </ac:spMkLst>
        </pc:spChg>
        <pc:spChg chg="add del mod">
          <ac:chgData name="MORRIS, TIMOTHY J." userId="432ee421-2118-437d-8717-b97aa67d2683" providerId="ADAL" clId="{748F5051-B337-4F65-93FE-1C11A696E22B}" dt="2025-07-09T14:33:25.371" v="4260" actId="478"/>
          <ac:spMkLst>
            <pc:docMk/>
            <pc:sldMk cId="2062344330" sldId="264"/>
            <ac:spMk id="12" creationId="{B23FF9C4-9FD8-151C-F521-1B08B88DE6EF}"/>
          </ac:spMkLst>
        </pc:spChg>
        <pc:spChg chg="add mod">
          <ac:chgData name="MORRIS, TIMOTHY J." userId="432ee421-2118-437d-8717-b97aa67d2683" providerId="ADAL" clId="{748F5051-B337-4F65-93FE-1C11A696E22B}" dt="2025-07-09T14:50:00.393" v="4954" actId="1036"/>
          <ac:spMkLst>
            <pc:docMk/>
            <pc:sldMk cId="2062344330" sldId="264"/>
            <ac:spMk id="27" creationId="{83BFB8F8-F851-67AE-50EC-B794BC71E029}"/>
          </ac:spMkLst>
        </pc:spChg>
        <pc:spChg chg="add mod">
          <ac:chgData name="MORRIS, TIMOTHY J." userId="432ee421-2118-437d-8717-b97aa67d2683" providerId="ADAL" clId="{748F5051-B337-4F65-93FE-1C11A696E22B}" dt="2025-07-09T14:49:51.282" v="4951" actId="1076"/>
          <ac:spMkLst>
            <pc:docMk/>
            <pc:sldMk cId="2062344330" sldId="264"/>
            <ac:spMk id="28" creationId="{24219263-5456-0CE4-71B4-1B2F012E66BD}"/>
          </ac:spMkLst>
        </pc:spChg>
        <pc:spChg chg="add del mod">
          <ac:chgData name="MORRIS, TIMOTHY J." userId="432ee421-2118-437d-8717-b97aa67d2683" providerId="ADAL" clId="{748F5051-B337-4F65-93FE-1C11A696E22B}" dt="2025-07-09T14:43:14.700" v="4509" actId="478"/>
          <ac:spMkLst>
            <pc:docMk/>
            <pc:sldMk cId="2062344330" sldId="264"/>
            <ac:spMk id="29" creationId="{B64C68D8-C481-21BE-F0B7-C0D8296D6A07}"/>
          </ac:spMkLst>
        </pc:spChg>
        <pc:spChg chg="add del mod">
          <ac:chgData name="MORRIS, TIMOTHY J." userId="432ee421-2118-437d-8717-b97aa67d2683" providerId="ADAL" clId="{748F5051-B337-4F65-93FE-1C11A696E22B}" dt="2025-07-09T14:44:16.366" v="4550" actId="478"/>
          <ac:spMkLst>
            <pc:docMk/>
            <pc:sldMk cId="2062344330" sldId="264"/>
            <ac:spMk id="30" creationId="{0D83BB4A-B803-5BA3-E5FD-786C812A0B0C}"/>
          </ac:spMkLst>
        </pc:spChg>
        <pc:spChg chg="add mod">
          <ac:chgData name="MORRIS, TIMOTHY J." userId="432ee421-2118-437d-8717-b97aa67d2683" providerId="ADAL" clId="{748F5051-B337-4F65-93FE-1C11A696E22B}" dt="2025-07-10T11:02:52.768" v="8361" actId="1076"/>
          <ac:spMkLst>
            <pc:docMk/>
            <pc:sldMk cId="2062344330" sldId="264"/>
            <ac:spMk id="31" creationId="{94239D89-BDF1-0FE4-293B-4C255410DD25}"/>
          </ac:spMkLst>
        </pc:spChg>
        <pc:spChg chg="add mod">
          <ac:chgData name="MORRIS, TIMOTHY J." userId="432ee421-2118-437d-8717-b97aa67d2683" providerId="ADAL" clId="{748F5051-B337-4F65-93FE-1C11A696E22B}" dt="2025-07-09T14:57:26.945" v="5180" actId="1076"/>
          <ac:spMkLst>
            <pc:docMk/>
            <pc:sldMk cId="2062344330" sldId="264"/>
            <ac:spMk id="32" creationId="{D6CC8F38-E9FB-3C5D-C487-68B02755E544}"/>
          </ac:spMkLst>
        </pc:spChg>
        <pc:spChg chg="add mod">
          <ac:chgData name="MORRIS, TIMOTHY J." userId="432ee421-2118-437d-8717-b97aa67d2683" providerId="ADAL" clId="{748F5051-B337-4F65-93FE-1C11A696E22B}" dt="2025-07-09T14:57:48.532" v="5183" actId="14100"/>
          <ac:spMkLst>
            <pc:docMk/>
            <pc:sldMk cId="2062344330" sldId="264"/>
            <ac:spMk id="33" creationId="{08851B9A-98DE-B11C-BB5D-966CE2951DFE}"/>
          </ac:spMkLst>
        </pc:spChg>
        <pc:spChg chg="add del mod">
          <ac:chgData name="MORRIS, TIMOTHY J." userId="432ee421-2118-437d-8717-b97aa67d2683" providerId="ADAL" clId="{748F5051-B337-4F65-93FE-1C11A696E22B}" dt="2025-07-09T14:43:11.658" v="4507" actId="478"/>
          <ac:spMkLst>
            <pc:docMk/>
            <pc:sldMk cId="2062344330" sldId="264"/>
            <ac:spMk id="45" creationId="{199411FA-6B11-4C24-0DC7-35F483FEA860}"/>
          </ac:spMkLst>
        </pc:spChg>
        <pc:spChg chg="add del mod">
          <ac:chgData name="MORRIS, TIMOTHY J." userId="432ee421-2118-437d-8717-b97aa67d2683" providerId="ADAL" clId="{748F5051-B337-4F65-93FE-1C11A696E22B}" dt="2025-07-09T14:43:13.224" v="4508" actId="478"/>
          <ac:spMkLst>
            <pc:docMk/>
            <pc:sldMk cId="2062344330" sldId="264"/>
            <ac:spMk id="46" creationId="{3B78CA8A-8FCD-A03E-B977-3C9854A337B3}"/>
          </ac:spMkLst>
        </pc:spChg>
        <pc:spChg chg="add mod">
          <ac:chgData name="MORRIS, TIMOTHY J." userId="432ee421-2118-437d-8717-b97aa67d2683" providerId="ADAL" clId="{748F5051-B337-4F65-93FE-1C11A696E22B}" dt="2025-07-09T14:49:12.927" v="4943" actId="1076"/>
          <ac:spMkLst>
            <pc:docMk/>
            <pc:sldMk cId="2062344330" sldId="264"/>
            <ac:spMk id="49" creationId="{0EB175FC-10DD-1F8D-6848-68CB2CC8F85D}"/>
          </ac:spMkLst>
        </pc:spChg>
        <pc:spChg chg="add mod">
          <ac:chgData name="MORRIS, TIMOTHY J." userId="432ee421-2118-437d-8717-b97aa67d2683" providerId="ADAL" clId="{748F5051-B337-4F65-93FE-1C11A696E22B}" dt="2025-07-09T14:46:29.321" v="4758" actId="14100"/>
          <ac:spMkLst>
            <pc:docMk/>
            <pc:sldMk cId="2062344330" sldId="264"/>
            <ac:spMk id="52" creationId="{5309DE1A-9A3F-635D-3814-A1D105DADD83}"/>
          </ac:spMkLst>
        </pc:spChg>
        <pc:spChg chg="add del mod">
          <ac:chgData name="MORRIS, TIMOTHY J." userId="432ee421-2118-437d-8717-b97aa67d2683" providerId="ADAL" clId="{748F5051-B337-4F65-93FE-1C11A696E22B}" dt="2025-07-09T14:55:54.780" v="5169" actId="478"/>
          <ac:spMkLst>
            <pc:docMk/>
            <pc:sldMk cId="2062344330" sldId="264"/>
            <ac:spMk id="53" creationId="{047355CF-B9E5-C48E-9E4C-41501C9F29D8}"/>
          </ac:spMkLst>
        </pc:spChg>
        <pc:spChg chg="add mod">
          <ac:chgData name="MORRIS, TIMOTHY J." userId="432ee421-2118-437d-8717-b97aa67d2683" providerId="ADAL" clId="{748F5051-B337-4F65-93FE-1C11A696E22B}" dt="2025-07-09T15:16:11.010" v="5664" actId="1076"/>
          <ac:spMkLst>
            <pc:docMk/>
            <pc:sldMk cId="2062344330" sldId="264"/>
            <ac:spMk id="54" creationId="{4FFB3A37-4796-FE08-40CF-EAFD33EB689E}"/>
          </ac:spMkLst>
        </pc:spChg>
        <pc:spChg chg="add mod">
          <ac:chgData name="MORRIS, TIMOTHY J." userId="432ee421-2118-437d-8717-b97aa67d2683" providerId="ADAL" clId="{748F5051-B337-4F65-93FE-1C11A696E22B}" dt="2025-07-09T15:15:33.639" v="5639" actId="14100"/>
          <ac:spMkLst>
            <pc:docMk/>
            <pc:sldMk cId="2062344330" sldId="264"/>
            <ac:spMk id="56" creationId="{27F13060-BF43-A413-AF6B-D178EE892CF4}"/>
          </ac:spMkLst>
        </pc:spChg>
        <pc:spChg chg="add mod">
          <ac:chgData name="MORRIS, TIMOTHY J." userId="432ee421-2118-437d-8717-b97aa67d2683" providerId="ADAL" clId="{748F5051-B337-4F65-93FE-1C11A696E22B}" dt="2025-07-09T14:51:42.786" v="5044" actId="1076"/>
          <ac:spMkLst>
            <pc:docMk/>
            <pc:sldMk cId="2062344330" sldId="264"/>
            <ac:spMk id="71" creationId="{A3DBBC23-E666-0A35-37B5-D51AB173BF42}"/>
          </ac:spMkLst>
        </pc:spChg>
        <pc:spChg chg="add mod">
          <ac:chgData name="MORRIS, TIMOTHY J." userId="432ee421-2118-437d-8717-b97aa67d2683" providerId="ADAL" clId="{748F5051-B337-4F65-93FE-1C11A696E22B}" dt="2025-07-09T15:15:11.925" v="5628" actId="1076"/>
          <ac:spMkLst>
            <pc:docMk/>
            <pc:sldMk cId="2062344330" sldId="264"/>
            <ac:spMk id="77" creationId="{592E6053-F1C2-318C-A93F-2BF4397FC069}"/>
          </ac:spMkLst>
        </pc:spChg>
        <pc:spChg chg="add del mod">
          <ac:chgData name="MORRIS, TIMOTHY J." userId="432ee421-2118-437d-8717-b97aa67d2683" providerId="ADAL" clId="{748F5051-B337-4F65-93FE-1C11A696E22B}" dt="2025-07-09T15:15:18.334" v="5631" actId="478"/>
          <ac:spMkLst>
            <pc:docMk/>
            <pc:sldMk cId="2062344330" sldId="264"/>
            <ac:spMk id="78" creationId="{19758306-97D8-B09C-A401-4F7EE2EFA4E0}"/>
          </ac:spMkLst>
        </pc:spChg>
        <pc:spChg chg="add del mod">
          <ac:chgData name="MORRIS, TIMOTHY J." userId="432ee421-2118-437d-8717-b97aa67d2683" providerId="ADAL" clId="{748F5051-B337-4F65-93FE-1C11A696E22B}" dt="2025-07-09T14:58:06.713" v="5185" actId="478"/>
          <ac:spMkLst>
            <pc:docMk/>
            <pc:sldMk cId="2062344330" sldId="264"/>
            <ac:spMk id="79" creationId="{F792B429-E6E8-6FCC-960E-1D180992B990}"/>
          </ac:spMkLst>
        </pc:spChg>
        <pc:spChg chg="add del mod">
          <ac:chgData name="MORRIS, TIMOTHY J." userId="432ee421-2118-437d-8717-b97aa67d2683" providerId="ADAL" clId="{748F5051-B337-4F65-93FE-1C11A696E22B}" dt="2025-07-09T14:55:10.806" v="5139" actId="478"/>
          <ac:spMkLst>
            <pc:docMk/>
            <pc:sldMk cId="2062344330" sldId="264"/>
            <ac:spMk id="80" creationId="{8861B451-E7AD-EB60-2250-40E27EA48C3D}"/>
          </ac:spMkLst>
        </pc:spChg>
        <pc:spChg chg="add mod">
          <ac:chgData name="MORRIS, TIMOTHY J." userId="432ee421-2118-437d-8717-b97aa67d2683" providerId="ADAL" clId="{748F5051-B337-4F65-93FE-1C11A696E22B}" dt="2025-07-09T14:57:40.333" v="5182" actId="1076"/>
          <ac:spMkLst>
            <pc:docMk/>
            <pc:sldMk cId="2062344330" sldId="264"/>
            <ac:spMk id="83" creationId="{B15B03DA-72CA-EA36-5EE7-AAA954CD1C3F}"/>
          </ac:spMkLst>
        </pc:spChg>
        <pc:spChg chg="add del mod">
          <ac:chgData name="MORRIS, TIMOTHY J." userId="432ee421-2118-437d-8717-b97aa67d2683" providerId="ADAL" clId="{748F5051-B337-4F65-93FE-1C11A696E22B}" dt="2025-07-09T15:13:53.062" v="5551" actId="478"/>
          <ac:spMkLst>
            <pc:docMk/>
            <pc:sldMk cId="2062344330" sldId="264"/>
            <ac:spMk id="102" creationId="{817BC5BC-6198-6E49-7EB8-9D8E40654836}"/>
          </ac:spMkLst>
        </pc:spChg>
        <pc:spChg chg="add del mod">
          <ac:chgData name="MORRIS, TIMOTHY J." userId="432ee421-2118-437d-8717-b97aa67d2683" providerId="ADAL" clId="{748F5051-B337-4F65-93FE-1C11A696E22B}" dt="2025-07-10T11:01:49.577" v="8263" actId="478"/>
          <ac:spMkLst>
            <pc:docMk/>
            <pc:sldMk cId="2062344330" sldId="264"/>
            <ac:spMk id="103" creationId="{F6361505-A6E9-D161-30AB-1BFB22D4DE3B}"/>
          </ac:spMkLst>
        </pc:spChg>
        <pc:spChg chg="add mod">
          <ac:chgData name="MORRIS, TIMOTHY J." userId="432ee421-2118-437d-8717-b97aa67d2683" providerId="ADAL" clId="{748F5051-B337-4F65-93FE-1C11A696E22B}" dt="2025-07-09T15:15:23.842" v="5638" actId="20577"/>
          <ac:spMkLst>
            <pc:docMk/>
            <pc:sldMk cId="2062344330" sldId="264"/>
            <ac:spMk id="104" creationId="{C6D22FAD-41F9-FB42-C6A6-E7172BAD76DA}"/>
          </ac:spMkLst>
        </pc:spChg>
        <pc:spChg chg="add mod">
          <ac:chgData name="MORRIS, TIMOTHY J." userId="432ee421-2118-437d-8717-b97aa67d2683" providerId="ADAL" clId="{748F5051-B337-4F65-93FE-1C11A696E22B}" dt="2025-07-10T11:07:43.106" v="8365" actId="207"/>
          <ac:spMkLst>
            <pc:docMk/>
            <pc:sldMk cId="2062344330" sldId="264"/>
            <ac:spMk id="106" creationId="{2C7646CA-64A9-32A6-5505-8DF0304253C2}"/>
          </ac:spMkLst>
        </pc:spChg>
        <pc:cxnChg chg="add del mod">
          <ac:chgData name="MORRIS, TIMOTHY J." userId="432ee421-2118-437d-8717-b97aa67d2683" providerId="ADAL" clId="{748F5051-B337-4F65-93FE-1C11A696E22B}" dt="2025-07-09T14:35:25.675" v="4286" actId="478"/>
          <ac:cxnSpMkLst>
            <pc:docMk/>
            <pc:sldMk cId="2062344330" sldId="264"/>
            <ac:cxnSpMk id="14" creationId="{67C597B2-3B81-A3EA-1045-83010B81A174}"/>
          </ac:cxnSpMkLst>
        </pc:cxnChg>
        <pc:cxnChg chg="add del mod">
          <ac:chgData name="MORRIS, TIMOTHY J." userId="432ee421-2118-437d-8717-b97aa67d2683" providerId="ADAL" clId="{748F5051-B337-4F65-93FE-1C11A696E22B}" dt="2025-07-09T14:35:25.675" v="4286" actId="478"/>
          <ac:cxnSpMkLst>
            <pc:docMk/>
            <pc:sldMk cId="2062344330" sldId="264"/>
            <ac:cxnSpMk id="18" creationId="{1264B381-E85C-AB48-0A98-6B4BA0D29FFF}"/>
          </ac:cxnSpMkLst>
        </pc:cxnChg>
        <pc:cxnChg chg="add del mod">
          <ac:chgData name="MORRIS, TIMOTHY J." userId="432ee421-2118-437d-8717-b97aa67d2683" providerId="ADAL" clId="{748F5051-B337-4F65-93FE-1C11A696E22B}" dt="2025-07-09T14:35:25.675" v="4286" actId="478"/>
          <ac:cxnSpMkLst>
            <pc:docMk/>
            <pc:sldMk cId="2062344330" sldId="264"/>
            <ac:cxnSpMk id="23" creationId="{A8CA9954-B4E3-2B77-B977-1DC5AE38DF0D}"/>
          </ac:cxnSpMkLst>
        </pc:cxnChg>
        <pc:cxnChg chg="add del">
          <ac:chgData name="MORRIS, TIMOTHY J." userId="432ee421-2118-437d-8717-b97aa67d2683" providerId="ADAL" clId="{748F5051-B337-4F65-93FE-1C11A696E22B}" dt="2025-07-09T14:40:26.059" v="4451" actId="478"/>
          <ac:cxnSpMkLst>
            <pc:docMk/>
            <pc:sldMk cId="2062344330" sldId="264"/>
            <ac:cxnSpMk id="35" creationId="{1617DA6C-2B4C-6379-3349-775EDDEA9EAF}"/>
          </ac:cxnSpMkLst>
        </pc:cxnChg>
        <pc:cxnChg chg="add mod">
          <ac:chgData name="MORRIS, TIMOTHY J." userId="432ee421-2118-437d-8717-b97aa67d2683" providerId="ADAL" clId="{748F5051-B337-4F65-93FE-1C11A696E22B}" dt="2025-07-09T14:51:28.183" v="5041" actId="14100"/>
          <ac:cxnSpMkLst>
            <pc:docMk/>
            <pc:sldMk cId="2062344330" sldId="264"/>
            <ac:cxnSpMk id="37" creationId="{AD5A4842-DEC6-0F82-FA98-7BCFD79FEF16}"/>
          </ac:cxnSpMkLst>
        </pc:cxnChg>
        <pc:cxnChg chg="add mod">
          <ac:chgData name="MORRIS, TIMOTHY J." userId="432ee421-2118-437d-8717-b97aa67d2683" providerId="ADAL" clId="{748F5051-B337-4F65-93FE-1C11A696E22B}" dt="2025-07-09T14:51:04.124" v="5034" actId="1076"/>
          <ac:cxnSpMkLst>
            <pc:docMk/>
            <pc:sldMk cId="2062344330" sldId="264"/>
            <ac:cxnSpMk id="39" creationId="{F3A53D47-4035-18DE-67E0-5B6D02E7FE09}"/>
          </ac:cxnSpMkLst>
        </pc:cxnChg>
        <pc:cxnChg chg="add mod">
          <ac:chgData name="MORRIS, TIMOTHY J." userId="432ee421-2118-437d-8717-b97aa67d2683" providerId="ADAL" clId="{748F5051-B337-4F65-93FE-1C11A696E22B}" dt="2025-07-09T14:50:05.332" v="4955" actId="14100"/>
          <ac:cxnSpMkLst>
            <pc:docMk/>
            <pc:sldMk cId="2062344330" sldId="264"/>
            <ac:cxnSpMk id="41" creationId="{144E4AFE-5A75-ADA1-2B65-99CFF2BAA318}"/>
          </ac:cxnSpMkLst>
        </pc:cxnChg>
        <pc:cxnChg chg="add mod">
          <ac:chgData name="MORRIS, TIMOTHY J." userId="432ee421-2118-437d-8717-b97aa67d2683" providerId="ADAL" clId="{748F5051-B337-4F65-93FE-1C11A696E22B}" dt="2025-07-09T14:51:06.381" v="5035" actId="14100"/>
          <ac:cxnSpMkLst>
            <pc:docMk/>
            <pc:sldMk cId="2062344330" sldId="264"/>
            <ac:cxnSpMk id="42" creationId="{180BFCF8-0244-8CA1-9CE7-B68449A484C4}"/>
          </ac:cxnSpMkLst>
        </pc:cxnChg>
        <pc:cxnChg chg="add mod">
          <ac:chgData name="MORRIS, TIMOTHY J." userId="432ee421-2118-437d-8717-b97aa67d2683" providerId="ADAL" clId="{748F5051-B337-4F65-93FE-1C11A696E22B}" dt="2025-07-09T15:15:33.639" v="5639" actId="14100"/>
          <ac:cxnSpMkLst>
            <pc:docMk/>
            <pc:sldMk cId="2062344330" sldId="264"/>
            <ac:cxnSpMk id="58" creationId="{32AA91DE-C969-0F5A-351B-716D50A20F59}"/>
          </ac:cxnSpMkLst>
        </pc:cxnChg>
        <pc:cxnChg chg="add mod">
          <ac:chgData name="MORRIS, TIMOTHY J." userId="432ee421-2118-437d-8717-b97aa67d2683" providerId="ADAL" clId="{748F5051-B337-4F65-93FE-1C11A696E22B}" dt="2025-07-09T14:57:26.945" v="5180" actId="1076"/>
          <ac:cxnSpMkLst>
            <pc:docMk/>
            <pc:sldMk cId="2062344330" sldId="264"/>
            <ac:cxnSpMk id="60" creationId="{17FF818B-7D6C-4B46-09F1-D8FE6E266F8D}"/>
          </ac:cxnSpMkLst>
        </pc:cxnChg>
        <pc:cxnChg chg="add mod">
          <ac:chgData name="MORRIS, TIMOTHY J." userId="432ee421-2118-437d-8717-b97aa67d2683" providerId="ADAL" clId="{748F5051-B337-4F65-93FE-1C11A696E22B}" dt="2025-07-09T14:52:16.091" v="5050" actId="208"/>
          <ac:cxnSpMkLst>
            <pc:docMk/>
            <pc:sldMk cId="2062344330" sldId="264"/>
            <ac:cxnSpMk id="62" creationId="{22C25108-4837-4CD2-3B8B-25A4230CA233}"/>
          </ac:cxnSpMkLst>
        </pc:cxnChg>
        <pc:cxnChg chg="add del mod">
          <ac:chgData name="MORRIS, TIMOTHY J." userId="432ee421-2118-437d-8717-b97aa67d2683" providerId="ADAL" clId="{748F5051-B337-4F65-93FE-1C11A696E22B}" dt="2025-07-09T14:55:21.739" v="5141" actId="478"/>
          <ac:cxnSpMkLst>
            <pc:docMk/>
            <pc:sldMk cId="2062344330" sldId="264"/>
            <ac:cxnSpMk id="64" creationId="{592FA6D5-EE6A-F9FB-96C8-0D6D5299C515}"/>
          </ac:cxnSpMkLst>
        </pc:cxnChg>
        <pc:cxnChg chg="add mod">
          <ac:chgData name="MORRIS, TIMOTHY J." userId="432ee421-2118-437d-8717-b97aa67d2683" providerId="ADAL" clId="{748F5051-B337-4F65-93FE-1C11A696E22B}" dt="2025-07-09T14:57:48.532" v="5183" actId="14100"/>
          <ac:cxnSpMkLst>
            <pc:docMk/>
            <pc:sldMk cId="2062344330" sldId="264"/>
            <ac:cxnSpMk id="73" creationId="{AF6DE3C1-C32D-DAAB-AC0C-7AA3C4EAD49E}"/>
          </ac:cxnSpMkLst>
        </pc:cxnChg>
        <pc:cxnChg chg="add mod">
          <ac:chgData name="MORRIS, TIMOTHY J." userId="432ee421-2118-437d-8717-b97aa67d2683" providerId="ADAL" clId="{748F5051-B337-4F65-93FE-1C11A696E22B}" dt="2025-07-09T14:57:40.333" v="5182" actId="1076"/>
          <ac:cxnSpMkLst>
            <pc:docMk/>
            <pc:sldMk cId="2062344330" sldId="264"/>
            <ac:cxnSpMk id="85" creationId="{8FA9F8CE-DACE-4361-7F0E-FF4EE56DD5DF}"/>
          </ac:cxnSpMkLst>
        </pc:cxnChg>
        <pc:cxnChg chg="add mod">
          <ac:chgData name="MORRIS, TIMOTHY J." userId="432ee421-2118-437d-8717-b97aa67d2683" providerId="ADAL" clId="{748F5051-B337-4F65-93FE-1C11A696E22B}" dt="2025-07-09T14:57:26.945" v="5180" actId="1076"/>
          <ac:cxnSpMkLst>
            <pc:docMk/>
            <pc:sldMk cId="2062344330" sldId="264"/>
            <ac:cxnSpMk id="87" creationId="{3107E82D-BF9D-6DB9-7D43-D5A6ACD1D1F8}"/>
          </ac:cxnSpMkLst>
        </pc:cxnChg>
        <pc:cxnChg chg="add mod">
          <ac:chgData name="MORRIS, TIMOTHY J." userId="432ee421-2118-437d-8717-b97aa67d2683" providerId="ADAL" clId="{748F5051-B337-4F65-93FE-1C11A696E22B}" dt="2025-07-09T14:57:48.532" v="5183" actId="14100"/>
          <ac:cxnSpMkLst>
            <pc:docMk/>
            <pc:sldMk cId="2062344330" sldId="264"/>
            <ac:cxnSpMk id="91" creationId="{B82981EA-7789-4621-5386-FAB184AD827F}"/>
          </ac:cxnSpMkLst>
        </pc:cxnChg>
      </pc:sldChg>
      <pc:sldChg chg="addSp delSp modSp new mod ord">
        <pc:chgData name="MORRIS, TIMOTHY J." userId="432ee421-2118-437d-8717-b97aa67d2683" providerId="ADAL" clId="{748F5051-B337-4F65-93FE-1C11A696E22B}" dt="2025-07-10T11:37:35.811" v="10024" actId="20577"/>
        <pc:sldMkLst>
          <pc:docMk/>
          <pc:sldMk cId="3228231540" sldId="265"/>
        </pc:sldMkLst>
        <pc:spChg chg="mod">
          <ac:chgData name="MORRIS, TIMOTHY J." userId="432ee421-2118-437d-8717-b97aa67d2683" providerId="ADAL" clId="{748F5051-B337-4F65-93FE-1C11A696E22B}" dt="2025-07-10T07:47:31.265" v="6778" actId="20577"/>
          <ac:spMkLst>
            <pc:docMk/>
            <pc:sldMk cId="3228231540" sldId="265"/>
            <ac:spMk id="2" creationId="{51EEB6AE-5AFE-55F9-190C-365E66EBE2B7}"/>
          </ac:spMkLst>
        </pc:spChg>
        <pc:spChg chg="del mod">
          <ac:chgData name="MORRIS, TIMOTHY J." userId="432ee421-2118-437d-8717-b97aa67d2683" providerId="ADAL" clId="{748F5051-B337-4F65-93FE-1C11A696E22B}" dt="2025-07-09T15:24:51.990" v="6699" actId="478"/>
          <ac:spMkLst>
            <pc:docMk/>
            <pc:sldMk cId="3228231540" sldId="265"/>
            <ac:spMk id="3" creationId="{1E54B757-B0B4-D039-FF07-D86F6C13729B}"/>
          </ac:spMkLst>
        </pc:spChg>
        <pc:spChg chg="del">
          <ac:chgData name="MORRIS, TIMOTHY J." userId="432ee421-2118-437d-8717-b97aa67d2683" providerId="ADAL" clId="{748F5051-B337-4F65-93FE-1C11A696E22B}" dt="2025-07-10T08:22:28.288" v="7568" actId="478"/>
          <ac:spMkLst>
            <pc:docMk/>
            <pc:sldMk cId="3228231540" sldId="265"/>
            <ac:spMk id="4" creationId="{6091B57C-ABBA-3C23-EC8A-A37D06F8AC69}"/>
          </ac:spMkLst>
        </pc:spChg>
        <pc:spChg chg="add del mod">
          <ac:chgData name="MORRIS, TIMOTHY J." userId="432ee421-2118-437d-8717-b97aa67d2683" providerId="ADAL" clId="{748F5051-B337-4F65-93FE-1C11A696E22B}" dt="2025-07-09T15:24:55.583" v="6700" actId="478"/>
          <ac:spMkLst>
            <pc:docMk/>
            <pc:sldMk cId="3228231540" sldId="265"/>
            <ac:spMk id="7" creationId="{E5B64067-C3E8-8D92-83EA-FEBF0F63F748}"/>
          </ac:spMkLst>
        </pc:spChg>
        <pc:spChg chg="mod">
          <ac:chgData name="MORRIS, TIMOTHY J." userId="432ee421-2118-437d-8717-b97aa67d2683" providerId="ADAL" clId="{748F5051-B337-4F65-93FE-1C11A696E22B}" dt="2025-07-10T08:10:50.984" v="7326" actId="1076"/>
          <ac:spMkLst>
            <pc:docMk/>
            <pc:sldMk cId="3228231540" sldId="265"/>
            <ac:spMk id="13" creationId="{22BF7228-835E-D192-BD41-646B61D3B1BC}"/>
          </ac:spMkLst>
        </pc:spChg>
        <pc:spChg chg="add mod">
          <ac:chgData name="MORRIS, TIMOTHY J." userId="432ee421-2118-437d-8717-b97aa67d2683" providerId="ADAL" clId="{748F5051-B337-4F65-93FE-1C11A696E22B}" dt="2025-07-10T08:10:15.781" v="7318" actId="14100"/>
          <ac:spMkLst>
            <pc:docMk/>
            <pc:sldMk cId="3228231540" sldId="265"/>
            <ac:spMk id="15" creationId="{F3F61D9B-CE5F-5D80-A368-720B8DE4AB96}"/>
          </ac:spMkLst>
        </pc:spChg>
        <pc:spChg chg="add mod">
          <ac:chgData name="MORRIS, TIMOTHY J." userId="432ee421-2118-437d-8717-b97aa67d2683" providerId="ADAL" clId="{748F5051-B337-4F65-93FE-1C11A696E22B}" dt="2025-07-10T10:47:42.254" v="7995" actId="113"/>
          <ac:spMkLst>
            <pc:docMk/>
            <pc:sldMk cId="3228231540" sldId="265"/>
            <ac:spMk id="16" creationId="{81387FF6-0120-5714-99F0-23D88BD1BB8F}"/>
          </ac:spMkLst>
        </pc:spChg>
        <pc:spChg chg="add mod">
          <ac:chgData name="MORRIS, TIMOTHY J." userId="432ee421-2118-437d-8717-b97aa67d2683" providerId="ADAL" clId="{748F5051-B337-4F65-93FE-1C11A696E22B}" dt="2025-07-10T08:26:03.950" v="7610" actId="1076"/>
          <ac:spMkLst>
            <pc:docMk/>
            <pc:sldMk cId="3228231540" sldId="265"/>
            <ac:spMk id="23" creationId="{86E1AE62-0D61-EE2B-A347-456DE267EF95}"/>
          </ac:spMkLst>
        </pc:spChg>
        <pc:spChg chg="add mod">
          <ac:chgData name="MORRIS, TIMOTHY J." userId="432ee421-2118-437d-8717-b97aa67d2683" providerId="ADAL" clId="{748F5051-B337-4F65-93FE-1C11A696E22B}" dt="2025-07-10T08:26:03.950" v="7610" actId="1076"/>
          <ac:spMkLst>
            <pc:docMk/>
            <pc:sldMk cId="3228231540" sldId="265"/>
            <ac:spMk id="24" creationId="{7B8FFBE8-6FEF-8C9D-9ED5-5900D712C7B3}"/>
          </ac:spMkLst>
        </pc:spChg>
        <pc:spChg chg="add mod">
          <ac:chgData name="MORRIS, TIMOTHY J." userId="432ee421-2118-437d-8717-b97aa67d2683" providerId="ADAL" clId="{748F5051-B337-4F65-93FE-1C11A696E22B}" dt="2025-07-10T08:26:03.950" v="7610" actId="1076"/>
          <ac:spMkLst>
            <pc:docMk/>
            <pc:sldMk cId="3228231540" sldId="265"/>
            <ac:spMk id="25" creationId="{59CB8FA9-FABF-6E37-FAE6-0EDD618878B4}"/>
          </ac:spMkLst>
        </pc:spChg>
        <pc:spChg chg="add mod">
          <ac:chgData name="MORRIS, TIMOTHY J." userId="432ee421-2118-437d-8717-b97aa67d2683" providerId="ADAL" clId="{748F5051-B337-4F65-93FE-1C11A696E22B}" dt="2025-07-10T08:26:03.950" v="7610" actId="1076"/>
          <ac:spMkLst>
            <pc:docMk/>
            <pc:sldMk cId="3228231540" sldId="265"/>
            <ac:spMk id="26" creationId="{F4123772-0150-73A0-AC79-747366A55A97}"/>
          </ac:spMkLst>
        </pc:spChg>
        <pc:spChg chg="add mod">
          <ac:chgData name="MORRIS, TIMOTHY J." userId="432ee421-2118-437d-8717-b97aa67d2683" providerId="ADAL" clId="{748F5051-B337-4F65-93FE-1C11A696E22B}" dt="2025-07-10T08:26:03.950" v="7610" actId="1076"/>
          <ac:spMkLst>
            <pc:docMk/>
            <pc:sldMk cId="3228231540" sldId="265"/>
            <ac:spMk id="27" creationId="{1016D52C-58A5-351E-D42C-A198F1AAA011}"/>
          </ac:spMkLst>
        </pc:spChg>
        <pc:spChg chg="add mod">
          <ac:chgData name="MORRIS, TIMOTHY J." userId="432ee421-2118-437d-8717-b97aa67d2683" providerId="ADAL" clId="{748F5051-B337-4F65-93FE-1C11A696E22B}" dt="2025-07-10T09:35:55.446" v="7915" actId="113"/>
          <ac:spMkLst>
            <pc:docMk/>
            <pc:sldMk cId="3228231540" sldId="265"/>
            <ac:spMk id="28" creationId="{44ECAECA-C207-B365-AFE9-1B85D2B7FD9D}"/>
          </ac:spMkLst>
        </pc:spChg>
        <pc:spChg chg="add mod">
          <ac:chgData name="MORRIS, TIMOTHY J." userId="432ee421-2118-437d-8717-b97aa67d2683" providerId="ADAL" clId="{748F5051-B337-4F65-93FE-1C11A696E22B}" dt="2025-07-10T09:36:06.041" v="7917" actId="113"/>
          <ac:spMkLst>
            <pc:docMk/>
            <pc:sldMk cId="3228231540" sldId="265"/>
            <ac:spMk id="29" creationId="{FF0525CD-B9BA-6984-17EE-307FCE5C95DC}"/>
          </ac:spMkLst>
        </pc:spChg>
        <pc:spChg chg="add mod">
          <ac:chgData name="MORRIS, TIMOTHY J." userId="432ee421-2118-437d-8717-b97aa67d2683" providerId="ADAL" clId="{748F5051-B337-4F65-93FE-1C11A696E22B}" dt="2025-07-10T11:37:27.618" v="10018" actId="1076"/>
          <ac:spMkLst>
            <pc:docMk/>
            <pc:sldMk cId="3228231540" sldId="265"/>
            <ac:spMk id="30" creationId="{C9A1E9A5-D464-5BD6-5A6F-7724DA79317C}"/>
          </ac:spMkLst>
        </pc:spChg>
        <pc:spChg chg="add mod">
          <ac:chgData name="MORRIS, TIMOTHY J." userId="432ee421-2118-437d-8717-b97aa67d2683" providerId="ADAL" clId="{748F5051-B337-4F65-93FE-1C11A696E22B}" dt="2025-07-10T09:37:53.768" v="7977" actId="404"/>
          <ac:spMkLst>
            <pc:docMk/>
            <pc:sldMk cId="3228231540" sldId="265"/>
            <ac:spMk id="31" creationId="{3064A616-2465-8F8D-B80D-19BA88B652F9}"/>
          </ac:spMkLst>
        </pc:spChg>
        <pc:spChg chg="add del mod">
          <ac:chgData name="MORRIS, TIMOTHY J." userId="432ee421-2118-437d-8717-b97aa67d2683" providerId="ADAL" clId="{748F5051-B337-4F65-93FE-1C11A696E22B}" dt="2025-07-10T08:25:46.517" v="7609" actId="478"/>
          <ac:spMkLst>
            <pc:docMk/>
            <pc:sldMk cId="3228231540" sldId="265"/>
            <ac:spMk id="32" creationId="{CB20917E-0854-67EB-D8C1-5ACCEFC9221F}"/>
          </ac:spMkLst>
        </pc:spChg>
        <pc:spChg chg="add mod">
          <ac:chgData name="MORRIS, TIMOTHY J." userId="432ee421-2118-437d-8717-b97aa67d2683" providerId="ADAL" clId="{748F5051-B337-4F65-93FE-1C11A696E22B}" dt="2025-07-10T09:35:23.368" v="7907" actId="164"/>
          <ac:spMkLst>
            <pc:docMk/>
            <pc:sldMk cId="3228231540" sldId="265"/>
            <ac:spMk id="33" creationId="{1A05B8AC-33D3-6360-2A3B-F64523F4A45C}"/>
          </ac:spMkLst>
        </pc:spChg>
        <pc:spChg chg="add mod">
          <ac:chgData name="MORRIS, TIMOTHY J." userId="432ee421-2118-437d-8717-b97aa67d2683" providerId="ADAL" clId="{748F5051-B337-4F65-93FE-1C11A696E22B}" dt="2025-07-10T09:35:23.368" v="7907" actId="164"/>
          <ac:spMkLst>
            <pc:docMk/>
            <pc:sldMk cId="3228231540" sldId="265"/>
            <ac:spMk id="34" creationId="{51E4FCC2-FC13-6545-012B-0830E598F70D}"/>
          </ac:spMkLst>
        </pc:spChg>
        <pc:spChg chg="add mod">
          <ac:chgData name="MORRIS, TIMOTHY J." userId="432ee421-2118-437d-8717-b97aa67d2683" providerId="ADAL" clId="{748F5051-B337-4F65-93FE-1C11A696E22B}" dt="2025-07-10T09:35:23.368" v="7907" actId="164"/>
          <ac:spMkLst>
            <pc:docMk/>
            <pc:sldMk cId="3228231540" sldId="265"/>
            <ac:spMk id="35" creationId="{A19DB608-DFC9-98D5-8E1D-12D642864C34}"/>
          </ac:spMkLst>
        </pc:spChg>
        <pc:spChg chg="add mod">
          <ac:chgData name="MORRIS, TIMOTHY J." userId="432ee421-2118-437d-8717-b97aa67d2683" providerId="ADAL" clId="{748F5051-B337-4F65-93FE-1C11A696E22B}" dt="2025-07-10T09:35:23.368" v="7907" actId="164"/>
          <ac:spMkLst>
            <pc:docMk/>
            <pc:sldMk cId="3228231540" sldId="265"/>
            <ac:spMk id="36" creationId="{5A7906FA-7E90-8891-27B3-C6F83213B527}"/>
          </ac:spMkLst>
        </pc:spChg>
        <pc:spChg chg="add mod">
          <ac:chgData name="MORRIS, TIMOTHY J." userId="432ee421-2118-437d-8717-b97aa67d2683" providerId="ADAL" clId="{748F5051-B337-4F65-93FE-1C11A696E22B}" dt="2025-07-10T09:35:23.368" v="7907" actId="164"/>
          <ac:spMkLst>
            <pc:docMk/>
            <pc:sldMk cId="3228231540" sldId="265"/>
            <ac:spMk id="37" creationId="{6D0B65AD-DEF0-AD11-033C-A77932BFF7C2}"/>
          </ac:spMkLst>
        </pc:spChg>
        <pc:spChg chg="mod">
          <ac:chgData name="MORRIS, TIMOTHY J." userId="432ee421-2118-437d-8717-b97aa67d2683" providerId="ADAL" clId="{748F5051-B337-4F65-93FE-1C11A696E22B}" dt="2025-07-10T09:35:24.037" v="7908"/>
          <ac:spMkLst>
            <pc:docMk/>
            <pc:sldMk cId="3228231540" sldId="265"/>
            <ac:spMk id="40" creationId="{8998D062-17A7-DECB-34FF-94609CA5F652}"/>
          </ac:spMkLst>
        </pc:spChg>
        <pc:spChg chg="mod">
          <ac:chgData name="MORRIS, TIMOTHY J." userId="432ee421-2118-437d-8717-b97aa67d2683" providerId="ADAL" clId="{748F5051-B337-4F65-93FE-1C11A696E22B}" dt="2025-07-10T09:35:24.037" v="7908"/>
          <ac:spMkLst>
            <pc:docMk/>
            <pc:sldMk cId="3228231540" sldId="265"/>
            <ac:spMk id="41" creationId="{DD99A7B0-A9B7-5B26-3FD2-5938776B8FCE}"/>
          </ac:spMkLst>
        </pc:spChg>
        <pc:spChg chg="mod">
          <ac:chgData name="MORRIS, TIMOTHY J." userId="432ee421-2118-437d-8717-b97aa67d2683" providerId="ADAL" clId="{748F5051-B337-4F65-93FE-1C11A696E22B}" dt="2025-07-10T09:35:24.037" v="7908"/>
          <ac:spMkLst>
            <pc:docMk/>
            <pc:sldMk cId="3228231540" sldId="265"/>
            <ac:spMk id="42" creationId="{17CC9038-E0E4-E33E-63FD-546A7FCF689B}"/>
          </ac:spMkLst>
        </pc:spChg>
        <pc:spChg chg="mod">
          <ac:chgData name="MORRIS, TIMOTHY J." userId="432ee421-2118-437d-8717-b97aa67d2683" providerId="ADAL" clId="{748F5051-B337-4F65-93FE-1C11A696E22B}" dt="2025-07-10T09:35:24.037" v="7908"/>
          <ac:spMkLst>
            <pc:docMk/>
            <pc:sldMk cId="3228231540" sldId="265"/>
            <ac:spMk id="43" creationId="{DF46CB34-797B-287F-BE16-10D0790D2D0E}"/>
          </ac:spMkLst>
        </pc:spChg>
        <pc:spChg chg="mod">
          <ac:chgData name="MORRIS, TIMOTHY J." userId="432ee421-2118-437d-8717-b97aa67d2683" providerId="ADAL" clId="{748F5051-B337-4F65-93FE-1C11A696E22B}" dt="2025-07-10T09:35:24.037" v="7908"/>
          <ac:spMkLst>
            <pc:docMk/>
            <pc:sldMk cId="3228231540" sldId="265"/>
            <ac:spMk id="44" creationId="{9C31AFB7-FF71-4D41-1BAC-7D4EAC110FF1}"/>
          </ac:spMkLst>
        </pc:spChg>
        <pc:spChg chg="add mod">
          <ac:chgData name="MORRIS, TIMOTHY J." userId="432ee421-2118-437d-8717-b97aa67d2683" providerId="ADAL" clId="{748F5051-B337-4F65-93FE-1C11A696E22B}" dt="2025-07-10T11:37:33.743" v="10022" actId="20577"/>
          <ac:spMkLst>
            <pc:docMk/>
            <pc:sldMk cId="3228231540" sldId="265"/>
            <ac:spMk id="45" creationId="{0F0C5275-0983-EB95-14A2-E8804BB99287}"/>
          </ac:spMkLst>
        </pc:spChg>
        <pc:spChg chg="add mod">
          <ac:chgData name="MORRIS, TIMOTHY J." userId="432ee421-2118-437d-8717-b97aa67d2683" providerId="ADAL" clId="{748F5051-B337-4F65-93FE-1C11A696E22B}" dt="2025-07-10T11:37:35.811" v="10024" actId="20577"/>
          <ac:spMkLst>
            <pc:docMk/>
            <pc:sldMk cId="3228231540" sldId="265"/>
            <ac:spMk id="46" creationId="{882157EB-1878-D1BE-11D8-AFF578EE208D}"/>
          </ac:spMkLst>
        </pc:spChg>
        <pc:spChg chg="add mod">
          <ac:chgData name="MORRIS, TIMOTHY J." userId="432ee421-2118-437d-8717-b97aa67d2683" providerId="ADAL" clId="{748F5051-B337-4F65-93FE-1C11A696E22B}" dt="2025-07-10T09:37:18.768" v="7968" actId="207"/>
          <ac:spMkLst>
            <pc:docMk/>
            <pc:sldMk cId="3228231540" sldId="265"/>
            <ac:spMk id="47" creationId="{1B1D60F8-7741-8550-9E08-5B5B56341E8B}"/>
          </ac:spMkLst>
        </pc:spChg>
        <pc:grpChg chg="add mod">
          <ac:chgData name="MORRIS, TIMOTHY J." userId="432ee421-2118-437d-8717-b97aa67d2683" providerId="ADAL" clId="{748F5051-B337-4F65-93FE-1C11A696E22B}" dt="2025-07-10T08:10:34.083" v="7321" actId="14100"/>
          <ac:grpSpMkLst>
            <pc:docMk/>
            <pc:sldMk cId="3228231540" sldId="265"/>
            <ac:grpSpMk id="8" creationId="{A2A649F9-7F00-2038-596C-2BA028878800}"/>
          </ac:grpSpMkLst>
        </pc:grpChg>
        <pc:grpChg chg="add mod">
          <ac:chgData name="MORRIS, TIMOTHY J." userId="432ee421-2118-437d-8717-b97aa67d2683" providerId="ADAL" clId="{748F5051-B337-4F65-93FE-1C11A696E22B}" dt="2025-07-10T08:10:34.083" v="7321" actId="14100"/>
          <ac:grpSpMkLst>
            <pc:docMk/>
            <pc:sldMk cId="3228231540" sldId="265"/>
            <ac:grpSpMk id="20" creationId="{E402A699-795E-7658-9A91-639969A9A488}"/>
          </ac:grpSpMkLst>
        </pc:grpChg>
        <pc:grpChg chg="add mod">
          <ac:chgData name="MORRIS, TIMOTHY J." userId="432ee421-2118-437d-8717-b97aa67d2683" providerId="ADAL" clId="{748F5051-B337-4F65-93FE-1C11A696E22B}" dt="2025-07-10T09:35:23.368" v="7907" actId="164"/>
          <ac:grpSpMkLst>
            <pc:docMk/>
            <pc:sldMk cId="3228231540" sldId="265"/>
            <ac:grpSpMk id="38" creationId="{598288D7-D5BC-05B7-B1B6-E8A277C700EE}"/>
          </ac:grpSpMkLst>
        </pc:grpChg>
        <pc:grpChg chg="add mod">
          <ac:chgData name="MORRIS, TIMOTHY J." userId="432ee421-2118-437d-8717-b97aa67d2683" providerId="ADAL" clId="{748F5051-B337-4F65-93FE-1C11A696E22B}" dt="2025-07-10T09:35:30.391" v="7909" actId="1076"/>
          <ac:grpSpMkLst>
            <pc:docMk/>
            <pc:sldMk cId="3228231540" sldId="265"/>
            <ac:grpSpMk id="39" creationId="{F3E0F2B9-588D-3924-7EAF-55D19CE516F7}"/>
          </ac:grpSpMkLst>
        </pc:grpChg>
        <pc:graphicFrameChg chg="add mod">
          <ac:chgData name="MORRIS, TIMOTHY J." userId="432ee421-2118-437d-8717-b97aa67d2683" providerId="ADAL" clId="{748F5051-B337-4F65-93FE-1C11A696E22B}" dt="2025-07-10T07:50:33.684" v="6896"/>
          <ac:graphicFrameMkLst>
            <pc:docMk/>
            <pc:sldMk cId="3228231540" sldId="265"/>
            <ac:graphicFrameMk id="17" creationId="{92364F49-F458-8440-86C8-05CFA921197E}"/>
          </ac:graphicFrameMkLst>
        </pc:graphicFrameChg>
        <pc:graphicFrameChg chg="add mod">
          <ac:chgData name="MORRIS, TIMOTHY J." userId="432ee421-2118-437d-8717-b97aa67d2683" providerId="ADAL" clId="{748F5051-B337-4F65-93FE-1C11A696E22B}" dt="2025-07-10T08:12:18.051" v="7340"/>
          <ac:graphicFrameMkLst>
            <pc:docMk/>
            <pc:sldMk cId="3228231540" sldId="265"/>
            <ac:graphicFrameMk id="21" creationId="{CA00B7C5-A41C-EA4C-9C19-DB453405DEDA}"/>
          </ac:graphicFrameMkLst>
        </pc:graphicFrameChg>
        <pc:picChg chg="mod">
          <ac:chgData name="MORRIS, TIMOTHY J." userId="432ee421-2118-437d-8717-b97aa67d2683" providerId="ADAL" clId="{748F5051-B337-4F65-93FE-1C11A696E22B}" dt="2025-07-10T08:10:34.083" v="7321" actId="14100"/>
          <ac:picMkLst>
            <pc:docMk/>
            <pc:sldMk cId="3228231540" sldId="265"/>
            <ac:picMk id="9" creationId="{57332782-5391-6717-BE1C-1F3DCBC2B3E8}"/>
          </ac:picMkLst>
        </pc:picChg>
        <pc:picChg chg="add del mod">
          <ac:chgData name="MORRIS, TIMOTHY J." userId="432ee421-2118-437d-8717-b97aa67d2683" providerId="ADAL" clId="{748F5051-B337-4F65-93FE-1C11A696E22B}" dt="2025-07-10T08:08:13.106" v="7314" actId="478"/>
          <ac:picMkLst>
            <pc:docMk/>
            <pc:sldMk cId="3228231540" sldId="265"/>
            <ac:picMk id="14" creationId="{958BCD66-0F93-528D-FD03-75AF2C836CC5}"/>
          </ac:picMkLst>
        </pc:picChg>
        <pc:picChg chg="add mod modCrop">
          <ac:chgData name="MORRIS, TIMOTHY J." userId="432ee421-2118-437d-8717-b97aa67d2683" providerId="ADAL" clId="{748F5051-B337-4F65-93FE-1C11A696E22B}" dt="2025-07-10T08:19:47.048" v="7470" actId="1036"/>
          <ac:picMkLst>
            <pc:docMk/>
            <pc:sldMk cId="3228231540" sldId="265"/>
            <ac:picMk id="18" creationId="{BA57E51B-92E1-9520-D156-EE7F008A87FC}"/>
          </ac:picMkLst>
        </pc:picChg>
        <pc:picChg chg="add mod">
          <ac:chgData name="MORRIS, TIMOTHY J." userId="432ee421-2118-437d-8717-b97aa67d2683" providerId="ADAL" clId="{748F5051-B337-4F65-93FE-1C11A696E22B}" dt="2025-07-10T08:10:34.083" v="7321" actId="14100"/>
          <ac:picMkLst>
            <pc:docMk/>
            <pc:sldMk cId="3228231540" sldId="265"/>
            <ac:picMk id="19" creationId="{EB044144-B699-181B-4018-3D6272FD502F}"/>
          </ac:picMkLst>
        </pc:picChg>
        <pc:picChg chg="add mod modCrop">
          <ac:chgData name="MORRIS, TIMOTHY J." userId="432ee421-2118-437d-8717-b97aa67d2683" providerId="ADAL" clId="{748F5051-B337-4F65-93FE-1C11A696E22B}" dt="2025-07-10T09:35:33.848" v="7910" actId="14100"/>
          <ac:picMkLst>
            <pc:docMk/>
            <pc:sldMk cId="3228231540" sldId="265"/>
            <ac:picMk id="22" creationId="{C0DAF488-54C1-07E0-1ECB-73438B1F6E09}"/>
          </ac:picMkLst>
        </pc:picChg>
        <pc:cxnChg chg="mod">
          <ac:chgData name="MORRIS, TIMOTHY J." userId="432ee421-2118-437d-8717-b97aa67d2683" providerId="ADAL" clId="{748F5051-B337-4F65-93FE-1C11A696E22B}" dt="2025-07-10T08:10:34.083" v="7321" actId="14100"/>
          <ac:cxnSpMkLst>
            <pc:docMk/>
            <pc:sldMk cId="3228231540" sldId="265"/>
            <ac:cxnSpMk id="10" creationId="{49F4294A-B826-CB2A-7487-3209239AF97F}"/>
          </ac:cxnSpMkLst>
        </pc:cxnChg>
        <pc:cxnChg chg="mod">
          <ac:chgData name="MORRIS, TIMOTHY J." userId="432ee421-2118-437d-8717-b97aa67d2683" providerId="ADAL" clId="{748F5051-B337-4F65-93FE-1C11A696E22B}" dt="2025-07-10T08:10:34.083" v="7321" actId="14100"/>
          <ac:cxnSpMkLst>
            <pc:docMk/>
            <pc:sldMk cId="3228231540" sldId="265"/>
            <ac:cxnSpMk id="11" creationId="{FBF427F9-0D56-B3C5-3077-DB8A60EE3677}"/>
          </ac:cxnSpMkLst>
        </pc:cxnChg>
        <pc:cxnChg chg="mod">
          <ac:chgData name="MORRIS, TIMOTHY J." userId="432ee421-2118-437d-8717-b97aa67d2683" providerId="ADAL" clId="{748F5051-B337-4F65-93FE-1C11A696E22B}" dt="2025-07-10T08:10:34.083" v="7321" actId="14100"/>
          <ac:cxnSpMkLst>
            <pc:docMk/>
            <pc:sldMk cId="3228231540" sldId="265"/>
            <ac:cxnSpMk id="12" creationId="{B7800F58-89BF-C0B8-DCB7-6918339F8AE4}"/>
          </ac:cxnSpMkLst>
        </pc:cxnChg>
      </pc:sldChg>
      <pc:sldChg chg="modSp new mod ord">
        <pc:chgData name="MORRIS, TIMOTHY J." userId="432ee421-2118-437d-8717-b97aa67d2683" providerId="ADAL" clId="{748F5051-B337-4F65-93FE-1C11A696E22B}" dt="2025-07-10T12:08:44.801" v="11017" actId="20577"/>
        <pc:sldMkLst>
          <pc:docMk/>
          <pc:sldMk cId="653500008" sldId="266"/>
        </pc:sldMkLst>
        <pc:spChg chg="mod">
          <ac:chgData name="MORRIS, TIMOTHY J." userId="432ee421-2118-437d-8717-b97aa67d2683" providerId="ADAL" clId="{748F5051-B337-4F65-93FE-1C11A696E22B}" dt="2025-07-10T11:14:25.512" v="8617" actId="20577"/>
          <ac:spMkLst>
            <pc:docMk/>
            <pc:sldMk cId="653500008" sldId="266"/>
            <ac:spMk id="2" creationId="{B8892D2A-0F9D-4988-7A77-2AECC77AE520}"/>
          </ac:spMkLst>
        </pc:spChg>
        <pc:spChg chg="mod">
          <ac:chgData name="MORRIS, TIMOTHY J." userId="432ee421-2118-437d-8717-b97aa67d2683" providerId="ADAL" clId="{748F5051-B337-4F65-93FE-1C11A696E22B}" dt="2025-07-10T12:08:44.801" v="11017" actId="20577"/>
          <ac:spMkLst>
            <pc:docMk/>
            <pc:sldMk cId="653500008" sldId="266"/>
            <ac:spMk id="3" creationId="{3EF00A9A-C482-72E0-75D7-8D1C572C36DB}"/>
          </ac:spMkLst>
        </pc:spChg>
      </pc:sldChg>
      <pc:sldChg chg="addSp delSp modSp new mod ord">
        <pc:chgData name="MORRIS, TIMOTHY J." userId="432ee421-2118-437d-8717-b97aa67d2683" providerId="ADAL" clId="{748F5051-B337-4F65-93FE-1C11A696E22B}" dt="2025-07-10T11:34:15.037" v="9792" actId="1076"/>
        <pc:sldMkLst>
          <pc:docMk/>
          <pc:sldMk cId="4071832530" sldId="267"/>
        </pc:sldMkLst>
        <pc:spChg chg="mod">
          <ac:chgData name="MORRIS, TIMOTHY J." userId="432ee421-2118-437d-8717-b97aa67d2683" providerId="ADAL" clId="{748F5051-B337-4F65-93FE-1C11A696E22B}" dt="2025-07-10T11:01:23.280" v="8256" actId="20577"/>
          <ac:spMkLst>
            <pc:docMk/>
            <pc:sldMk cId="4071832530" sldId="267"/>
            <ac:spMk id="2" creationId="{A2BE3D14-EE8C-C002-A319-09B0361B91D7}"/>
          </ac:spMkLst>
        </pc:spChg>
        <pc:spChg chg="add del mod">
          <ac:chgData name="MORRIS, TIMOTHY J." userId="432ee421-2118-437d-8717-b97aa67d2683" providerId="ADAL" clId="{748F5051-B337-4F65-93FE-1C11A696E22B}" dt="2025-07-10T11:33:54.723" v="9787" actId="478"/>
          <ac:spMkLst>
            <pc:docMk/>
            <pc:sldMk cId="4071832530" sldId="267"/>
            <ac:spMk id="23" creationId="{D60472F5-B793-9C80-79EB-8A87E0C79D42}"/>
          </ac:spMkLst>
        </pc:spChg>
        <pc:picChg chg="add del mod">
          <ac:chgData name="MORRIS, TIMOTHY J." userId="432ee421-2118-437d-8717-b97aa67d2683" providerId="ADAL" clId="{748F5051-B337-4F65-93FE-1C11A696E22B}" dt="2025-07-10T11:33:59.472" v="9789" actId="478"/>
          <ac:picMkLst>
            <pc:docMk/>
            <pc:sldMk cId="4071832530" sldId="267"/>
            <ac:picMk id="15" creationId="{59480FE2-98BE-61E0-34FF-B106270A0D3F}"/>
          </ac:picMkLst>
        </pc:picChg>
        <pc:picChg chg="add mod">
          <ac:chgData name="MORRIS, TIMOTHY J." userId="432ee421-2118-437d-8717-b97aa67d2683" providerId="ADAL" clId="{748F5051-B337-4F65-93FE-1C11A696E22B}" dt="2025-07-10T11:34:15.037" v="9792" actId="1076"/>
          <ac:picMkLst>
            <pc:docMk/>
            <pc:sldMk cId="4071832530" sldId="267"/>
            <ac:picMk id="21" creationId="{F90CEC12-EFAA-D9C7-34AC-9C46307D1FAC}"/>
          </ac:picMkLst>
        </pc:picChg>
      </pc:sldChg>
      <pc:sldChg chg="addSp delSp modSp new mod ord">
        <pc:chgData name="MORRIS, TIMOTHY J." userId="432ee421-2118-437d-8717-b97aa67d2683" providerId="ADAL" clId="{748F5051-B337-4F65-93FE-1C11A696E22B}" dt="2025-07-10T08:28:31.837" v="7705" actId="5793"/>
        <pc:sldMkLst>
          <pc:docMk/>
          <pc:sldMk cId="3429357598" sldId="268"/>
        </pc:sldMkLst>
        <pc:spChg chg="mod">
          <ac:chgData name="MORRIS, TIMOTHY J." userId="432ee421-2118-437d-8717-b97aa67d2683" providerId="ADAL" clId="{748F5051-B337-4F65-93FE-1C11A696E22B}" dt="2025-07-10T08:28:31.837" v="7705" actId="5793"/>
          <ac:spMkLst>
            <pc:docMk/>
            <pc:sldMk cId="3429357598" sldId="268"/>
            <ac:spMk id="2" creationId="{459DB237-F496-7551-3DBE-1955726B5046}"/>
          </ac:spMkLst>
        </pc:spChg>
        <pc:spChg chg="del">
          <ac:chgData name="MORRIS, TIMOTHY J." userId="432ee421-2118-437d-8717-b97aa67d2683" providerId="ADAL" clId="{748F5051-B337-4F65-93FE-1C11A696E22B}" dt="2025-07-09T08:37:05.147" v="1385"/>
          <ac:spMkLst>
            <pc:docMk/>
            <pc:sldMk cId="3429357598" sldId="268"/>
            <ac:spMk id="3" creationId="{0A4FF76E-BC82-1560-3396-7EDCEEA1946F}"/>
          </ac:spMkLst>
        </pc:spChg>
        <pc:spChg chg="add mod">
          <ac:chgData name="MORRIS, TIMOTHY J." userId="432ee421-2118-437d-8717-b97aa67d2683" providerId="ADAL" clId="{748F5051-B337-4F65-93FE-1C11A696E22B}" dt="2025-07-09T08:37:17.510" v="1387" actId="1076"/>
          <ac:spMkLst>
            <pc:docMk/>
            <pc:sldMk cId="3429357598" sldId="268"/>
            <ac:spMk id="6" creationId="{1C5587BF-9742-96C3-C316-67E3F4B6B7C5}"/>
          </ac:spMkLst>
        </pc:spChg>
        <pc:picChg chg="add del mod">
          <ac:chgData name="MORRIS, TIMOTHY J." userId="432ee421-2118-437d-8717-b97aa67d2683" providerId="ADAL" clId="{748F5051-B337-4F65-93FE-1C11A696E22B}" dt="2025-07-09T08:37:03.551" v="1384" actId="21"/>
          <ac:picMkLst>
            <pc:docMk/>
            <pc:sldMk cId="3429357598" sldId="268"/>
            <ac:picMk id="7" creationId="{09FFD0A5-0BAC-BB6F-B769-A14DA494CA73}"/>
          </ac:picMkLst>
        </pc:picChg>
        <pc:picChg chg="add mod">
          <ac:chgData name="MORRIS, TIMOTHY J." userId="432ee421-2118-437d-8717-b97aa67d2683" providerId="ADAL" clId="{748F5051-B337-4F65-93FE-1C11A696E22B}" dt="2025-07-09T08:37:22.095" v="1388" actId="14100"/>
          <ac:picMkLst>
            <pc:docMk/>
            <pc:sldMk cId="3429357598" sldId="268"/>
            <ac:picMk id="8" creationId="{09FFD0A5-0BAC-BB6F-B769-A14DA494CA73}"/>
          </ac:picMkLst>
        </pc:picChg>
      </pc:sldChg>
      <pc:sldChg chg="add del">
        <pc:chgData name="MORRIS, TIMOTHY J." userId="432ee421-2118-437d-8717-b97aa67d2683" providerId="ADAL" clId="{748F5051-B337-4F65-93FE-1C11A696E22B}" dt="2025-07-09T07:13:07.364" v="964"/>
        <pc:sldMkLst>
          <pc:docMk/>
          <pc:sldMk cId="0" sldId="269"/>
        </pc:sldMkLst>
      </pc:sldChg>
      <pc:sldChg chg="addSp delSp modSp new mod ord modClrScheme modShow chgLayout">
        <pc:chgData name="MORRIS, TIMOTHY J." userId="432ee421-2118-437d-8717-b97aa67d2683" providerId="ADAL" clId="{748F5051-B337-4F65-93FE-1C11A696E22B}" dt="2025-07-10T08:04:21.992" v="7311"/>
        <pc:sldMkLst>
          <pc:docMk/>
          <pc:sldMk cId="2130464700" sldId="269"/>
        </pc:sldMkLst>
        <pc:spChg chg="del mod ord">
          <ac:chgData name="MORRIS, TIMOTHY J." userId="432ee421-2118-437d-8717-b97aa67d2683" providerId="ADAL" clId="{748F5051-B337-4F65-93FE-1C11A696E22B}" dt="2025-07-09T07:21:08.091" v="966" actId="700"/>
          <ac:spMkLst>
            <pc:docMk/>
            <pc:sldMk cId="2130464700" sldId="269"/>
            <ac:spMk id="2" creationId="{1A8E21B3-D004-AE4F-5DF6-732B3B9AC588}"/>
          </ac:spMkLst>
        </pc:spChg>
        <pc:spChg chg="del mod ord">
          <ac:chgData name="MORRIS, TIMOTHY J." userId="432ee421-2118-437d-8717-b97aa67d2683" providerId="ADAL" clId="{748F5051-B337-4F65-93FE-1C11A696E22B}" dt="2025-07-09T07:21:08.091" v="966" actId="700"/>
          <ac:spMkLst>
            <pc:docMk/>
            <pc:sldMk cId="2130464700" sldId="269"/>
            <ac:spMk id="3" creationId="{B67BB542-E529-3B38-2238-2D4B341DE862}"/>
          </ac:spMkLst>
        </pc:spChg>
        <pc:spChg chg="mod ord">
          <ac:chgData name="MORRIS, TIMOTHY J." userId="432ee421-2118-437d-8717-b97aa67d2683" providerId="ADAL" clId="{748F5051-B337-4F65-93FE-1C11A696E22B}" dt="2025-07-09T07:21:08.091" v="966" actId="700"/>
          <ac:spMkLst>
            <pc:docMk/>
            <pc:sldMk cId="2130464700" sldId="269"/>
            <ac:spMk id="4" creationId="{8C05BD90-4E09-4F4E-72E5-59B39994C25D}"/>
          </ac:spMkLst>
        </pc:spChg>
        <pc:spChg chg="mod ord">
          <ac:chgData name="MORRIS, TIMOTHY J." userId="432ee421-2118-437d-8717-b97aa67d2683" providerId="ADAL" clId="{748F5051-B337-4F65-93FE-1C11A696E22B}" dt="2025-07-09T07:21:08.091" v="966" actId="700"/>
          <ac:spMkLst>
            <pc:docMk/>
            <pc:sldMk cId="2130464700" sldId="269"/>
            <ac:spMk id="5" creationId="{4AC5700C-43ED-2768-6AAE-61525BC6D953}"/>
          </ac:spMkLst>
        </pc:spChg>
        <pc:spChg chg="add mod ord">
          <ac:chgData name="MORRIS, TIMOTHY J." userId="432ee421-2118-437d-8717-b97aa67d2683" providerId="ADAL" clId="{748F5051-B337-4F65-93FE-1C11A696E22B}" dt="2025-07-09T07:21:08.091" v="966" actId="700"/>
          <ac:spMkLst>
            <pc:docMk/>
            <pc:sldMk cId="2130464700" sldId="269"/>
            <ac:spMk id="6" creationId="{7B00C21D-7657-7CE8-C9CA-68E669F43498}"/>
          </ac:spMkLst>
        </pc:spChg>
        <pc:spChg chg="add mod">
          <ac:chgData name="MORRIS, TIMOTHY J." userId="432ee421-2118-437d-8717-b97aa67d2683" providerId="ADAL" clId="{748F5051-B337-4F65-93FE-1C11A696E22B}" dt="2025-07-09T08:05:49.352" v="1017" actId="404"/>
          <ac:spMkLst>
            <pc:docMk/>
            <pc:sldMk cId="2130464700" sldId="269"/>
            <ac:spMk id="7" creationId="{0298B433-7080-CBD3-154F-74EC47628AD1}"/>
          </ac:spMkLst>
        </pc:spChg>
        <pc:spChg chg="add del mod ord">
          <ac:chgData name="MORRIS, TIMOTHY J." userId="432ee421-2118-437d-8717-b97aa67d2683" providerId="ADAL" clId="{748F5051-B337-4F65-93FE-1C11A696E22B}" dt="2025-07-09T07:21:16.116" v="970"/>
          <ac:spMkLst>
            <pc:docMk/>
            <pc:sldMk cId="2130464700" sldId="269"/>
            <ac:spMk id="7" creationId="{087B433A-C3E9-61C9-6935-7506CD11F8F2}"/>
          </ac:spMkLst>
        </pc:spChg>
        <pc:spChg chg="add del mod ord">
          <ac:chgData name="MORRIS, TIMOTHY J." userId="432ee421-2118-437d-8717-b97aa67d2683" providerId="ADAL" clId="{748F5051-B337-4F65-93FE-1C11A696E22B}" dt="2025-07-09T07:21:19.019" v="972"/>
          <ac:spMkLst>
            <pc:docMk/>
            <pc:sldMk cId="2130464700" sldId="269"/>
            <ac:spMk id="8" creationId="{6398F227-17E5-FDD8-66F3-7DCDC52F9AF5}"/>
          </ac:spMkLst>
        </pc:spChg>
        <pc:spChg chg="add mod">
          <ac:chgData name="MORRIS, TIMOTHY J." userId="432ee421-2118-437d-8717-b97aa67d2683" providerId="ADAL" clId="{748F5051-B337-4F65-93FE-1C11A696E22B}" dt="2025-07-09T08:06:34.953" v="1023"/>
          <ac:spMkLst>
            <pc:docMk/>
            <pc:sldMk cId="2130464700" sldId="269"/>
            <ac:spMk id="8" creationId="{BEF5C7F9-072E-09C0-5865-155EE90AD3DA}"/>
          </ac:spMkLst>
        </pc:spChg>
        <pc:spChg chg="add del mod">
          <ac:chgData name="MORRIS, TIMOTHY J." userId="432ee421-2118-437d-8717-b97aa67d2683" providerId="ADAL" clId="{748F5051-B337-4F65-93FE-1C11A696E22B}" dt="2025-07-09T07:21:12.926" v="969" actId="21"/>
          <ac:spMkLst>
            <pc:docMk/>
            <pc:sldMk cId="2130464700" sldId="269"/>
            <ac:spMk id="11" creationId="{DEA5C500-6076-C110-4590-D970CADBE6D3}"/>
          </ac:spMkLst>
        </pc:spChg>
        <pc:spChg chg="add del mod">
          <ac:chgData name="MORRIS, TIMOTHY J." userId="432ee421-2118-437d-8717-b97aa67d2683" providerId="ADAL" clId="{748F5051-B337-4F65-93FE-1C11A696E22B}" dt="2025-07-09T08:04:41.528" v="989" actId="22"/>
          <ac:spMkLst>
            <pc:docMk/>
            <pc:sldMk cId="2130464700" sldId="269"/>
            <ac:spMk id="16" creationId="{B286F5AA-589F-B688-181C-CD91D9C25BC3}"/>
          </ac:spMkLst>
        </pc:spChg>
        <pc:picChg chg="add mod ord modCrop">
          <ac:chgData name="MORRIS, TIMOTHY J." userId="432ee421-2118-437d-8717-b97aa67d2683" providerId="ADAL" clId="{748F5051-B337-4F65-93FE-1C11A696E22B}" dt="2025-07-09T08:05:25.991" v="996" actId="14100"/>
          <ac:picMkLst>
            <pc:docMk/>
            <pc:sldMk cId="2130464700" sldId="269"/>
            <ac:picMk id="3" creationId="{99946739-5DCE-3F63-29EE-47051D5ADD14}"/>
          </ac:picMkLst>
        </pc:picChg>
        <pc:picChg chg="add del mod">
          <ac:chgData name="MORRIS, TIMOTHY J." userId="432ee421-2118-437d-8717-b97aa67d2683" providerId="ADAL" clId="{748F5051-B337-4F65-93FE-1C11A696E22B}" dt="2025-07-09T07:21:17.670" v="971" actId="21"/>
          <ac:picMkLst>
            <pc:docMk/>
            <pc:sldMk cId="2130464700" sldId="269"/>
            <ac:picMk id="9" creationId="{0FE1A62F-4DFE-54E9-33CF-AEF9BADC6366}"/>
          </ac:picMkLst>
        </pc:picChg>
        <pc:picChg chg="add del mod ord">
          <ac:chgData name="MORRIS, TIMOTHY J." userId="432ee421-2118-437d-8717-b97aa67d2683" providerId="ADAL" clId="{748F5051-B337-4F65-93FE-1C11A696E22B}" dt="2025-07-09T07:21:56.797" v="981" actId="1076"/>
          <ac:picMkLst>
            <pc:docMk/>
            <pc:sldMk cId="2130464700" sldId="269"/>
            <ac:picMk id="10" creationId="{5AC1255C-A85A-8D9C-32D3-C4B8A2A02AB1}"/>
          </ac:picMkLst>
        </pc:picChg>
        <pc:picChg chg="add del mod">
          <ac:chgData name="MORRIS, TIMOTHY J." userId="432ee421-2118-437d-8717-b97aa67d2683" providerId="ADAL" clId="{748F5051-B337-4F65-93FE-1C11A696E22B}" dt="2025-07-09T07:21:20.997" v="973" actId="478"/>
          <ac:picMkLst>
            <pc:docMk/>
            <pc:sldMk cId="2130464700" sldId="269"/>
            <ac:picMk id="12" creationId="{63A6615F-302C-F82F-505F-DA07B64CE1BF}"/>
          </ac:picMkLst>
        </pc:picChg>
        <pc:picChg chg="add del mod">
          <ac:chgData name="MORRIS, TIMOTHY J." userId="432ee421-2118-437d-8717-b97aa67d2683" providerId="ADAL" clId="{748F5051-B337-4F65-93FE-1C11A696E22B}" dt="2025-07-09T07:22:00.535" v="982" actId="478"/>
          <ac:picMkLst>
            <pc:docMk/>
            <pc:sldMk cId="2130464700" sldId="269"/>
            <ac:picMk id="13" creationId="{9DAF1205-D353-C5A1-2216-40B19ED1EF39}"/>
          </ac:picMkLst>
        </pc:picChg>
        <pc:picChg chg="add mod">
          <ac:chgData name="MORRIS, TIMOTHY J." userId="432ee421-2118-437d-8717-b97aa67d2683" providerId="ADAL" clId="{748F5051-B337-4F65-93FE-1C11A696E22B}" dt="2025-07-09T07:21:36.817" v="976" actId="1076"/>
          <ac:picMkLst>
            <pc:docMk/>
            <pc:sldMk cId="2130464700" sldId="269"/>
            <ac:picMk id="14" creationId="{0FE1A62F-4DFE-54E9-33CF-AEF9BADC6366}"/>
          </ac:picMkLst>
        </pc:picChg>
        <pc:picChg chg="add del mod ord">
          <ac:chgData name="MORRIS, TIMOTHY J." userId="432ee421-2118-437d-8717-b97aa67d2683" providerId="ADAL" clId="{748F5051-B337-4F65-93FE-1C11A696E22B}" dt="2025-07-09T07:55:34.556" v="984" actId="22"/>
          <ac:picMkLst>
            <pc:docMk/>
            <pc:sldMk cId="2130464700" sldId="269"/>
            <ac:picMk id="18" creationId="{5B2696D9-585B-67D8-4160-D8F9941DEA4E}"/>
          </ac:picMkLst>
        </pc:picChg>
        <pc:picChg chg="add del">
          <ac:chgData name="MORRIS, TIMOTHY J." userId="432ee421-2118-437d-8717-b97aa67d2683" providerId="ADAL" clId="{748F5051-B337-4F65-93FE-1C11A696E22B}" dt="2025-07-09T07:55:41.058" v="986" actId="22"/>
          <ac:picMkLst>
            <pc:docMk/>
            <pc:sldMk cId="2130464700" sldId="269"/>
            <ac:picMk id="20" creationId="{A27F4841-46EB-3287-711C-A7A76A55A44E}"/>
          </ac:picMkLst>
        </pc:picChg>
        <pc:picChg chg="add del mod ord">
          <ac:chgData name="MORRIS, TIMOTHY J." userId="432ee421-2118-437d-8717-b97aa67d2683" providerId="ADAL" clId="{748F5051-B337-4F65-93FE-1C11A696E22B}" dt="2025-07-09T07:56:00.743" v="988" actId="22"/>
          <ac:picMkLst>
            <pc:docMk/>
            <pc:sldMk cId="2130464700" sldId="269"/>
            <ac:picMk id="22" creationId="{720F5E68-B15D-2FE8-A621-730375B00F1D}"/>
          </ac:picMkLst>
        </pc:picChg>
      </pc:sldChg>
      <pc:sldChg chg="add del">
        <pc:chgData name="MORRIS, TIMOTHY J." userId="432ee421-2118-437d-8717-b97aa67d2683" providerId="ADAL" clId="{748F5051-B337-4F65-93FE-1C11A696E22B}" dt="2025-07-09T09:13:27.027" v="1675" actId="47"/>
        <pc:sldMkLst>
          <pc:docMk/>
          <pc:sldMk cId="2963424768" sldId="270"/>
        </pc:sldMkLst>
      </pc:sldChg>
      <pc:sldChg chg="addSp delSp modSp add mod ord">
        <pc:chgData name="MORRIS, TIMOTHY J." userId="432ee421-2118-437d-8717-b97aa67d2683" providerId="ADAL" clId="{748F5051-B337-4F65-93FE-1C11A696E22B}" dt="2025-07-09T11:29:43.494" v="2527"/>
        <pc:sldMkLst>
          <pc:docMk/>
          <pc:sldMk cId="2299312001" sldId="271"/>
        </pc:sldMkLst>
        <pc:spChg chg="add mod">
          <ac:chgData name="MORRIS, TIMOTHY J." userId="432ee421-2118-437d-8717-b97aa67d2683" providerId="ADAL" clId="{748F5051-B337-4F65-93FE-1C11A696E22B}" dt="2025-07-09T10:21:19.480" v="1862" actId="1076"/>
          <ac:spMkLst>
            <pc:docMk/>
            <pc:sldMk cId="2299312001" sldId="271"/>
            <ac:spMk id="3" creationId="{AC90E2CB-5F65-6E2C-526C-93BA94179FB0}"/>
          </ac:spMkLst>
        </pc:spChg>
        <pc:spChg chg="add del">
          <ac:chgData name="MORRIS, TIMOTHY J." userId="432ee421-2118-437d-8717-b97aa67d2683" providerId="ADAL" clId="{748F5051-B337-4F65-93FE-1C11A696E22B}" dt="2025-07-09T10:21:22.724" v="1864" actId="21"/>
          <ac:spMkLst>
            <pc:docMk/>
            <pc:sldMk cId="2299312001" sldId="271"/>
            <ac:spMk id="4" creationId="{2203F85D-858C-8BAE-D3BC-2A89ED4964CF}"/>
          </ac:spMkLst>
        </pc:spChg>
        <pc:spChg chg="add mod">
          <ac:chgData name="MORRIS, TIMOTHY J." userId="432ee421-2118-437d-8717-b97aa67d2683" providerId="ADAL" clId="{748F5051-B337-4F65-93FE-1C11A696E22B}" dt="2025-07-09T10:23:13.575" v="1915" actId="1076"/>
          <ac:spMkLst>
            <pc:docMk/>
            <pc:sldMk cId="2299312001" sldId="271"/>
            <ac:spMk id="11" creationId="{D9F37A24-DB48-4ADA-42E9-575B74DD8E03}"/>
          </ac:spMkLst>
        </pc:spChg>
        <pc:spChg chg="add mod">
          <ac:chgData name="MORRIS, TIMOTHY J." userId="432ee421-2118-437d-8717-b97aa67d2683" providerId="ADAL" clId="{748F5051-B337-4F65-93FE-1C11A696E22B}" dt="2025-07-09T10:24:46.787" v="1945" actId="14100"/>
          <ac:spMkLst>
            <pc:docMk/>
            <pc:sldMk cId="2299312001" sldId="271"/>
            <ac:spMk id="15" creationId="{8BDA28AA-B5E4-32DE-9674-DE5E228DD22A}"/>
          </ac:spMkLst>
        </pc:spChg>
        <pc:spChg chg="add del mod">
          <ac:chgData name="MORRIS, TIMOTHY J." userId="432ee421-2118-437d-8717-b97aa67d2683" providerId="ADAL" clId="{748F5051-B337-4F65-93FE-1C11A696E22B}" dt="2025-07-09T11:28:31.021" v="2477"/>
          <ac:spMkLst>
            <pc:docMk/>
            <pc:sldMk cId="2299312001" sldId="271"/>
            <ac:spMk id="24" creationId="{88C15B1D-BAFD-8DA6-9923-CA37C571EB01}"/>
          </ac:spMkLst>
        </pc:spChg>
        <pc:spChg chg="del">
          <ac:chgData name="MORRIS, TIMOTHY J." userId="432ee421-2118-437d-8717-b97aa67d2683" providerId="ADAL" clId="{748F5051-B337-4F65-93FE-1C11A696E22B}" dt="2025-07-09T10:14:52.077" v="1850"/>
          <ac:spMkLst>
            <pc:docMk/>
            <pc:sldMk cId="2299312001" sldId="271"/>
            <ac:spMk id="25" creationId="{EBFDA3A0-8A15-5A0E-E1E1-5A0CDC154D56}"/>
          </ac:spMkLst>
        </pc:spChg>
        <pc:spChg chg="add mod">
          <ac:chgData name="MORRIS, TIMOTHY J." userId="432ee421-2118-437d-8717-b97aa67d2683" providerId="ADAL" clId="{748F5051-B337-4F65-93FE-1C11A696E22B}" dt="2025-07-09T11:29:41.187" v="2526" actId="1076"/>
          <ac:spMkLst>
            <pc:docMk/>
            <pc:sldMk cId="2299312001" sldId="271"/>
            <ac:spMk id="26" creationId="{26C65F47-4CB2-62CE-DA49-6D5B6FC8094B}"/>
          </ac:spMkLst>
        </pc:spChg>
        <pc:spChg chg="add mod">
          <ac:chgData name="MORRIS, TIMOTHY J." userId="432ee421-2118-437d-8717-b97aa67d2683" providerId="ADAL" clId="{748F5051-B337-4F65-93FE-1C11A696E22B}" dt="2025-07-09T11:29:43.494" v="2527"/>
          <ac:spMkLst>
            <pc:docMk/>
            <pc:sldMk cId="2299312001" sldId="271"/>
            <ac:spMk id="27" creationId="{BF72FBD4-6105-7AA0-87BD-7A0293F8C867}"/>
          </ac:spMkLst>
        </pc:spChg>
        <pc:picChg chg="add del mod modCrop">
          <ac:chgData name="MORRIS, TIMOTHY J." userId="432ee421-2118-437d-8717-b97aa67d2683" providerId="ADAL" clId="{748F5051-B337-4F65-93FE-1C11A696E22B}" dt="2025-07-09T10:22:46.911" v="1881" actId="478"/>
          <ac:picMkLst>
            <pc:docMk/>
            <pc:sldMk cId="2299312001" sldId="271"/>
            <ac:picMk id="6" creationId="{F475FE8C-FA68-3BCD-29B8-70EB0F191CA2}"/>
          </ac:picMkLst>
        </pc:picChg>
        <pc:picChg chg="add del mod">
          <ac:chgData name="MORRIS, TIMOTHY J." userId="432ee421-2118-437d-8717-b97aa67d2683" providerId="ADAL" clId="{748F5051-B337-4F65-93FE-1C11A696E22B}" dt="2025-07-09T10:21:52.827" v="1871" actId="478"/>
          <ac:picMkLst>
            <pc:docMk/>
            <pc:sldMk cId="2299312001" sldId="271"/>
            <ac:picMk id="7" creationId="{F9F707F1-343A-99D8-B763-E10EC058482C}"/>
          </ac:picMkLst>
        </pc:picChg>
        <pc:picChg chg="add mod modCrop">
          <ac:chgData name="MORRIS, TIMOTHY J." userId="432ee421-2118-437d-8717-b97aa67d2683" providerId="ADAL" clId="{748F5051-B337-4F65-93FE-1C11A696E22B}" dt="2025-07-09T11:27:52.379" v="2440"/>
          <ac:picMkLst>
            <pc:docMk/>
            <pc:sldMk cId="2299312001" sldId="271"/>
            <ac:picMk id="8" creationId="{0BB55C71-A5C8-668D-6507-1DDB60411BBA}"/>
          </ac:picMkLst>
        </pc:picChg>
        <pc:picChg chg="add mod">
          <ac:chgData name="MORRIS, TIMOTHY J." userId="432ee421-2118-437d-8717-b97aa67d2683" providerId="ADAL" clId="{748F5051-B337-4F65-93FE-1C11A696E22B}" dt="2025-07-09T10:16:28.909" v="1858" actId="1076"/>
          <ac:picMkLst>
            <pc:docMk/>
            <pc:sldMk cId="2299312001" sldId="271"/>
            <ac:picMk id="2050" creationId="{E60B0494-B014-BC4D-F509-6902C485FFD2}"/>
          </ac:picMkLst>
        </pc:picChg>
        <pc:picChg chg="add mod">
          <ac:chgData name="MORRIS, TIMOTHY J." userId="432ee421-2118-437d-8717-b97aa67d2683" providerId="ADAL" clId="{748F5051-B337-4F65-93FE-1C11A696E22B}" dt="2025-07-09T10:21:19.480" v="1862" actId="1076"/>
          <ac:picMkLst>
            <pc:docMk/>
            <pc:sldMk cId="2299312001" sldId="271"/>
            <ac:picMk id="2052" creationId="{2E19B593-920B-DA1A-D288-D230E4F0417D}"/>
          </ac:picMkLst>
        </pc:picChg>
        <pc:picChg chg="add del">
          <ac:chgData name="MORRIS, TIMOTHY J." userId="432ee421-2118-437d-8717-b97aa67d2683" providerId="ADAL" clId="{748F5051-B337-4F65-93FE-1C11A696E22B}" dt="2025-07-09T10:21:22.724" v="1864" actId="21"/>
          <ac:picMkLst>
            <pc:docMk/>
            <pc:sldMk cId="2299312001" sldId="271"/>
            <ac:picMk id="2054" creationId="{D82F2B00-1102-30E2-E112-742CD83D3680}"/>
          </ac:picMkLst>
        </pc:picChg>
      </pc:sldChg>
      <pc:sldChg chg="delSp add del mod">
        <pc:chgData name="MORRIS, TIMOTHY J." userId="432ee421-2118-437d-8717-b97aa67d2683" providerId="ADAL" clId="{748F5051-B337-4F65-93FE-1C11A696E22B}" dt="2025-07-09T09:04:28.972" v="1584" actId="47"/>
        <pc:sldMkLst>
          <pc:docMk/>
          <pc:sldMk cId="3450161071" sldId="271"/>
        </pc:sldMkLst>
        <pc:spChg chg="del">
          <ac:chgData name="MORRIS, TIMOTHY J." userId="432ee421-2118-437d-8717-b97aa67d2683" providerId="ADAL" clId="{748F5051-B337-4F65-93FE-1C11A696E22B}" dt="2025-07-09T08:58:39.841" v="1552" actId="478"/>
          <ac:spMkLst>
            <pc:docMk/>
            <pc:sldMk cId="3450161071" sldId="271"/>
            <ac:spMk id="25" creationId="{E2AE6DDD-7531-15A3-59B9-309A18D215A6}"/>
          </ac:spMkLst>
        </pc:spChg>
      </pc:sldChg>
      <pc:sldChg chg="addSp delSp modSp add mod">
        <pc:chgData name="MORRIS, TIMOTHY J." userId="432ee421-2118-437d-8717-b97aa67d2683" providerId="ADAL" clId="{748F5051-B337-4F65-93FE-1C11A696E22B}" dt="2025-07-09T13:20:33.479" v="2748" actId="1076"/>
        <pc:sldMkLst>
          <pc:docMk/>
          <pc:sldMk cId="1841487189" sldId="272"/>
        </pc:sldMkLst>
        <pc:spChg chg="mod">
          <ac:chgData name="MORRIS, TIMOTHY J." userId="432ee421-2118-437d-8717-b97aa67d2683" providerId="ADAL" clId="{748F5051-B337-4F65-93FE-1C11A696E22B}" dt="2025-07-09T10:16:14.526" v="1856" actId="1076"/>
          <ac:spMkLst>
            <pc:docMk/>
            <pc:sldMk cId="1841487189" sldId="272"/>
            <ac:spMk id="5" creationId="{3EFFCAE6-C8E5-B8C1-AD83-DF3DA5783676}"/>
          </ac:spMkLst>
        </pc:spChg>
        <pc:spChg chg="add mod">
          <ac:chgData name="MORRIS, TIMOTHY J." userId="432ee421-2118-437d-8717-b97aa67d2683" providerId="ADAL" clId="{748F5051-B337-4F65-93FE-1C11A696E22B}" dt="2025-07-09T10:16:14.526" v="1856" actId="1076"/>
          <ac:spMkLst>
            <pc:docMk/>
            <pc:sldMk cId="1841487189" sldId="272"/>
            <ac:spMk id="8" creationId="{E4D70622-1244-166E-E981-6D3D5B7D5129}"/>
          </ac:spMkLst>
        </pc:spChg>
        <pc:spChg chg="add mod">
          <ac:chgData name="MORRIS, TIMOTHY J." userId="432ee421-2118-437d-8717-b97aa67d2683" providerId="ADAL" clId="{748F5051-B337-4F65-93FE-1C11A696E22B}" dt="2025-07-09T09:15:20.700" v="1708" actId="1035"/>
          <ac:spMkLst>
            <pc:docMk/>
            <pc:sldMk cId="1841487189" sldId="272"/>
            <ac:spMk id="12" creationId="{D46737C1-0D71-9481-8DF8-D395D8EE1437}"/>
          </ac:spMkLst>
        </pc:spChg>
        <pc:spChg chg="del">
          <ac:chgData name="MORRIS, TIMOTHY J." userId="432ee421-2118-437d-8717-b97aa67d2683" providerId="ADAL" clId="{748F5051-B337-4F65-93FE-1C11A696E22B}" dt="2025-07-09T09:09:57.150" v="1600" actId="478"/>
          <ac:spMkLst>
            <pc:docMk/>
            <pc:sldMk cId="1841487189" sldId="272"/>
            <ac:spMk id="25" creationId="{0385DD33-1A2D-929B-9817-EF51373A591D}"/>
          </ac:spMkLst>
        </pc:spChg>
        <pc:spChg chg="add mod">
          <ac:chgData name="MORRIS, TIMOTHY J." userId="432ee421-2118-437d-8717-b97aa67d2683" providerId="ADAL" clId="{748F5051-B337-4F65-93FE-1C11A696E22B}" dt="2025-07-09T09:19:34.296" v="1753" actId="1076"/>
          <ac:spMkLst>
            <pc:docMk/>
            <pc:sldMk cId="1841487189" sldId="272"/>
            <ac:spMk id="26" creationId="{038F012A-EA2C-18A2-2BA9-C124E8E24D1D}"/>
          </ac:spMkLst>
        </pc:spChg>
        <pc:spChg chg="add mod">
          <ac:chgData name="MORRIS, TIMOTHY J." userId="432ee421-2118-437d-8717-b97aa67d2683" providerId="ADAL" clId="{748F5051-B337-4F65-93FE-1C11A696E22B}" dt="2025-07-09T10:16:14.526" v="1856" actId="1076"/>
          <ac:spMkLst>
            <pc:docMk/>
            <pc:sldMk cId="1841487189" sldId="272"/>
            <ac:spMk id="27" creationId="{A25ADA7C-8F45-062A-D910-663790E26967}"/>
          </ac:spMkLst>
        </pc:spChg>
        <pc:spChg chg="add mod">
          <ac:chgData name="MORRIS, TIMOTHY J." userId="432ee421-2118-437d-8717-b97aa67d2683" providerId="ADAL" clId="{748F5051-B337-4F65-93FE-1C11A696E22B}" dt="2025-07-09T13:20:33.479" v="2748" actId="1076"/>
          <ac:spMkLst>
            <pc:docMk/>
            <pc:sldMk cId="1841487189" sldId="272"/>
            <ac:spMk id="30" creationId="{185F0403-7106-8BE6-6F71-1F1F83C8167A}"/>
          </ac:spMkLst>
        </pc:spChg>
        <pc:spChg chg="add mod">
          <ac:chgData name="MORRIS, TIMOTHY J." userId="432ee421-2118-437d-8717-b97aa67d2683" providerId="ADAL" clId="{748F5051-B337-4F65-93FE-1C11A696E22B}" dt="2025-07-09T10:34:03.697" v="2052" actId="1076"/>
          <ac:spMkLst>
            <pc:docMk/>
            <pc:sldMk cId="1841487189" sldId="272"/>
            <ac:spMk id="32" creationId="{4C91B1CF-B817-C360-D96F-57832F281762}"/>
          </ac:spMkLst>
        </pc:spChg>
        <pc:spChg chg="del">
          <ac:chgData name="MORRIS, TIMOTHY J." userId="432ee421-2118-437d-8717-b97aa67d2683" providerId="ADAL" clId="{748F5051-B337-4F65-93FE-1C11A696E22B}" dt="2025-07-09T09:06:36.487" v="1599" actId="478"/>
          <ac:spMkLst>
            <pc:docMk/>
            <pc:sldMk cId="1841487189" sldId="272"/>
            <ac:spMk id="34" creationId="{B8DB737D-BB3A-FC81-BD76-3F3FF9EC17E9}"/>
          </ac:spMkLst>
        </pc:spChg>
        <pc:spChg chg="add mod">
          <ac:chgData name="MORRIS, TIMOTHY J." userId="432ee421-2118-437d-8717-b97aa67d2683" providerId="ADAL" clId="{748F5051-B337-4F65-93FE-1C11A696E22B}" dt="2025-07-09T10:35:57.121" v="2071" actId="14100"/>
          <ac:spMkLst>
            <pc:docMk/>
            <pc:sldMk cId="1841487189" sldId="272"/>
            <ac:spMk id="35" creationId="{4AFE197C-085B-74FA-801E-6D76D919F9B8}"/>
          </ac:spMkLst>
        </pc:spChg>
        <pc:spChg chg="add mod">
          <ac:chgData name="MORRIS, TIMOTHY J." userId="432ee421-2118-437d-8717-b97aa67d2683" providerId="ADAL" clId="{748F5051-B337-4F65-93FE-1C11A696E22B}" dt="2025-07-09T10:35:06.180" v="2063" actId="14100"/>
          <ac:spMkLst>
            <pc:docMk/>
            <pc:sldMk cId="1841487189" sldId="272"/>
            <ac:spMk id="36" creationId="{583F6C6A-A64C-A637-DDF9-4DC75857E5F0}"/>
          </ac:spMkLst>
        </pc:spChg>
        <pc:spChg chg="add mod">
          <ac:chgData name="MORRIS, TIMOTHY J." userId="432ee421-2118-437d-8717-b97aa67d2683" providerId="ADAL" clId="{748F5051-B337-4F65-93FE-1C11A696E22B}" dt="2025-07-09T10:35:06.180" v="2063" actId="14100"/>
          <ac:spMkLst>
            <pc:docMk/>
            <pc:sldMk cId="1841487189" sldId="272"/>
            <ac:spMk id="37" creationId="{485568D6-84A8-CFD6-0513-94F2B4C07785}"/>
          </ac:spMkLst>
        </pc:spChg>
        <pc:spChg chg="add mod">
          <ac:chgData name="MORRIS, TIMOTHY J." userId="432ee421-2118-437d-8717-b97aa67d2683" providerId="ADAL" clId="{748F5051-B337-4F65-93FE-1C11A696E22B}" dt="2025-07-09T10:35:44.290" v="2070" actId="208"/>
          <ac:spMkLst>
            <pc:docMk/>
            <pc:sldMk cId="1841487189" sldId="272"/>
            <ac:spMk id="38" creationId="{FCAAC5FA-CC2F-7F7E-915F-91E3B3504167}"/>
          </ac:spMkLst>
        </pc:spChg>
        <pc:spChg chg="mod">
          <ac:chgData name="MORRIS, TIMOTHY J." userId="432ee421-2118-437d-8717-b97aa67d2683" providerId="ADAL" clId="{748F5051-B337-4F65-93FE-1C11A696E22B}" dt="2025-07-09T10:35:22.719" v="2065" actId="208"/>
          <ac:spMkLst>
            <pc:docMk/>
            <pc:sldMk cId="1841487189" sldId="272"/>
            <ac:spMk id="39" creationId="{EB7B154B-5A68-C8B7-57A9-D2B6FA3B5F9C}"/>
          </ac:spMkLst>
        </pc:spChg>
        <pc:spChg chg="mod">
          <ac:chgData name="MORRIS, TIMOTHY J." userId="432ee421-2118-437d-8717-b97aa67d2683" providerId="ADAL" clId="{748F5051-B337-4F65-93FE-1C11A696E22B}" dt="2025-07-09T09:15:25.019" v="1711" actId="1035"/>
          <ac:spMkLst>
            <pc:docMk/>
            <pc:sldMk cId="1841487189" sldId="272"/>
            <ac:spMk id="41" creationId="{2A55788D-9342-F84C-731C-1724C3713F51}"/>
          </ac:spMkLst>
        </pc:spChg>
        <pc:spChg chg="add mod">
          <ac:chgData name="MORRIS, TIMOTHY J." userId="432ee421-2118-437d-8717-b97aa67d2683" providerId="ADAL" clId="{748F5051-B337-4F65-93FE-1C11A696E22B}" dt="2025-07-09T10:36:10.596" v="2073" actId="1076"/>
          <ac:spMkLst>
            <pc:docMk/>
            <pc:sldMk cId="1841487189" sldId="272"/>
            <ac:spMk id="42" creationId="{3896ED5F-6A51-0C7C-ED41-6977E768686E}"/>
          </ac:spMkLst>
        </pc:spChg>
        <pc:grpChg chg="mod">
          <ac:chgData name="MORRIS, TIMOTHY J." userId="432ee421-2118-437d-8717-b97aa67d2683" providerId="ADAL" clId="{748F5051-B337-4F65-93FE-1C11A696E22B}" dt="2025-07-09T10:33:41.472" v="2031" actId="1076"/>
          <ac:grpSpMkLst>
            <pc:docMk/>
            <pc:sldMk cId="1841487189" sldId="272"/>
            <ac:grpSpMk id="23" creationId="{18B72D6E-8729-AD8D-FE7B-0654D28614D9}"/>
          </ac:grpSpMkLst>
        </pc:grpChg>
        <pc:grpChg chg="add mod">
          <ac:chgData name="MORRIS, TIMOTHY J." userId="432ee421-2118-437d-8717-b97aa67d2683" providerId="ADAL" clId="{748F5051-B337-4F65-93FE-1C11A696E22B}" dt="2025-07-09T10:16:14.526" v="1856" actId="1076"/>
          <ac:grpSpMkLst>
            <pc:docMk/>
            <pc:sldMk cId="1841487189" sldId="272"/>
            <ac:grpSpMk id="28" creationId="{E54B3C8A-774A-B984-71F2-ED3B67FF266C}"/>
          </ac:grpSpMkLst>
        </pc:grpChg>
        <pc:picChg chg="add mod">
          <ac:chgData name="MORRIS, TIMOTHY J." userId="432ee421-2118-437d-8717-b97aa67d2683" providerId="ADAL" clId="{748F5051-B337-4F65-93FE-1C11A696E22B}" dt="2025-07-09T09:06:32.824" v="1598" actId="167"/>
          <ac:picMkLst>
            <pc:docMk/>
            <pc:sldMk cId="1841487189" sldId="272"/>
            <ac:picMk id="3" creationId="{61213DA9-83F2-D57B-DBC4-358A34F6F4D5}"/>
          </ac:picMkLst>
        </pc:picChg>
        <pc:picChg chg="add mod">
          <ac:chgData name="MORRIS, TIMOTHY J." userId="432ee421-2118-437d-8717-b97aa67d2683" providerId="ADAL" clId="{748F5051-B337-4F65-93FE-1C11A696E22B}" dt="2025-07-09T09:09:58.394" v="1601"/>
          <ac:picMkLst>
            <pc:docMk/>
            <pc:sldMk cId="1841487189" sldId="272"/>
            <ac:picMk id="4" creationId="{CF95A326-EE97-D27B-2C88-ACD20BBE91D5}"/>
          </ac:picMkLst>
        </pc:picChg>
        <pc:picChg chg="add del mod modCrop">
          <ac:chgData name="MORRIS, TIMOTHY J." userId="432ee421-2118-437d-8717-b97aa67d2683" providerId="ADAL" clId="{748F5051-B337-4F65-93FE-1C11A696E22B}" dt="2025-07-09T10:16:14.526" v="1856" actId="1076"/>
          <ac:picMkLst>
            <pc:docMk/>
            <pc:sldMk cId="1841487189" sldId="272"/>
            <ac:picMk id="7" creationId="{6EEA5493-BFDA-C03B-8201-F76451C98307}"/>
          </ac:picMkLst>
        </pc:picChg>
        <pc:picChg chg="add mod modCrop">
          <ac:chgData name="MORRIS, TIMOTHY J." userId="432ee421-2118-437d-8717-b97aa67d2683" providerId="ADAL" clId="{748F5051-B337-4F65-93FE-1C11A696E22B}" dt="2025-07-09T10:16:14.526" v="1856" actId="1076"/>
          <ac:picMkLst>
            <pc:docMk/>
            <pc:sldMk cId="1841487189" sldId="272"/>
            <ac:picMk id="11" creationId="{0D1379E3-FBEB-3B9C-3160-97C7773A32D6}"/>
          </ac:picMkLst>
        </pc:picChg>
        <pc:picChg chg="add mod modCrop">
          <ac:chgData name="MORRIS, TIMOTHY J." userId="432ee421-2118-437d-8717-b97aa67d2683" providerId="ADAL" clId="{748F5051-B337-4F65-93FE-1C11A696E22B}" dt="2025-07-09T09:19:19.497" v="1742" actId="164"/>
          <ac:picMkLst>
            <pc:docMk/>
            <pc:sldMk cId="1841487189" sldId="272"/>
            <ac:picMk id="24" creationId="{FCB3CAE5-97E0-98DE-53E3-A0F86BCBD216}"/>
          </ac:picMkLst>
        </pc:picChg>
        <pc:cxnChg chg="mod">
          <ac:chgData name="MORRIS, TIMOTHY J." userId="432ee421-2118-437d-8717-b97aa67d2683" providerId="ADAL" clId="{748F5051-B337-4F65-93FE-1C11A696E22B}" dt="2025-07-09T10:33:41.472" v="2031" actId="1076"/>
          <ac:cxnSpMkLst>
            <pc:docMk/>
            <pc:sldMk cId="1841487189" sldId="272"/>
            <ac:cxnSpMk id="31" creationId="{15AF9513-8298-1447-9A3E-6D9B8264583D}"/>
          </ac:cxnSpMkLst>
        </pc:cxnChg>
      </pc:sldChg>
      <pc:sldChg chg="add">
        <pc:chgData name="MORRIS, TIMOTHY J." userId="432ee421-2118-437d-8717-b97aa67d2683" providerId="ADAL" clId="{748F5051-B337-4F65-93FE-1C11A696E22B}" dt="2025-07-09T10:17:11.239" v="1859"/>
        <pc:sldMkLst>
          <pc:docMk/>
          <pc:sldMk cId="3135028243" sldId="273"/>
        </pc:sldMkLst>
      </pc:sldChg>
      <pc:sldChg chg="addSp modSp add mod modShow">
        <pc:chgData name="MORRIS, TIMOTHY J." userId="432ee421-2118-437d-8717-b97aa67d2683" providerId="ADAL" clId="{748F5051-B337-4F65-93FE-1C11A696E22B}" dt="2025-07-10T11:48:35.230" v="10082" actId="729"/>
        <pc:sldMkLst>
          <pc:docMk/>
          <pc:sldMk cId="1600356145" sldId="274"/>
        </pc:sldMkLst>
        <pc:spChg chg="add mod">
          <ac:chgData name="MORRIS, TIMOTHY J." userId="432ee421-2118-437d-8717-b97aa67d2683" providerId="ADAL" clId="{748F5051-B337-4F65-93FE-1C11A696E22B}" dt="2025-07-09T11:29:57.703" v="2549" actId="20577"/>
          <ac:spMkLst>
            <pc:docMk/>
            <pc:sldMk cId="1600356145" sldId="274"/>
            <ac:spMk id="3" creationId="{B9290B7E-5FE6-77BF-8D26-FE4F651E9E7A}"/>
          </ac:spMkLst>
        </pc:spChg>
        <pc:picChg chg="mod modCrop">
          <ac:chgData name="MORRIS, TIMOTHY J." userId="432ee421-2118-437d-8717-b97aa67d2683" providerId="ADAL" clId="{748F5051-B337-4F65-93FE-1C11A696E22B}" dt="2025-07-09T11:27:58.011" v="2441"/>
          <ac:picMkLst>
            <pc:docMk/>
            <pc:sldMk cId="1600356145" sldId="274"/>
            <ac:picMk id="8" creationId="{000A970F-51D4-F028-88AB-8EF8AE275F1F}"/>
          </ac:picMkLst>
        </pc:picChg>
      </pc:sldChg>
      <pc:sldChg chg="addSp modSp add mod">
        <pc:chgData name="MORRIS, TIMOTHY J." userId="432ee421-2118-437d-8717-b97aa67d2683" providerId="ADAL" clId="{748F5051-B337-4F65-93FE-1C11A696E22B}" dt="2025-07-09T11:30:25.931" v="2579" actId="20577"/>
        <pc:sldMkLst>
          <pc:docMk/>
          <pc:sldMk cId="448066682" sldId="275"/>
        </pc:sldMkLst>
        <pc:spChg chg="add mod">
          <ac:chgData name="MORRIS, TIMOTHY J." userId="432ee421-2118-437d-8717-b97aa67d2683" providerId="ADAL" clId="{748F5051-B337-4F65-93FE-1C11A696E22B}" dt="2025-07-09T11:30:25.931" v="2579" actId="20577"/>
          <ac:spMkLst>
            <pc:docMk/>
            <pc:sldMk cId="448066682" sldId="275"/>
            <ac:spMk id="3" creationId="{B35F59DF-3F2D-0248-FE67-D0B9FA424F30}"/>
          </ac:spMkLst>
        </pc:spChg>
        <pc:picChg chg="mod modCrop">
          <ac:chgData name="MORRIS, TIMOTHY J." userId="432ee421-2118-437d-8717-b97aa67d2683" providerId="ADAL" clId="{748F5051-B337-4F65-93FE-1C11A696E22B}" dt="2025-07-09T11:28:00.680" v="2442"/>
          <ac:picMkLst>
            <pc:docMk/>
            <pc:sldMk cId="448066682" sldId="275"/>
            <ac:picMk id="8" creationId="{5F827CE7-F3BB-0B32-01F3-03CFF2AC8B60}"/>
          </ac:picMkLst>
        </pc:picChg>
      </pc:sldChg>
      <pc:sldChg chg="addSp delSp modSp new mod ord">
        <pc:chgData name="MORRIS, TIMOTHY J." userId="432ee421-2118-437d-8717-b97aa67d2683" providerId="ADAL" clId="{748F5051-B337-4F65-93FE-1C11A696E22B}" dt="2025-07-10T11:59:21.213" v="10159" actId="20577"/>
        <pc:sldMkLst>
          <pc:docMk/>
          <pc:sldMk cId="3245450255" sldId="276"/>
        </pc:sldMkLst>
        <pc:spChg chg="mod">
          <ac:chgData name="MORRIS, TIMOTHY J." userId="432ee421-2118-437d-8717-b97aa67d2683" providerId="ADAL" clId="{748F5051-B337-4F65-93FE-1C11A696E22B}" dt="2025-07-09T10:37:25.621" v="2100" actId="20577"/>
          <ac:spMkLst>
            <pc:docMk/>
            <pc:sldMk cId="3245450255" sldId="276"/>
            <ac:spMk id="2" creationId="{6F2CC74C-B907-3414-6E16-469762B90704}"/>
          </ac:spMkLst>
        </pc:spChg>
        <pc:spChg chg="del mod">
          <ac:chgData name="MORRIS, TIMOTHY J." userId="432ee421-2118-437d-8717-b97aa67d2683" providerId="ADAL" clId="{748F5051-B337-4F65-93FE-1C11A696E22B}" dt="2025-07-09T10:39:37.232" v="2248" actId="478"/>
          <ac:spMkLst>
            <pc:docMk/>
            <pc:sldMk cId="3245450255" sldId="276"/>
            <ac:spMk id="3" creationId="{60F00DE8-3C06-B271-9F95-AC624E2E25C9}"/>
          </ac:spMkLst>
        </pc:spChg>
        <pc:spChg chg="add del mod ord">
          <ac:chgData name="MORRIS, TIMOTHY J." userId="432ee421-2118-437d-8717-b97aa67d2683" providerId="ADAL" clId="{748F5051-B337-4F65-93FE-1C11A696E22B}" dt="2025-07-10T11:59:21.213" v="10159" actId="20577"/>
          <ac:spMkLst>
            <pc:docMk/>
            <pc:sldMk cId="3245450255" sldId="276"/>
            <ac:spMk id="7" creationId="{97952BFC-D0CB-9A55-CAD2-676596C40E9B}"/>
          </ac:spMkLst>
        </pc:spChg>
        <pc:spChg chg="add mod">
          <ac:chgData name="MORRIS, TIMOTHY J." userId="432ee421-2118-437d-8717-b97aa67d2683" providerId="ADAL" clId="{748F5051-B337-4F65-93FE-1C11A696E22B}" dt="2025-07-09T10:40:45.518" v="2256"/>
          <ac:spMkLst>
            <pc:docMk/>
            <pc:sldMk cId="3245450255" sldId="276"/>
            <ac:spMk id="9" creationId="{4A47E5B2-25AD-4D54-4FBC-E891A318DB5C}"/>
          </ac:spMkLst>
        </pc:spChg>
        <pc:spChg chg="add mod">
          <ac:chgData name="MORRIS, TIMOTHY J." userId="432ee421-2118-437d-8717-b97aa67d2683" providerId="ADAL" clId="{748F5051-B337-4F65-93FE-1C11A696E22B}" dt="2025-07-09T10:40:45.518" v="2256"/>
          <ac:spMkLst>
            <pc:docMk/>
            <pc:sldMk cId="3245450255" sldId="276"/>
            <ac:spMk id="10" creationId="{868151F0-1DE8-5C33-7742-570E2C604FD2}"/>
          </ac:spMkLst>
        </pc:spChg>
        <pc:spChg chg="add mod">
          <ac:chgData name="MORRIS, TIMOTHY J." userId="432ee421-2118-437d-8717-b97aa67d2683" providerId="ADAL" clId="{748F5051-B337-4F65-93FE-1C11A696E22B}" dt="2025-07-09T10:40:45.518" v="2256"/>
          <ac:spMkLst>
            <pc:docMk/>
            <pc:sldMk cId="3245450255" sldId="276"/>
            <ac:spMk id="11" creationId="{C644122D-F725-DBEC-7B98-9A6631C347BC}"/>
          </ac:spMkLst>
        </pc:spChg>
        <pc:spChg chg="add mod">
          <ac:chgData name="MORRIS, TIMOTHY J." userId="432ee421-2118-437d-8717-b97aa67d2683" providerId="ADAL" clId="{748F5051-B337-4F65-93FE-1C11A696E22B}" dt="2025-07-09T10:40:45.518" v="2256"/>
          <ac:spMkLst>
            <pc:docMk/>
            <pc:sldMk cId="3245450255" sldId="276"/>
            <ac:spMk id="12" creationId="{4E91E6AF-11E9-9F05-527D-4C4945FB2491}"/>
          </ac:spMkLst>
        </pc:spChg>
        <pc:spChg chg="add mod">
          <ac:chgData name="MORRIS, TIMOTHY J." userId="432ee421-2118-437d-8717-b97aa67d2683" providerId="ADAL" clId="{748F5051-B337-4F65-93FE-1C11A696E22B}" dt="2025-07-09T10:40:45.518" v="2256"/>
          <ac:spMkLst>
            <pc:docMk/>
            <pc:sldMk cId="3245450255" sldId="276"/>
            <ac:spMk id="13" creationId="{61FB003D-6574-223A-D938-AA413365EB91}"/>
          </ac:spMkLst>
        </pc:spChg>
        <pc:spChg chg="add mod">
          <ac:chgData name="MORRIS, TIMOTHY J." userId="432ee421-2118-437d-8717-b97aa67d2683" providerId="ADAL" clId="{748F5051-B337-4F65-93FE-1C11A696E22B}" dt="2025-07-09T13:55:50.174" v="3199" actId="1076"/>
          <ac:spMkLst>
            <pc:docMk/>
            <pc:sldMk cId="3245450255" sldId="276"/>
            <ac:spMk id="15" creationId="{F1CDC7B7-2FC7-9294-62AA-699DC8EE6206}"/>
          </ac:spMkLst>
        </pc:spChg>
        <pc:spChg chg="add mod">
          <ac:chgData name="MORRIS, TIMOTHY J." userId="432ee421-2118-437d-8717-b97aa67d2683" providerId="ADAL" clId="{748F5051-B337-4F65-93FE-1C11A696E22B}" dt="2025-07-09T13:55:50.174" v="3199" actId="1076"/>
          <ac:spMkLst>
            <pc:docMk/>
            <pc:sldMk cId="3245450255" sldId="276"/>
            <ac:spMk id="16" creationId="{5F0BDBC8-45A5-D86D-70B3-728B9D63571E}"/>
          </ac:spMkLst>
        </pc:spChg>
        <pc:spChg chg="add mod">
          <ac:chgData name="MORRIS, TIMOTHY J." userId="432ee421-2118-437d-8717-b97aa67d2683" providerId="ADAL" clId="{748F5051-B337-4F65-93FE-1C11A696E22B}" dt="2025-07-09T13:56:07.929" v="3207" actId="1076"/>
          <ac:spMkLst>
            <pc:docMk/>
            <pc:sldMk cId="3245450255" sldId="276"/>
            <ac:spMk id="17" creationId="{974F8BB9-4354-B66C-A53D-41196F7620C3}"/>
          </ac:spMkLst>
        </pc:spChg>
        <pc:spChg chg="add mod">
          <ac:chgData name="MORRIS, TIMOTHY J." userId="432ee421-2118-437d-8717-b97aa67d2683" providerId="ADAL" clId="{748F5051-B337-4F65-93FE-1C11A696E22B}" dt="2025-07-09T13:55:56.026" v="3202" actId="1076"/>
          <ac:spMkLst>
            <pc:docMk/>
            <pc:sldMk cId="3245450255" sldId="276"/>
            <ac:spMk id="18" creationId="{E63BD675-8EF8-566C-DC1C-CA695EBF4E6F}"/>
          </ac:spMkLst>
        </pc:spChg>
        <pc:spChg chg="add mod">
          <ac:chgData name="MORRIS, TIMOTHY J." userId="432ee421-2118-437d-8717-b97aa67d2683" providerId="ADAL" clId="{748F5051-B337-4F65-93FE-1C11A696E22B}" dt="2025-07-09T13:56:11.302" v="3208" actId="1076"/>
          <ac:spMkLst>
            <pc:docMk/>
            <pc:sldMk cId="3245450255" sldId="276"/>
            <ac:spMk id="19" creationId="{8CF60EF6-732C-AB81-30FB-888B6A93B439}"/>
          </ac:spMkLst>
        </pc:spChg>
        <pc:spChg chg="mod">
          <ac:chgData name="MORRIS, TIMOTHY J." userId="432ee421-2118-437d-8717-b97aa67d2683" providerId="ADAL" clId="{748F5051-B337-4F65-93FE-1C11A696E22B}" dt="2025-07-10T10:49:22.089" v="8050" actId="1076"/>
          <ac:spMkLst>
            <pc:docMk/>
            <pc:sldMk cId="3245450255" sldId="276"/>
            <ac:spMk id="24" creationId="{4653D11B-C545-0B14-FBAB-6DADA96CB837}"/>
          </ac:spMkLst>
        </pc:spChg>
        <pc:grpChg chg="add mod">
          <ac:chgData name="MORRIS, TIMOTHY J." userId="432ee421-2118-437d-8717-b97aa67d2683" providerId="ADAL" clId="{748F5051-B337-4F65-93FE-1C11A696E22B}" dt="2025-07-09T13:55:50.174" v="3199" actId="1076"/>
          <ac:grpSpMkLst>
            <pc:docMk/>
            <pc:sldMk cId="3245450255" sldId="276"/>
            <ac:grpSpMk id="20" creationId="{6D8A5942-2BE6-B644-E35D-AE36314DAC88}"/>
          </ac:grpSpMkLst>
        </pc:grpChg>
        <pc:grpChg chg="add mod">
          <ac:chgData name="MORRIS, TIMOTHY J." userId="432ee421-2118-437d-8717-b97aa67d2683" providerId="ADAL" clId="{748F5051-B337-4F65-93FE-1C11A696E22B}" dt="2025-07-10T10:49:26.217" v="8051" actId="167"/>
          <ac:grpSpMkLst>
            <pc:docMk/>
            <pc:sldMk cId="3245450255" sldId="276"/>
            <ac:grpSpMk id="22" creationId="{B89CCD92-2B01-3837-B0D9-031C3113B641}"/>
          </ac:grpSpMkLst>
        </pc:grpChg>
        <pc:picChg chg="add del mod">
          <ac:chgData name="MORRIS, TIMOTHY J." userId="432ee421-2118-437d-8717-b97aa67d2683" providerId="ADAL" clId="{748F5051-B337-4F65-93FE-1C11A696E22B}" dt="2025-07-09T10:40:44.552" v="2255" actId="478"/>
          <ac:picMkLst>
            <pc:docMk/>
            <pc:sldMk cId="3245450255" sldId="276"/>
            <ac:picMk id="8" creationId="{C92E6AE4-947B-0905-E5C7-0368C4F8F232}"/>
          </ac:picMkLst>
        </pc:picChg>
        <pc:picChg chg="add mod">
          <ac:chgData name="MORRIS, TIMOTHY J." userId="432ee421-2118-437d-8717-b97aa67d2683" providerId="ADAL" clId="{748F5051-B337-4F65-93FE-1C11A696E22B}" dt="2025-07-09T13:55:50.174" v="3199" actId="1076"/>
          <ac:picMkLst>
            <pc:docMk/>
            <pc:sldMk cId="3245450255" sldId="276"/>
            <ac:picMk id="14" creationId="{C87458CF-1E21-DDE4-0C85-7D451D455B31}"/>
          </ac:picMkLst>
        </pc:picChg>
        <pc:picChg chg="add del mod">
          <ac:chgData name="MORRIS, TIMOTHY J." userId="432ee421-2118-437d-8717-b97aa67d2683" providerId="ADAL" clId="{748F5051-B337-4F65-93FE-1C11A696E22B}" dt="2025-07-10T08:30:55.878" v="7721" actId="21"/>
          <ac:picMkLst>
            <pc:docMk/>
            <pc:sldMk cId="3245450255" sldId="276"/>
            <ac:picMk id="21" creationId="{1201E05D-9F45-1A0D-B4B9-3B86EA275BBF}"/>
          </ac:picMkLst>
        </pc:picChg>
        <pc:picChg chg="mod">
          <ac:chgData name="MORRIS, TIMOTHY J." userId="432ee421-2118-437d-8717-b97aa67d2683" providerId="ADAL" clId="{748F5051-B337-4F65-93FE-1C11A696E22B}" dt="2025-07-10T10:49:22.089" v="8050" actId="1076"/>
          <ac:picMkLst>
            <pc:docMk/>
            <pc:sldMk cId="3245450255" sldId="276"/>
            <ac:picMk id="23" creationId="{355E6FDF-E7B2-F9AF-0857-D8C99288076F}"/>
          </ac:picMkLst>
        </pc:picChg>
      </pc:sldChg>
      <pc:sldChg chg="addSp delSp modSp new mod">
        <pc:chgData name="MORRIS, TIMOTHY J." userId="432ee421-2118-437d-8717-b97aa67d2683" providerId="ADAL" clId="{748F5051-B337-4F65-93FE-1C11A696E22B}" dt="2025-07-10T07:50:12.515" v="6894" actId="1076"/>
        <pc:sldMkLst>
          <pc:docMk/>
          <pc:sldMk cId="208580265" sldId="277"/>
        </pc:sldMkLst>
        <pc:spChg chg="mod">
          <ac:chgData name="MORRIS, TIMOTHY J." userId="432ee421-2118-437d-8717-b97aa67d2683" providerId="ADAL" clId="{748F5051-B337-4F65-93FE-1C11A696E22B}" dt="2025-07-10T07:49:28.270" v="6853" actId="20577"/>
          <ac:spMkLst>
            <pc:docMk/>
            <pc:sldMk cId="208580265" sldId="277"/>
            <ac:spMk id="2" creationId="{923F8428-D2AB-0A41-B2B5-C149A21CF190}"/>
          </ac:spMkLst>
        </pc:spChg>
        <pc:spChg chg="del mod">
          <ac:chgData name="MORRIS, TIMOTHY J." userId="432ee421-2118-437d-8717-b97aa67d2683" providerId="ADAL" clId="{748F5051-B337-4F65-93FE-1C11A696E22B}" dt="2025-07-09T14:06:15.971" v="3894" actId="478"/>
          <ac:spMkLst>
            <pc:docMk/>
            <pc:sldMk cId="208580265" sldId="277"/>
            <ac:spMk id="3" creationId="{0D75F977-E24D-CB4C-3C52-D80EA5CC86E7}"/>
          </ac:spMkLst>
        </pc:spChg>
        <pc:spChg chg="add del mod">
          <ac:chgData name="MORRIS, TIMOTHY J." userId="432ee421-2118-437d-8717-b97aa67d2683" providerId="ADAL" clId="{748F5051-B337-4F65-93FE-1C11A696E22B}" dt="2025-07-09T11:41:45.015" v="2713" actId="478"/>
          <ac:spMkLst>
            <pc:docMk/>
            <pc:sldMk cId="208580265" sldId="277"/>
            <ac:spMk id="7" creationId="{7C4D8ACE-FE69-2396-4836-E58D31F8CAAF}"/>
          </ac:spMkLst>
        </pc:spChg>
        <pc:spChg chg="add mod">
          <ac:chgData name="MORRIS, TIMOTHY J." userId="432ee421-2118-437d-8717-b97aa67d2683" providerId="ADAL" clId="{748F5051-B337-4F65-93FE-1C11A696E22B}" dt="2025-07-09T13:46:12.697" v="2780" actId="207"/>
          <ac:spMkLst>
            <pc:docMk/>
            <pc:sldMk cId="208580265" sldId="277"/>
            <ac:spMk id="8" creationId="{64D4B2AA-84F7-0459-021D-61A9B7CFAB37}"/>
          </ac:spMkLst>
        </pc:spChg>
        <pc:spChg chg="add del mod">
          <ac:chgData name="MORRIS, TIMOTHY J." userId="432ee421-2118-437d-8717-b97aa67d2683" providerId="ADAL" clId="{748F5051-B337-4F65-93FE-1C11A696E22B}" dt="2025-07-09T11:37:57.865" v="2661" actId="478"/>
          <ac:spMkLst>
            <pc:docMk/>
            <pc:sldMk cId="208580265" sldId="277"/>
            <ac:spMk id="9" creationId="{452ED665-E5C8-FE02-4994-DA71C5261252}"/>
          </ac:spMkLst>
        </pc:spChg>
        <pc:spChg chg="add del mod">
          <ac:chgData name="MORRIS, TIMOTHY J." userId="432ee421-2118-437d-8717-b97aa67d2683" providerId="ADAL" clId="{748F5051-B337-4F65-93FE-1C11A696E22B}" dt="2025-07-09T11:40:12.937" v="2703" actId="478"/>
          <ac:spMkLst>
            <pc:docMk/>
            <pc:sldMk cId="208580265" sldId="277"/>
            <ac:spMk id="10" creationId="{5B84008F-F751-9948-9055-9B2FBC01A0FF}"/>
          </ac:spMkLst>
        </pc:spChg>
        <pc:spChg chg="add del mod">
          <ac:chgData name="MORRIS, TIMOTHY J." userId="432ee421-2118-437d-8717-b97aa67d2683" providerId="ADAL" clId="{748F5051-B337-4F65-93FE-1C11A696E22B}" dt="2025-07-09T11:40:11.512" v="2702" actId="478"/>
          <ac:spMkLst>
            <pc:docMk/>
            <pc:sldMk cId="208580265" sldId="277"/>
            <ac:spMk id="11" creationId="{46C8FD59-2AE4-E5E1-FC1B-4694E14679FD}"/>
          </ac:spMkLst>
        </pc:spChg>
        <pc:spChg chg="add mod topLvl">
          <ac:chgData name="MORRIS, TIMOTHY J." userId="432ee421-2118-437d-8717-b97aa67d2683" providerId="ADAL" clId="{748F5051-B337-4F65-93FE-1C11A696E22B}" dt="2025-07-09T13:46:01.397" v="2779" actId="207"/>
          <ac:spMkLst>
            <pc:docMk/>
            <pc:sldMk cId="208580265" sldId="277"/>
            <ac:spMk id="12" creationId="{304D263A-4AD9-8FC6-CB08-155FD40D224E}"/>
          </ac:spMkLst>
        </pc:spChg>
        <pc:spChg chg="add del mod">
          <ac:chgData name="MORRIS, TIMOTHY J." userId="432ee421-2118-437d-8717-b97aa67d2683" providerId="ADAL" clId="{748F5051-B337-4F65-93FE-1C11A696E22B}" dt="2025-07-09T11:40:09.589" v="2701" actId="478"/>
          <ac:spMkLst>
            <pc:docMk/>
            <pc:sldMk cId="208580265" sldId="277"/>
            <ac:spMk id="13" creationId="{EC5BB115-1B25-8BF5-6C59-9AE51149D78A}"/>
          </ac:spMkLst>
        </pc:spChg>
        <pc:spChg chg="add del mod">
          <ac:chgData name="MORRIS, TIMOTHY J." userId="432ee421-2118-437d-8717-b97aa67d2683" providerId="ADAL" clId="{748F5051-B337-4F65-93FE-1C11A696E22B}" dt="2025-07-09T11:40:07.385" v="2700" actId="478"/>
          <ac:spMkLst>
            <pc:docMk/>
            <pc:sldMk cId="208580265" sldId="277"/>
            <ac:spMk id="14" creationId="{009D1CDC-741A-A129-CE0E-EA226E14BE2F}"/>
          </ac:spMkLst>
        </pc:spChg>
        <pc:spChg chg="add del mod">
          <ac:chgData name="MORRIS, TIMOTHY J." userId="432ee421-2118-437d-8717-b97aa67d2683" providerId="ADAL" clId="{748F5051-B337-4F65-93FE-1C11A696E22B}" dt="2025-07-09T11:40:05.929" v="2699" actId="478"/>
          <ac:spMkLst>
            <pc:docMk/>
            <pc:sldMk cId="208580265" sldId="277"/>
            <ac:spMk id="15" creationId="{95CE5209-6C73-8A17-6EE3-099B38AEFA05}"/>
          </ac:spMkLst>
        </pc:spChg>
        <pc:spChg chg="add del mod">
          <ac:chgData name="MORRIS, TIMOTHY J." userId="432ee421-2118-437d-8717-b97aa67d2683" providerId="ADAL" clId="{748F5051-B337-4F65-93FE-1C11A696E22B}" dt="2025-07-09T11:40:02.553" v="2696" actId="478"/>
          <ac:spMkLst>
            <pc:docMk/>
            <pc:sldMk cId="208580265" sldId="277"/>
            <ac:spMk id="16" creationId="{22FCEC5E-7C58-9676-6120-E9C52AC0496A}"/>
          </ac:spMkLst>
        </pc:spChg>
        <pc:spChg chg="add del mod topLvl">
          <ac:chgData name="MORRIS, TIMOTHY J." userId="432ee421-2118-437d-8717-b97aa67d2683" providerId="ADAL" clId="{748F5051-B337-4F65-93FE-1C11A696E22B}" dt="2025-07-09T11:40:16.282" v="2704" actId="478"/>
          <ac:spMkLst>
            <pc:docMk/>
            <pc:sldMk cId="208580265" sldId="277"/>
            <ac:spMk id="17" creationId="{E4922CC9-3253-0224-0AE6-59C016B65E19}"/>
          </ac:spMkLst>
        </pc:spChg>
        <pc:spChg chg="add del mod">
          <ac:chgData name="MORRIS, TIMOTHY J." userId="432ee421-2118-437d-8717-b97aa67d2683" providerId="ADAL" clId="{748F5051-B337-4F65-93FE-1C11A696E22B}" dt="2025-07-09T13:33:11.308" v="2777" actId="478"/>
          <ac:spMkLst>
            <pc:docMk/>
            <pc:sldMk cId="208580265" sldId="277"/>
            <ac:spMk id="23" creationId="{A14FC8D5-0D6B-2C21-BF89-349A37A7F3C7}"/>
          </ac:spMkLst>
        </pc:spChg>
        <pc:spChg chg="add mod">
          <ac:chgData name="MORRIS, TIMOTHY J." userId="432ee421-2118-437d-8717-b97aa67d2683" providerId="ADAL" clId="{748F5051-B337-4F65-93FE-1C11A696E22B}" dt="2025-07-09T14:13:17.238" v="4153" actId="1076"/>
          <ac:spMkLst>
            <pc:docMk/>
            <pc:sldMk cId="208580265" sldId="277"/>
            <ac:spMk id="25" creationId="{F72D84FD-76A3-6D8B-F9BE-A3173EE40158}"/>
          </ac:spMkLst>
        </pc:spChg>
        <pc:spChg chg="add mod">
          <ac:chgData name="MORRIS, TIMOTHY J." userId="432ee421-2118-437d-8717-b97aa67d2683" providerId="ADAL" clId="{748F5051-B337-4F65-93FE-1C11A696E22B}" dt="2025-07-09T14:13:11.283" v="4151" actId="1076"/>
          <ac:spMkLst>
            <pc:docMk/>
            <pc:sldMk cId="208580265" sldId="277"/>
            <ac:spMk id="27" creationId="{22039F58-B159-079F-33A1-62EA4908F955}"/>
          </ac:spMkLst>
        </pc:spChg>
        <pc:spChg chg="add del mod">
          <ac:chgData name="MORRIS, TIMOTHY J." userId="432ee421-2118-437d-8717-b97aa67d2683" providerId="ADAL" clId="{748F5051-B337-4F65-93FE-1C11A696E22B}" dt="2025-07-09T14:10:29.857" v="4016" actId="478"/>
          <ac:spMkLst>
            <pc:docMk/>
            <pc:sldMk cId="208580265" sldId="277"/>
            <ac:spMk id="28" creationId="{C255A779-3EAB-432A-EAB1-3773B5D928E5}"/>
          </ac:spMkLst>
        </pc:spChg>
        <pc:spChg chg="add mod">
          <ac:chgData name="MORRIS, TIMOTHY J." userId="432ee421-2118-437d-8717-b97aa67d2683" providerId="ADAL" clId="{748F5051-B337-4F65-93FE-1C11A696E22B}" dt="2025-07-10T07:50:12.515" v="6894" actId="1076"/>
          <ac:spMkLst>
            <pc:docMk/>
            <pc:sldMk cId="208580265" sldId="277"/>
            <ac:spMk id="30" creationId="{7592D341-E3BC-2492-BF86-4A5FD75B3DD3}"/>
          </ac:spMkLst>
        </pc:spChg>
        <pc:spChg chg="add mod">
          <ac:chgData name="MORRIS, TIMOTHY J." userId="432ee421-2118-437d-8717-b97aa67d2683" providerId="ADAL" clId="{748F5051-B337-4F65-93FE-1C11A696E22B}" dt="2025-07-09T14:13:52.587" v="4161" actId="1076"/>
          <ac:spMkLst>
            <pc:docMk/>
            <pc:sldMk cId="208580265" sldId="277"/>
            <ac:spMk id="32" creationId="{68C0B901-08B2-9BAD-27E3-DEDF6F1DC288}"/>
          </ac:spMkLst>
        </pc:spChg>
        <pc:spChg chg="add mod">
          <ac:chgData name="MORRIS, TIMOTHY J." userId="432ee421-2118-437d-8717-b97aa67d2683" providerId="ADAL" clId="{748F5051-B337-4F65-93FE-1C11A696E22B}" dt="2025-07-10T07:49:51.019" v="6873" actId="1076"/>
          <ac:spMkLst>
            <pc:docMk/>
            <pc:sldMk cId="208580265" sldId="277"/>
            <ac:spMk id="35" creationId="{2B9F0D69-454C-C49D-1F62-4329B9A154F8}"/>
          </ac:spMkLst>
        </pc:spChg>
        <pc:grpChg chg="add del mod">
          <ac:chgData name="MORRIS, TIMOTHY J." userId="432ee421-2118-437d-8717-b97aa67d2683" providerId="ADAL" clId="{748F5051-B337-4F65-93FE-1C11A696E22B}" dt="2025-07-09T11:40:16.282" v="2704" actId="478"/>
          <ac:grpSpMkLst>
            <pc:docMk/>
            <pc:sldMk cId="208580265" sldId="277"/>
            <ac:grpSpMk id="18" creationId="{75A15F35-FCF2-1DB0-A113-7348FFA95785}"/>
          </ac:grpSpMkLst>
        </pc:grpChg>
        <pc:picChg chg="add mod">
          <ac:chgData name="MORRIS, TIMOTHY J." userId="432ee421-2118-437d-8717-b97aa67d2683" providerId="ADAL" clId="{748F5051-B337-4F65-93FE-1C11A696E22B}" dt="2025-07-09T11:37:44.110" v="2657" actId="1076"/>
          <ac:picMkLst>
            <pc:docMk/>
            <pc:sldMk cId="208580265" sldId="277"/>
            <ac:picMk id="6" creationId="{4C0EB587-61CC-5BC5-FC46-74D3E31A450C}"/>
          </ac:picMkLst>
        </pc:picChg>
        <pc:picChg chg="add mod modCrop">
          <ac:chgData name="MORRIS, TIMOTHY J." userId="432ee421-2118-437d-8717-b97aa67d2683" providerId="ADAL" clId="{748F5051-B337-4F65-93FE-1C11A696E22B}" dt="2025-07-09T14:13:54.595" v="4162" actId="1076"/>
          <ac:picMkLst>
            <pc:docMk/>
            <pc:sldMk cId="208580265" sldId="277"/>
            <ac:picMk id="26" creationId="{557A6E8A-DC2A-1DF8-B7D9-DCFB6CA44571}"/>
          </ac:picMkLst>
        </pc:picChg>
        <pc:picChg chg="add mod modCrop">
          <ac:chgData name="MORRIS, TIMOTHY J." userId="432ee421-2118-437d-8717-b97aa67d2683" providerId="ADAL" clId="{748F5051-B337-4F65-93FE-1C11A696E22B}" dt="2025-07-09T14:13:24.903" v="4155" actId="1076"/>
          <ac:picMkLst>
            <pc:docMk/>
            <pc:sldMk cId="208580265" sldId="277"/>
            <ac:picMk id="29" creationId="{DF6AD33D-D93C-DD36-FBCA-26B8A4A93CB2}"/>
          </ac:picMkLst>
        </pc:picChg>
        <pc:cxnChg chg="add mod">
          <ac:chgData name="MORRIS, TIMOTHY J." userId="432ee421-2118-437d-8717-b97aa67d2683" providerId="ADAL" clId="{748F5051-B337-4F65-93FE-1C11A696E22B}" dt="2025-07-09T14:13:14.725" v="4152" actId="14100"/>
          <ac:cxnSpMkLst>
            <pc:docMk/>
            <pc:sldMk cId="208580265" sldId="277"/>
            <ac:cxnSpMk id="20" creationId="{8C5A74F1-238F-7524-301E-B4BFC067A4CD}"/>
          </ac:cxnSpMkLst>
        </pc:cxnChg>
        <pc:cxnChg chg="add mod">
          <ac:chgData name="MORRIS, TIMOTHY J." userId="432ee421-2118-437d-8717-b97aa67d2683" providerId="ADAL" clId="{748F5051-B337-4F65-93FE-1C11A696E22B}" dt="2025-07-09T14:13:08.809" v="4150" actId="14100"/>
          <ac:cxnSpMkLst>
            <pc:docMk/>
            <pc:sldMk cId="208580265" sldId="277"/>
            <ac:cxnSpMk id="22" creationId="{323E57C0-DDB1-BC52-BA4D-E71B225D8EA3}"/>
          </ac:cxnSpMkLst>
        </pc:cxnChg>
      </pc:sldChg>
      <pc:sldChg chg="modSp new del mod">
        <pc:chgData name="MORRIS, TIMOTHY J." userId="432ee421-2118-437d-8717-b97aa67d2683" providerId="ADAL" clId="{748F5051-B337-4F65-93FE-1C11A696E22B}" dt="2025-07-09T11:31:17.065" v="2615" actId="47"/>
        <pc:sldMkLst>
          <pc:docMk/>
          <pc:sldMk cId="1276807949" sldId="277"/>
        </pc:sldMkLst>
        <pc:spChg chg="mod">
          <ac:chgData name="MORRIS, TIMOTHY J." userId="432ee421-2118-437d-8717-b97aa67d2683" providerId="ADAL" clId="{748F5051-B337-4F65-93FE-1C11A696E22B}" dt="2025-07-09T11:31:10.297" v="2614" actId="20577"/>
          <ac:spMkLst>
            <pc:docMk/>
            <pc:sldMk cId="1276807949" sldId="277"/>
            <ac:spMk id="2" creationId="{CBDB4112-0D6A-0129-ADD3-901610399A18}"/>
          </ac:spMkLst>
        </pc:spChg>
      </pc:sldChg>
      <pc:sldChg chg="modSp new mod">
        <pc:chgData name="MORRIS, TIMOTHY J." userId="432ee421-2118-437d-8717-b97aa67d2683" providerId="ADAL" clId="{748F5051-B337-4F65-93FE-1C11A696E22B}" dt="2025-07-10T12:04:56.458" v="10593" actId="5793"/>
        <pc:sldMkLst>
          <pc:docMk/>
          <pc:sldMk cId="2014906079" sldId="278"/>
        </pc:sldMkLst>
        <pc:spChg chg="mod">
          <ac:chgData name="MORRIS, TIMOTHY J." userId="432ee421-2118-437d-8717-b97aa67d2683" providerId="ADAL" clId="{748F5051-B337-4F65-93FE-1C11A696E22B}" dt="2025-07-10T11:07:59.225" v="8382" actId="5793"/>
          <ac:spMkLst>
            <pc:docMk/>
            <pc:sldMk cId="2014906079" sldId="278"/>
            <ac:spMk id="2" creationId="{0E6D9516-2FF9-3A1E-27D5-55B7DA10566A}"/>
          </ac:spMkLst>
        </pc:spChg>
        <pc:spChg chg="mod">
          <ac:chgData name="MORRIS, TIMOTHY J." userId="432ee421-2118-437d-8717-b97aa67d2683" providerId="ADAL" clId="{748F5051-B337-4F65-93FE-1C11A696E22B}" dt="2025-07-10T12:04:56.458" v="10593" actId="5793"/>
          <ac:spMkLst>
            <pc:docMk/>
            <pc:sldMk cId="2014906079" sldId="278"/>
            <ac:spMk id="3" creationId="{FA797027-4F99-FF36-75CD-0D45BA53824F}"/>
          </ac:spMkLst>
        </pc:spChg>
      </pc:sldChg>
      <pc:sldChg chg="addSp delSp modSp add mod chgLayout">
        <pc:chgData name="MORRIS, TIMOTHY J." userId="432ee421-2118-437d-8717-b97aa67d2683" providerId="ADAL" clId="{748F5051-B337-4F65-93FE-1C11A696E22B}" dt="2025-07-10T12:00:46.915" v="10226" actId="1076"/>
        <pc:sldMkLst>
          <pc:docMk/>
          <pc:sldMk cId="1633044440" sldId="279"/>
        </pc:sldMkLst>
        <pc:spChg chg="add mod topLvl">
          <ac:chgData name="MORRIS, TIMOTHY J." userId="432ee421-2118-437d-8717-b97aa67d2683" providerId="ADAL" clId="{748F5051-B337-4F65-93FE-1C11A696E22B}" dt="2025-07-10T08:37:58.774" v="7823" actId="165"/>
          <ac:spMkLst>
            <pc:docMk/>
            <pc:sldMk cId="1633044440" sldId="279"/>
            <ac:spMk id="5" creationId="{FB632734-D0E0-AE32-EE9A-709CF2F6560D}"/>
          </ac:spMkLst>
        </pc:spChg>
        <pc:spChg chg="add mod topLvl">
          <ac:chgData name="MORRIS, TIMOTHY J." userId="432ee421-2118-437d-8717-b97aa67d2683" providerId="ADAL" clId="{748F5051-B337-4F65-93FE-1C11A696E22B}" dt="2025-07-10T08:37:58.774" v="7823" actId="165"/>
          <ac:spMkLst>
            <pc:docMk/>
            <pc:sldMk cId="1633044440" sldId="279"/>
            <ac:spMk id="6" creationId="{442C8885-DFDD-2148-A47C-EA3571FFFC3F}"/>
          </ac:spMkLst>
        </pc:spChg>
        <pc:spChg chg="mod">
          <ac:chgData name="MORRIS, TIMOTHY J." userId="432ee421-2118-437d-8717-b97aa67d2683" providerId="ADAL" clId="{748F5051-B337-4F65-93FE-1C11A696E22B}" dt="2025-07-10T10:51:18.981" v="8141" actId="1076"/>
          <ac:spMkLst>
            <pc:docMk/>
            <pc:sldMk cId="1633044440" sldId="279"/>
            <ac:spMk id="7" creationId="{B0F61929-4D4B-8BDC-4DAE-263FA0989A5C}"/>
          </ac:spMkLst>
        </pc:spChg>
        <pc:spChg chg="mod">
          <ac:chgData name="MORRIS, TIMOTHY J." userId="432ee421-2118-437d-8717-b97aa67d2683" providerId="ADAL" clId="{748F5051-B337-4F65-93FE-1C11A696E22B}" dt="2025-07-10T08:38:47.813" v="7864" actId="14100"/>
          <ac:spMkLst>
            <pc:docMk/>
            <pc:sldMk cId="1633044440" sldId="279"/>
            <ac:spMk id="8" creationId="{2D810956-D808-FBEF-120D-6AAB3EF40DC3}"/>
          </ac:spMkLst>
        </pc:spChg>
        <pc:spChg chg="add mod topLvl">
          <ac:chgData name="MORRIS, TIMOTHY J." userId="432ee421-2118-437d-8717-b97aa67d2683" providerId="ADAL" clId="{748F5051-B337-4F65-93FE-1C11A696E22B}" dt="2025-07-10T08:37:58.774" v="7823" actId="165"/>
          <ac:spMkLst>
            <pc:docMk/>
            <pc:sldMk cId="1633044440" sldId="279"/>
            <ac:spMk id="10" creationId="{FCB9AB7E-4D66-1890-546D-1400A849F965}"/>
          </ac:spMkLst>
        </pc:spChg>
        <pc:spChg chg="del">
          <ac:chgData name="MORRIS, TIMOTHY J." userId="432ee421-2118-437d-8717-b97aa67d2683" providerId="ADAL" clId="{748F5051-B337-4F65-93FE-1C11A696E22B}" dt="2025-07-10T08:29:39.756" v="7708" actId="478"/>
          <ac:spMkLst>
            <pc:docMk/>
            <pc:sldMk cId="1633044440" sldId="279"/>
            <ac:spMk id="12" creationId="{1F150DFB-8FE7-6EFF-DD9F-F6C8259B6976}"/>
          </ac:spMkLst>
        </pc:spChg>
        <pc:spChg chg="del">
          <ac:chgData name="MORRIS, TIMOTHY J." userId="432ee421-2118-437d-8717-b97aa67d2683" providerId="ADAL" clId="{748F5051-B337-4F65-93FE-1C11A696E22B}" dt="2025-07-10T08:29:41.028" v="7709" actId="478"/>
          <ac:spMkLst>
            <pc:docMk/>
            <pc:sldMk cId="1633044440" sldId="279"/>
            <ac:spMk id="13" creationId="{FC878EB5-27F0-1273-7537-543E7AB47C0E}"/>
          </ac:spMkLst>
        </pc:spChg>
        <pc:spChg chg="mod">
          <ac:chgData name="MORRIS, TIMOTHY J." userId="432ee421-2118-437d-8717-b97aa67d2683" providerId="ADAL" clId="{748F5051-B337-4F65-93FE-1C11A696E22B}" dt="2025-07-10T08:32:54.453" v="7740" actId="207"/>
          <ac:spMkLst>
            <pc:docMk/>
            <pc:sldMk cId="1633044440" sldId="279"/>
            <ac:spMk id="14" creationId="{39068D58-9E86-FBD3-B353-8DA987545776}"/>
          </ac:spMkLst>
        </pc:spChg>
        <pc:spChg chg="add mod topLvl">
          <ac:chgData name="MORRIS, TIMOTHY J." userId="432ee421-2118-437d-8717-b97aa67d2683" providerId="ADAL" clId="{748F5051-B337-4F65-93FE-1C11A696E22B}" dt="2025-07-10T08:38:22.252" v="7834" actId="1076"/>
          <ac:spMkLst>
            <pc:docMk/>
            <pc:sldMk cId="1633044440" sldId="279"/>
            <ac:spMk id="15" creationId="{D1CD1E04-037D-751A-0304-2FAEEAC67F1E}"/>
          </ac:spMkLst>
        </pc:spChg>
        <pc:spChg chg="add mod topLvl">
          <ac:chgData name="MORRIS, TIMOTHY J." userId="432ee421-2118-437d-8717-b97aa67d2683" providerId="ADAL" clId="{748F5051-B337-4F65-93FE-1C11A696E22B}" dt="2025-07-10T08:37:58.774" v="7823" actId="165"/>
          <ac:spMkLst>
            <pc:docMk/>
            <pc:sldMk cId="1633044440" sldId="279"/>
            <ac:spMk id="16" creationId="{05978008-09F8-3030-E1E1-894ED2EDFD09}"/>
          </ac:spMkLst>
        </pc:spChg>
        <pc:spChg chg="mod">
          <ac:chgData name="MORRIS, TIMOTHY J." userId="432ee421-2118-437d-8717-b97aa67d2683" providerId="ADAL" clId="{748F5051-B337-4F65-93FE-1C11A696E22B}" dt="2025-07-10T08:36:50.410" v="7767" actId="207"/>
          <ac:spMkLst>
            <pc:docMk/>
            <pc:sldMk cId="1633044440" sldId="279"/>
            <ac:spMk id="17" creationId="{5846318A-B416-0922-4623-9B94F8B4CEEA}"/>
          </ac:spMkLst>
        </pc:spChg>
        <pc:spChg chg="add mod topLvl">
          <ac:chgData name="MORRIS, TIMOTHY J." userId="432ee421-2118-437d-8717-b97aa67d2683" providerId="ADAL" clId="{748F5051-B337-4F65-93FE-1C11A696E22B}" dt="2025-07-10T08:37:58.774" v="7823" actId="165"/>
          <ac:spMkLst>
            <pc:docMk/>
            <pc:sldMk cId="1633044440" sldId="279"/>
            <ac:spMk id="18" creationId="{48E754EF-54F6-8AF4-BB50-74203BD596E4}"/>
          </ac:spMkLst>
        </pc:spChg>
        <pc:spChg chg="mod">
          <ac:chgData name="MORRIS, TIMOTHY J." userId="432ee421-2118-437d-8717-b97aa67d2683" providerId="ADAL" clId="{748F5051-B337-4F65-93FE-1C11A696E22B}" dt="2025-07-10T08:36:55.767" v="7770" actId="207"/>
          <ac:spMkLst>
            <pc:docMk/>
            <pc:sldMk cId="1633044440" sldId="279"/>
            <ac:spMk id="19" creationId="{8F1E8F1D-E424-16FF-EC32-30E245457AE1}"/>
          </ac:spMkLst>
        </pc:spChg>
        <pc:spChg chg="add mod topLvl">
          <ac:chgData name="MORRIS, TIMOTHY J." userId="432ee421-2118-437d-8717-b97aa67d2683" providerId="ADAL" clId="{748F5051-B337-4F65-93FE-1C11A696E22B}" dt="2025-07-10T10:52:26.185" v="8224" actId="1076"/>
          <ac:spMkLst>
            <pc:docMk/>
            <pc:sldMk cId="1633044440" sldId="279"/>
            <ac:spMk id="23" creationId="{011C8A3C-BA83-F24F-8C13-E0F57AD225CB}"/>
          </ac:spMkLst>
        </pc:spChg>
        <pc:spChg chg="add mod topLvl">
          <ac:chgData name="MORRIS, TIMOTHY J." userId="432ee421-2118-437d-8717-b97aa67d2683" providerId="ADAL" clId="{748F5051-B337-4F65-93FE-1C11A696E22B}" dt="2025-07-10T10:52:40.623" v="8229" actId="1076"/>
          <ac:spMkLst>
            <pc:docMk/>
            <pc:sldMk cId="1633044440" sldId="279"/>
            <ac:spMk id="24" creationId="{7000CCD5-E485-D499-A463-8FA8D11F197E}"/>
          </ac:spMkLst>
        </pc:spChg>
        <pc:spChg chg="add mod topLvl">
          <ac:chgData name="MORRIS, TIMOTHY J." userId="432ee421-2118-437d-8717-b97aa67d2683" providerId="ADAL" clId="{748F5051-B337-4F65-93FE-1C11A696E22B}" dt="2025-07-10T08:38:24.676" v="7835" actId="1076"/>
          <ac:spMkLst>
            <pc:docMk/>
            <pc:sldMk cId="1633044440" sldId="279"/>
            <ac:spMk id="25" creationId="{CA695F92-A156-CEF3-988C-0BD141E96A12}"/>
          </ac:spMkLst>
        </pc:spChg>
        <pc:spChg chg="add mod topLvl">
          <ac:chgData name="MORRIS, TIMOTHY J." userId="432ee421-2118-437d-8717-b97aa67d2683" providerId="ADAL" clId="{748F5051-B337-4F65-93FE-1C11A696E22B}" dt="2025-07-10T08:38:49.668" v="7865" actId="14100"/>
          <ac:spMkLst>
            <pc:docMk/>
            <pc:sldMk cId="1633044440" sldId="279"/>
            <ac:spMk id="26" creationId="{52224194-0F37-5FF1-D471-9DB880FA4085}"/>
          </ac:spMkLst>
        </pc:spChg>
        <pc:spChg chg="add mod">
          <ac:chgData name="MORRIS, TIMOTHY J." userId="432ee421-2118-437d-8717-b97aa67d2683" providerId="ADAL" clId="{748F5051-B337-4F65-93FE-1C11A696E22B}" dt="2025-07-10T08:38:39.521" v="7862" actId="20577"/>
          <ac:spMkLst>
            <pc:docMk/>
            <pc:sldMk cId="1633044440" sldId="279"/>
            <ac:spMk id="36" creationId="{FF5C51A0-3931-83D3-40B3-561AF30F8059}"/>
          </ac:spMkLst>
        </pc:spChg>
        <pc:spChg chg="add mod">
          <ac:chgData name="MORRIS, TIMOTHY J." userId="432ee421-2118-437d-8717-b97aa67d2683" providerId="ADAL" clId="{748F5051-B337-4F65-93FE-1C11A696E22B}" dt="2025-07-10T12:00:46.915" v="10226" actId="1076"/>
          <ac:spMkLst>
            <pc:docMk/>
            <pc:sldMk cId="1633044440" sldId="279"/>
            <ac:spMk id="38" creationId="{60D1757A-C776-2CAB-8EE9-06A85FE6E59A}"/>
          </ac:spMkLst>
        </pc:spChg>
        <pc:graphicFrameChg chg="del">
          <ac:chgData name="MORRIS, TIMOTHY J." userId="432ee421-2118-437d-8717-b97aa67d2683" providerId="ADAL" clId="{748F5051-B337-4F65-93FE-1C11A696E22B}" dt="2025-07-10T08:29:37.750" v="7707" actId="478"/>
          <ac:graphicFrameMkLst>
            <pc:docMk/>
            <pc:sldMk cId="1633044440" sldId="279"/>
            <ac:graphicFrameMk id="9" creationId="{86A994E0-089B-EFEC-7AE5-F1EABF26FBBC}"/>
          </ac:graphicFrameMkLst>
        </pc:graphicFrameChg>
        <pc:picChg chg="mod">
          <ac:chgData name="MORRIS, TIMOTHY J." userId="432ee421-2118-437d-8717-b97aa67d2683" providerId="ADAL" clId="{748F5051-B337-4F65-93FE-1C11A696E22B}" dt="2025-07-10T08:36:54.499" v="7769" actId="207"/>
          <ac:picMkLst>
            <pc:docMk/>
            <pc:sldMk cId="1633044440" sldId="279"/>
            <ac:picMk id="2" creationId="{EBDB40F5-06E9-D568-C9E9-8EA34529D6E0}"/>
          </ac:picMkLst>
        </pc:picChg>
        <pc:picChg chg="add del mod">
          <ac:chgData name="MORRIS, TIMOTHY J." userId="432ee421-2118-437d-8717-b97aa67d2683" providerId="ADAL" clId="{748F5051-B337-4F65-93FE-1C11A696E22B}" dt="2025-07-10T08:31:13.140" v="7725" actId="478"/>
          <ac:picMkLst>
            <pc:docMk/>
            <pc:sldMk cId="1633044440" sldId="279"/>
            <ac:picMk id="21" creationId="{1201E05D-9F45-1A0D-B4B9-3B86EA275BBF}"/>
          </ac:picMkLst>
        </pc:picChg>
        <pc:picChg chg="mod">
          <ac:chgData name="MORRIS, TIMOTHY J." userId="432ee421-2118-437d-8717-b97aa67d2683" providerId="ADAL" clId="{748F5051-B337-4F65-93FE-1C11A696E22B}" dt="2025-07-10T08:37:16.933" v="7783" actId="1076"/>
          <ac:picMkLst>
            <pc:docMk/>
            <pc:sldMk cId="1633044440" sldId="279"/>
            <ac:picMk id="3074" creationId="{16E162BB-763A-587F-621B-FC319890E154}"/>
          </ac:picMkLst>
        </pc:picChg>
        <pc:picChg chg="del mod">
          <ac:chgData name="MORRIS, TIMOTHY J." userId="432ee421-2118-437d-8717-b97aa67d2683" providerId="ADAL" clId="{748F5051-B337-4F65-93FE-1C11A696E22B}" dt="2025-07-10T10:50:53.680" v="8107" actId="478"/>
          <ac:picMkLst>
            <pc:docMk/>
            <pc:sldMk cId="1633044440" sldId="279"/>
            <ac:picMk id="3078" creationId="{1C11497A-85B6-5BF1-0426-50A47BC57663}"/>
          </ac:picMkLst>
        </pc:picChg>
        <pc:picChg chg="mod">
          <ac:chgData name="MORRIS, TIMOTHY J." userId="432ee421-2118-437d-8717-b97aa67d2683" providerId="ADAL" clId="{748F5051-B337-4F65-93FE-1C11A696E22B}" dt="2025-07-10T10:52:46.410" v="8231" actId="1076"/>
          <ac:picMkLst>
            <pc:docMk/>
            <pc:sldMk cId="1633044440" sldId="279"/>
            <ac:picMk id="3080" creationId="{84A233AD-487E-9F72-61FA-F11298FF894A}"/>
          </ac:picMkLst>
        </pc:picChg>
        <pc:cxnChg chg="mod">
          <ac:chgData name="MORRIS, TIMOTHY J." userId="432ee421-2118-437d-8717-b97aa67d2683" providerId="ADAL" clId="{748F5051-B337-4F65-93FE-1C11A696E22B}" dt="2025-07-10T10:51:18.981" v="8141" actId="1076"/>
          <ac:cxnSpMkLst>
            <pc:docMk/>
            <pc:sldMk cId="1633044440" sldId="279"/>
            <ac:cxnSpMk id="3" creationId="{5134FBA7-8E40-2CDA-D354-ED24814201AC}"/>
          </ac:cxnSpMkLst>
        </pc:cxnChg>
        <pc:cxnChg chg="mod">
          <ac:chgData name="MORRIS, TIMOTHY J." userId="432ee421-2118-437d-8717-b97aa67d2683" providerId="ADAL" clId="{748F5051-B337-4F65-93FE-1C11A696E22B}" dt="2025-07-10T10:51:18.981" v="8141" actId="1076"/>
          <ac:cxnSpMkLst>
            <pc:docMk/>
            <pc:sldMk cId="1633044440" sldId="279"/>
            <ac:cxnSpMk id="4" creationId="{2E363020-D861-B986-557B-46304FE1FD6F}"/>
          </ac:cxnSpMkLst>
        </pc:cxnChg>
        <pc:cxnChg chg="del">
          <ac:chgData name="MORRIS, TIMOTHY J." userId="432ee421-2118-437d-8717-b97aa67d2683" providerId="ADAL" clId="{748F5051-B337-4F65-93FE-1C11A696E22B}" dt="2025-07-10T08:29:42.632" v="7710" actId="478"/>
          <ac:cxnSpMkLst>
            <pc:docMk/>
            <pc:sldMk cId="1633044440" sldId="279"/>
            <ac:cxnSpMk id="11" creationId="{0927D86B-D690-B614-53D0-D4571796389E}"/>
          </ac:cxnSpMkLst>
        </pc:cxnChg>
        <pc:cxnChg chg="mod">
          <ac:chgData name="MORRIS, TIMOTHY J." userId="432ee421-2118-437d-8717-b97aa67d2683" providerId="ADAL" clId="{748F5051-B337-4F65-93FE-1C11A696E22B}" dt="2025-07-10T10:52:28.378" v="8225" actId="14100"/>
          <ac:cxnSpMkLst>
            <pc:docMk/>
            <pc:sldMk cId="1633044440" sldId="279"/>
            <ac:cxnSpMk id="20" creationId="{00B76E6A-6187-1474-66D0-30EAAEA39D36}"/>
          </ac:cxnSpMkLst>
        </pc:cxnChg>
        <pc:cxnChg chg="mod">
          <ac:chgData name="MORRIS, TIMOTHY J." userId="432ee421-2118-437d-8717-b97aa67d2683" providerId="ADAL" clId="{748F5051-B337-4F65-93FE-1C11A696E22B}" dt="2025-07-10T10:52:32.742" v="8226" actId="14100"/>
          <ac:cxnSpMkLst>
            <pc:docMk/>
            <pc:sldMk cId="1633044440" sldId="279"/>
            <ac:cxnSpMk id="22" creationId="{0838A84B-800B-38D4-2D17-C5A256462A58}"/>
          </ac:cxnSpMkLst>
        </pc:cxnChg>
      </pc:sldChg>
      <pc:sldChg chg="modSp add del mod">
        <pc:chgData name="MORRIS, TIMOTHY J." userId="432ee421-2118-437d-8717-b97aa67d2683" providerId="ADAL" clId="{748F5051-B337-4F65-93FE-1C11A696E22B}" dt="2025-07-09T08:42:41.685" v="1415" actId="47"/>
        <pc:sldMkLst>
          <pc:docMk/>
          <pc:sldMk cId="1166478007" sldId="314"/>
        </pc:sldMkLst>
        <pc:spChg chg="mod">
          <ac:chgData name="MORRIS, TIMOTHY J." userId="432ee421-2118-437d-8717-b97aa67d2683" providerId="ADAL" clId="{748F5051-B337-4F65-93FE-1C11A696E22B}" dt="2025-07-09T08:41:48.743" v="1414" actId="20577"/>
          <ac:spMkLst>
            <pc:docMk/>
            <pc:sldMk cId="1166478007" sldId="314"/>
            <ac:spMk id="2" creationId="{00000000-0000-0000-0000-000000000000}"/>
          </ac:spMkLst>
        </pc:spChg>
        <pc:spChg chg="mod">
          <ac:chgData name="MORRIS, TIMOTHY J." userId="432ee421-2118-437d-8717-b97aa67d2683" providerId="ADAL" clId="{748F5051-B337-4F65-93FE-1C11A696E22B}" dt="2025-07-09T08:41:22.236" v="1402" actId="27636"/>
          <ac:spMkLst>
            <pc:docMk/>
            <pc:sldMk cId="1166478007" sldId="314"/>
            <ac:spMk id="3" creationId="{00000000-0000-0000-0000-000000000000}"/>
          </ac:spMkLst>
        </pc:spChg>
        <pc:spChg chg="mod">
          <ac:chgData name="MORRIS, TIMOTHY J." userId="432ee421-2118-437d-8717-b97aa67d2683" providerId="ADAL" clId="{748F5051-B337-4F65-93FE-1C11A696E22B}" dt="2025-07-09T08:41:22.240" v="1403" actId="27636"/>
          <ac:spMkLst>
            <pc:docMk/>
            <pc:sldMk cId="1166478007" sldId="314"/>
            <ac:spMk id="4" creationId="{00000000-0000-0000-0000-000000000000}"/>
          </ac:spMkLst>
        </pc:spChg>
        <pc:spChg chg="mod">
          <ac:chgData name="MORRIS, TIMOTHY J." userId="432ee421-2118-437d-8717-b97aa67d2683" providerId="ADAL" clId="{748F5051-B337-4F65-93FE-1C11A696E22B}" dt="2025-07-09T08:41:37.069" v="1404" actId="207"/>
          <ac:spMkLst>
            <pc:docMk/>
            <pc:sldMk cId="1166478007" sldId="314"/>
            <ac:spMk id="8" creationId="{00000000-0000-0000-0000-000000000000}"/>
          </ac:spMkLst>
        </pc:spChg>
      </pc:sldChg>
      <pc:sldChg chg="add del">
        <pc:chgData name="MORRIS, TIMOTHY J." userId="432ee421-2118-437d-8717-b97aa67d2683" providerId="ADAL" clId="{748F5051-B337-4F65-93FE-1C11A696E22B}" dt="2025-07-09T08:42:45.348" v="1416" actId="47"/>
        <pc:sldMkLst>
          <pc:docMk/>
          <pc:sldMk cId="2335843269" sldId="316"/>
        </pc:sldMkLst>
      </pc:sldChg>
      <pc:sldChg chg="add del">
        <pc:chgData name="MORRIS, TIMOTHY J." userId="432ee421-2118-437d-8717-b97aa67d2683" providerId="ADAL" clId="{748F5051-B337-4F65-93FE-1C11A696E22B}" dt="2025-07-09T08:42:46.696" v="1417" actId="47"/>
        <pc:sldMkLst>
          <pc:docMk/>
          <pc:sldMk cId="785819482"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2913063" y="0"/>
            <a:ext cx="2228850" cy="458788"/>
          </a:xfrm>
          <a:prstGeom prst="rect">
            <a:avLst/>
          </a:prstGeom>
        </p:spPr>
        <p:txBody>
          <a:bodyPr vert="horz" lIns="91440" tIns="45720" rIns="91440" bIns="45720" rtlCol="0"/>
          <a:lstStyle>
            <a:lvl1pPr algn="r">
              <a:defRPr sz="1200"/>
            </a:lvl1pPr>
          </a:lstStyle>
          <a:p>
            <a:fld id="{510C95D1-DEBC-4B58-B05A-8418EF402FAC}" type="datetimeFigureOut">
              <a:rPr lang="en-GB" smtClean="0"/>
              <a:t>09/07/2025</a:t>
            </a:fld>
            <a:endParaRPr lang="en-GB"/>
          </a:p>
        </p:txBody>
      </p:sp>
      <p:sp>
        <p:nvSpPr>
          <p:cNvPr id="4" name="Slide Image Placeholder 3"/>
          <p:cNvSpPr>
            <a:spLocks noGrp="1" noRot="1" noChangeAspect="1"/>
          </p:cNvSpPr>
          <p:nvPr>
            <p:ph type="sldImg" idx="2"/>
          </p:nvPr>
        </p:nvSpPr>
        <p:spPr>
          <a:xfrm>
            <a:off x="-17145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514350" y="4400550"/>
            <a:ext cx="41148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22885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2913063" y="8685213"/>
            <a:ext cx="2228850" cy="458787"/>
          </a:xfrm>
          <a:prstGeom prst="rect">
            <a:avLst/>
          </a:prstGeom>
        </p:spPr>
        <p:txBody>
          <a:bodyPr vert="horz" lIns="91440" tIns="45720" rIns="91440" bIns="45720" rtlCol="0" anchor="b"/>
          <a:lstStyle>
            <a:lvl1pPr algn="r">
              <a:defRPr sz="1200"/>
            </a:lvl1pPr>
          </a:lstStyle>
          <a:p>
            <a:fld id="{95D167C6-2069-45F1-BE0B-5DFB5736ABE5}" type="slidenum">
              <a:rPr lang="en-GB" smtClean="0"/>
              <a:t>‹#›</a:t>
            </a:fld>
            <a:endParaRPr lang="en-GB"/>
          </a:p>
        </p:txBody>
      </p:sp>
    </p:spTree>
    <p:extLst>
      <p:ext uri="{BB962C8B-B14F-4D97-AF65-F5344CB8AC3E}">
        <p14:creationId xmlns:p14="http://schemas.microsoft.com/office/powerpoint/2010/main" val="406407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143000" y="841772"/>
            <a:ext cx="6858000" cy="1790700"/>
          </a:xfrm>
        </p:spPr>
        <p:txBody>
          <a:bodyPr anchor="b"/>
          <a:lstStyle>
            <a:lvl1pPr algn="ctr">
              <a:defRPr sz="4500"/>
            </a:lvl1pPr>
          </a:lstStyle>
          <a:p>
            <a:pPr>
              <a:defRPr/>
            </a:pPr>
            <a:r>
              <a:rPr lang="en-US"/>
              <a:t>Click to edit Master title style</a:t>
            </a:r>
          </a:p>
        </p:txBody>
      </p:sp>
      <p:sp>
        <p:nvSpPr>
          <p:cNvPr id="5" name="Subtitle 2"/>
          <p:cNvSpPr>
            <a:spLocks noGrp="1"/>
          </p:cNvSpPr>
          <p:nvPr>
            <p:ph type="subTitle" idx="1"/>
          </p:nvPr>
        </p:nvSpPr>
        <p:spPr bwMode="auto">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p>
        </p:txBody>
      </p:sp>
      <p:sp>
        <p:nvSpPr>
          <p:cNvPr id="6" name="Date Placeholder 3"/>
          <p:cNvSpPr>
            <a:spLocks noGrp="1"/>
          </p:cNvSpPr>
          <p:nvPr>
            <p:ph type="dt" sz="half" idx="10"/>
          </p:nvPr>
        </p:nvSpPr>
        <p:spPr bwMode="auto"/>
        <p:txBody>
          <a:bodyPr/>
          <a:lstStyle/>
          <a:p>
            <a:pPr>
              <a:defRPr/>
            </a:pPr>
            <a:fld id="{80DF2ED5-937A-4CE2-BD5A-F7DBBEF9BE0D}" type="datetime1">
              <a:rPr lang="en-GB" smtClean="0"/>
              <a:t>09/07/2025</a:t>
            </a:fld>
            <a:endParaRPr lang="en-GB"/>
          </a:p>
        </p:txBody>
      </p:sp>
      <p:sp>
        <p:nvSpPr>
          <p:cNvPr id="7" name="Footer Placeholder 4"/>
          <p:cNvSpPr>
            <a:spLocks noGrp="1"/>
          </p:cNvSpPr>
          <p:nvPr>
            <p:ph type="ftr" sz="quarter" idx="11"/>
          </p:nvPr>
        </p:nvSpPr>
        <p:spPr bwMode="auto"/>
        <p:txBody>
          <a:bodyPr/>
          <a:lstStyle/>
          <a:p>
            <a:pPr>
              <a:defRPr/>
            </a:pPr>
            <a:r>
              <a:rPr lang="en-GB"/>
              <a:t>NAM Durham 2025</a:t>
            </a:r>
            <a:endParaRPr/>
          </a:p>
        </p:txBody>
      </p:sp>
      <p:sp>
        <p:nvSpPr>
          <p:cNvPr id="8" name="Slide Number Placeholder 5"/>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6" name="Date Placeholder 3"/>
          <p:cNvSpPr>
            <a:spLocks noGrp="1"/>
          </p:cNvSpPr>
          <p:nvPr>
            <p:ph type="dt" sz="half" idx="10"/>
          </p:nvPr>
        </p:nvSpPr>
        <p:spPr bwMode="auto"/>
        <p:txBody>
          <a:bodyPr/>
          <a:lstStyle/>
          <a:p>
            <a:pPr>
              <a:defRPr/>
            </a:pPr>
            <a:fld id="{DF8583F9-636C-4E12-87B4-5BED706C6C54}" type="datetime1">
              <a:rPr lang="en-GB" smtClean="0"/>
              <a:t>09/07/2025</a:t>
            </a:fld>
            <a:endParaRPr lang="en-GB"/>
          </a:p>
        </p:txBody>
      </p:sp>
      <p:sp>
        <p:nvSpPr>
          <p:cNvPr id="7" name="Footer Placeholder 4"/>
          <p:cNvSpPr>
            <a:spLocks noGrp="1"/>
          </p:cNvSpPr>
          <p:nvPr>
            <p:ph type="ftr" sz="quarter" idx="11"/>
          </p:nvPr>
        </p:nvSpPr>
        <p:spPr bwMode="auto"/>
        <p:txBody>
          <a:bodyPr/>
          <a:lstStyle/>
          <a:p>
            <a:pPr>
              <a:defRPr/>
            </a:pPr>
            <a:r>
              <a:rPr lang="en-GB"/>
              <a:t>NAM Durham 2025</a:t>
            </a:r>
            <a:endParaRPr/>
          </a:p>
        </p:txBody>
      </p:sp>
      <p:sp>
        <p:nvSpPr>
          <p:cNvPr id="8" name="Slide Number Placeholder 5"/>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6543675" y="273844"/>
            <a:ext cx="1971675" cy="4358879"/>
          </a:xfrm>
        </p:spPr>
        <p:txBody>
          <a:bodyPr vert="eaVert"/>
          <a:lstStyle/>
          <a:p>
            <a:pPr>
              <a:defRPr/>
            </a:pPr>
            <a:r>
              <a:rPr lang="en-US"/>
              <a:t>Click to edit Master title style</a:t>
            </a:r>
          </a:p>
        </p:txBody>
      </p:sp>
      <p:sp>
        <p:nvSpPr>
          <p:cNvPr id="5" name="Vertical Text Placeholder 2"/>
          <p:cNvSpPr>
            <a:spLocks noGrp="1"/>
          </p:cNvSpPr>
          <p:nvPr>
            <p:ph type="body" orient="vert" idx="1"/>
          </p:nvPr>
        </p:nvSpPr>
        <p:spPr bwMode="auto">
          <a:xfrm>
            <a:off x="628650" y="273844"/>
            <a:ext cx="5800725" cy="4358879"/>
          </a:xfrm>
        </p:spPr>
        <p:txBody>
          <a:bodyPr vert="eaVert"/>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6" name="Date Placeholder 3"/>
          <p:cNvSpPr>
            <a:spLocks noGrp="1"/>
          </p:cNvSpPr>
          <p:nvPr>
            <p:ph type="dt" sz="half" idx="10"/>
          </p:nvPr>
        </p:nvSpPr>
        <p:spPr bwMode="auto"/>
        <p:txBody>
          <a:bodyPr/>
          <a:lstStyle/>
          <a:p>
            <a:pPr>
              <a:defRPr/>
            </a:pPr>
            <a:fld id="{D47F1376-C14F-4F84-B23D-B4DAB0A5DCE2}" type="datetime1">
              <a:rPr lang="en-GB" smtClean="0"/>
              <a:t>09/07/2025</a:t>
            </a:fld>
            <a:endParaRPr lang="en-GB"/>
          </a:p>
        </p:txBody>
      </p:sp>
      <p:sp>
        <p:nvSpPr>
          <p:cNvPr id="7" name="Footer Placeholder 4"/>
          <p:cNvSpPr>
            <a:spLocks noGrp="1"/>
          </p:cNvSpPr>
          <p:nvPr>
            <p:ph type="ftr" sz="quarter" idx="11"/>
          </p:nvPr>
        </p:nvSpPr>
        <p:spPr bwMode="auto"/>
        <p:txBody>
          <a:bodyPr/>
          <a:lstStyle/>
          <a:p>
            <a:pPr>
              <a:defRPr/>
            </a:pPr>
            <a:r>
              <a:rPr lang="en-GB"/>
              <a:t>NAM Durham 2025</a:t>
            </a:r>
            <a:endParaRPr/>
          </a:p>
        </p:txBody>
      </p:sp>
      <p:sp>
        <p:nvSpPr>
          <p:cNvPr id="8" name="Slide Number Placeholder 5"/>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p>
        </p:txBody>
      </p:sp>
      <p:sp>
        <p:nvSpPr>
          <p:cNvPr id="5" name="Content Placeholder 2"/>
          <p:cNvSpPr>
            <a:spLocks noGrp="1"/>
          </p:cNvSpPr>
          <p:nvPr>
            <p:ph idx="1"/>
          </p:nvPr>
        </p:nvSpPr>
        <p:spPr bwMode="auto"/>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6" name="Date Placeholder 3"/>
          <p:cNvSpPr>
            <a:spLocks noGrp="1"/>
          </p:cNvSpPr>
          <p:nvPr>
            <p:ph type="dt" sz="half" idx="10"/>
          </p:nvPr>
        </p:nvSpPr>
        <p:spPr bwMode="auto"/>
        <p:txBody>
          <a:bodyPr/>
          <a:lstStyle/>
          <a:p>
            <a:pPr>
              <a:defRPr/>
            </a:pPr>
            <a:fld id="{33B52264-B587-4ECD-A172-7B507F75091A}" type="datetime1">
              <a:rPr lang="en-GB" smtClean="0"/>
              <a:t>09/07/2025</a:t>
            </a:fld>
            <a:endParaRPr lang="en-GB"/>
          </a:p>
        </p:txBody>
      </p:sp>
      <p:sp>
        <p:nvSpPr>
          <p:cNvPr id="7" name="Footer Placeholder 4"/>
          <p:cNvSpPr>
            <a:spLocks noGrp="1"/>
          </p:cNvSpPr>
          <p:nvPr>
            <p:ph type="ftr" sz="quarter" idx="11"/>
          </p:nvPr>
        </p:nvSpPr>
        <p:spPr bwMode="auto"/>
        <p:txBody>
          <a:bodyPr/>
          <a:lstStyle/>
          <a:p>
            <a:pPr>
              <a:defRPr/>
            </a:pPr>
            <a:r>
              <a:rPr lang="en-GB"/>
              <a:t>NAM Durham 2025</a:t>
            </a:r>
            <a:endParaRPr/>
          </a:p>
        </p:txBody>
      </p:sp>
      <p:sp>
        <p:nvSpPr>
          <p:cNvPr id="8" name="Slide Number Placeholder 5"/>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3888" y="1282304"/>
            <a:ext cx="7886700" cy="2139553"/>
          </a:xfrm>
        </p:spPr>
        <p:txBody>
          <a:bodyPr anchor="b"/>
          <a:lstStyle>
            <a:lvl1pPr>
              <a:defRPr sz="4500"/>
            </a:lvl1pPr>
          </a:lstStyle>
          <a:p>
            <a:pPr>
              <a:defRPr/>
            </a:pPr>
            <a:r>
              <a:rPr lang="en-US"/>
              <a:t>Click to edit Master title style</a:t>
            </a:r>
          </a:p>
        </p:txBody>
      </p:sp>
      <p:sp>
        <p:nvSpPr>
          <p:cNvPr id="5" name="Text Placeholder 2"/>
          <p:cNvSpPr>
            <a:spLocks noGrp="1"/>
          </p:cNvSpPr>
          <p:nvPr>
            <p:ph type="body" idx="1"/>
          </p:nvPr>
        </p:nvSpPr>
        <p:spPr bwMode="auto">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Click to edit Master text styles</a:t>
            </a:r>
          </a:p>
        </p:txBody>
      </p:sp>
      <p:sp>
        <p:nvSpPr>
          <p:cNvPr id="6" name="Date Placeholder 3"/>
          <p:cNvSpPr>
            <a:spLocks noGrp="1"/>
          </p:cNvSpPr>
          <p:nvPr>
            <p:ph type="dt" sz="half" idx="10"/>
          </p:nvPr>
        </p:nvSpPr>
        <p:spPr bwMode="auto"/>
        <p:txBody>
          <a:bodyPr/>
          <a:lstStyle/>
          <a:p>
            <a:pPr>
              <a:defRPr/>
            </a:pPr>
            <a:fld id="{C77E88A2-B526-4AC9-B1B9-2FEE99F2977A}" type="datetime1">
              <a:rPr lang="en-GB" smtClean="0"/>
              <a:t>09/07/2025</a:t>
            </a:fld>
            <a:endParaRPr lang="en-GB"/>
          </a:p>
        </p:txBody>
      </p:sp>
      <p:sp>
        <p:nvSpPr>
          <p:cNvPr id="7" name="Footer Placeholder 4"/>
          <p:cNvSpPr>
            <a:spLocks noGrp="1"/>
          </p:cNvSpPr>
          <p:nvPr>
            <p:ph type="ftr" sz="quarter" idx="11"/>
          </p:nvPr>
        </p:nvSpPr>
        <p:spPr bwMode="auto"/>
        <p:txBody>
          <a:bodyPr/>
          <a:lstStyle/>
          <a:p>
            <a:pPr>
              <a:defRPr/>
            </a:pPr>
            <a:r>
              <a:rPr lang="en-GB"/>
              <a:t>NAM Durham 2025</a:t>
            </a:r>
            <a:endParaRPr/>
          </a:p>
        </p:txBody>
      </p:sp>
      <p:sp>
        <p:nvSpPr>
          <p:cNvPr id="8" name="Slide Number Placeholder 5"/>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p>
        </p:txBody>
      </p:sp>
      <p:sp>
        <p:nvSpPr>
          <p:cNvPr id="5" name="Content Placeholder 2"/>
          <p:cNvSpPr>
            <a:spLocks noGrp="1"/>
          </p:cNvSpPr>
          <p:nvPr>
            <p:ph sz="half" idx="1"/>
          </p:nvPr>
        </p:nvSpPr>
        <p:spPr bwMode="auto">
          <a:xfrm>
            <a:off x="628650" y="1369218"/>
            <a:ext cx="3886200" cy="3263504"/>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6" name="Content Placeholder 3"/>
          <p:cNvSpPr>
            <a:spLocks noGrp="1"/>
          </p:cNvSpPr>
          <p:nvPr>
            <p:ph sz="half" idx="2"/>
          </p:nvPr>
        </p:nvSpPr>
        <p:spPr bwMode="auto">
          <a:xfrm>
            <a:off x="4629150" y="1369218"/>
            <a:ext cx="3886200" cy="3263504"/>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7" name="Date Placeholder 4"/>
          <p:cNvSpPr>
            <a:spLocks noGrp="1"/>
          </p:cNvSpPr>
          <p:nvPr>
            <p:ph type="dt" sz="half" idx="10"/>
          </p:nvPr>
        </p:nvSpPr>
        <p:spPr bwMode="auto"/>
        <p:txBody>
          <a:bodyPr/>
          <a:lstStyle/>
          <a:p>
            <a:pPr>
              <a:defRPr/>
            </a:pPr>
            <a:fld id="{112BBE8D-60BF-4713-B950-C77EDFDD121D}" type="datetime1">
              <a:rPr lang="en-GB" smtClean="0"/>
              <a:t>09/07/2025</a:t>
            </a:fld>
            <a:endParaRPr lang="en-GB"/>
          </a:p>
        </p:txBody>
      </p:sp>
      <p:sp>
        <p:nvSpPr>
          <p:cNvPr id="8" name="Footer Placeholder 5"/>
          <p:cNvSpPr>
            <a:spLocks noGrp="1"/>
          </p:cNvSpPr>
          <p:nvPr>
            <p:ph type="ftr" sz="quarter" idx="11"/>
          </p:nvPr>
        </p:nvSpPr>
        <p:spPr bwMode="auto"/>
        <p:txBody>
          <a:bodyPr/>
          <a:lstStyle/>
          <a:p>
            <a:pPr>
              <a:defRPr/>
            </a:pPr>
            <a:r>
              <a:rPr lang="en-GB"/>
              <a:t>NAM Durham 2025</a:t>
            </a:r>
            <a:endParaRPr/>
          </a:p>
        </p:txBody>
      </p:sp>
      <p:sp>
        <p:nvSpPr>
          <p:cNvPr id="9" name="Slide Number Placeholder 6"/>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273844"/>
            <a:ext cx="7886700" cy="994172"/>
          </a:xfrm>
        </p:spPr>
        <p:txBody>
          <a:bodyPr/>
          <a:lstStyle/>
          <a:p>
            <a:pPr>
              <a:defRPr/>
            </a:pPr>
            <a:r>
              <a:rPr lang="en-US"/>
              <a:t>Click to edit Master title style</a:t>
            </a:r>
          </a:p>
        </p:txBody>
      </p:sp>
      <p:sp>
        <p:nvSpPr>
          <p:cNvPr id="5" name="Text Placeholder 2"/>
          <p:cNvSpPr>
            <a:spLocks noGrp="1"/>
          </p:cNvSpPr>
          <p:nvPr>
            <p:ph type="body" idx="1"/>
          </p:nvPr>
        </p:nvSpPr>
        <p:spPr bwMode="auto">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6" name="Content Placeholder 3"/>
          <p:cNvSpPr>
            <a:spLocks noGrp="1"/>
          </p:cNvSpPr>
          <p:nvPr>
            <p:ph sz="half" idx="2"/>
          </p:nvPr>
        </p:nvSpPr>
        <p:spPr bwMode="auto">
          <a:xfrm>
            <a:off x="629842" y="1878806"/>
            <a:ext cx="3868340" cy="2763441"/>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7" name="Text Placeholder 4"/>
          <p:cNvSpPr>
            <a:spLocks noGrp="1"/>
          </p:cNvSpPr>
          <p:nvPr>
            <p:ph type="body" sz="quarter" idx="3"/>
          </p:nvPr>
        </p:nvSpPr>
        <p:spPr bwMode="auto">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8" name="Content Placeholder 5"/>
          <p:cNvSpPr>
            <a:spLocks noGrp="1"/>
          </p:cNvSpPr>
          <p:nvPr>
            <p:ph sz="quarter" idx="4"/>
          </p:nvPr>
        </p:nvSpPr>
        <p:spPr bwMode="auto">
          <a:xfrm>
            <a:off x="4629150" y="1878806"/>
            <a:ext cx="3887391" cy="2763441"/>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9" name="Date Placeholder 6"/>
          <p:cNvSpPr>
            <a:spLocks noGrp="1"/>
          </p:cNvSpPr>
          <p:nvPr>
            <p:ph type="dt" sz="half" idx="10"/>
          </p:nvPr>
        </p:nvSpPr>
        <p:spPr bwMode="auto"/>
        <p:txBody>
          <a:bodyPr/>
          <a:lstStyle/>
          <a:p>
            <a:pPr>
              <a:defRPr/>
            </a:pPr>
            <a:fld id="{F631A722-19C6-439B-B8FB-B57FD7A17A75}" type="datetime1">
              <a:rPr lang="en-GB" smtClean="0"/>
              <a:t>09/07/2025</a:t>
            </a:fld>
            <a:endParaRPr lang="en-GB"/>
          </a:p>
        </p:txBody>
      </p:sp>
      <p:sp>
        <p:nvSpPr>
          <p:cNvPr id="10" name="Footer Placeholder 7"/>
          <p:cNvSpPr>
            <a:spLocks noGrp="1"/>
          </p:cNvSpPr>
          <p:nvPr>
            <p:ph type="ftr" sz="quarter" idx="11"/>
          </p:nvPr>
        </p:nvSpPr>
        <p:spPr bwMode="auto"/>
        <p:txBody>
          <a:bodyPr/>
          <a:lstStyle/>
          <a:p>
            <a:pPr>
              <a:defRPr/>
            </a:pPr>
            <a:r>
              <a:rPr lang="en-GB"/>
              <a:t>NAM Durham 2025</a:t>
            </a:r>
            <a:endParaRPr/>
          </a:p>
        </p:txBody>
      </p:sp>
      <p:sp>
        <p:nvSpPr>
          <p:cNvPr id="11" name="Slide Number Placeholder 8"/>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p>
        </p:txBody>
      </p:sp>
      <p:sp>
        <p:nvSpPr>
          <p:cNvPr id="5" name="Date Placeholder 2"/>
          <p:cNvSpPr>
            <a:spLocks noGrp="1"/>
          </p:cNvSpPr>
          <p:nvPr>
            <p:ph type="dt" sz="half" idx="10"/>
          </p:nvPr>
        </p:nvSpPr>
        <p:spPr bwMode="auto"/>
        <p:txBody>
          <a:bodyPr/>
          <a:lstStyle/>
          <a:p>
            <a:pPr>
              <a:defRPr/>
            </a:pPr>
            <a:fld id="{732E64C6-1664-4469-8DF6-36B3E57C8FF0}" type="datetime1">
              <a:rPr lang="en-GB" smtClean="0"/>
              <a:t>09/07/2025</a:t>
            </a:fld>
            <a:endParaRPr lang="en-GB"/>
          </a:p>
        </p:txBody>
      </p:sp>
      <p:sp>
        <p:nvSpPr>
          <p:cNvPr id="6" name="Footer Placeholder 3"/>
          <p:cNvSpPr>
            <a:spLocks noGrp="1"/>
          </p:cNvSpPr>
          <p:nvPr>
            <p:ph type="ftr" sz="quarter" idx="11"/>
          </p:nvPr>
        </p:nvSpPr>
        <p:spPr bwMode="auto"/>
        <p:txBody>
          <a:bodyPr/>
          <a:lstStyle/>
          <a:p>
            <a:pPr>
              <a:defRPr/>
            </a:pPr>
            <a:r>
              <a:rPr lang="en-GB"/>
              <a:t>NAM Durham 2025</a:t>
            </a:r>
            <a:endParaRPr/>
          </a:p>
        </p:txBody>
      </p:sp>
      <p:sp>
        <p:nvSpPr>
          <p:cNvPr id="7" name="Slide Number Placeholder 4"/>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2051DA14-73B4-429D-BCE3-E1A6DB1AD052}" type="datetime1">
              <a:rPr lang="en-GB" smtClean="0"/>
              <a:t>09/07/2025</a:t>
            </a:fld>
            <a:endParaRPr lang="en-GB"/>
          </a:p>
        </p:txBody>
      </p:sp>
      <p:sp>
        <p:nvSpPr>
          <p:cNvPr id="5" name="Footer Placeholder 2"/>
          <p:cNvSpPr>
            <a:spLocks noGrp="1"/>
          </p:cNvSpPr>
          <p:nvPr>
            <p:ph type="ftr" sz="quarter" idx="11"/>
          </p:nvPr>
        </p:nvSpPr>
        <p:spPr bwMode="auto"/>
        <p:txBody>
          <a:bodyPr/>
          <a:lstStyle/>
          <a:p>
            <a:pPr>
              <a:defRPr/>
            </a:pPr>
            <a:r>
              <a:rPr lang="en-GB"/>
              <a:t>NAM Durham 2025</a:t>
            </a:r>
            <a:endParaRPr/>
          </a:p>
        </p:txBody>
      </p:sp>
      <p:sp>
        <p:nvSpPr>
          <p:cNvPr id="6" name="Slide Number Placeholder 3"/>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p>
        </p:txBody>
      </p:sp>
      <p:sp>
        <p:nvSpPr>
          <p:cNvPr id="5" name="Content Placeholder 2"/>
          <p:cNvSpPr>
            <a:spLocks noGrp="1"/>
          </p:cNvSpPr>
          <p:nvPr>
            <p:ph idx="1"/>
          </p:nvPr>
        </p:nvSpPr>
        <p:spPr bwMode="auto">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6"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p>
        </p:txBody>
      </p:sp>
      <p:sp>
        <p:nvSpPr>
          <p:cNvPr id="7" name="Date Placeholder 4"/>
          <p:cNvSpPr>
            <a:spLocks noGrp="1"/>
          </p:cNvSpPr>
          <p:nvPr>
            <p:ph type="dt" sz="half" idx="10"/>
          </p:nvPr>
        </p:nvSpPr>
        <p:spPr bwMode="auto"/>
        <p:txBody>
          <a:bodyPr/>
          <a:lstStyle/>
          <a:p>
            <a:pPr>
              <a:defRPr/>
            </a:pPr>
            <a:fld id="{6440178C-7DFB-4C4D-9C9D-5D6EF3440972}" type="datetime1">
              <a:rPr lang="en-GB" smtClean="0"/>
              <a:t>09/07/2025</a:t>
            </a:fld>
            <a:endParaRPr lang="en-GB"/>
          </a:p>
        </p:txBody>
      </p:sp>
      <p:sp>
        <p:nvSpPr>
          <p:cNvPr id="8" name="Footer Placeholder 5"/>
          <p:cNvSpPr>
            <a:spLocks noGrp="1"/>
          </p:cNvSpPr>
          <p:nvPr>
            <p:ph type="ftr" sz="quarter" idx="11"/>
          </p:nvPr>
        </p:nvSpPr>
        <p:spPr bwMode="auto"/>
        <p:txBody>
          <a:bodyPr/>
          <a:lstStyle/>
          <a:p>
            <a:pPr>
              <a:defRPr/>
            </a:pPr>
            <a:r>
              <a:rPr lang="en-GB"/>
              <a:t>NAM Durham 2025</a:t>
            </a:r>
            <a:endParaRPr/>
          </a:p>
        </p:txBody>
      </p:sp>
      <p:sp>
        <p:nvSpPr>
          <p:cNvPr id="9" name="Slide Number Placeholder 6"/>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p>
        </p:txBody>
      </p:sp>
      <p:sp>
        <p:nvSpPr>
          <p:cNvPr id="5" name="Picture Placeholder 2"/>
          <p:cNvSpPr>
            <a:spLocks noGrp="1" noChangeAspect="1"/>
          </p:cNvSpPr>
          <p:nvPr>
            <p:ph type="pic" idx="1"/>
          </p:nvPr>
        </p:nvSpPr>
        <p:spPr bwMode="auto">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rPr lang="en-US"/>
              <a:t>Click icon to add picture</a:t>
            </a:r>
          </a:p>
        </p:txBody>
      </p:sp>
      <p:sp>
        <p:nvSpPr>
          <p:cNvPr id="6"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p>
        </p:txBody>
      </p:sp>
      <p:sp>
        <p:nvSpPr>
          <p:cNvPr id="7" name="Date Placeholder 4"/>
          <p:cNvSpPr>
            <a:spLocks noGrp="1"/>
          </p:cNvSpPr>
          <p:nvPr>
            <p:ph type="dt" sz="half" idx="10"/>
          </p:nvPr>
        </p:nvSpPr>
        <p:spPr bwMode="auto"/>
        <p:txBody>
          <a:bodyPr/>
          <a:lstStyle/>
          <a:p>
            <a:pPr>
              <a:defRPr/>
            </a:pPr>
            <a:fld id="{1B36756E-6168-4819-8CA7-7A341CA9DD28}" type="datetime1">
              <a:rPr lang="en-GB" smtClean="0"/>
              <a:t>09/07/2025</a:t>
            </a:fld>
            <a:endParaRPr lang="en-GB"/>
          </a:p>
        </p:txBody>
      </p:sp>
      <p:sp>
        <p:nvSpPr>
          <p:cNvPr id="8" name="Footer Placeholder 5"/>
          <p:cNvSpPr>
            <a:spLocks noGrp="1"/>
          </p:cNvSpPr>
          <p:nvPr>
            <p:ph type="ftr" sz="quarter" idx="11"/>
          </p:nvPr>
        </p:nvSpPr>
        <p:spPr bwMode="auto"/>
        <p:txBody>
          <a:bodyPr/>
          <a:lstStyle/>
          <a:p>
            <a:pPr>
              <a:defRPr/>
            </a:pPr>
            <a:r>
              <a:rPr lang="en-GB"/>
              <a:t>NAM Durham 2025</a:t>
            </a:r>
            <a:endParaRPr/>
          </a:p>
        </p:txBody>
      </p:sp>
      <p:sp>
        <p:nvSpPr>
          <p:cNvPr id="9" name="Slide Number Placeholder 6"/>
          <p:cNvSpPr>
            <a:spLocks noGrp="1"/>
          </p:cNvSpPr>
          <p:nvPr>
            <p:ph type="sldNum" sz="quarter" idx="12"/>
          </p:nvPr>
        </p:nvSpPr>
        <p:spPr bwMode="auto"/>
        <p:txBody>
          <a:bodyPr/>
          <a:lstStyle/>
          <a:p>
            <a:pPr>
              <a:defRPr/>
            </a:pPr>
            <a:fld id="{67625608-ABD3-46F2-B37C-8C11F883F48C}"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1071653" y="102393"/>
            <a:ext cx="8072345" cy="880416"/>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5" name="Text Placeholder 2"/>
          <p:cNvSpPr>
            <a:spLocks noGrp="1"/>
          </p:cNvSpPr>
          <p:nvPr>
            <p:ph type="body" idx="1"/>
          </p:nvPr>
        </p:nvSpPr>
        <p:spPr bwMode="auto">
          <a:xfrm>
            <a:off x="628650" y="1369218"/>
            <a:ext cx="7886700" cy="3263504"/>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6"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3B9F239-1C4B-4625-B9FE-E5AB0F3C5B68}" type="datetime1">
              <a:rPr lang="en-GB" smtClean="0"/>
              <a:t>09/07/2025</a:t>
            </a:fld>
            <a:endParaRPr lang="en-GB"/>
          </a:p>
        </p:txBody>
      </p:sp>
      <p:sp>
        <p:nvSpPr>
          <p:cNvPr id="7"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NAM Durham 2025</a:t>
            </a:r>
            <a:endParaRPr/>
          </a:p>
        </p:txBody>
      </p:sp>
      <p:sp>
        <p:nvSpPr>
          <p:cNvPr id="8"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7625608-ABD3-46F2-B37C-8C11F883F48C}" type="slidenum">
              <a:rPr lang="en-GB"/>
              <a:t>‹#›</a:t>
            </a:fld>
            <a:endParaRPr lang="en-GB"/>
          </a:p>
        </p:txBody>
      </p:sp>
      <p:sp>
        <p:nvSpPr>
          <p:cNvPr id="9" name="bk object 16"/>
          <p:cNvSpPr>
            <a:spLocks noChangeArrowheads="1"/>
          </p:cNvSpPr>
          <p:nvPr userDrawn="1"/>
        </p:nvSpPr>
        <p:spPr bwMode="auto">
          <a:xfrm>
            <a:off x="1" y="63106"/>
            <a:ext cx="1071653" cy="880416"/>
          </a:xfrm>
          <a:prstGeom prst="rect">
            <a:avLst/>
          </a:prstGeom>
          <a:blipFill>
            <a:blip r:embed="rId13"/>
            <a:stretch/>
          </a:blipFill>
          <a:ln>
            <a:noFill/>
          </a:ln>
        </p:spPr>
        <p:txBody>
          <a:bodyPr lIns="0" tIns="0" rIns="0" bIns="0"/>
          <a:lstStyle>
            <a:lvl1pPr>
              <a:defRPr>
                <a:solidFill>
                  <a:schemeClr val="tx1"/>
                </a:solidFill>
                <a:latin typeface="Calibri"/>
              </a:defRPr>
            </a:lvl1pPr>
            <a:lvl2pPr marL="742950" indent="-285750">
              <a:defRPr>
                <a:solidFill>
                  <a:schemeClr val="tx1"/>
                </a:solidFill>
                <a:latin typeface="Calibri"/>
              </a:defRPr>
            </a:lvl2pPr>
            <a:lvl3pPr marL="1143000" indent="-228600">
              <a:defRPr>
                <a:solidFill>
                  <a:schemeClr val="tx1"/>
                </a:solidFill>
                <a:latin typeface="Calibri"/>
              </a:defRPr>
            </a:lvl3pPr>
            <a:lvl4pPr marL="1600200" indent="-228600">
              <a:defRPr>
                <a:solidFill>
                  <a:schemeClr val="tx1"/>
                </a:solidFill>
                <a:latin typeface="Calibri"/>
              </a:defRPr>
            </a:lvl4pPr>
            <a:lvl5pPr marL="2057400" indent="-228600">
              <a:defRPr>
                <a:solidFill>
                  <a:schemeClr val="tx1"/>
                </a:solidFill>
                <a:latin typeface="Calibri"/>
              </a:defRPr>
            </a:lvl5pPr>
            <a:lvl6pPr marL="2514600" indent="-228600">
              <a:spcBef>
                <a:spcPts val="0"/>
              </a:spcBef>
              <a:spcAft>
                <a:spcPts val="0"/>
              </a:spcAft>
              <a:defRPr>
                <a:solidFill>
                  <a:schemeClr val="tx1"/>
                </a:solidFill>
                <a:latin typeface="Calibri"/>
              </a:defRPr>
            </a:lvl6pPr>
            <a:lvl7pPr marL="2971800" indent="-228600">
              <a:spcBef>
                <a:spcPts val="0"/>
              </a:spcBef>
              <a:spcAft>
                <a:spcPts val="0"/>
              </a:spcAft>
              <a:defRPr>
                <a:solidFill>
                  <a:schemeClr val="tx1"/>
                </a:solidFill>
                <a:latin typeface="Calibri"/>
              </a:defRPr>
            </a:lvl7pPr>
            <a:lvl8pPr marL="3429000" indent="-228600">
              <a:spcBef>
                <a:spcPts val="0"/>
              </a:spcBef>
              <a:spcAft>
                <a:spcPts val="0"/>
              </a:spcAft>
              <a:defRPr>
                <a:solidFill>
                  <a:schemeClr val="tx1"/>
                </a:solidFill>
                <a:latin typeface="Calibri"/>
              </a:defRPr>
            </a:lvl8pPr>
            <a:lvl9pPr marL="3886200" indent="-228600">
              <a:spcBef>
                <a:spcPts val="0"/>
              </a:spcBef>
              <a:spcAft>
                <a:spcPts val="0"/>
              </a:spcAft>
              <a:defRPr>
                <a:solidFill>
                  <a:schemeClr val="tx1"/>
                </a:solidFill>
                <a:latin typeface="Calibri"/>
              </a:defRPr>
            </a:lvl9pPr>
          </a:lstStyle>
          <a:p>
            <a:pPr>
              <a:defRPr/>
            </a:pPr>
            <a:endParaRPr lang="fr-FR" sz="18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eaLnBrk="1" hangingPunct="1">
        <a:lnSpc>
          <a:spcPct val="90000"/>
        </a:lnSpc>
        <a:spcBef>
          <a:spcPts val="0"/>
        </a:spcBef>
        <a:buNone/>
        <a:defRPr sz="3300">
          <a:solidFill>
            <a:schemeClr val="tx1"/>
          </a:solidFill>
          <a:latin typeface="+mj-lt"/>
          <a:ea typeface="+mj-ea"/>
          <a:cs typeface="+mj-cs"/>
        </a:defRPr>
      </a:lvl1pPr>
    </p:titleStyle>
    <p:bodyStyle>
      <a:lvl1pPr marL="171450" indent="-171450" algn="l" defTabSz="685800" eaLnBrk="1" hangingPunct="1">
        <a:lnSpc>
          <a:spcPct val="90000"/>
        </a:lnSpc>
        <a:spcBef>
          <a:spcPts val="750"/>
        </a:spcBef>
        <a:buFont typeface="Arial"/>
        <a:buChar char="•"/>
        <a:defRPr sz="2100">
          <a:solidFill>
            <a:schemeClr val="tx1"/>
          </a:solidFill>
          <a:latin typeface="+mn-lt"/>
          <a:ea typeface="+mn-ea"/>
          <a:cs typeface="+mn-cs"/>
        </a:defRPr>
      </a:lvl1pPr>
      <a:lvl2pPr marL="514350" indent="-171450" algn="l" defTabSz="685800" eaLnBrk="1" hangingPunct="1">
        <a:lnSpc>
          <a:spcPct val="90000"/>
        </a:lnSpc>
        <a:spcBef>
          <a:spcPts val="375"/>
        </a:spcBef>
        <a:buFont typeface="Arial"/>
        <a:buChar char="•"/>
        <a:defRPr sz="1800">
          <a:solidFill>
            <a:schemeClr val="tx1"/>
          </a:solidFill>
          <a:latin typeface="+mn-lt"/>
          <a:ea typeface="+mn-ea"/>
          <a:cs typeface="+mn-cs"/>
        </a:defRPr>
      </a:lvl2pPr>
      <a:lvl3pPr marL="857250" indent="-171450" algn="l" defTabSz="685800" eaLnBrk="1" hangingPunct="1">
        <a:lnSpc>
          <a:spcPct val="90000"/>
        </a:lnSpc>
        <a:spcBef>
          <a:spcPts val="375"/>
        </a:spcBef>
        <a:buFont typeface="Arial"/>
        <a:buChar char="•"/>
        <a:defRPr sz="1500">
          <a:solidFill>
            <a:schemeClr val="tx1"/>
          </a:solidFill>
          <a:latin typeface="+mn-lt"/>
          <a:ea typeface="+mn-ea"/>
          <a:cs typeface="+mn-cs"/>
        </a:defRPr>
      </a:lvl3pPr>
      <a:lvl4pPr marL="1200150" indent="-171450" algn="l" defTabSz="685800" eaLnBrk="1" hangingPunct="1">
        <a:lnSpc>
          <a:spcPct val="90000"/>
        </a:lnSpc>
        <a:spcBef>
          <a:spcPts val="375"/>
        </a:spcBef>
        <a:buFont typeface="Arial"/>
        <a:buChar char="•"/>
        <a:defRPr sz="1350">
          <a:solidFill>
            <a:schemeClr val="tx1"/>
          </a:solidFill>
          <a:latin typeface="+mn-lt"/>
          <a:ea typeface="+mn-ea"/>
          <a:cs typeface="+mn-cs"/>
        </a:defRPr>
      </a:lvl4pPr>
      <a:lvl5pPr marL="1543050" indent="-171450" algn="l" defTabSz="685800" eaLnBrk="1" hangingPunct="1">
        <a:lnSpc>
          <a:spcPct val="90000"/>
        </a:lnSpc>
        <a:spcBef>
          <a:spcPts val="375"/>
        </a:spcBef>
        <a:buFont typeface="Arial"/>
        <a:buChar char="•"/>
        <a:defRPr sz="1350">
          <a:solidFill>
            <a:schemeClr val="tx1"/>
          </a:solidFill>
          <a:latin typeface="+mn-lt"/>
          <a:ea typeface="+mn-ea"/>
          <a:cs typeface="+mn-cs"/>
        </a:defRPr>
      </a:lvl5pPr>
      <a:lvl6pPr marL="1885950" indent="-171450" algn="l" defTabSz="685800" eaLnBrk="1" hangingPunct="1">
        <a:lnSpc>
          <a:spcPct val="90000"/>
        </a:lnSpc>
        <a:spcBef>
          <a:spcPts val="375"/>
        </a:spcBef>
        <a:buFont typeface="Arial"/>
        <a:buChar char="•"/>
        <a:defRPr sz="1350">
          <a:solidFill>
            <a:schemeClr val="tx1"/>
          </a:solidFill>
          <a:latin typeface="+mn-lt"/>
          <a:ea typeface="+mn-ea"/>
          <a:cs typeface="+mn-cs"/>
        </a:defRPr>
      </a:lvl6pPr>
      <a:lvl7pPr marL="2228850" indent="-171450" algn="l" defTabSz="685800" eaLnBrk="1" hangingPunct="1">
        <a:lnSpc>
          <a:spcPct val="90000"/>
        </a:lnSpc>
        <a:spcBef>
          <a:spcPts val="375"/>
        </a:spcBef>
        <a:buFont typeface="Arial"/>
        <a:buChar char="•"/>
        <a:defRPr sz="1350">
          <a:solidFill>
            <a:schemeClr val="tx1"/>
          </a:solidFill>
          <a:latin typeface="+mn-lt"/>
          <a:ea typeface="+mn-ea"/>
          <a:cs typeface="+mn-cs"/>
        </a:defRPr>
      </a:lvl7pPr>
      <a:lvl8pPr marL="2571750" indent="-171450" algn="l" defTabSz="685800" eaLnBrk="1" hangingPunct="1">
        <a:lnSpc>
          <a:spcPct val="90000"/>
        </a:lnSpc>
        <a:spcBef>
          <a:spcPts val="375"/>
        </a:spcBef>
        <a:buFont typeface="Arial"/>
        <a:buChar char="•"/>
        <a:defRPr sz="1350">
          <a:solidFill>
            <a:schemeClr val="tx1"/>
          </a:solidFill>
          <a:latin typeface="+mn-lt"/>
          <a:ea typeface="+mn-ea"/>
          <a:cs typeface="+mn-cs"/>
        </a:defRPr>
      </a:lvl8pPr>
      <a:lvl9pPr marL="2914650" indent="-171450" algn="l" defTabSz="685800" eaLnBrk="1" hangingPunct="1">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eaLnBrk="1" hangingPunct="1">
        <a:defRPr sz="1350">
          <a:solidFill>
            <a:schemeClr val="tx1"/>
          </a:solidFill>
          <a:latin typeface="+mn-lt"/>
          <a:ea typeface="+mn-ea"/>
          <a:cs typeface="+mn-cs"/>
        </a:defRPr>
      </a:lvl1pPr>
      <a:lvl2pPr marL="342900" algn="l" defTabSz="685800" eaLnBrk="1" hangingPunct="1">
        <a:defRPr sz="1350">
          <a:solidFill>
            <a:schemeClr val="tx1"/>
          </a:solidFill>
          <a:latin typeface="+mn-lt"/>
          <a:ea typeface="+mn-ea"/>
          <a:cs typeface="+mn-cs"/>
        </a:defRPr>
      </a:lvl2pPr>
      <a:lvl3pPr marL="685800" algn="l" defTabSz="685800" eaLnBrk="1" hangingPunct="1">
        <a:defRPr sz="1350">
          <a:solidFill>
            <a:schemeClr val="tx1"/>
          </a:solidFill>
          <a:latin typeface="+mn-lt"/>
          <a:ea typeface="+mn-ea"/>
          <a:cs typeface="+mn-cs"/>
        </a:defRPr>
      </a:lvl3pPr>
      <a:lvl4pPr marL="1028700" algn="l" defTabSz="685800" eaLnBrk="1" hangingPunct="1">
        <a:defRPr sz="1350">
          <a:solidFill>
            <a:schemeClr val="tx1"/>
          </a:solidFill>
          <a:latin typeface="+mn-lt"/>
          <a:ea typeface="+mn-ea"/>
          <a:cs typeface="+mn-cs"/>
        </a:defRPr>
      </a:lvl4pPr>
      <a:lvl5pPr marL="1371600" algn="l" defTabSz="685800" eaLnBrk="1" hangingPunct="1">
        <a:defRPr sz="1350">
          <a:solidFill>
            <a:schemeClr val="tx1"/>
          </a:solidFill>
          <a:latin typeface="+mn-lt"/>
          <a:ea typeface="+mn-ea"/>
          <a:cs typeface="+mn-cs"/>
        </a:defRPr>
      </a:lvl5pPr>
      <a:lvl6pPr marL="1714500" algn="l" defTabSz="685800" eaLnBrk="1" hangingPunct="1">
        <a:defRPr sz="1350">
          <a:solidFill>
            <a:schemeClr val="tx1"/>
          </a:solidFill>
          <a:latin typeface="+mn-lt"/>
          <a:ea typeface="+mn-ea"/>
          <a:cs typeface="+mn-cs"/>
        </a:defRPr>
      </a:lvl6pPr>
      <a:lvl7pPr marL="2057400" algn="l" defTabSz="685800" eaLnBrk="1" hangingPunct="1">
        <a:defRPr sz="1350">
          <a:solidFill>
            <a:schemeClr val="tx1"/>
          </a:solidFill>
          <a:latin typeface="+mn-lt"/>
          <a:ea typeface="+mn-ea"/>
          <a:cs typeface="+mn-cs"/>
        </a:defRPr>
      </a:lvl7pPr>
      <a:lvl8pPr marL="2400300" algn="l" defTabSz="685800" eaLnBrk="1" hangingPunct="1">
        <a:defRPr sz="1350">
          <a:solidFill>
            <a:schemeClr val="tx1"/>
          </a:solidFill>
          <a:latin typeface="+mn-lt"/>
          <a:ea typeface="+mn-ea"/>
          <a:cs typeface="+mn-cs"/>
        </a:defRPr>
      </a:lvl8pPr>
      <a:lvl9pPr marL="2743200" algn="l" defTabSz="685800" eaLnBrk="1" hangingPunct="1">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a:extLst>
              <a:ext uri="{FF2B5EF4-FFF2-40B4-BE49-F238E27FC236}">
                <a16:creationId xmlns:a16="http://schemas.microsoft.com/office/drawing/2014/main" id="{09088D5D-26A5-87BB-3680-9CEA8E8A4B51}"/>
              </a:ext>
            </a:extLst>
          </p:cNvPr>
          <p:cNvSpPr>
            <a:spLocks noGrp="1"/>
          </p:cNvSpPr>
          <p:nvPr>
            <p:ph type="ctrTitle"/>
          </p:nvPr>
        </p:nvSpPr>
        <p:spPr>
          <a:xfrm>
            <a:off x="1115616" y="411510"/>
            <a:ext cx="6858000" cy="1790700"/>
          </a:xfrm>
        </p:spPr>
        <p:txBody>
          <a:bodyPr/>
          <a:lstStyle/>
          <a:p>
            <a:r>
              <a:rPr lang="en-GB" dirty="0"/>
              <a:t>Observing with MOSAIC</a:t>
            </a:r>
          </a:p>
        </p:txBody>
      </p:sp>
      <p:sp>
        <p:nvSpPr>
          <p:cNvPr id="5" name="Subtitle 4">
            <a:extLst>
              <a:ext uri="{FF2B5EF4-FFF2-40B4-BE49-F238E27FC236}">
                <a16:creationId xmlns:a16="http://schemas.microsoft.com/office/drawing/2014/main" id="{26233DF5-0D45-B6A9-994E-286A26FC8831}"/>
              </a:ext>
            </a:extLst>
          </p:cNvPr>
          <p:cNvSpPr>
            <a:spLocks noGrp="1"/>
          </p:cNvSpPr>
          <p:nvPr>
            <p:ph type="subTitle" idx="1"/>
          </p:nvPr>
        </p:nvSpPr>
        <p:spPr>
          <a:xfrm>
            <a:off x="1143000" y="2701528"/>
            <a:ext cx="6858000" cy="2174478"/>
          </a:xfrm>
        </p:spPr>
        <p:txBody>
          <a:bodyPr>
            <a:normAutofit fontScale="85000" lnSpcReduction="20000"/>
          </a:bodyPr>
          <a:lstStyle/>
          <a:p>
            <a:r>
              <a:rPr lang="en-GB" b="1" dirty="0"/>
              <a:t>Tim Morris, </a:t>
            </a:r>
            <a:r>
              <a:rPr lang="en-GB" b="0" i="0" dirty="0">
                <a:effectLst/>
              </a:rPr>
              <a:t>David G. Bramall, David King, </a:t>
            </a:r>
            <a:r>
              <a:rPr lang="en-GB" dirty="0"/>
              <a:t>Jennifer King, Nazim Bharmal,</a:t>
            </a:r>
            <a:r>
              <a:rPr lang="en-GB" b="0" i="0" dirty="0">
                <a:effectLst/>
              </a:rPr>
              <a:t> Tim Butterley, Polly Gill, Jurgen Schmoll </a:t>
            </a:r>
            <a:r>
              <a:rPr lang="en-GB" dirty="0">
                <a:solidFill>
                  <a:schemeClr val="bg1">
                    <a:lumMod val="50000"/>
                  </a:schemeClr>
                </a:solidFill>
              </a:rPr>
              <a:t>(Durham)</a:t>
            </a:r>
            <a:endParaRPr lang="en-GB" dirty="0"/>
          </a:p>
          <a:p>
            <a:r>
              <a:rPr lang="en-GB" b="0" i="0" dirty="0">
                <a:effectLst/>
              </a:rPr>
              <a:t>Ian Lewis, Alec York </a:t>
            </a:r>
            <a:r>
              <a:rPr lang="en-GB" b="0" i="0" dirty="0">
                <a:solidFill>
                  <a:schemeClr val="bg1">
                    <a:lumMod val="50000"/>
                  </a:schemeClr>
                </a:solidFill>
                <a:effectLst/>
              </a:rPr>
              <a:t>(Oxford)</a:t>
            </a:r>
          </a:p>
          <a:p>
            <a:r>
              <a:rPr lang="en-GB" b="0" i="0" dirty="0">
                <a:effectLst/>
              </a:rPr>
              <a:t>Gavin Dalton </a:t>
            </a:r>
            <a:r>
              <a:rPr lang="en-GB" b="0" i="0" dirty="0">
                <a:solidFill>
                  <a:schemeClr val="bg1">
                    <a:lumMod val="50000"/>
                  </a:schemeClr>
                </a:solidFill>
                <a:effectLst/>
              </a:rPr>
              <a:t>(Oxford/</a:t>
            </a:r>
            <a:r>
              <a:rPr lang="en-GB" b="0" i="0" dirty="0" err="1">
                <a:solidFill>
                  <a:schemeClr val="bg1">
                    <a:lumMod val="50000"/>
                  </a:schemeClr>
                </a:solidFill>
                <a:effectLst/>
              </a:rPr>
              <a:t>RALSpace</a:t>
            </a:r>
            <a:r>
              <a:rPr lang="en-GB" b="0" i="0" dirty="0">
                <a:solidFill>
                  <a:schemeClr val="bg1">
                    <a:lumMod val="50000"/>
                  </a:schemeClr>
                </a:solidFill>
                <a:effectLst/>
              </a:rPr>
              <a:t>)</a:t>
            </a:r>
          </a:p>
          <a:p>
            <a:r>
              <a:rPr lang="en-GB" b="0" i="0" dirty="0">
                <a:effectLst/>
              </a:rPr>
              <a:t>Jay Stephan, Noah Schwartz, Raziye Artan </a:t>
            </a:r>
            <a:r>
              <a:rPr lang="en-GB" b="0" i="0" dirty="0">
                <a:solidFill>
                  <a:schemeClr val="bg1">
                    <a:lumMod val="50000"/>
                  </a:schemeClr>
                </a:solidFill>
                <a:effectLst/>
              </a:rPr>
              <a:t>(UKATC)</a:t>
            </a:r>
          </a:p>
          <a:p>
            <a:r>
              <a:rPr lang="en-GB" b="0" i="0" dirty="0">
                <a:effectLst/>
              </a:rPr>
              <a:t>Ruben Sanchez-Janssen </a:t>
            </a:r>
            <a:r>
              <a:rPr lang="en-GB" b="0" i="0" dirty="0">
                <a:solidFill>
                  <a:schemeClr val="bg1">
                    <a:lumMod val="50000"/>
                  </a:schemeClr>
                </a:solidFill>
                <a:effectLst/>
              </a:rPr>
              <a:t>(UKATC/Isaac Newton Group)</a:t>
            </a:r>
          </a:p>
          <a:p>
            <a:endParaRPr lang="en-GB" i="1" dirty="0"/>
          </a:p>
          <a:p>
            <a:r>
              <a:rPr lang="en-GB" sz="2200" i="1" dirty="0"/>
              <a:t>And the MOSAIC consortium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52D27-B1C7-49F0-131A-CDEE8050950A}"/>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F1AA676A-7A13-DDE9-0B37-7089389389EA}"/>
              </a:ext>
            </a:extLst>
          </p:cNvPr>
          <p:cNvSpPr/>
          <p:nvPr/>
        </p:nvSpPr>
        <p:spPr>
          <a:xfrm flipH="1">
            <a:off x="2630299" y="874693"/>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7479D4F-2707-160F-5AF1-13C6AE31C976}"/>
              </a:ext>
            </a:extLst>
          </p:cNvPr>
          <p:cNvSpPr/>
          <p:nvPr/>
        </p:nvSpPr>
        <p:spPr>
          <a:xfrm>
            <a:off x="3363285" y="4559578"/>
            <a:ext cx="1610540" cy="669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BF3A787-F59D-9F1B-E064-C57D542165AE}"/>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57C430D8-832C-5D1D-F661-EC60790F9A75}"/>
              </a:ext>
            </a:extLst>
          </p:cNvPr>
          <p:cNvSpPr>
            <a:spLocks noGrp="1"/>
          </p:cNvSpPr>
          <p:nvPr>
            <p:ph type="sldNum" sz="quarter" idx="12"/>
          </p:nvPr>
        </p:nvSpPr>
        <p:spPr/>
        <p:txBody>
          <a:bodyPr/>
          <a:lstStyle/>
          <a:p>
            <a:pPr>
              <a:defRPr/>
            </a:pPr>
            <a:fld id="{67625608-ABD3-46F2-B37C-8C11F883F48C}" type="slidenum">
              <a:rPr lang="en-GB" smtClean="0"/>
              <a:t>10</a:t>
            </a:fld>
            <a:endParaRPr lang="en-GB"/>
          </a:p>
        </p:txBody>
      </p:sp>
      <p:grpSp>
        <p:nvGrpSpPr>
          <p:cNvPr id="13" name="Group 12">
            <a:extLst>
              <a:ext uri="{FF2B5EF4-FFF2-40B4-BE49-F238E27FC236}">
                <a16:creationId xmlns:a16="http://schemas.microsoft.com/office/drawing/2014/main" id="{8DE21268-419D-016B-3894-A2B998171FE7}"/>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0B3E0A3F-D169-6FBF-EBE0-020C0C77589E}"/>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D4D30C-796F-A9D2-B104-52EE5158D17D}"/>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EC1620C-B96C-FE15-2B7A-447C1A717831}"/>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24001829-9599-A4D0-7C78-9F7280EF7FAF}"/>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81E1D-2A3C-B4C4-FFDF-001195478F0A}"/>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F676CEC8-C75A-A6D2-2645-D5105A661C5B}"/>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4EC4FAEC-1DFF-15DB-ED5E-1DDCE86F7CEC}"/>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6B898895-E092-A59F-2B32-6BB200D0BC74}"/>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3B326727-FECF-FC93-2B4F-A3189136F4D6}"/>
                </a:ext>
              </a:extLst>
            </p:cNvPr>
            <p:cNvPicPr>
              <a:picLocks/>
            </p:cNvPicPr>
            <p:nvPr/>
          </p:nvPicPr>
          <p:blipFill rotWithShape="1">
            <a:blip r:embed="rId2"/>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7B985EC0-116F-F390-5D44-74F21A218582}"/>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5CBDF263-EA5D-4515-2093-92CEF1DFA179}"/>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E1E27BA1-4494-F4DC-B2E9-853073390BEF}"/>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BC4BBCA-0E3A-31C1-240F-3E9900ED533A}"/>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3775B0-30BD-91A9-F1C4-DDB9F5FB7C18}"/>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A214CFF7-AA33-B467-98C3-D10A0A3CCAC8}"/>
              </a:ext>
            </a:extLst>
          </p:cNvPr>
          <p:cNvSpPr/>
          <p:nvPr/>
        </p:nvSpPr>
        <p:spPr>
          <a:xfrm>
            <a:off x="3377682" y="877078"/>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317AF13A-F976-2870-F007-802529C8BCFF}"/>
              </a:ext>
            </a:extLst>
          </p:cNvPr>
          <p:cNvSpPr/>
          <p:nvPr/>
        </p:nvSpPr>
        <p:spPr>
          <a:xfrm>
            <a:off x="3377682" y="872308"/>
            <a:ext cx="1596143" cy="3684676"/>
          </a:xfrm>
          <a:prstGeom prst="triangle">
            <a:avLst/>
          </a:pr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E60B0494-B014-BC4D-F509-6902C485FFD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40" t="41544" r="740" b="-1152"/>
          <a:stretch/>
        </p:blipFill>
        <p:spPr bwMode="auto">
          <a:xfrm>
            <a:off x="162504" y="1140882"/>
            <a:ext cx="2284853" cy="1749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BB55C71-A5C8-668D-6507-1DDB60411BB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51243" t="421" r="23534" b="66379"/>
          <a:stretch/>
        </p:blipFill>
        <p:spPr>
          <a:xfrm>
            <a:off x="5994966" y="1096322"/>
            <a:ext cx="2901177" cy="2893869"/>
          </a:xfrm>
          <a:prstGeom prst="rect">
            <a:avLst/>
          </a:prstGeom>
        </p:spPr>
      </p:pic>
      <p:sp>
        <p:nvSpPr>
          <p:cNvPr id="11" name="TextBox 10">
            <a:extLst>
              <a:ext uri="{FF2B5EF4-FFF2-40B4-BE49-F238E27FC236}">
                <a16:creationId xmlns:a16="http://schemas.microsoft.com/office/drawing/2014/main" id="{D9F37A24-DB48-4ADA-42E9-575B74DD8E03}"/>
              </a:ext>
            </a:extLst>
          </p:cNvPr>
          <p:cNvSpPr txBox="1"/>
          <p:nvPr/>
        </p:nvSpPr>
        <p:spPr>
          <a:xfrm>
            <a:off x="6240780" y="3951052"/>
            <a:ext cx="2468946" cy="369332"/>
          </a:xfrm>
          <a:prstGeom prst="rect">
            <a:avLst/>
          </a:prstGeom>
          <a:noFill/>
        </p:spPr>
        <p:txBody>
          <a:bodyPr wrap="none" rtlCol="0">
            <a:spAutoFit/>
          </a:bodyPr>
          <a:lstStyle/>
          <a:p>
            <a:r>
              <a:rPr lang="en-GB" dirty="0"/>
              <a:t>Example Solar AO image</a:t>
            </a:r>
          </a:p>
        </p:txBody>
      </p:sp>
      <p:sp>
        <p:nvSpPr>
          <p:cNvPr id="15" name="TextBox 14">
            <a:extLst>
              <a:ext uri="{FF2B5EF4-FFF2-40B4-BE49-F238E27FC236}">
                <a16:creationId xmlns:a16="http://schemas.microsoft.com/office/drawing/2014/main" id="{8BDA28AA-B5E4-32DE-9674-DE5E228DD22A}"/>
              </a:ext>
            </a:extLst>
          </p:cNvPr>
          <p:cNvSpPr txBox="1"/>
          <p:nvPr/>
        </p:nvSpPr>
        <p:spPr>
          <a:xfrm>
            <a:off x="6535448" y="4253853"/>
            <a:ext cx="1780968" cy="246221"/>
          </a:xfrm>
          <a:prstGeom prst="rect">
            <a:avLst/>
          </a:prstGeom>
          <a:noFill/>
        </p:spPr>
        <p:txBody>
          <a:bodyPr wrap="square">
            <a:spAutoFit/>
          </a:bodyPr>
          <a:lstStyle/>
          <a:p>
            <a:r>
              <a:rPr lang="en-GB" sz="1000" dirty="0"/>
              <a:t>Schmidt et al, A&amp;A 597 (2017)</a:t>
            </a:r>
          </a:p>
        </p:txBody>
      </p:sp>
      <p:sp>
        <p:nvSpPr>
          <p:cNvPr id="26" name="TextBox 25">
            <a:extLst>
              <a:ext uri="{FF2B5EF4-FFF2-40B4-BE49-F238E27FC236}">
                <a16:creationId xmlns:a16="http://schemas.microsoft.com/office/drawing/2014/main" id="{26C65F47-4CB2-62CE-DA49-6D5B6FC8094B}"/>
              </a:ext>
            </a:extLst>
          </p:cNvPr>
          <p:cNvSpPr txBox="1"/>
          <p:nvPr/>
        </p:nvSpPr>
        <p:spPr>
          <a:xfrm>
            <a:off x="6313673" y="341428"/>
            <a:ext cx="2263761" cy="584775"/>
          </a:xfrm>
          <a:prstGeom prst="rect">
            <a:avLst/>
          </a:prstGeom>
          <a:noFill/>
        </p:spPr>
        <p:txBody>
          <a:bodyPr wrap="none" rtlCol="0">
            <a:spAutoFit/>
          </a:bodyPr>
          <a:lstStyle/>
          <a:p>
            <a:pPr algn="ctr"/>
            <a:r>
              <a:rPr lang="en-GB" dirty="0"/>
              <a:t>Classical AO</a:t>
            </a:r>
          </a:p>
          <a:p>
            <a:pPr algn="ctr"/>
            <a:r>
              <a:rPr lang="en-GB" sz="1400" dirty="0"/>
              <a:t>(HARMONI/MICADO/METIS)</a:t>
            </a:r>
          </a:p>
        </p:txBody>
      </p:sp>
    </p:spTree>
    <p:extLst>
      <p:ext uri="{BB962C8B-B14F-4D97-AF65-F5344CB8AC3E}">
        <p14:creationId xmlns:p14="http://schemas.microsoft.com/office/powerpoint/2010/main" val="2299312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2227D3-27E3-82EA-71BE-D5361F829EDB}"/>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CE361EF2-1890-EA58-FB27-BB986999C6C8}"/>
              </a:ext>
            </a:extLst>
          </p:cNvPr>
          <p:cNvSpPr/>
          <p:nvPr/>
        </p:nvSpPr>
        <p:spPr>
          <a:xfrm flipH="1">
            <a:off x="2630299" y="874693"/>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8ECDDF1-E0A2-3DFF-A84F-B403726AF7CD}"/>
              </a:ext>
            </a:extLst>
          </p:cNvPr>
          <p:cNvSpPr/>
          <p:nvPr/>
        </p:nvSpPr>
        <p:spPr>
          <a:xfrm>
            <a:off x="3363285" y="4559578"/>
            <a:ext cx="1610540" cy="669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055926-4BA6-FD09-1748-F585D8BE9960}"/>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77162524-09B7-3DB6-CFD3-B7F18F9BCEEC}"/>
              </a:ext>
            </a:extLst>
          </p:cNvPr>
          <p:cNvSpPr>
            <a:spLocks noGrp="1"/>
          </p:cNvSpPr>
          <p:nvPr>
            <p:ph type="sldNum" sz="quarter" idx="12"/>
          </p:nvPr>
        </p:nvSpPr>
        <p:spPr/>
        <p:txBody>
          <a:bodyPr/>
          <a:lstStyle/>
          <a:p>
            <a:pPr>
              <a:defRPr/>
            </a:pPr>
            <a:fld id="{67625608-ABD3-46F2-B37C-8C11F883F48C}" type="slidenum">
              <a:rPr lang="en-GB" smtClean="0"/>
              <a:t>11</a:t>
            </a:fld>
            <a:endParaRPr lang="en-GB"/>
          </a:p>
        </p:txBody>
      </p:sp>
      <p:grpSp>
        <p:nvGrpSpPr>
          <p:cNvPr id="13" name="Group 12">
            <a:extLst>
              <a:ext uri="{FF2B5EF4-FFF2-40B4-BE49-F238E27FC236}">
                <a16:creationId xmlns:a16="http://schemas.microsoft.com/office/drawing/2014/main" id="{944FD37B-D331-9E30-8416-D048B6D9D0E9}"/>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560B6332-0962-65F4-E81F-FA3DE0310C67}"/>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19D7B1-7BE2-7D2F-A6E4-186A5D208C62}"/>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79B51C8-84F7-CD76-C93A-B1220AD51A52}"/>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612B6931-0F02-F158-67B2-8F132C92896B}"/>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B54BBA-3B57-BDCB-7C1A-511EA6D6CD2E}"/>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6C543BE6-90DD-1BBA-94CA-2D8C74C98432}"/>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7C927DF9-E523-D125-004F-F6397D58424E}"/>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DD90584C-FCD4-75BB-0839-D2E9A8ADC60A}"/>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F1C74E25-7112-BAFE-E100-271373828242}"/>
                </a:ext>
              </a:extLst>
            </p:cNvPr>
            <p:cNvPicPr>
              <a:picLocks/>
            </p:cNvPicPr>
            <p:nvPr/>
          </p:nvPicPr>
          <p:blipFill rotWithShape="1">
            <a:blip r:embed="rId2"/>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7F76DFD6-9422-8FE5-9C8D-2942E9101E54}"/>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849DCA3C-F2B8-267D-244E-074F1EC69BDB}"/>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4203D927-C41C-6BD1-2688-A0AA779A08EB}"/>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7F16C8B-7BD9-D117-4FED-A7047FBA2971}"/>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139AC7-A675-DA12-88CB-B771AA588BB9}"/>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95382FBF-9FBD-D62A-FFAF-CE085E495707}"/>
              </a:ext>
            </a:extLst>
          </p:cNvPr>
          <p:cNvSpPr/>
          <p:nvPr/>
        </p:nvSpPr>
        <p:spPr>
          <a:xfrm>
            <a:off x="3377682" y="877078"/>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7C0101A9-7D2E-FC27-BAB8-35F382ACE74F}"/>
              </a:ext>
            </a:extLst>
          </p:cNvPr>
          <p:cNvSpPr/>
          <p:nvPr/>
        </p:nvSpPr>
        <p:spPr>
          <a:xfrm>
            <a:off x="3377682" y="872308"/>
            <a:ext cx="1596143" cy="3684676"/>
          </a:xfrm>
          <a:prstGeom prst="triangle">
            <a:avLst/>
          </a:pr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EDEC3B4C-0F00-8B88-48D1-4BC46D4B0C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40" t="41544" r="740" b="-1152"/>
          <a:stretch/>
        </p:blipFill>
        <p:spPr bwMode="auto">
          <a:xfrm>
            <a:off x="162504" y="1140882"/>
            <a:ext cx="2284853" cy="1749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0A970F-51D4-F028-88AB-8EF8AE275F1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81" t="421" r="74858" b="66379"/>
          <a:stretch/>
        </p:blipFill>
        <p:spPr>
          <a:xfrm>
            <a:off x="5994966" y="1096322"/>
            <a:ext cx="2901177" cy="2893869"/>
          </a:xfrm>
          <a:prstGeom prst="rect">
            <a:avLst/>
          </a:prstGeom>
        </p:spPr>
      </p:pic>
      <p:sp>
        <p:nvSpPr>
          <p:cNvPr id="11" name="TextBox 10">
            <a:extLst>
              <a:ext uri="{FF2B5EF4-FFF2-40B4-BE49-F238E27FC236}">
                <a16:creationId xmlns:a16="http://schemas.microsoft.com/office/drawing/2014/main" id="{C5696AC8-7951-2EF8-B0C5-C3990CD18D1C}"/>
              </a:ext>
            </a:extLst>
          </p:cNvPr>
          <p:cNvSpPr txBox="1"/>
          <p:nvPr/>
        </p:nvSpPr>
        <p:spPr>
          <a:xfrm>
            <a:off x="6240780" y="3951052"/>
            <a:ext cx="2468946" cy="369332"/>
          </a:xfrm>
          <a:prstGeom prst="rect">
            <a:avLst/>
          </a:prstGeom>
          <a:noFill/>
        </p:spPr>
        <p:txBody>
          <a:bodyPr wrap="none" rtlCol="0">
            <a:spAutoFit/>
          </a:bodyPr>
          <a:lstStyle/>
          <a:p>
            <a:r>
              <a:rPr lang="en-GB" dirty="0"/>
              <a:t>Example Solar AO image</a:t>
            </a:r>
          </a:p>
        </p:txBody>
      </p:sp>
      <p:sp>
        <p:nvSpPr>
          <p:cNvPr id="15" name="TextBox 14">
            <a:extLst>
              <a:ext uri="{FF2B5EF4-FFF2-40B4-BE49-F238E27FC236}">
                <a16:creationId xmlns:a16="http://schemas.microsoft.com/office/drawing/2014/main" id="{E7F928E3-5941-12BD-2797-0CFB205A5011}"/>
              </a:ext>
            </a:extLst>
          </p:cNvPr>
          <p:cNvSpPr txBox="1"/>
          <p:nvPr/>
        </p:nvSpPr>
        <p:spPr>
          <a:xfrm>
            <a:off x="6535448" y="4253853"/>
            <a:ext cx="1780968" cy="246221"/>
          </a:xfrm>
          <a:prstGeom prst="rect">
            <a:avLst/>
          </a:prstGeom>
          <a:noFill/>
        </p:spPr>
        <p:txBody>
          <a:bodyPr wrap="square">
            <a:spAutoFit/>
          </a:bodyPr>
          <a:lstStyle/>
          <a:p>
            <a:r>
              <a:rPr lang="en-GB" sz="1000" dirty="0"/>
              <a:t>Schmidt et al, A&amp;A 597 (2017)</a:t>
            </a:r>
          </a:p>
        </p:txBody>
      </p:sp>
      <p:sp>
        <p:nvSpPr>
          <p:cNvPr id="3" name="TextBox 2">
            <a:extLst>
              <a:ext uri="{FF2B5EF4-FFF2-40B4-BE49-F238E27FC236}">
                <a16:creationId xmlns:a16="http://schemas.microsoft.com/office/drawing/2014/main" id="{B9290B7E-5FE6-77BF-8D26-FE4F651E9E7A}"/>
              </a:ext>
            </a:extLst>
          </p:cNvPr>
          <p:cNvSpPr txBox="1"/>
          <p:nvPr/>
        </p:nvSpPr>
        <p:spPr>
          <a:xfrm>
            <a:off x="6433097" y="341428"/>
            <a:ext cx="2024913" cy="584775"/>
          </a:xfrm>
          <a:prstGeom prst="rect">
            <a:avLst/>
          </a:prstGeom>
          <a:noFill/>
        </p:spPr>
        <p:txBody>
          <a:bodyPr wrap="none" rtlCol="0">
            <a:spAutoFit/>
          </a:bodyPr>
          <a:lstStyle/>
          <a:p>
            <a:pPr algn="ctr"/>
            <a:r>
              <a:rPr lang="en-GB" dirty="0"/>
              <a:t>Multi-conjugate AO</a:t>
            </a:r>
          </a:p>
          <a:p>
            <a:pPr algn="ctr"/>
            <a:r>
              <a:rPr lang="en-GB" sz="1400" dirty="0"/>
              <a:t>(MORFEO)</a:t>
            </a:r>
          </a:p>
        </p:txBody>
      </p:sp>
    </p:spTree>
    <p:extLst>
      <p:ext uri="{BB962C8B-B14F-4D97-AF65-F5344CB8AC3E}">
        <p14:creationId xmlns:p14="http://schemas.microsoft.com/office/powerpoint/2010/main" val="160035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456F-5A8C-C186-CF0C-18BA82666E62}"/>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1D545483-8404-FD59-956B-B9CE38E7A718}"/>
              </a:ext>
            </a:extLst>
          </p:cNvPr>
          <p:cNvSpPr/>
          <p:nvPr/>
        </p:nvSpPr>
        <p:spPr>
          <a:xfrm flipH="1">
            <a:off x="2630299" y="874693"/>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BCDF51B-CECC-D4EB-C930-DE81A5BD8828}"/>
              </a:ext>
            </a:extLst>
          </p:cNvPr>
          <p:cNvSpPr/>
          <p:nvPr/>
        </p:nvSpPr>
        <p:spPr>
          <a:xfrm>
            <a:off x="3363285" y="4559578"/>
            <a:ext cx="1610540" cy="669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4B2FFF-6719-8D36-9B8B-55D60B616001}"/>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C3FEBDC9-F25D-14B1-2107-D9FD831638C4}"/>
              </a:ext>
            </a:extLst>
          </p:cNvPr>
          <p:cNvSpPr>
            <a:spLocks noGrp="1"/>
          </p:cNvSpPr>
          <p:nvPr>
            <p:ph type="sldNum" sz="quarter" idx="12"/>
          </p:nvPr>
        </p:nvSpPr>
        <p:spPr/>
        <p:txBody>
          <a:bodyPr/>
          <a:lstStyle/>
          <a:p>
            <a:pPr>
              <a:defRPr/>
            </a:pPr>
            <a:fld id="{67625608-ABD3-46F2-B37C-8C11F883F48C}" type="slidenum">
              <a:rPr lang="en-GB" smtClean="0"/>
              <a:t>12</a:t>
            </a:fld>
            <a:endParaRPr lang="en-GB"/>
          </a:p>
        </p:txBody>
      </p:sp>
      <p:grpSp>
        <p:nvGrpSpPr>
          <p:cNvPr id="13" name="Group 12">
            <a:extLst>
              <a:ext uri="{FF2B5EF4-FFF2-40B4-BE49-F238E27FC236}">
                <a16:creationId xmlns:a16="http://schemas.microsoft.com/office/drawing/2014/main" id="{76EEDC41-9CB5-A763-B9B3-14C3AE27FE92}"/>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09D73BCB-2DFD-99D7-7413-01B8C6066A83}"/>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9B0838-3754-98D9-5F4A-C40DF5EA26E0}"/>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8264A7A-E509-EC8F-E37F-17BFFC2198FF}"/>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8592DA12-A2EF-FA04-30FA-0739079C488E}"/>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66E5E8-4BE6-BE17-550E-2B8424A3BD5C}"/>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55A5721E-C681-F455-D1EB-10678C00DBEB}"/>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3876176E-CD1C-E709-4FD7-723F17B8B21A}"/>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AEAD7283-D460-2EEA-EAB8-7AE8EAC751CA}"/>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AB93B76F-9442-7510-4EAF-7E63942719BA}"/>
                </a:ext>
              </a:extLst>
            </p:cNvPr>
            <p:cNvPicPr>
              <a:picLocks/>
            </p:cNvPicPr>
            <p:nvPr/>
          </p:nvPicPr>
          <p:blipFill rotWithShape="1">
            <a:blip r:embed="rId2"/>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253F06AE-5380-E94A-2899-BDA4423C24E8}"/>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DEFC4756-5D5B-4E6D-B14E-C02BCFF93CBD}"/>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A710C3D5-C7E9-BB6D-EFF4-389C7BB25B21}"/>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4E9B15-071B-39B2-AB30-04C5CD86AC45}"/>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BFDFB30-1F46-7477-C2CF-C664D6179DAC}"/>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C9E82640-4D1E-4A5F-AC54-A08EDED93FFE}"/>
              </a:ext>
            </a:extLst>
          </p:cNvPr>
          <p:cNvSpPr/>
          <p:nvPr/>
        </p:nvSpPr>
        <p:spPr>
          <a:xfrm>
            <a:off x="3377682" y="877078"/>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A64E7110-2B1C-76A0-4847-3D3D3828E5CE}"/>
              </a:ext>
            </a:extLst>
          </p:cNvPr>
          <p:cNvSpPr/>
          <p:nvPr/>
        </p:nvSpPr>
        <p:spPr>
          <a:xfrm>
            <a:off x="3377682" y="872308"/>
            <a:ext cx="1596143" cy="3684676"/>
          </a:xfrm>
          <a:prstGeom prst="triangle">
            <a:avLst/>
          </a:pr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C002502D-815D-6532-1820-35C21B3D9BE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40" t="41544" r="740" b="-1152"/>
          <a:stretch/>
        </p:blipFill>
        <p:spPr bwMode="auto">
          <a:xfrm>
            <a:off x="162504" y="1140882"/>
            <a:ext cx="2284853" cy="1749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F827CE7-F3BB-0B32-01F3-03CFF2AC8B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5693" t="290" r="49084" b="66510"/>
          <a:stretch/>
        </p:blipFill>
        <p:spPr>
          <a:xfrm>
            <a:off x="5994966" y="1096322"/>
            <a:ext cx="2901177" cy="2893869"/>
          </a:xfrm>
          <a:prstGeom prst="rect">
            <a:avLst/>
          </a:prstGeom>
        </p:spPr>
      </p:pic>
      <p:sp>
        <p:nvSpPr>
          <p:cNvPr id="11" name="TextBox 10">
            <a:extLst>
              <a:ext uri="{FF2B5EF4-FFF2-40B4-BE49-F238E27FC236}">
                <a16:creationId xmlns:a16="http://schemas.microsoft.com/office/drawing/2014/main" id="{9787E95E-C7D3-E349-5616-922A95B37540}"/>
              </a:ext>
            </a:extLst>
          </p:cNvPr>
          <p:cNvSpPr txBox="1"/>
          <p:nvPr/>
        </p:nvSpPr>
        <p:spPr>
          <a:xfrm>
            <a:off x="6240780" y="3951052"/>
            <a:ext cx="2468946" cy="369332"/>
          </a:xfrm>
          <a:prstGeom prst="rect">
            <a:avLst/>
          </a:prstGeom>
          <a:noFill/>
        </p:spPr>
        <p:txBody>
          <a:bodyPr wrap="none" rtlCol="0">
            <a:spAutoFit/>
          </a:bodyPr>
          <a:lstStyle/>
          <a:p>
            <a:r>
              <a:rPr lang="en-GB" dirty="0"/>
              <a:t>Example Solar AO image</a:t>
            </a:r>
          </a:p>
        </p:txBody>
      </p:sp>
      <p:sp>
        <p:nvSpPr>
          <p:cNvPr id="15" name="TextBox 14">
            <a:extLst>
              <a:ext uri="{FF2B5EF4-FFF2-40B4-BE49-F238E27FC236}">
                <a16:creationId xmlns:a16="http://schemas.microsoft.com/office/drawing/2014/main" id="{92FD2D1F-7FF1-D06E-FF92-816A23452A37}"/>
              </a:ext>
            </a:extLst>
          </p:cNvPr>
          <p:cNvSpPr txBox="1"/>
          <p:nvPr/>
        </p:nvSpPr>
        <p:spPr>
          <a:xfrm>
            <a:off x="6535448" y="4253853"/>
            <a:ext cx="1780968" cy="246221"/>
          </a:xfrm>
          <a:prstGeom prst="rect">
            <a:avLst/>
          </a:prstGeom>
          <a:noFill/>
        </p:spPr>
        <p:txBody>
          <a:bodyPr wrap="square">
            <a:spAutoFit/>
          </a:bodyPr>
          <a:lstStyle/>
          <a:p>
            <a:r>
              <a:rPr lang="en-GB" sz="1000" dirty="0"/>
              <a:t>Schmidt et al, A&amp;A 597 (2017)</a:t>
            </a:r>
          </a:p>
        </p:txBody>
      </p:sp>
      <p:sp>
        <p:nvSpPr>
          <p:cNvPr id="3" name="TextBox 2">
            <a:extLst>
              <a:ext uri="{FF2B5EF4-FFF2-40B4-BE49-F238E27FC236}">
                <a16:creationId xmlns:a16="http://schemas.microsoft.com/office/drawing/2014/main" id="{B35F59DF-3F2D-0248-FE67-D0B9FA424F30}"/>
              </a:ext>
            </a:extLst>
          </p:cNvPr>
          <p:cNvSpPr txBox="1"/>
          <p:nvPr/>
        </p:nvSpPr>
        <p:spPr>
          <a:xfrm>
            <a:off x="6546910" y="341428"/>
            <a:ext cx="1797287" cy="584775"/>
          </a:xfrm>
          <a:prstGeom prst="rect">
            <a:avLst/>
          </a:prstGeom>
          <a:noFill/>
        </p:spPr>
        <p:txBody>
          <a:bodyPr wrap="none" rtlCol="0">
            <a:spAutoFit/>
          </a:bodyPr>
          <a:lstStyle/>
          <a:p>
            <a:pPr algn="ctr"/>
            <a:r>
              <a:rPr lang="en-GB" dirty="0"/>
              <a:t>Ground Layer AO</a:t>
            </a:r>
          </a:p>
          <a:p>
            <a:pPr algn="ctr"/>
            <a:r>
              <a:rPr lang="en-GB" sz="1400" dirty="0"/>
              <a:t>(MOSAIC)</a:t>
            </a:r>
          </a:p>
        </p:txBody>
      </p:sp>
    </p:spTree>
    <p:extLst>
      <p:ext uri="{BB962C8B-B14F-4D97-AF65-F5344CB8AC3E}">
        <p14:creationId xmlns:p14="http://schemas.microsoft.com/office/powerpoint/2010/main" val="448066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8428-D2AB-0A41-B2B5-C149A21CF190}"/>
              </a:ext>
            </a:extLst>
          </p:cNvPr>
          <p:cNvSpPr>
            <a:spLocks noGrp="1"/>
          </p:cNvSpPr>
          <p:nvPr>
            <p:ph type="title"/>
          </p:nvPr>
        </p:nvSpPr>
        <p:spPr/>
        <p:txBody>
          <a:bodyPr/>
          <a:lstStyle/>
          <a:p>
            <a:r>
              <a:rPr lang="en-GB" dirty="0"/>
              <a:t>Field of view comparison</a:t>
            </a:r>
          </a:p>
        </p:txBody>
      </p:sp>
      <p:sp>
        <p:nvSpPr>
          <p:cNvPr id="4" name="Footer Placeholder 3">
            <a:extLst>
              <a:ext uri="{FF2B5EF4-FFF2-40B4-BE49-F238E27FC236}">
                <a16:creationId xmlns:a16="http://schemas.microsoft.com/office/drawing/2014/main" id="{ADB47285-3515-A4B0-4A4B-4551AB081B57}"/>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219DE9F0-1BA2-FBD7-84E8-DF050FA1A368}"/>
              </a:ext>
            </a:extLst>
          </p:cNvPr>
          <p:cNvSpPr>
            <a:spLocks noGrp="1"/>
          </p:cNvSpPr>
          <p:nvPr>
            <p:ph type="sldNum" sz="quarter" idx="12"/>
          </p:nvPr>
        </p:nvSpPr>
        <p:spPr/>
        <p:txBody>
          <a:bodyPr/>
          <a:lstStyle/>
          <a:p>
            <a:pPr>
              <a:defRPr/>
            </a:pPr>
            <a:fld id="{67625608-ABD3-46F2-B37C-8C11F883F48C}" type="slidenum">
              <a:rPr lang="en-GB" smtClean="0"/>
              <a:t>13</a:t>
            </a:fld>
            <a:endParaRPr lang="en-GB"/>
          </a:p>
        </p:txBody>
      </p:sp>
      <p:pic>
        <p:nvPicPr>
          <p:cNvPr id="6" name="Picture 5" descr="A diagram of a circular object&#10;&#10;AI-generated content may be incorrect.">
            <a:extLst>
              <a:ext uri="{FF2B5EF4-FFF2-40B4-BE49-F238E27FC236}">
                <a16:creationId xmlns:a16="http://schemas.microsoft.com/office/drawing/2014/main" id="{4C0EB587-61CC-5BC5-FC46-74D3E31A4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17349"/>
            <a:ext cx="4464496" cy="3920271"/>
          </a:xfrm>
          <a:prstGeom prst="rect">
            <a:avLst/>
          </a:prstGeom>
        </p:spPr>
      </p:pic>
      <p:sp>
        <p:nvSpPr>
          <p:cNvPr id="8" name="Oval 7">
            <a:extLst>
              <a:ext uri="{FF2B5EF4-FFF2-40B4-BE49-F238E27FC236}">
                <a16:creationId xmlns:a16="http://schemas.microsoft.com/office/drawing/2014/main" id="{64D4B2AA-84F7-0459-021D-61A9B7CFAB37}"/>
              </a:ext>
            </a:extLst>
          </p:cNvPr>
          <p:cNvSpPr/>
          <p:nvPr/>
        </p:nvSpPr>
        <p:spPr>
          <a:xfrm rot="5189005">
            <a:off x="1441274" y="1618985"/>
            <a:ext cx="2330914" cy="2616976"/>
          </a:xfrm>
          <a:prstGeom prst="ellipse">
            <a:avLst/>
          </a:prstGeom>
          <a:solidFill>
            <a:srgbClr val="FFFF00">
              <a:alpha val="47843"/>
            </a:srgbClr>
          </a:solidFill>
          <a:ln w="28575">
            <a:solidFill>
              <a:srgbClr val="F7FF8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2" name="Parallelogram 11">
            <a:extLst>
              <a:ext uri="{FF2B5EF4-FFF2-40B4-BE49-F238E27FC236}">
                <a16:creationId xmlns:a16="http://schemas.microsoft.com/office/drawing/2014/main" id="{304D263A-4AD9-8FC6-CB08-155FD40D224E}"/>
              </a:ext>
            </a:extLst>
          </p:cNvPr>
          <p:cNvSpPr/>
          <p:nvPr/>
        </p:nvSpPr>
        <p:spPr>
          <a:xfrm rot="1185279">
            <a:off x="2440928" y="2740933"/>
            <a:ext cx="329646" cy="294009"/>
          </a:xfrm>
          <a:prstGeom prst="parallelogram">
            <a:avLst>
              <a:gd name="adj" fmla="val 14462"/>
            </a:avLst>
          </a:prstGeom>
          <a:solidFill>
            <a:srgbClr val="FF9900">
              <a:alpha val="47843"/>
            </a:srgbClr>
          </a:solidFill>
          <a:ln w="190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8C5A74F1-238F-7524-301E-B4BFC067A4CD}"/>
              </a:ext>
            </a:extLst>
          </p:cNvPr>
          <p:cNvCxnSpPr>
            <a:cxnSpLocks/>
          </p:cNvCxnSpPr>
          <p:nvPr/>
        </p:nvCxnSpPr>
        <p:spPr>
          <a:xfrm>
            <a:off x="2810561" y="2931790"/>
            <a:ext cx="2481519"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3E57C0-DDB1-BC52-BA4D-E71B225D8EA3}"/>
              </a:ext>
            </a:extLst>
          </p:cNvPr>
          <p:cNvCxnSpPr>
            <a:cxnSpLocks/>
          </p:cNvCxnSpPr>
          <p:nvPr/>
        </p:nvCxnSpPr>
        <p:spPr>
          <a:xfrm flipV="1">
            <a:off x="3851920" y="1779662"/>
            <a:ext cx="1561646"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2D84FD-76A3-6D8B-F9BE-A3173EE40158}"/>
              </a:ext>
            </a:extLst>
          </p:cNvPr>
          <p:cNvSpPr txBox="1"/>
          <p:nvPr/>
        </p:nvSpPr>
        <p:spPr>
          <a:xfrm>
            <a:off x="5383190" y="3140618"/>
            <a:ext cx="1561646" cy="923330"/>
          </a:xfrm>
          <a:prstGeom prst="rect">
            <a:avLst/>
          </a:prstGeom>
          <a:noFill/>
        </p:spPr>
        <p:txBody>
          <a:bodyPr wrap="none" rtlCol="0">
            <a:spAutoFit/>
          </a:bodyPr>
          <a:lstStyle/>
          <a:p>
            <a:r>
              <a:rPr lang="en-GB" b="1" dirty="0"/>
              <a:t>MICADO</a:t>
            </a:r>
          </a:p>
          <a:p>
            <a:r>
              <a:rPr lang="en-GB" dirty="0"/>
              <a:t>1’ field of view</a:t>
            </a:r>
          </a:p>
          <a:p>
            <a:r>
              <a:rPr lang="en-GB" dirty="0"/>
              <a:t>4mas pixels</a:t>
            </a:r>
          </a:p>
        </p:txBody>
      </p:sp>
      <p:pic>
        <p:nvPicPr>
          <p:cNvPr id="26" name="Content Placeholder 13">
            <a:extLst>
              <a:ext uri="{FF2B5EF4-FFF2-40B4-BE49-F238E27FC236}">
                <a16:creationId xmlns:a16="http://schemas.microsoft.com/office/drawing/2014/main" id="{557A6E8A-DC2A-1DF8-B7D9-DCFB6CA44571}"/>
              </a:ext>
            </a:extLst>
          </p:cNvPr>
          <p:cNvPicPr>
            <a:picLocks noGrp="1" noChangeAspect="1"/>
          </p:cNvPicPr>
          <p:nvPr>
            <p:ph idx="1"/>
          </p:nvPr>
        </p:nvPicPr>
        <p:blipFill>
          <a:blip r:embed="rId3"/>
          <a:srcRect l="37847" t="69732" r="48947" b="1350"/>
          <a:stretch/>
        </p:blipFill>
        <p:spPr>
          <a:xfrm>
            <a:off x="7205400" y="3021339"/>
            <a:ext cx="1152128" cy="1195313"/>
          </a:xfrm>
          <a:prstGeom prst="rect">
            <a:avLst/>
          </a:prstGeom>
        </p:spPr>
      </p:pic>
      <p:sp>
        <p:nvSpPr>
          <p:cNvPr id="27" name="TextBox 26">
            <a:extLst>
              <a:ext uri="{FF2B5EF4-FFF2-40B4-BE49-F238E27FC236}">
                <a16:creationId xmlns:a16="http://schemas.microsoft.com/office/drawing/2014/main" id="{22039F58-B159-079F-33A1-62EA4908F955}"/>
              </a:ext>
            </a:extLst>
          </p:cNvPr>
          <p:cNvSpPr txBox="1"/>
          <p:nvPr/>
        </p:nvSpPr>
        <p:spPr>
          <a:xfrm>
            <a:off x="5413566" y="1170574"/>
            <a:ext cx="1938351" cy="1200329"/>
          </a:xfrm>
          <a:prstGeom prst="rect">
            <a:avLst/>
          </a:prstGeom>
          <a:noFill/>
        </p:spPr>
        <p:txBody>
          <a:bodyPr wrap="none" rtlCol="0">
            <a:spAutoFit/>
          </a:bodyPr>
          <a:lstStyle/>
          <a:p>
            <a:r>
              <a:rPr lang="en-GB" b="1" dirty="0"/>
              <a:t>MOSAIC</a:t>
            </a:r>
          </a:p>
          <a:p>
            <a:r>
              <a:rPr lang="en-GB" dirty="0"/>
              <a:t>8’ field of view</a:t>
            </a:r>
          </a:p>
          <a:p>
            <a:r>
              <a:rPr lang="en-GB" dirty="0"/>
              <a:t>600mas apertures</a:t>
            </a:r>
          </a:p>
          <a:p>
            <a:r>
              <a:rPr lang="en-GB" dirty="0"/>
              <a:t>300 objects</a:t>
            </a:r>
          </a:p>
        </p:txBody>
      </p:sp>
      <p:pic>
        <p:nvPicPr>
          <p:cNvPr id="29" name="Content Placeholder 13">
            <a:extLst>
              <a:ext uri="{FF2B5EF4-FFF2-40B4-BE49-F238E27FC236}">
                <a16:creationId xmlns:a16="http://schemas.microsoft.com/office/drawing/2014/main" id="{DF6AD33D-D93C-DD36-FBCA-26B8A4A93CB2}"/>
              </a:ext>
            </a:extLst>
          </p:cNvPr>
          <p:cNvPicPr>
            <a:picLocks noChangeAspect="1"/>
          </p:cNvPicPr>
          <p:nvPr/>
        </p:nvPicPr>
        <p:blipFill>
          <a:blip r:embed="rId3"/>
          <a:srcRect l="69407" t="69767" r="17387" b="1315"/>
          <a:stretch/>
        </p:blipFill>
        <p:spPr bwMode="auto">
          <a:xfrm>
            <a:off x="7218648" y="1232421"/>
            <a:ext cx="1152128" cy="1195313"/>
          </a:xfrm>
          <a:prstGeom prst="rect">
            <a:avLst/>
          </a:prstGeom>
        </p:spPr>
      </p:pic>
      <p:sp>
        <p:nvSpPr>
          <p:cNvPr id="30" name="TextBox 29">
            <a:extLst>
              <a:ext uri="{FF2B5EF4-FFF2-40B4-BE49-F238E27FC236}">
                <a16:creationId xmlns:a16="http://schemas.microsoft.com/office/drawing/2014/main" id="{7592D341-E3BC-2492-BF86-4A5FD75B3DD3}"/>
              </a:ext>
            </a:extLst>
          </p:cNvPr>
          <p:cNvSpPr txBox="1"/>
          <p:nvPr/>
        </p:nvSpPr>
        <p:spPr>
          <a:xfrm>
            <a:off x="7249956" y="646045"/>
            <a:ext cx="1120820" cy="600164"/>
          </a:xfrm>
          <a:prstGeom prst="rect">
            <a:avLst/>
          </a:prstGeom>
          <a:noFill/>
        </p:spPr>
        <p:txBody>
          <a:bodyPr wrap="none" rtlCol="0">
            <a:spAutoFit/>
          </a:bodyPr>
          <a:lstStyle/>
          <a:p>
            <a:pPr algn="ctr"/>
            <a:r>
              <a:rPr lang="en-GB" sz="1100" dirty="0"/>
              <a:t>ELT 1650nm PSF</a:t>
            </a:r>
          </a:p>
          <a:p>
            <a:pPr algn="ctr"/>
            <a:r>
              <a:rPr lang="en-GB" sz="1100" dirty="0"/>
              <a:t>Log-scaled</a:t>
            </a:r>
          </a:p>
          <a:p>
            <a:pPr algn="ctr"/>
            <a:r>
              <a:rPr lang="en-GB" sz="1100" dirty="0"/>
              <a:t>1” box size</a:t>
            </a:r>
          </a:p>
        </p:txBody>
      </p:sp>
      <p:sp>
        <p:nvSpPr>
          <p:cNvPr id="32" name="TextBox 31">
            <a:extLst>
              <a:ext uri="{FF2B5EF4-FFF2-40B4-BE49-F238E27FC236}">
                <a16:creationId xmlns:a16="http://schemas.microsoft.com/office/drawing/2014/main" id="{68C0B901-08B2-9BAD-27E3-DEDF6F1DC288}"/>
              </a:ext>
            </a:extLst>
          </p:cNvPr>
          <p:cNvSpPr txBox="1"/>
          <p:nvPr/>
        </p:nvSpPr>
        <p:spPr>
          <a:xfrm>
            <a:off x="6825536" y="2397293"/>
            <a:ext cx="1938351" cy="261610"/>
          </a:xfrm>
          <a:prstGeom prst="rect">
            <a:avLst/>
          </a:prstGeom>
          <a:noFill/>
        </p:spPr>
        <p:txBody>
          <a:bodyPr wrap="square" rtlCol="0">
            <a:spAutoFit/>
          </a:bodyPr>
          <a:lstStyle/>
          <a:p>
            <a:r>
              <a:rPr lang="en-GB" sz="1100" dirty="0"/>
              <a:t>~1.5x EE compared to NoAO</a:t>
            </a:r>
          </a:p>
        </p:txBody>
      </p:sp>
      <p:sp>
        <p:nvSpPr>
          <p:cNvPr id="35" name="TextBox 34">
            <a:extLst>
              <a:ext uri="{FF2B5EF4-FFF2-40B4-BE49-F238E27FC236}">
                <a16:creationId xmlns:a16="http://schemas.microsoft.com/office/drawing/2014/main" id="{2B9F0D69-454C-C49D-1F62-4329B9A154F8}"/>
              </a:ext>
            </a:extLst>
          </p:cNvPr>
          <p:cNvSpPr txBox="1"/>
          <p:nvPr/>
        </p:nvSpPr>
        <p:spPr>
          <a:xfrm>
            <a:off x="7164288" y="4230347"/>
            <a:ext cx="1938351" cy="261610"/>
          </a:xfrm>
          <a:prstGeom prst="rect">
            <a:avLst/>
          </a:prstGeom>
          <a:noFill/>
        </p:spPr>
        <p:txBody>
          <a:bodyPr wrap="square" rtlCol="0">
            <a:spAutoFit/>
          </a:bodyPr>
          <a:lstStyle/>
          <a:p>
            <a:r>
              <a:rPr lang="en-GB" sz="1100" dirty="0"/>
              <a:t>~50% Strehl ratio</a:t>
            </a:r>
          </a:p>
        </p:txBody>
      </p:sp>
    </p:spTree>
    <p:extLst>
      <p:ext uri="{BB962C8B-B14F-4D97-AF65-F5344CB8AC3E}">
        <p14:creationId xmlns:p14="http://schemas.microsoft.com/office/powerpoint/2010/main" val="20858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3A79-32B6-4127-3313-B88CBB7AA1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213DA9-83F2-D57B-DBC4-358A34F6F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05" r="19312" b="36493"/>
          <a:stretch/>
        </p:blipFill>
        <p:spPr bwMode="auto">
          <a:xfrm>
            <a:off x="3196143" y="3245999"/>
            <a:ext cx="1871560" cy="152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Freeform: Shape 39">
            <a:extLst>
              <a:ext uri="{FF2B5EF4-FFF2-40B4-BE49-F238E27FC236}">
                <a16:creationId xmlns:a16="http://schemas.microsoft.com/office/drawing/2014/main" id="{05979870-DEDA-541B-D05D-261F6F1691D0}"/>
              </a:ext>
            </a:extLst>
          </p:cNvPr>
          <p:cNvSpPr/>
          <p:nvPr/>
        </p:nvSpPr>
        <p:spPr>
          <a:xfrm flipH="1">
            <a:off x="2630299" y="874693"/>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4E45C3F-FE86-2682-3E76-BFFDB0FC2862}"/>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3EFFCAE6-C8E5-B8C1-AD83-DF3DA5783676}"/>
              </a:ext>
            </a:extLst>
          </p:cNvPr>
          <p:cNvSpPr>
            <a:spLocks noGrp="1"/>
          </p:cNvSpPr>
          <p:nvPr>
            <p:ph type="sldNum" sz="quarter" idx="12"/>
          </p:nvPr>
        </p:nvSpPr>
        <p:spPr>
          <a:xfrm>
            <a:off x="6804248" y="4767263"/>
            <a:ext cx="2057400" cy="273844"/>
          </a:xfrm>
        </p:spPr>
        <p:txBody>
          <a:bodyPr/>
          <a:lstStyle/>
          <a:p>
            <a:pPr>
              <a:defRPr/>
            </a:pPr>
            <a:fld id="{67625608-ABD3-46F2-B37C-8C11F883F48C}" type="slidenum">
              <a:rPr lang="en-GB" smtClean="0"/>
              <a:t>14</a:t>
            </a:fld>
            <a:endParaRPr lang="en-GB"/>
          </a:p>
        </p:txBody>
      </p:sp>
      <p:grpSp>
        <p:nvGrpSpPr>
          <p:cNvPr id="13" name="Group 12">
            <a:extLst>
              <a:ext uri="{FF2B5EF4-FFF2-40B4-BE49-F238E27FC236}">
                <a16:creationId xmlns:a16="http://schemas.microsoft.com/office/drawing/2014/main" id="{10F3F4F8-7F1D-7873-79D1-967FD8533220}"/>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B1AAB4C6-7BA3-D37B-43B1-A528404F2535}"/>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D86D68-41A2-2399-5300-6418AFA3B05C}"/>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78C2438-3D0E-041C-75D7-FD63788AC7D5}"/>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4CBF8B92-8E70-9847-C8B8-15CFD0FA340E}"/>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FA5DBA-E06C-B3E2-01EA-ED123B34FF8F}"/>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B30DA9EE-C637-04D7-89BB-19BE74C326AF}"/>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064984E3-AACE-7B09-8A6C-AFC2DAFA3F6D}"/>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18B72D6E-8729-AD8D-FE7B-0654D28614D9}"/>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3919A704-49B3-21AC-9572-9B30C642040E}"/>
                </a:ext>
              </a:extLst>
            </p:cNvPr>
            <p:cNvPicPr>
              <a:picLocks/>
            </p:cNvPicPr>
            <p:nvPr/>
          </p:nvPicPr>
          <p:blipFill rotWithShape="1">
            <a:blip r:embed="rId3"/>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CDA419C9-5E87-7B87-8F32-488E5C18FC31}"/>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EA39BE90-6675-C302-D0F7-2FA7A1AE7F17}"/>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382890C2-0571-DCFB-ADDE-F423442C4AD0}"/>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AF9513-8298-1447-9A3E-6D9B8264583D}"/>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E927516-1898-4737-2453-C9BDFB2AA56C}"/>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EB7B154B-5A68-C8B7-57A9-D2B6FA3B5F9C}"/>
              </a:ext>
            </a:extLst>
          </p:cNvPr>
          <p:cNvSpPr/>
          <p:nvPr/>
        </p:nvSpPr>
        <p:spPr>
          <a:xfrm>
            <a:off x="3377682" y="877078"/>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2A55788D-9342-F84C-731C-1724C3713F51}"/>
              </a:ext>
            </a:extLst>
          </p:cNvPr>
          <p:cNvSpPr/>
          <p:nvPr/>
        </p:nvSpPr>
        <p:spPr>
          <a:xfrm>
            <a:off x="3377682" y="893968"/>
            <a:ext cx="1596143" cy="3684676"/>
          </a:xfrm>
          <a:prstGeom prst="triangle">
            <a:avLst/>
          </a:pr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EEA5493-BFDA-C03B-8201-F76451C98307}"/>
              </a:ext>
            </a:extLst>
          </p:cNvPr>
          <p:cNvPicPr>
            <a:picLocks noChangeAspect="1"/>
          </p:cNvPicPr>
          <p:nvPr/>
        </p:nvPicPr>
        <p:blipFill>
          <a:blip r:embed="rId4"/>
          <a:srcRect l="16603" t="24800" r="38228" b="8001"/>
          <a:stretch/>
        </p:blipFill>
        <p:spPr>
          <a:xfrm>
            <a:off x="6635587" y="339502"/>
            <a:ext cx="2177067" cy="2088232"/>
          </a:xfrm>
          <a:prstGeom prst="rect">
            <a:avLst/>
          </a:prstGeom>
        </p:spPr>
      </p:pic>
      <p:sp>
        <p:nvSpPr>
          <p:cNvPr id="8" name="TextBox 7">
            <a:extLst>
              <a:ext uri="{FF2B5EF4-FFF2-40B4-BE49-F238E27FC236}">
                <a16:creationId xmlns:a16="http://schemas.microsoft.com/office/drawing/2014/main" id="{E4D70622-1244-166E-E981-6D3D5B7D5129}"/>
              </a:ext>
            </a:extLst>
          </p:cNvPr>
          <p:cNvSpPr txBox="1"/>
          <p:nvPr/>
        </p:nvSpPr>
        <p:spPr>
          <a:xfrm>
            <a:off x="7007355" y="2356306"/>
            <a:ext cx="1712328" cy="215444"/>
          </a:xfrm>
          <a:prstGeom prst="rect">
            <a:avLst/>
          </a:prstGeom>
          <a:noFill/>
        </p:spPr>
        <p:txBody>
          <a:bodyPr wrap="none" rtlCol="0">
            <a:spAutoFit/>
          </a:bodyPr>
          <a:lstStyle/>
          <a:p>
            <a:r>
              <a:rPr lang="en-GB" sz="800" dirty="0"/>
              <a:t>Martins et al, Proc SPIE 12187 (2022)</a:t>
            </a:r>
          </a:p>
        </p:txBody>
      </p:sp>
      <p:pic>
        <p:nvPicPr>
          <p:cNvPr id="11" name="Picture 10">
            <a:extLst>
              <a:ext uri="{FF2B5EF4-FFF2-40B4-BE49-F238E27FC236}">
                <a16:creationId xmlns:a16="http://schemas.microsoft.com/office/drawing/2014/main" id="{0D1379E3-FBEB-3B9C-3160-97C7773A32D6}"/>
              </a:ext>
            </a:extLst>
          </p:cNvPr>
          <p:cNvPicPr>
            <a:picLocks noChangeAspect="1"/>
          </p:cNvPicPr>
          <p:nvPr/>
        </p:nvPicPr>
        <p:blipFill>
          <a:blip r:embed="rId4"/>
          <a:srcRect l="55021" t="36614" r="38228" b="26310"/>
          <a:stretch/>
        </p:blipFill>
        <p:spPr>
          <a:xfrm>
            <a:off x="8472899" y="195486"/>
            <a:ext cx="630451" cy="2232248"/>
          </a:xfrm>
          <a:prstGeom prst="rect">
            <a:avLst/>
          </a:prstGeom>
        </p:spPr>
      </p:pic>
      <p:sp>
        <p:nvSpPr>
          <p:cNvPr id="12" name="Chord 11">
            <a:extLst>
              <a:ext uri="{FF2B5EF4-FFF2-40B4-BE49-F238E27FC236}">
                <a16:creationId xmlns:a16="http://schemas.microsoft.com/office/drawing/2014/main" id="{D46737C1-0D71-9481-8DF8-D395D8EE1437}"/>
              </a:ext>
            </a:extLst>
          </p:cNvPr>
          <p:cNvSpPr/>
          <p:nvPr/>
        </p:nvSpPr>
        <p:spPr>
          <a:xfrm>
            <a:off x="2853352" y="3735241"/>
            <a:ext cx="2640045" cy="925666"/>
          </a:xfrm>
          <a:prstGeom prst="chord">
            <a:avLst>
              <a:gd name="adj1" fmla="val 1548487"/>
              <a:gd name="adj2" fmla="val 9203940"/>
            </a:avLst>
          </a:prstGeom>
          <a:solidFill>
            <a:srgbClr val="D6AB32">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E54B3C8A-774A-B984-71F2-ED3B67FF266C}"/>
              </a:ext>
            </a:extLst>
          </p:cNvPr>
          <p:cNvGrpSpPr/>
          <p:nvPr/>
        </p:nvGrpSpPr>
        <p:grpSpPr>
          <a:xfrm>
            <a:off x="6633036" y="2812112"/>
            <a:ext cx="2321512" cy="1584176"/>
            <a:chOff x="6152609" y="3075344"/>
            <a:chExt cx="2321512" cy="1584176"/>
          </a:xfrm>
        </p:grpSpPr>
        <p:pic>
          <p:nvPicPr>
            <p:cNvPr id="24" name="Picture 23">
              <a:extLst>
                <a:ext uri="{FF2B5EF4-FFF2-40B4-BE49-F238E27FC236}">
                  <a16:creationId xmlns:a16="http://schemas.microsoft.com/office/drawing/2014/main" id="{FCB3CAE5-97E0-98DE-53E3-A0F86BCBD216}"/>
                </a:ext>
              </a:extLst>
            </p:cNvPr>
            <p:cNvPicPr>
              <a:picLocks noChangeAspect="1"/>
            </p:cNvPicPr>
            <p:nvPr/>
          </p:nvPicPr>
          <p:blipFill>
            <a:blip r:embed="rId5"/>
            <a:srcRect l="68955" t="65400" r="2350" b="3801"/>
            <a:stretch/>
          </p:blipFill>
          <p:spPr>
            <a:xfrm>
              <a:off x="6152609" y="3075344"/>
              <a:ext cx="2289217" cy="1584176"/>
            </a:xfrm>
            <a:prstGeom prst="rect">
              <a:avLst/>
            </a:prstGeom>
          </p:spPr>
        </p:pic>
        <p:sp>
          <p:nvSpPr>
            <p:cNvPr id="26" name="TextBox 25">
              <a:extLst>
                <a:ext uri="{FF2B5EF4-FFF2-40B4-BE49-F238E27FC236}">
                  <a16:creationId xmlns:a16="http://schemas.microsoft.com/office/drawing/2014/main" id="{038F012A-EA2C-18A2-2BA9-C124E8E24D1D}"/>
                </a:ext>
              </a:extLst>
            </p:cNvPr>
            <p:cNvSpPr txBox="1"/>
            <p:nvPr/>
          </p:nvSpPr>
          <p:spPr>
            <a:xfrm>
              <a:off x="7010259" y="3075344"/>
              <a:ext cx="1463862" cy="369332"/>
            </a:xfrm>
            <a:prstGeom prst="rect">
              <a:avLst/>
            </a:prstGeom>
            <a:noFill/>
          </p:spPr>
          <p:txBody>
            <a:bodyPr wrap="none" rtlCol="0">
              <a:spAutoFit/>
            </a:bodyPr>
            <a:lstStyle/>
            <a:p>
              <a:r>
                <a:rPr lang="en-GB" dirty="0">
                  <a:solidFill>
                    <a:srgbClr val="FFFF00"/>
                  </a:solidFill>
                </a:rPr>
                <a:t>GMT not ELT!</a:t>
              </a:r>
            </a:p>
          </p:txBody>
        </p:sp>
      </p:grpSp>
      <p:sp>
        <p:nvSpPr>
          <p:cNvPr id="27" name="TextBox 26">
            <a:extLst>
              <a:ext uri="{FF2B5EF4-FFF2-40B4-BE49-F238E27FC236}">
                <a16:creationId xmlns:a16="http://schemas.microsoft.com/office/drawing/2014/main" id="{A25ADA7C-8F45-062A-D910-663790E26967}"/>
              </a:ext>
            </a:extLst>
          </p:cNvPr>
          <p:cNvSpPr txBox="1"/>
          <p:nvPr/>
        </p:nvSpPr>
        <p:spPr>
          <a:xfrm>
            <a:off x="7294562" y="4374811"/>
            <a:ext cx="1758815" cy="215444"/>
          </a:xfrm>
          <a:prstGeom prst="rect">
            <a:avLst/>
          </a:prstGeom>
          <a:noFill/>
        </p:spPr>
        <p:txBody>
          <a:bodyPr wrap="none" rtlCol="0">
            <a:spAutoFit/>
          </a:bodyPr>
          <a:lstStyle/>
          <a:p>
            <a:r>
              <a:rPr lang="en-GB" sz="800" dirty="0"/>
              <a:t>Vogiatzis et al, Proc SPIE 10705 (2018)</a:t>
            </a:r>
          </a:p>
        </p:txBody>
      </p:sp>
      <p:sp>
        <p:nvSpPr>
          <p:cNvPr id="30" name="TextBox 29">
            <a:extLst>
              <a:ext uri="{FF2B5EF4-FFF2-40B4-BE49-F238E27FC236}">
                <a16:creationId xmlns:a16="http://schemas.microsoft.com/office/drawing/2014/main" id="{185F0403-7106-8BE6-6F71-1F1F83C8167A}"/>
              </a:ext>
            </a:extLst>
          </p:cNvPr>
          <p:cNvSpPr txBox="1"/>
          <p:nvPr/>
        </p:nvSpPr>
        <p:spPr>
          <a:xfrm>
            <a:off x="6633036" y="4506093"/>
            <a:ext cx="2225289" cy="307777"/>
          </a:xfrm>
          <a:prstGeom prst="rect">
            <a:avLst/>
          </a:prstGeom>
          <a:noFill/>
        </p:spPr>
        <p:txBody>
          <a:bodyPr wrap="none" rtlCol="0">
            <a:spAutoFit/>
          </a:bodyPr>
          <a:lstStyle/>
          <a:p>
            <a:r>
              <a:rPr lang="en-GB" sz="1400" i="1" dirty="0"/>
              <a:t>Can’t show ELT models (yet)</a:t>
            </a:r>
          </a:p>
        </p:txBody>
      </p:sp>
      <p:sp>
        <p:nvSpPr>
          <p:cNvPr id="32" name="TextBox 31">
            <a:extLst>
              <a:ext uri="{FF2B5EF4-FFF2-40B4-BE49-F238E27FC236}">
                <a16:creationId xmlns:a16="http://schemas.microsoft.com/office/drawing/2014/main" id="{4C91B1CF-B817-C360-D96F-57832F281762}"/>
              </a:ext>
            </a:extLst>
          </p:cNvPr>
          <p:cNvSpPr txBox="1"/>
          <p:nvPr/>
        </p:nvSpPr>
        <p:spPr>
          <a:xfrm>
            <a:off x="5407728" y="3146380"/>
            <a:ext cx="1211443" cy="646331"/>
          </a:xfrm>
          <a:prstGeom prst="rect">
            <a:avLst/>
          </a:prstGeom>
          <a:noFill/>
        </p:spPr>
        <p:txBody>
          <a:bodyPr wrap="square" rtlCol="0">
            <a:spAutoFit/>
          </a:bodyPr>
          <a:lstStyle/>
          <a:p>
            <a:r>
              <a:rPr lang="en-GB" dirty="0"/>
              <a:t>Dome and Structure</a:t>
            </a:r>
          </a:p>
        </p:txBody>
      </p:sp>
      <p:sp>
        <p:nvSpPr>
          <p:cNvPr id="35" name="Freeform: Shape 34">
            <a:extLst>
              <a:ext uri="{FF2B5EF4-FFF2-40B4-BE49-F238E27FC236}">
                <a16:creationId xmlns:a16="http://schemas.microsoft.com/office/drawing/2014/main" id="{4AFE197C-085B-74FA-801E-6D76D919F9B8}"/>
              </a:ext>
            </a:extLst>
          </p:cNvPr>
          <p:cNvSpPr/>
          <p:nvPr/>
        </p:nvSpPr>
        <p:spPr>
          <a:xfrm flipV="1">
            <a:off x="3246558" y="4074302"/>
            <a:ext cx="927751" cy="76513"/>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Shape 35">
            <a:extLst>
              <a:ext uri="{FF2B5EF4-FFF2-40B4-BE49-F238E27FC236}">
                <a16:creationId xmlns:a16="http://schemas.microsoft.com/office/drawing/2014/main" id="{583F6C6A-A64C-A637-DDF9-4DC75857E5F0}"/>
              </a:ext>
            </a:extLst>
          </p:cNvPr>
          <p:cNvSpPr/>
          <p:nvPr/>
        </p:nvSpPr>
        <p:spPr>
          <a:xfrm>
            <a:off x="4174309" y="4088793"/>
            <a:ext cx="870521" cy="110926"/>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485568D6-84A8-CFD6-0513-94F2B4C07785}"/>
              </a:ext>
            </a:extLst>
          </p:cNvPr>
          <p:cNvSpPr/>
          <p:nvPr/>
        </p:nvSpPr>
        <p:spPr>
          <a:xfrm>
            <a:off x="4088567" y="4299942"/>
            <a:ext cx="266409" cy="76513"/>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FCAAC5FA-CC2F-7F7E-915F-91E3B3504167}"/>
              </a:ext>
            </a:extLst>
          </p:cNvPr>
          <p:cNvSpPr/>
          <p:nvPr/>
        </p:nvSpPr>
        <p:spPr>
          <a:xfrm>
            <a:off x="4267447" y="3234868"/>
            <a:ext cx="1009157" cy="6615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3896ED5F-6A51-0C7C-ED41-6977E768686E}"/>
              </a:ext>
            </a:extLst>
          </p:cNvPr>
          <p:cNvSpPr/>
          <p:nvPr/>
        </p:nvSpPr>
        <p:spPr>
          <a:xfrm flipV="1">
            <a:off x="4321491" y="4347013"/>
            <a:ext cx="927751" cy="76513"/>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1487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B6AE-5AFE-55F9-190C-365E66EBE2B7}"/>
              </a:ext>
            </a:extLst>
          </p:cNvPr>
          <p:cNvSpPr>
            <a:spLocks noGrp="1"/>
          </p:cNvSpPr>
          <p:nvPr>
            <p:ph type="title"/>
          </p:nvPr>
        </p:nvSpPr>
        <p:spPr/>
        <p:txBody>
          <a:bodyPr/>
          <a:lstStyle/>
          <a:p>
            <a:r>
              <a:rPr lang="en-GB" dirty="0"/>
              <a:t>MOSAIC Performance</a:t>
            </a:r>
          </a:p>
        </p:txBody>
      </p:sp>
      <p:sp>
        <p:nvSpPr>
          <p:cNvPr id="5" name="Slide Number Placeholder 4">
            <a:extLst>
              <a:ext uri="{FF2B5EF4-FFF2-40B4-BE49-F238E27FC236}">
                <a16:creationId xmlns:a16="http://schemas.microsoft.com/office/drawing/2014/main" id="{2D326D54-41B1-C871-26AB-2D8CC98D115D}"/>
              </a:ext>
            </a:extLst>
          </p:cNvPr>
          <p:cNvSpPr>
            <a:spLocks noGrp="1"/>
          </p:cNvSpPr>
          <p:nvPr>
            <p:ph type="sldNum" sz="quarter" idx="12"/>
          </p:nvPr>
        </p:nvSpPr>
        <p:spPr/>
        <p:txBody>
          <a:bodyPr/>
          <a:lstStyle/>
          <a:p>
            <a:pPr>
              <a:defRPr/>
            </a:pPr>
            <a:fld id="{67625608-ABD3-46F2-B37C-8C11F883F48C}" type="slidenum">
              <a:rPr lang="en-GB" smtClean="0"/>
              <a:t>15</a:t>
            </a:fld>
            <a:endParaRPr lang="en-GB"/>
          </a:p>
        </p:txBody>
      </p:sp>
      <p:sp>
        <p:nvSpPr>
          <p:cNvPr id="15" name="TextBox 14">
            <a:extLst>
              <a:ext uri="{FF2B5EF4-FFF2-40B4-BE49-F238E27FC236}">
                <a16:creationId xmlns:a16="http://schemas.microsoft.com/office/drawing/2014/main" id="{F3F61D9B-CE5F-5D80-A368-720B8DE4AB96}"/>
              </a:ext>
            </a:extLst>
          </p:cNvPr>
          <p:cNvSpPr txBox="1"/>
          <p:nvPr/>
        </p:nvSpPr>
        <p:spPr>
          <a:xfrm>
            <a:off x="107504" y="935402"/>
            <a:ext cx="1708051" cy="523220"/>
          </a:xfrm>
          <a:prstGeom prst="rect">
            <a:avLst/>
          </a:prstGeom>
          <a:noFill/>
        </p:spPr>
        <p:txBody>
          <a:bodyPr wrap="square" rtlCol="0">
            <a:spAutoFit/>
          </a:bodyPr>
          <a:lstStyle/>
          <a:p>
            <a:r>
              <a:rPr lang="en-GB" sz="1400" dirty="0"/>
              <a:t>1800nm PSF and NIR-MOS aperture</a:t>
            </a:r>
          </a:p>
        </p:txBody>
      </p:sp>
      <p:sp>
        <p:nvSpPr>
          <p:cNvPr id="16" name="TextBox 15">
            <a:extLst>
              <a:ext uri="{FF2B5EF4-FFF2-40B4-BE49-F238E27FC236}">
                <a16:creationId xmlns:a16="http://schemas.microsoft.com/office/drawing/2014/main" id="{81387FF6-0120-5714-99F0-23D88BD1BB8F}"/>
              </a:ext>
            </a:extLst>
          </p:cNvPr>
          <p:cNvSpPr txBox="1"/>
          <p:nvPr/>
        </p:nvSpPr>
        <p:spPr>
          <a:xfrm>
            <a:off x="23983" y="4012402"/>
            <a:ext cx="1791572" cy="1200329"/>
          </a:xfrm>
          <a:prstGeom prst="rect">
            <a:avLst/>
          </a:prstGeom>
          <a:noFill/>
        </p:spPr>
        <p:txBody>
          <a:bodyPr wrap="square" rtlCol="0">
            <a:spAutoFit/>
          </a:bodyPr>
          <a:lstStyle/>
          <a:p>
            <a:r>
              <a:rPr lang="en-GB" b="1" dirty="0">
                <a:solidFill>
                  <a:srgbClr val="7030A0"/>
                </a:solidFill>
              </a:rPr>
              <a:t>2.5% (TBC!) </a:t>
            </a:r>
            <a:r>
              <a:rPr lang="en-GB" dirty="0"/>
              <a:t>energy loss due to aperture-object offsets</a:t>
            </a:r>
          </a:p>
        </p:txBody>
      </p:sp>
      <p:pic>
        <p:nvPicPr>
          <p:cNvPr id="18" name="Picture 17">
            <a:extLst>
              <a:ext uri="{FF2B5EF4-FFF2-40B4-BE49-F238E27FC236}">
                <a16:creationId xmlns:a16="http://schemas.microsoft.com/office/drawing/2014/main" id="{BA57E51B-92E1-9520-D156-EE7F008A87FC}"/>
              </a:ext>
            </a:extLst>
          </p:cNvPr>
          <p:cNvPicPr>
            <a:picLocks noChangeAspect="1"/>
          </p:cNvPicPr>
          <p:nvPr/>
        </p:nvPicPr>
        <p:blipFill>
          <a:blip r:embed="rId2"/>
          <a:srcRect l="11918" t="1355" r="21825" b="9380"/>
          <a:stretch/>
        </p:blipFill>
        <p:spPr>
          <a:xfrm>
            <a:off x="2656301" y="1241690"/>
            <a:ext cx="2226237" cy="3067097"/>
          </a:xfrm>
          <a:prstGeom prst="rect">
            <a:avLst/>
          </a:prstGeom>
        </p:spPr>
      </p:pic>
      <p:grpSp>
        <p:nvGrpSpPr>
          <p:cNvPr id="20" name="Group 19">
            <a:extLst>
              <a:ext uri="{FF2B5EF4-FFF2-40B4-BE49-F238E27FC236}">
                <a16:creationId xmlns:a16="http://schemas.microsoft.com/office/drawing/2014/main" id="{E402A699-795E-7658-9A91-639969A9A488}"/>
              </a:ext>
            </a:extLst>
          </p:cNvPr>
          <p:cNvGrpSpPr/>
          <p:nvPr/>
        </p:nvGrpSpPr>
        <p:grpSpPr>
          <a:xfrm>
            <a:off x="168749" y="1451780"/>
            <a:ext cx="1378915" cy="2578801"/>
            <a:chOff x="168749" y="1451780"/>
            <a:chExt cx="1646806" cy="3079802"/>
          </a:xfrm>
        </p:grpSpPr>
        <p:grpSp>
          <p:nvGrpSpPr>
            <p:cNvPr id="8" name="Group 7">
              <a:extLst>
                <a:ext uri="{FF2B5EF4-FFF2-40B4-BE49-F238E27FC236}">
                  <a16:creationId xmlns:a16="http://schemas.microsoft.com/office/drawing/2014/main" id="{A2A649F9-7F00-2038-596C-2BA028878800}"/>
                </a:ext>
              </a:extLst>
            </p:cNvPr>
            <p:cNvGrpSpPr/>
            <p:nvPr/>
          </p:nvGrpSpPr>
          <p:grpSpPr>
            <a:xfrm>
              <a:off x="179509" y="1451780"/>
              <a:ext cx="1636046" cy="1519184"/>
              <a:chOff x="5940150" y="843558"/>
              <a:chExt cx="1008113" cy="936104"/>
            </a:xfrm>
          </p:grpSpPr>
          <p:pic>
            <p:nvPicPr>
              <p:cNvPr id="9" name="Picture 2">
                <a:extLst>
                  <a:ext uri="{FF2B5EF4-FFF2-40B4-BE49-F238E27FC236}">
                    <a16:creationId xmlns:a16="http://schemas.microsoft.com/office/drawing/2014/main" id="{57332782-5391-6717-BE1C-1F3DCBC2B3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4" t="27052" r="60865" b="27850"/>
              <a:stretch/>
            </p:blipFill>
            <p:spPr bwMode="auto">
              <a:xfrm>
                <a:off x="5940150" y="843558"/>
                <a:ext cx="1008113"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49F4294A-B826-CB2A-7487-3209239AF97F}"/>
                  </a:ext>
                </a:extLst>
              </p:cNvPr>
              <p:cNvCxnSpPr>
                <a:cxnSpLocks/>
              </p:cNvCxnSpPr>
              <p:nvPr/>
            </p:nvCxnSpPr>
            <p:spPr>
              <a:xfrm>
                <a:off x="6226578" y="1086252"/>
                <a:ext cx="0" cy="470168"/>
              </a:xfrm>
              <a:prstGeom prst="straightConnector1">
                <a:avLst/>
              </a:prstGeom>
              <a:ln>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F427F9-0D56-B3C5-3077-DB8A60EE3677}"/>
                  </a:ext>
                </a:extLst>
              </p:cNvPr>
              <p:cNvCxnSpPr/>
              <p:nvPr/>
            </p:nvCxnSpPr>
            <p:spPr>
              <a:xfrm>
                <a:off x="6226578" y="1086252"/>
                <a:ext cx="2880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800F58-89BF-C0B8-DCB7-6918339F8AE4}"/>
                  </a:ext>
                </a:extLst>
              </p:cNvPr>
              <p:cNvCxnSpPr/>
              <p:nvPr/>
            </p:nvCxnSpPr>
            <p:spPr>
              <a:xfrm>
                <a:off x="6226578" y="1556420"/>
                <a:ext cx="2880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F7228-835E-D192-BD41-646B61D3B1BC}"/>
                  </a:ext>
                </a:extLst>
              </p:cNvPr>
              <p:cNvSpPr txBox="1"/>
              <p:nvPr/>
            </p:nvSpPr>
            <p:spPr>
              <a:xfrm rot="16200000">
                <a:off x="5797907" y="1233465"/>
                <a:ext cx="688879" cy="186857"/>
              </a:xfrm>
              <a:prstGeom prst="rect">
                <a:avLst/>
              </a:prstGeom>
              <a:noFill/>
            </p:spPr>
            <p:txBody>
              <a:bodyPr wrap="square" rtlCol="0">
                <a:spAutoFit/>
              </a:bodyPr>
              <a:lstStyle/>
              <a:p>
                <a:pPr algn="ctr"/>
                <a:r>
                  <a:rPr lang="en-GB" sz="1050" dirty="0">
                    <a:solidFill>
                      <a:srgbClr val="FFFF00"/>
                    </a:solidFill>
                  </a:rPr>
                  <a:t>600 mas</a:t>
                </a:r>
              </a:p>
            </p:txBody>
          </p:sp>
        </p:grpSp>
        <p:pic>
          <p:nvPicPr>
            <p:cNvPr id="19" name="Picture 2">
              <a:extLst>
                <a:ext uri="{FF2B5EF4-FFF2-40B4-BE49-F238E27FC236}">
                  <a16:creationId xmlns:a16="http://schemas.microsoft.com/office/drawing/2014/main" id="{EB044144-B699-181B-4018-3D6272FD5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6" t="27451" r="18113" b="27451"/>
            <a:stretch/>
          </p:blipFill>
          <p:spPr bwMode="auto">
            <a:xfrm>
              <a:off x="168749" y="3012398"/>
              <a:ext cx="1636046" cy="151918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C0DAF488-54C1-07E0-1ECB-73438B1F6E09}"/>
              </a:ext>
            </a:extLst>
          </p:cNvPr>
          <p:cNvPicPr>
            <a:picLocks noChangeAspect="1"/>
          </p:cNvPicPr>
          <p:nvPr/>
        </p:nvPicPr>
        <p:blipFill>
          <a:blip r:embed="rId4"/>
          <a:srcRect l="11952" t="10945" r="18982" b="8120"/>
          <a:stretch/>
        </p:blipFill>
        <p:spPr>
          <a:xfrm>
            <a:off x="4956710" y="1273693"/>
            <a:ext cx="2377775" cy="3074400"/>
          </a:xfrm>
          <a:prstGeom prst="rect">
            <a:avLst/>
          </a:prstGeom>
        </p:spPr>
      </p:pic>
      <p:sp>
        <p:nvSpPr>
          <p:cNvPr id="23" name="TextBox 22">
            <a:extLst>
              <a:ext uri="{FF2B5EF4-FFF2-40B4-BE49-F238E27FC236}">
                <a16:creationId xmlns:a16="http://schemas.microsoft.com/office/drawing/2014/main" id="{86E1AE62-0D61-EE2B-A347-456DE267EF95}"/>
              </a:ext>
            </a:extLst>
          </p:cNvPr>
          <p:cNvSpPr txBox="1"/>
          <p:nvPr/>
        </p:nvSpPr>
        <p:spPr>
          <a:xfrm>
            <a:off x="2300231" y="4135909"/>
            <a:ext cx="373820" cy="276999"/>
          </a:xfrm>
          <a:prstGeom prst="rect">
            <a:avLst/>
          </a:prstGeom>
          <a:noFill/>
        </p:spPr>
        <p:txBody>
          <a:bodyPr wrap="none" rtlCol="0">
            <a:spAutoFit/>
          </a:bodyPr>
          <a:lstStyle/>
          <a:p>
            <a:pPr algn="ctr"/>
            <a:r>
              <a:rPr lang="en-GB" sz="1200" dirty="0"/>
              <a:t>0%</a:t>
            </a:r>
          </a:p>
        </p:txBody>
      </p:sp>
      <p:sp>
        <p:nvSpPr>
          <p:cNvPr id="24" name="TextBox 23">
            <a:extLst>
              <a:ext uri="{FF2B5EF4-FFF2-40B4-BE49-F238E27FC236}">
                <a16:creationId xmlns:a16="http://schemas.microsoft.com/office/drawing/2014/main" id="{7B8FFBE8-6FEF-8C9D-9ED5-5900D712C7B3}"/>
              </a:ext>
            </a:extLst>
          </p:cNvPr>
          <p:cNvSpPr txBox="1"/>
          <p:nvPr/>
        </p:nvSpPr>
        <p:spPr>
          <a:xfrm>
            <a:off x="2260958" y="3463912"/>
            <a:ext cx="452367" cy="276999"/>
          </a:xfrm>
          <a:prstGeom prst="rect">
            <a:avLst/>
          </a:prstGeom>
          <a:noFill/>
        </p:spPr>
        <p:txBody>
          <a:bodyPr wrap="none" rtlCol="0">
            <a:spAutoFit/>
          </a:bodyPr>
          <a:lstStyle/>
          <a:p>
            <a:pPr algn="ctr"/>
            <a:r>
              <a:rPr lang="en-GB" sz="1200" dirty="0"/>
              <a:t>20%</a:t>
            </a:r>
          </a:p>
        </p:txBody>
      </p:sp>
      <p:sp>
        <p:nvSpPr>
          <p:cNvPr id="25" name="TextBox 24">
            <a:extLst>
              <a:ext uri="{FF2B5EF4-FFF2-40B4-BE49-F238E27FC236}">
                <a16:creationId xmlns:a16="http://schemas.microsoft.com/office/drawing/2014/main" id="{59CB8FA9-FABF-6E37-FAE6-0EDD618878B4}"/>
              </a:ext>
            </a:extLst>
          </p:cNvPr>
          <p:cNvSpPr txBox="1"/>
          <p:nvPr/>
        </p:nvSpPr>
        <p:spPr>
          <a:xfrm>
            <a:off x="2265120" y="2815549"/>
            <a:ext cx="452367" cy="276999"/>
          </a:xfrm>
          <a:prstGeom prst="rect">
            <a:avLst/>
          </a:prstGeom>
          <a:noFill/>
        </p:spPr>
        <p:txBody>
          <a:bodyPr wrap="none" rtlCol="0">
            <a:spAutoFit/>
          </a:bodyPr>
          <a:lstStyle/>
          <a:p>
            <a:pPr algn="ctr"/>
            <a:r>
              <a:rPr lang="en-GB" sz="1200" dirty="0"/>
              <a:t>40%</a:t>
            </a:r>
          </a:p>
        </p:txBody>
      </p:sp>
      <p:sp>
        <p:nvSpPr>
          <p:cNvPr id="26" name="TextBox 25">
            <a:extLst>
              <a:ext uri="{FF2B5EF4-FFF2-40B4-BE49-F238E27FC236}">
                <a16:creationId xmlns:a16="http://schemas.microsoft.com/office/drawing/2014/main" id="{F4123772-0150-73A0-AC79-747366A55A97}"/>
              </a:ext>
            </a:extLst>
          </p:cNvPr>
          <p:cNvSpPr txBox="1"/>
          <p:nvPr/>
        </p:nvSpPr>
        <p:spPr>
          <a:xfrm>
            <a:off x="2260958" y="2135847"/>
            <a:ext cx="452368" cy="276999"/>
          </a:xfrm>
          <a:prstGeom prst="rect">
            <a:avLst/>
          </a:prstGeom>
          <a:noFill/>
        </p:spPr>
        <p:txBody>
          <a:bodyPr wrap="none" rtlCol="0">
            <a:spAutoFit/>
          </a:bodyPr>
          <a:lstStyle/>
          <a:p>
            <a:pPr algn="ctr"/>
            <a:r>
              <a:rPr lang="en-GB" sz="1200" dirty="0"/>
              <a:t>60%</a:t>
            </a:r>
          </a:p>
        </p:txBody>
      </p:sp>
      <p:sp>
        <p:nvSpPr>
          <p:cNvPr id="27" name="TextBox 26">
            <a:extLst>
              <a:ext uri="{FF2B5EF4-FFF2-40B4-BE49-F238E27FC236}">
                <a16:creationId xmlns:a16="http://schemas.microsoft.com/office/drawing/2014/main" id="{1016D52C-58A5-351E-D42C-A198F1AAA011}"/>
              </a:ext>
            </a:extLst>
          </p:cNvPr>
          <p:cNvSpPr txBox="1"/>
          <p:nvPr/>
        </p:nvSpPr>
        <p:spPr>
          <a:xfrm>
            <a:off x="2255818" y="1487484"/>
            <a:ext cx="452368" cy="276999"/>
          </a:xfrm>
          <a:prstGeom prst="rect">
            <a:avLst/>
          </a:prstGeom>
          <a:noFill/>
        </p:spPr>
        <p:txBody>
          <a:bodyPr wrap="none" rtlCol="0">
            <a:spAutoFit/>
          </a:bodyPr>
          <a:lstStyle/>
          <a:p>
            <a:pPr algn="ctr"/>
            <a:r>
              <a:rPr lang="en-GB" sz="1200" dirty="0"/>
              <a:t>80%</a:t>
            </a:r>
          </a:p>
        </p:txBody>
      </p:sp>
      <p:sp>
        <p:nvSpPr>
          <p:cNvPr id="28" name="TextBox 27">
            <a:extLst>
              <a:ext uri="{FF2B5EF4-FFF2-40B4-BE49-F238E27FC236}">
                <a16:creationId xmlns:a16="http://schemas.microsoft.com/office/drawing/2014/main" id="{44ECAECA-C207-B365-AFE9-1B85D2B7FD9D}"/>
              </a:ext>
            </a:extLst>
          </p:cNvPr>
          <p:cNvSpPr txBox="1"/>
          <p:nvPr/>
        </p:nvSpPr>
        <p:spPr>
          <a:xfrm>
            <a:off x="2623539" y="951431"/>
            <a:ext cx="2165051" cy="338554"/>
          </a:xfrm>
          <a:prstGeom prst="rect">
            <a:avLst/>
          </a:prstGeom>
          <a:noFill/>
        </p:spPr>
        <p:txBody>
          <a:bodyPr wrap="square" rtlCol="0">
            <a:spAutoFit/>
          </a:bodyPr>
          <a:lstStyle/>
          <a:p>
            <a:pPr algn="ctr"/>
            <a:r>
              <a:rPr lang="en-GB" sz="1600" b="1" dirty="0">
                <a:solidFill>
                  <a:srgbClr val="C00000"/>
                </a:solidFill>
              </a:rPr>
              <a:t>NIR–MOS </a:t>
            </a:r>
            <a:r>
              <a:rPr lang="en-GB" sz="1600" dirty="0"/>
              <a:t>@ 1600nm</a:t>
            </a:r>
          </a:p>
        </p:txBody>
      </p:sp>
      <p:sp>
        <p:nvSpPr>
          <p:cNvPr id="29" name="TextBox 28">
            <a:extLst>
              <a:ext uri="{FF2B5EF4-FFF2-40B4-BE49-F238E27FC236}">
                <a16:creationId xmlns:a16="http://schemas.microsoft.com/office/drawing/2014/main" id="{FF0525CD-B9BA-6984-17EE-307FCE5C95DC}"/>
              </a:ext>
            </a:extLst>
          </p:cNvPr>
          <p:cNvSpPr txBox="1"/>
          <p:nvPr/>
        </p:nvSpPr>
        <p:spPr>
          <a:xfrm>
            <a:off x="4906198" y="963306"/>
            <a:ext cx="2165051" cy="338554"/>
          </a:xfrm>
          <a:prstGeom prst="rect">
            <a:avLst/>
          </a:prstGeom>
          <a:noFill/>
        </p:spPr>
        <p:txBody>
          <a:bodyPr wrap="square" rtlCol="0">
            <a:spAutoFit/>
          </a:bodyPr>
          <a:lstStyle/>
          <a:p>
            <a:pPr algn="ctr"/>
            <a:r>
              <a:rPr lang="en-GB" sz="1600" b="1" dirty="0">
                <a:solidFill>
                  <a:schemeClr val="accent1"/>
                </a:solidFill>
              </a:rPr>
              <a:t>VIS–MOSLR </a:t>
            </a:r>
            <a:r>
              <a:rPr lang="en-GB" sz="1600" dirty="0"/>
              <a:t>@ 500nm</a:t>
            </a:r>
          </a:p>
        </p:txBody>
      </p:sp>
      <p:sp>
        <p:nvSpPr>
          <p:cNvPr id="30" name="TextBox 29">
            <a:extLst>
              <a:ext uri="{FF2B5EF4-FFF2-40B4-BE49-F238E27FC236}">
                <a16:creationId xmlns:a16="http://schemas.microsoft.com/office/drawing/2014/main" id="{C9A1E9A5-D464-5BD6-5A6F-7724DA79317C}"/>
              </a:ext>
            </a:extLst>
          </p:cNvPr>
          <p:cNvSpPr txBox="1"/>
          <p:nvPr/>
        </p:nvSpPr>
        <p:spPr>
          <a:xfrm>
            <a:off x="3303316" y="4577802"/>
            <a:ext cx="3461204" cy="338554"/>
          </a:xfrm>
          <a:prstGeom prst="rect">
            <a:avLst/>
          </a:prstGeom>
          <a:noFill/>
        </p:spPr>
        <p:txBody>
          <a:bodyPr wrap="none" rtlCol="0">
            <a:spAutoFit/>
          </a:bodyPr>
          <a:lstStyle/>
          <a:p>
            <a:r>
              <a:rPr lang="en-GB" sz="1600" dirty="0"/>
              <a:t>Science target off-axis distance (arcsec)</a:t>
            </a:r>
          </a:p>
        </p:txBody>
      </p:sp>
      <p:sp>
        <p:nvSpPr>
          <p:cNvPr id="31" name="TextBox 30">
            <a:extLst>
              <a:ext uri="{FF2B5EF4-FFF2-40B4-BE49-F238E27FC236}">
                <a16:creationId xmlns:a16="http://schemas.microsoft.com/office/drawing/2014/main" id="{3064A616-2465-8F8D-B80D-19BA88B652F9}"/>
              </a:ext>
            </a:extLst>
          </p:cNvPr>
          <p:cNvSpPr txBox="1"/>
          <p:nvPr/>
        </p:nvSpPr>
        <p:spPr>
          <a:xfrm rot="16200000">
            <a:off x="865244" y="2615140"/>
            <a:ext cx="2577950" cy="338554"/>
          </a:xfrm>
          <a:prstGeom prst="rect">
            <a:avLst/>
          </a:prstGeom>
          <a:noFill/>
        </p:spPr>
        <p:txBody>
          <a:bodyPr wrap="none" rtlCol="0">
            <a:spAutoFit/>
          </a:bodyPr>
          <a:lstStyle/>
          <a:p>
            <a:r>
              <a:rPr lang="en-GB" sz="1600" dirty="0"/>
              <a:t>Energy within MOS Aperture</a:t>
            </a:r>
          </a:p>
        </p:txBody>
      </p:sp>
      <p:grpSp>
        <p:nvGrpSpPr>
          <p:cNvPr id="38" name="Group 37">
            <a:extLst>
              <a:ext uri="{FF2B5EF4-FFF2-40B4-BE49-F238E27FC236}">
                <a16:creationId xmlns:a16="http://schemas.microsoft.com/office/drawing/2014/main" id="{598288D7-D5BC-05B7-B1B6-E8A277C700EE}"/>
              </a:ext>
            </a:extLst>
          </p:cNvPr>
          <p:cNvGrpSpPr/>
          <p:nvPr/>
        </p:nvGrpSpPr>
        <p:grpSpPr>
          <a:xfrm>
            <a:off x="2528482" y="4243233"/>
            <a:ext cx="2184841" cy="284400"/>
            <a:chOff x="2528482" y="4243233"/>
            <a:chExt cx="2184841" cy="284400"/>
          </a:xfrm>
        </p:grpSpPr>
        <p:sp>
          <p:nvSpPr>
            <p:cNvPr id="33" name="TextBox 32">
              <a:extLst>
                <a:ext uri="{FF2B5EF4-FFF2-40B4-BE49-F238E27FC236}">
                  <a16:creationId xmlns:a16="http://schemas.microsoft.com/office/drawing/2014/main" id="{1A05B8AC-33D3-6360-2A3B-F64523F4A45C}"/>
                </a:ext>
              </a:extLst>
            </p:cNvPr>
            <p:cNvSpPr txBox="1"/>
            <p:nvPr/>
          </p:nvSpPr>
          <p:spPr>
            <a:xfrm>
              <a:off x="2915361" y="4243234"/>
              <a:ext cx="405880" cy="276999"/>
            </a:xfrm>
            <a:prstGeom prst="rect">
              <a:avLst/>
            </a:prstGeom>
            <a:noFill/>
          </p:spPr>
          <p:txBody>
            <a:bodyPr wrap="none" rtlCol="0">
              <a:spAutoFit/>
            </a:bodyPr>
            <a:lstStyle/>
            <a:p>
              <a:r>
                <a:rPr lang="en-GB" sz="1200" dirty="0"/>
                <a:t>50”</a:t>
              </a:r>
            </a:p>
          </p:txBody>
        </p:sp>
        <p:sp>
          <p:nvSpPr>
            <p:cNvPr id="34" name="TextBox 33">
              <a:extLst>
                <a:ext uri="{FF2B5EF4-FFF2-40B4-BE49-F238E27FC236}">
                  <a16:creationId xmlns:a16="http://schemas.microsoft.com/office/drawing/2014/main" id="{51E4FCC2-FC13-6545-012B-0830E598F70D}"/>
                </a:ext>
              </a:extLst>
            </p:cNvPr>
            <p:cNvSpPr txBox="1"/>
            <p:nvPr/>
          </p:nvSpPr>
          <p:spPr>
            <a:xfrm>
              <a:off x="3343427" y="4243233"/>
              <a:ext cx="484428" cy="276999"/>
            </a:xfrm>
            <a:prstGeom prst="rect">
              <a:avLst/>
            </a:prstGeom>
            <a:noFill/>
          </p:spPr>
          <p:txBody>
            <a:bodyPr wrap="none" rtlCol="0">
              <a:spAutoFit/>
            </a:bodyPr>
            <a:lstStyle/>
            <a:p>
              <a:r>
                <a:rPr lang="en-GB" sz="1200" dirty="0"/>
                <a:t>100”</a:t>
              </a:r>
            </a:p>
          </p:txBody>
        </p:sp>
        <p:sp>
          <p:nvSpPr>
            <p:cNvPr id="35" name="TextBox 34">
              <a:extLst>
                <a:ext uri="{FF2B5EF4-FFF2-40B4-BE49-F238E27FC236}">
                  <a16:creationId xmlns:a16="http://schemas.microsoft.com/office/drawing/2014/main" id="{A19DB608-DFC9-98D5-8E1D-12D642864C34}"/>
                </a:ext>
              </a:extLst>
            </p:cNvPr>
            <p:cNvSpPr txBox="1"/>
            <p:nvPr/>
          </p:nvSpPr>
          <p:spPr>
            <a:xfrm>
              <a:off x="3795361" y="4243233"/>
              <a:ext cx="484428" cy="276999"/>
            </a:xfrm>
            <a:prstGeom prst="rect">
              <a:avLst/>
            </a:prstGeom>
            <a:noFill/>
          </p:spPr>
          <p:txBody>
            <a:bodyPr wrap="none" rtlCol="0">
              <a:spAutoFit/>
            </a:bodyPr>
            <a:lstStyle/>
            <a:p>
              <a:r>
                <a:rPr lang="en-GB" sz="1200" dirty="0"/>
                <a:t>150”</a:t>
              </a:r>
            </a:p>
          </p:txBody>
        </p:sp>
        <p:sp>
          <p:nvSpPr>
            <p:cNvPr id="36" name="TextBox 35">
              <a:extLst>
                <a:ext uri="{FF2B5EF4-FFF2-40B4-BE49-F238E27FC236}">
                  <a16:creationId xmlns:a16="http://schemas.microsoft.com/office/drawing/2014/main" id="{5A7906FA-7E90-8891-27B3-C6F83213B527}"/>
                </a:ext>
              </a:extLst>
            </p:cNvPr>
            <p:cNvSpPr txBox="1"/>
            <p:nvPr/>
          </p:nvSpPr>
          <p:spPr>
            <a:xfrm>
              <a:off x="4228895" y="4250634"/>
              <a:ext cx="484428" cy="276999"/>
            </a:xfrm>
            <a:prstGeom prst="rect">
              <a:avLst/>
            </a:prstGeom>
            <a:noFill/>
          </p:spPr>
          <p:txBody>
            <a:bodyPr wrap="none" rtlCol="0">
              <a:spAutoFit/>
            </a:bodyPr>
            <a:lstStyle/>
            <a:p>
              <a:r>
                <a:rPr lang="en-GB" sz="1200" dirty="0"/>
                <a:t>200”</a:t>
              </a:r>
            </a:p>
          </p:txBody>
        </p:sp>
        <p:sp>
          <p:nvSpPr>
            <p:cNvPr id="37" name="TextBox 36">
              <a:extLst>
                <a:ext uri="{FF2B5EF4-FFF2-40B4-BE49-F238E27FC236}">
                  <a16:creationId xmlns:a16="http://schemas.microsoft.com/office/drawing/2014/main" id="{6D0B65AD-DEF0-AD11-033C-A77932BFF7C2}"/>
                </a:ext>
              </a:extLst>
            </p:cNvPr>
            <p:cNvSpPr txBox="1"/>
            <p:nvPr/>
          </p:nvSpPr>
          <p:spPr>
            <a:xfrm>
              <a:off x="2528482" y="4250634"/>
              <a:ext cx="327334" cy="276999"/>
            </a:xfrm>
            <a:prstGeom prst="rect">
              <a:avLst/>
            </a:prstGeom>
            <a:noFill/>
          </p:spPr>
          <p:txBody>
            <a:bodyPr wrap="none" rtlCol="0">
              <a:spAutoFit/>
            </a:bodyPr>
            <a:lstStyle/>
            <a:p>
              <a:r>
                <a:rPr lang="en-GB" sz="1200" dirty="0"/>
                <a:t>0”</a:t>
              </a:r>
            </a:p>
          </p:txBody>
        </p:sp>
      </p:grpSp>
      <p:grpSp>
        <p:nvGrpSpPr>
          <p:cNvPr id="39" name="Group 38">
            <a:extLst>
              <a:ext uri="{FF2B5EF4-FFF2-40B4-BE49-F238E27FC236}">
                <a16:creationId xmlns:a16="http://schemas.microsoft.com/office/drawing/2014/main" id="{F3E0F2B9-588D-3924-7EAF-55D19CE516F7}"/>
              </a:ext>
            </a:extLst>
          </p:cNvPr>
          <p:cNvGrpSpPr/>
          <p:nvPr/>
        </p:nvGrpSpPr>
        <p:grpSpPr>
          <a:xfrm>
            <a:off x="4870251" y="4256828"/>
            <a:ext cx="2184841" cy="284400"/>
            <a:chOff x="2528482" y="4243233"/>
            <a:chExt cx="2184841" cy="284400"/>
          </a:xfrm>
        </p:grpSpPr>
        <p:sp>
          <p:nvSpPr>
            <p:cNvPr id="40" name="TextBox 39">
              <a:extLst>
                <a:ext uri="{FF2B5EF4-FFF2-40B4-BE49-F238E27FC236}">
                  <a16:creationId xmlns:a16="http://schemas.microsoft.com/office/drawing/2014/main" id="{8998D062-17A7-DECB-34FF-94609CA5F652}"/>
                </a:ext>
              </a:extLst>
            </p:cNvPr>
            <p:cNvSpPr txBox="1"/>
            <p:nvPr/>
          </p:nvSpPr>
          <p:spPr>
            <a:xfrm>
              <a:off x="2915361" y="4243234"/>
              <a:ext cx="405880" cy="276999"/>
            </a:xfrm>
            <a:prstGeom prst="rect">
              <a:avLst/>
            </a:prstGeom>
            <a:noFill/>
          </p:spPr>
          <p:txBody>
            <a:bodyPr wrap="none" rtlCol="0">
              <a:spAutoFit/>
            </a:bodyPr>
            <a:lstStyle/>
            <a:p>
              <a:r>
                <a:rPr lang="en-GB" sz="1200" dirty="0"/>
                <a:t>50”</a:t>
              </a:r>
            </a:p>
          </p:txBody>
        </p:sp>
        <p:sp>
          <p:nvSpPr>
            <p:cNvPr id="41" name="TextBox 40">
              <a:extLst>
                <a:ext uri="{FF2B5EF4-FFF2-40B4-BE49-F238E27FC236}">
                  <a16:creationId xmlns:a16="http://schemas.microsoft.com/office/drawing/2014/main" id="{DD99A7B0-A9B7-5B26-3FD2-5938776B8FCE}"/>
                </a:ext>
              </a:extLst>
            </p:cNvPr>
            <p:cNvSpPr txBox="1"/>
            <p:nvPr/>
          </p:nvSpPr>
          <p:spPr>
            <a:xfrm>
              <a:off x="3343427" y="4243233"/>
              <a:ext cx="484428" cy="276999"/>
            </a:xfrm>
            <a:prstGeom prst="rect">
              <a:avLst/>
            </a:prstGeom>
            <a:noFill/>
          </p:spPr>
          <p:txBody>
            <a:bodyPr wrap="none" rtlCol="0">
              <a:spAutoFit/>
            </a:bodyPr>
            <a:lstStyle/>
            <a:p>
              <a:r>
                <a:rPr lang="en-GB" sz="1200" dirty="0"/>
                <a:t>100”</a:t>
              </a:r>
            </a:p>
          </p:txBody>
        </p:sp>
        <p:sp>
          <p:nvSpPr>
            <p:cNvPr id="42" name="TextBox 41">
              <a:extLst>
                <a:ext uri="{FF2B5EF4-FFF2-40B4-BE49-F238E27FC236}">
                  <a16:creationId xmlns:a16="http://schemas.microsoft.com/office/drawing/2014/main" id="{17CC9038-E0E4-E33E-63FD-546A7FCF689B}"/>
                </a:ext>
              </a:extLst>
            </p:cNvPr>
            <p:cNvSpPr txBox="1"/>
            <p:nvPr/>
          </p:nvSpPr>
          <p:spPr>
            <a:xfrm>
              <a:off x="3795361" y="4243233"/>
              <a:ext cx="484428" cy="276999"/>
            </a:xfrm>
            <a:prstGeom prst="rect">
              <a:avLst/>
            </a:prstGeom>
            <a:noFill/>
          </p:spPr>
          <p:txBody>
            <a:bodyPr wrap="none" rtlCol="0">
              <a:spAutoFit/>
            </a:bodyPr>
            <a:lstStyle/>
            <a:p>
              <a:r>
                <a:rPr lang="en-GB" sz="1200" dirty="0"/>
                <a:t>150”</a:t>
              </a:r>
            </a:p>
          </p:txBody>
        </p:sp>
        <p:sp>
          <p:nvSpPr>
            <p:cNvPr id="43" name="TextBox 42">
              <a:extLst>
                <a:ext uri="{FF2B5EF4-FFF2-40B4-BE49-F238E27FC236}">
                  <a16:creationId xmlns:a16="http://schemas.microsoft.com/office/drawing/2014/main" id="{DF46CB34-797B-287F-BE16-10D0790D2D0E}"/>
                </a:ext>
              </a:extLst>
            </p:cNvPr>
            <p:cNvSpPr txBox="1"/>
            <p:nvPr/>
          </p:nvSpPr>
          <p:spPr>
            <a:xfrm>
              <a:off x="4228895" y="4250634"/>
              <a:ext cx="484428" cy="276999"/>
            </a:xfrm>
            <a:prstGeom prst="rect">
              <a:avLst/>
            </a:prstGeom>
            <a:noFill/>
          </p:spPr>
          <p:txBody>
            <a:bodyPr wrap="none" rtlCol="0">
              <a:spAutoFit/>
            </a:bodyPr>
            <a:lstStyle/>
            <a:p>
              <a:r>
                <a:rPr lang="en-GB" sz="1200" dirty="0"/>
                <a:t>200”</a:t>
              </a:r>
            </a:p>
          </p:txBody>
        </p:sp>
        <p:sp>
          <p:nvSpPr>
            <p:cNvPr id="44" name="TextBox 43">
              <a:extLst>
                <a:ext uri="{FF2B5EF4-FFF2-40B4-BE49-F238E27FC236}">
                  <a16:creationId xmlns:a16="http://schemas.microsoft.com/office/drawing/2014/main" id="{9C31AFB7-FF71-4D41-1BAC-7D4EAC110FF1}"/>
                </a:ext>
              </a:extLst>
            </p:cNvPr>
            <p:cNvSpPr txBox="1"/>
            <p:nvPr/>
          </p:nvSpPr>
          <p:spPr>
            <a:xfrm>
              <a:off x="2528482" y="4250634"/>
              <a:ext cx="327334" cy="276999"/>
            </a:xfrm>
            <a:prstGeom prst="rect">
              <a:avLst/>
            </a:prstGeom>
            <a:noFill/>
          </p:spPr>
          <p:txBody>
            <a:bodyPr wrap="none" rtlCol="0">
              <a:spAutoFit/>
            </a:bodyPr>
            <a:lstStyle/>
            <a:p>
              <a:r>
                <a:rPr lang="en-GB" sz="1200" dirty="0"/>
                <a:t>0”</a:t>
              </a:r>
            </a:p>
          </p:txBody>
        </p:sp>
      </p:grpSp>
      <p:sp>
        <p:nvSpPr>
          <p:cNvPr id="45" name="TextBox 44">
            <a:extLst>
              <a:ext uri="{FF2B5EF4-FFF2-40B4-BE49-F238E27FC236}">
                <a16:creationId xmlns:a16="http://schemas.microsoft.com/office/drawing/2014/main" id="{0F0C5275-0983-EB95-14A2-E8804BB99287}"/>
              </a:ext>
            </a:extLst>
          </p:cNvPr>
          <p:cNvSpPr txBox="1"/>
          <p:nvPr/>
        </p:nvSpPr>
        <p:spPr>
          <a:xfrm>
            <a:off x="7255993" y="1875833"/>
            <a:ext cx="1907895" cy="369332"/>
          </a:xfrm>
          <a:prstGeom prst="rect">
            <a:avLst/>
          </a:prstGeom>
          <a:noFill/>
        </p:spPr>
        <p:txBody>
          <a:bodyPr wrap="none" rtlCol="0">
            <a:spAutoFit/>
          </a:bodyPr>
          <a:lstStyle/>
          <a:p>
            <a:r>
              <a:rPr lang="en-GB" dirty="0">
                <a:solidFill>
                  <a:srgbClr val="E97132"/>
                </a:solidFill>
              </a:rPr>
              <a:t>20%-</a:t>
            </a:r>
            <a:r>
              <a:rPr lang="en-GB" dirty="0" err="1">
                <a:solidFill>
                  <a:srgbClr val="E97132"/>
                </a:solidFill>
              </a:rPr>
              <a:t>ile</a:t>
            </a:r>
            <a:r>
              <a:rPr lang="en-GB" dirty="0">
                <a:solidFill>
                  <a:srgbClr val="E97132"/>
                </a:solidFill>
              </a:rPr>
              <a:t> conditions</a:t>
            </a:r>
          </a:p>
        </p:txBody>
      </p:sp>
      <p:sp>
        <p:nvSpPr>
          <p:cNvPr id="46" name="TextBox 45">
            <a:extLst>
              <a:ext uri="{FF2B5EF4-FFF2-40B4-BE49-F238E27FC236}">
                <a16:creationId xmlns:a16="http://schemas.microsoft.com/office/drawing/2014/main" id="{882157EB-1878-D1BE-11D8-AFF578EE208D}"/>
              </a:ext>
            </a:extLst>
          </p:cNvPr>
          <p:cNvSpPr txBox="1"/>
          <p:nvPr/>
        </p:nvSpPr>
        <p:spPr>
          <a:xfrm>
            <a:off x="7217623" y="3371579"/>
            <a:ext cx="1907895" cy="369332"/>
          </a:xfrm>
          <a:prstGeom prst="rect">
            <a:avLst/>
          </a:prstGeom>
          <a:noFill/>
        </p:spPr>
        <p:txBody>
          <a:bodyPr wrap="none" rtlCol="0">
            <a:spAutoFit/>
          </a:bodyPr>
          <a:lstStyle/>
          <a:p>
            <a:r>
              <a:rPr lang="en-GB" dirty="0">
                <a:solidFill>
                  <a:srgbClr val="196B24"/>
                </a:solidFill>
              </a:rPr>
              <a:t>80%-</a:t>
            </a:r>
            <a:r>
              <a:rPr lang="en-GB" dirty="0" err="1">
                <a:solidFill>
                  <a:srgbClr val="196B24"/>
                </a:solidFill>
              </a:rPr>
              <a:t>ile</a:t>
            </a:r>
            <a:r>
              <a:rPr lang="en-GB" dirty="0">
                <a:solidFill>
                  <a:srgbClr val="196B24"/>
                </a:solidFill>
              </a:rPr>
              <a:t> conditions</a:t>
            </a:r>
          </a:p>
        </p:txBody>
      </p:sp>
      <p:sp>
        <p:nvSpPr>
          <p:cNvPr id="47" name="TextBox 46">
            <a:extLst>
              <a:ext uri="{FF2B5EF4-FFF2-40B4-BE49-F238E27FC236}">
                <a16:creationId xmlns:a16="http://schemas.microsoft.com/office/drawing/2014/main" id="{1B1D60F8-7741-8550-9E08-5B5B56341E8B}"/>
              </a:ext>
            </a:extLst>
          </p:cNvPr>
          <p:cNvSpPr txBox="1"/>
          <p:nvPr/>
        </p:nvSpPr>
        <p:spPr>
          <a:xfrm>
            <a:off x="7217623" y="2633696"/>
            <a:ext cx="1936749" cy="369332"/>
          </a:xfrm>
          <a:prstGeom prst="rect">
            <a:avLst/>
          </a:prstGeom>
          <a:noFill/>
        </p:spPr>
        <p:txBody>
          <a:bodyPr wrap="none" rtlCol="0">
            <a:spAutoFit/>
          </a:bodyPr>
          <a:lstStyle/>
          <a:p>
            <a:r>
              <a:rPr lang="en-GB" dirty="0">
                <a:solidFill>
                  <a:srgbClr val="125E81"/>
                </a:solidFill>
              </a:rPr>
              <a:t>Median conditions</a:t>
            </a:r>
          </a:p>
        </p:txBody>
      </p:sp>
    </p:spTree>
    <p:extLst>
      <p:ext uri="{BB962C8B-B14F-4D97-AF65-F5344CB8AC3E}">
        <p14:creationId xmlns:p14="http://schemas.microsoft.com/office/powerpoint/2010/main" val="322823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BE78-C932-96BF-71B1-E5F986ADA577}"/>
              </a:ext>
            </a:extLst>
          </p:cNvPr>
          <p:cNvSpPr>
            <a:spLocks noGrp="1"/>
          </p:cNvSpPr>
          <p:nvPr>
            <p:ph type="title"/>
          </p:nvPr>
        </p:nvSpPr>
        <p:spPr/>
        <p:txBody>
          <a:bodyPr/>
          <a:lstStyle/>
          <a:p>
            <a:r>
              <a:rPr lang="en-GB" dirty="0"/>
              <a:t>Acquisition…</a:t>
            </a:r>
          </a:p>
        </p:txBody>
      </p:sp>
      <p:sp>
        <p:nvSpPr>
          <p:cNvPr id="4" name="Footer Placeholder 3">
            <a:extLst>
              <a:ext uri="{FF2B5EF4-FFF2-40B4-BE49-F238E27FC236}">
                <a16:creationId xmlns:a16="http://schemas.microsoft.com/office/drawing/2014/main" id="{E0B0AD55-0F34-A94A-04F2-D963ECC9137B}"/>
              </a:ext>
            </a:extLst>
          </p:cNvPr>
          <p:cNvSpPr>
            <a:spLocks noGrp="1"/>
          </p:cNvSpPr>
          <p:nvPr>
            <p:ph type="ftr" sz="quarter" idx="11"/>
          </p:nvPr>
        </p:nvSpPr>
        <p:spPr/>
        <p:txBody>
          <a:bodyPr/>
          <a:lstStyle/>
          <a:p>
            <a:pPr>
              <a:defRPr/>
            </a:pPr>
            <a:r>
              <a:rPr lang="en-GB" dirty="0"/>
              <a:t>NAM Durham 2025</a:t>
            </a:r>
          </a:p>
        </p:txBody>
      </p:sp>
      <p:sp>
        <p:nvSpPr>
          <p:cNvPr id="5" name="Slide Number Placeholder 4">
            <a:extLst>
              <a:ext uri="{FF2B5EF4-FFF2-40B4-BE49-F238E27FC236}">
                <a16:creationId xmlns:a16="http://schemas.microsoft.com/office/drawing/2014/main" id="{E4DFEB5A-9027-9CB5-E61B-1809CCD290DE}"/>
              </a:ext>
            </a:extLst>
          </p:cNvPr>
          <p:cNvSpPr>
            <a:spLocks noGrp="1"/>
          </p:cNvSpPr>
          <p:nvPr>
            <p:ph type="sldNum" sz="quarter" idx="12"/>
          </p:nvPr>
        </p:nvSpPr>
        <p:spPr/>
        <p:txBody>
          <a:bodyPr/>
          <a:lstStyle/>
          <a:p>
            <a:pPr>
              <a:defRPr/>
            </a:pPr>
            <a:fld id="{67625608-ABD3-46F2-B37C-8C11F883F48C}" type="slidenum">
              <a:rPr lang="en-GB" smtClean="0"/>
              <a:t>16</a:t>
            </a:fld>
            <a:endParaRPr lang="en-GB"/>
          </a:p>
        </p:txBody>
      </p:sp>
      <p:sp>
        <p:nvSpPr>
          <p:cNvPr id="27" name="Rectangle: Rounded Corners 26">
            <a:extLst>
              <a:ext uri="{FF2B5EF4-FFF2-40B4-BE49-F238E27FC236}">
                <a16:creationId xmlns:a16="http://schemas.microsoft.com/office/drawing/2014/main" id="{83BFB8F8-F851-67AE-50EC-B794BC71E029}"/>
              </a:ext>
            </a:extLst>
          </p:cNvPr>
          <p:cNvSpPr/>
          <p:nvPr/>
        </p:nvSpPr>
        <p:spPr>
          <a:xfrm>
            <a:off x="363788" y="1877966"/>
            <a:ext cx="1872208" cy="6107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Preset</a:t>
            </a:r>
          </a:p>
        </p:txBody>
      </p:sp>
      <p:sp>
        <p:nvSpPr>
          <p:cNvPr id="28" name="Rectangle: Rounded Corners 27">
            <a:extLst>
              <a:ext uri="{FF2B5EF4-FFF2-40B4-BE49-F238E27FC236}">
                <a16:creationId xmlns:a16="http://schemas.microsoft.com/office/drawing/2014/main" id="{24219263-5456-0CE4-71B4-1B2F012E66BD}"/>
              </a:ext>
            </a:extLst>
          </p:cNvPr>
          <p:cNvSpPr/>
          <p:nvPr/>
        </p:nvSpPr>
        <p:spPr>
          <a:xfrm>
            <a:off x="2479118" y="1872886"/>
            <a:ext cx="1512168" cy="6268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Acquisition</a:t>
            </a:r>
          </a:p>
        </p:txBody>
      </p:sp>
      <p:sp>
        <p:nvSpPr>
          <p:cNvPr id="31" name="TextBox 30">
            <a:extLst>
              <a:ext uri="{FF2B5EF4-FFF2-40B4-BE49-F238E27FC236}">
                <a16:creationId xmlns:a16="http://schemas.microsoft.com/office/drawing/2014/main" id="{94239D89-BDF1-0FE4-293B-4C255410DD25}"/>
              </a:ext>
            </a:extLst>
          </p:cNvPr>
          <p:cNvSpPr txBox="1"/>
          <p:nvPr/>
        </p:nvSpPr>
        <p:spPr>
          <a:xfrm>
            <a:off x="363788" y="2481975"/>
            <a:ext cx="1939016" cy="738664"/>
          </a:xfrm>
          <a:prstGeom prst="rect">
            <a:avLst/>
          </a:prstGeom>
          <a:noFill/>
        </p:spPr>
        <p:txBody>
          <a:bodyPr wrap="square" rtlCol="0">
            <a:spAutoFit/>
          </a:bodyPr>
          <a:lstStyle/>
          <a:p>
            <a:pPr marL="144000" indent="-144000">
              <a:buFont typeface="Arial" panose="020B0604020202020204" pitchFamily="34" charset="0"/>
              <a:buChar char="•"/>
            </a:pPr>
            <a:r>
              <a:rPr lang="en-GB" sz="1400" dirty="0"/>
              <a:t>Telescope slews</a:t>
            </a:r>
          </a:p>
          <a:p>
            <a:pPr marL="144000" indent="-144000">
              <a:buFont typeface="Arial" panose="020B0604020202020204" pitchFamily="34" charset="0"/>
              <a:buChar char="•"/>
            </a:pPr>
            <a:r>
              <a:rPr lang="en-GB" sz="1400" dirty="0"/>
              <a:t>MOSAIC rotates</a:t>
            </a:r>
          </a:p>
          <a:p>
            <a:endParaRPr lang="en-GB" sz="1400" dirty="0"/>
          </a:p>
        </p:txBody>
      </p:sp>
      <p:sp>
        <p:nvSpPr>
          <p:cNvPr id="32" name="Rectangle: Rounded Corners 31">
            <a:extLst>
              <a:ext uri="{FF2B5EF4-FFF2-40B4-BE49-F238E27FC236}">
                <a16:creationId xmlns:a16="http://schemas.microsoft.com/office/drawing/2014/main" id="{D6CC8F38-E9FB-3C5D-C487-68B02755E544}"/>
              </a:ext>
            </a:extLst>
          </p:cNvPr>
          <p:cNvSpPr/>
          <p:nvPr/>
        </p:nvSpPr>
        <p:spPr>
          <a:xfrm>
            <a:off x="4252407" y="2547988"/>
            <a:ext cx="1250102" cy="6268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Distortion mapping</a:t>
            </a:r>
          </a:p>
        </p:txBody>
      </p:sp>
      <p:sp>
        <p:nvSpPr>
          <p:cNvPr id="33" name="Rectangle: Rounded Corners 32">
            <a:extLst>
              <a:ext uri="{FF2B5EF4-FFF2-40B4-BE49-F238E27FC236}">
                <a16:creationId xmlns:a16="http://schemas.microsoft.com/office/drawing/2014/main" id="{08851B9A-98DE-B11C-BB5D-966CE2951DFE}"/>
              </a:ext>
            </a:extLst>
          </p:cNvPr>
          <p:cNvSpPr/>
          <p:nvPr/>
        </p:nvSpPr>
        <p:spPr>
          <a:xfrm>
            <a:off x="7740351" y="2547594"/>
            <a:ext cx="1221061" cy="6268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Start observing</a:t>
            </a:r>
          </a:p>
        </p:txBody>
      </p:sp>
      <p:cxnSp>
        <p:nvCxnSpPr>
          <p:cNvPr id="37" name="Straight Connector 36">
            <a:extLst>
              <a:ext uri="{FF2B5EF4-FFF2-40B4-BE49-F238E27FC236}">
                <a16:creationId xmlns:a16="http://schemas.microsoft.com/office/drawing/2014/main" id="{AD5A4842-DEC6-0F82-FA98-7BCFD79FEF16}"/>
              </a:ext>
            </a:extLst>
          </p:cNvPr>
          <p:cNvCxnSpPr>
            <a:cxnSpLocks/>
          </p:cNvCxnSpPr>
          <p:nvPr/>
        </p:nvCxnSpPr>
        <p:spPr>
          <a:xfrm>
            <a:off x="2354198" y="1203598"/>
            <a:ext cx="0" cy="37444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A53D47-4035-18DE-67E0-5B6D02E7FE09}"/>
              </a:ext>
            </a:extLst>
          </p:cNvPr>
          <p:cNvCxnSpPr>
            <a:cxnSpLocks/>
          </p:cNvCxnSpPr>
          <p:nvPr/>
        </p:nvCxnSpPr>
        <p:spPr>
          <a:xfrm>
            <a:off x="7173549" y="1203598"/>
            <a:ext cx="0" cy="22022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44E4AFE-5A75-ADA1-2B65-99CFF2BAA318}"/>
              </a:ext>
            </a:extLst>
          </p:cNvPr>
          <p:cNvCxnSpPr>
            <a:cxnSpLocks/>
          </p:cNvCxnSpPr>
          <p:nvPr/>
        </p:nvCxnSpPr>
        <p:spPr>
          <a:xfrm>
            <a:off x="395536" y="1347614"/>
            <a:ext cx="19586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0BFCF8-0244-8CA1-9CE7-B68449A484C4}"/>
              </a:ext>
            </a:extLst>
          </p:cNvPr>
          <p:cNvCxnSpPr>
            <a:cxnSpLocks/>
          </p:cNvCxnSpPr>
          <p:nvPr/>
        </p:nvCxnSpPr>
        <p:spPr>
          <a:xfrm>
            <a:off x="2354198" y="1347614"/>
            <a:ext cx="48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0EB175FC-10DD-1F8D-6848-68CB2CC8F85D}"/>
              </a:ext>
            </a:extLst>
          </p:cNvPr>
          <p:cNvSpPr/>
          <p:nvPr/>
        </p:nvSpPr>
        <p:spPr>
          <a:xfrm>
            <a:off x="5768534" y="2550730"/>
            <a:ext cx="1250102" cy="6268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Distortion Correction</a:t>
            </a:r>
          </a:p>
        </p:txBody>
      </p:sp>
      <p:sp>
        <p:nvSpPr>
          <p:cNvPr id="52" name="TextBox 51">
            <a:extLst>
              <a:ext uri="{FF2B5EF4-FFF2-40B4-BE49-F238E27FC236}">
                <a16:creationId xmlns:a16="http://schemas.microsoft.com/office/drawing/2014/main" id="{5309DE1A-9A3F-635D-3814-A1D105DADD83}"/>
              </a:ext>
            </a:extLst>
          </p:cNvPr>
          <p:cNvSpPr txBox="1"/>
          <p:nvPr/>
        </p:nvSpPr>
        <p:spPr>
          <a:xfrm>
            <a:off x="2517172" y="2491690"/>
            <a:ext cx="1512167" cy="738664"/>
          </a:xfrm>
          <a:prstGeom prst="rect">
            <a:avLst/>
          </a:prstGeom>
          <a:noFill/>
        </p:spPr>
        <p:txBody>
          <a:bodyPr wrap="square" rtlCol="0">
            <a:spAutoFit/>
          </a:bodyPr>
          <a:lstStyle/>
          <a:p>
            <a:pPr marL="144000" indent="-144000">
              <a:buFont typeface="Arial" panose="020B0604020202020204" pitchFamily="34" charset="0"/>
              <a:buChar char="•"/>
            </a:pPr>
            <a:r>
              <a:rPr lang="en-GB" sz="1400" dirty="0"/>
              <a:t>Laser launched</a:t>
            </a:r>
          </a:p>
          <a:p>
            <a:pPr marL="144000" indent="-144000">
              <a:buFont typeface="Arial" panose="020B0604020202020204" pitchFamily="34" charset="0"/>
              <a:buChar char="•"/>
            </a:pPr>
            <a:r>
              <a:rPr lang="en-GB" sz="1400" dirty="0"/>
              <a:t>NGS acquired</a:t>
            </a:r>
          </a:p>
          <a:p>
            <a:pPr marL="144000" indent="-144000">
              <a:buFont typeface="Arial" panose="020B0604020202020204" pitchFamily="34" charset="0"/>
              <a:buChar char="•"/>
            </a:pPr>
            <a:r>
              <a:rPr lang="en-GB" sz="1400" dirty="0"/>
              <a:t>LGS acquired</a:t>
            </a:r>
          </a:p>
        </p:txBody>
      </p:sp>
      <p:sp>
        <p:nvSpPr>
          <p:cNvPr id="54" name="TextBox 53">
            <a:extLst>
              <a:ext uri="{FF2B5EF4-FFF2-40B4-BE49-F238E27FC236}">
                <a16:creationId xmlns:a16="http://schemas.microsoft.com/office/drawing/2014/main" id="{4FFB3A37-4796-FE08-40CF-EAFD33EB689E}"/>
              </a:ext>
            </a:extLst>
          </p:cNvPr>
          <p:cNvSpPr txBox="1"/>
          <p:nvPr/>
        </p:nvSpPr>
        <p:spPr>
          <a:xfrm>
            <a:off x="5768534" y="3171299"/>
            <a:ext cx="1495946" cy="523220"/>
          </a:xfrm>
          <a:prstGeom prst="rect">
            <a:avLst/>
          </a:prstGeom>
          <a:noFill/>
        </p:spPr>
        <p:txBody>
          <a:bodyPr wrap="square" rtlCol="0">
            <a:spAutoFit/>
          </a:bodyPr>
          <a:lstStyle/>
          <a:p>
            <a:pPr marL="144000" indent="-144000">
              <a:buFont typeface="Arial" panose="020B0604020202020204" pitchFamily="34" charset="0"/>
              <a:buChar char="•"/>
            </a:pPr>
            <a:r>
              <a:rPr lang="en-GB" sz="1400" dirty="0"/>
              <a:t>Small 0.1” offsets</a:t>
            </a:r>
          </a:p>
        </p:txBody>
      </p:sp>
      <p:sp>
        <p:nvSpPr>
          <p:cNvPr id="56" name="Rectangle: Rounded Corners 55">
            <a:extLst>
              <a:ext uri="{FF2B5EF4-FFF2-40B4-BE49-F238E27FC236}">
                <a16:creationId xmlns:a16="http://schemas.microsoft.com/office/drawing/2014/main" id="{27F13060-BF43-A413-AF6B-D178EE892CF4}"/>
              </a:ext>
            </a:extLst>
          </p:cNvPr>
          <p:cNvSpPr/>
          <p:nvPr/>
        </p:nvSpPr>
        <p:spPr>
          <a:xfrm>
            <a:off x="363789" y="3579862"/>
            <a:ext cx="5123422" cy="6107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Focal plane (re)configuration</a:t>
            </a:r>
          </a:p>
        </p:txBody>
      </p:sp>
      <p:cxnSp>
        <p:nvCxnSpPr>
          <p:cNvPr id="58" name="Connector: Elbow 57">
            <a:extLst>
              <a:ext uri="{FF2B5EF4-FFF2-40B4-BE49-F238E27FC236}">
                <a16:creationId xmlns:a16="http://schemas.microsoft.com/office/drawing/2014/main" id="{32AA91DE-C969-0F5A-351B-716D50A20F59}"/>
              </a:ext>
            </a:extLst>
          </p:cNvPr>
          <p:cNvCxnSpPr>
            <a:cxnSpLocks/>
            <a:stCxn id="56" idx="3"/>
            <a:endCxn id="49" idx="1"/>
          </p:cNvCxnSpPr>
          <p:nvPr/>
        </p:nvCxnSpPr>
        <p:spPr>
          <a:xfrm flipV="1">
            <a:off x="5487211" y="2864158"/>
            <a:ext cx="281323" cy="1021080"/>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17FF818B-7D6C-4B46-09F1-D8FE6E266F8D}"/>
              </a:ext>
            </a:extLst>
          </p:cNvPr>
          <p:cNvCxnSpPr>
            <a:stCxn id="32" idx="3"/>
            <a:endCxn id="49" idx="1"/>
          </p:cNvCxnSpPr>
          <p:nvPr/>
        </p:nvCxnSpPr>
        <p:spPr>
          <a:xfrm>
            <a:off x="5502509" y="2861416"/>
            <a:ext cx="266025" cy="2742"/>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2C25108-4837-4CD2-3B8B-25A4230CA233}"/>
              </a:ext>
            </a:extLst>
          </p:cNvPr>
          <p:cNvCxnSpPr>
            <a:stCxn id="27" idx="3"/>
            <a:endCxn id="28" idx="1"/>
          </p:cNvCxnSpPr>
          <p:nvPr/>
        </p:nvCxnSpPr>
        <p:spPr>
          <a:xfrm>
            <a:off x="2235996" y="2183342"/>
            <a:ext cx="243122" cy="2972"/>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3DBBC23-E666-0A35-37B5-D51AB173BF42}"/>
              </a:ext>
            </a:extLst>
          </p:cNvPr>
          <p:cNvSpPr txBox="1"/>
          <p:nvPr/>
        </p:nvSpPr>
        <p:spPr>
          <a:xfrm>
            <a:off x="1259632" y="4224293"/>
            <a:ext cx="3379504" cy="307777"/>
          </a:xfrm>
          <a:prstGeom prst="rect">
            <a:avLst/>
          </a:prstGeom>
          <a:solidFill>
            <a:schemeClr val="bg1"/>
          </a:solidFill>
        </p:spPr>
        <p:txBody>
          <a:bodyPr wrap="square" rtlCol="0">
            <a:spAutoFit/>
          </a:bodyPr>
          <a:lstStyle/>
          <a:p>
            <a:pPr marL="144000" indent="-144000">
              <a:buFont typeface="Arial" panose="020B0604020202020204" pitchFamily="34" charset="0"/>
              <a:buChar char="•"/>
            </a:pPr>
            <a:r>
              <a:rPr lang="en-GB" sz="1400" dirty="0"/>
              <a:t>Up to 300 positioners and ADCs to move</a:t>
            </a:r>
          </a:p>
        </p:txBody>
      </p:sp>
      <p:cxnSp>
        <p:nvCxnSpPr>
          <p:cNvPr id="73" name="Straight Arrow Connector 72">
            <a:extLst>
              <a:ext uri="{FF2B5EF4-FFF2-40B4-BE49-F238E27FC236}">
                <a16:creationId xmlns:a16="http://schemas.microsoft.com/office/drawing/2014/main" id="{AF6DE3C1-C32D-DAAB-AC0C-7AA3C4EAD49E}"/>
              </a:ext>
            </a:extLst>
          </p:cNvPr>
          <p:cNvCxnSpPr>
            <a:cxnSpLocks/>
            <a:stCxn id="49" idx="3"/>
            <a:endCxn id="33" idx="1"/>
          </p:cNvCxnSpPr>
          <p:nvPr/>
        </p:nvCxnSpPr>
        <p:spPr>
          <a:xfrm flipV="1">
            <a:off x="7018636" y="2861022"/>
            <a:ext cx="721715" cy="31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592E6053-F1C2-318C-A93F-2BF4397FC069}"/>
              </a:ext>
            </a:extLst>
          </p:cNvPr>
          <p:cNvSpPr txBox="1"/>
          <p:nvPr/>
        </p:nvSpPr>
        <p:spPr>
          <a:xfrm>
            <a:off x="363788" y="1016488"/>
            <a:ext cx="2024913" cy="369332"/>
          </a:xfrm>
          <a:prstGeom prst="rect">
            <a:avLst/>
          </a:prstGeom>
          <a:noFill/>
        </p:spPr>
        <p:txBody>
          <a:bodyPr wrap="none" rtlCol="0">
            <a:spAutoFit/>
          </a:bodyPr>
          <a:lstStyle/>
          <a:p>
            <a:r>
              <a:rPr lang="en-GB" dirty="0"/>
              <a:t>Requirement &lt;165s</a:t>
            </a:r>
          </a:p>
        </p:txBody>
      </p:sp>
      <p:sp>
        <p:nvSpPr>
          <p:cNvPr id="83" name="Rectangle: Rounded Corners 82">
            <a:extLst>
              <a:ext uri="{FF2B5EF4-FFF2-40B4-BE49-F238E27FC236}">
                <a16:creationId xmlns:a16="http://schemas.microsoft.com/office/drawing/2014/main" id="{B15B03DA-72CA-EA36-5EE7-AAA954CD1C3F}"/>
              </a:ext>
            </a:extLst>
          </p:cNvPr>
          <p:cNvSpPr/>
          <p:nvPr/>
        </p:nvSpPr>
        <p:spPr>
          <a:xfrm>
            <a:off x="4252407" y="1467868"/>
            <a:ext cx="2802936" cy="6268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AO system optimisation</a:t>
            </a:r>
          </a:p>
        </p:txBody>
      </p:sp>
      <p:cxnSp>
        <p:nvCxnSpPr>
          <p:cNvPr id="85" name="Connector: Elbow 84">
            <a:extLst>
              <a:ext uri="{FF2B5EF4-FFF2-40B4-BE49-F238E27FC236}">
                <a16:creationId xmlns:a16="http://schemas.microsoft.com/office/drawing/2014/main" id="{8FA9F8CE-DACE-4361-7F0E-FF4EE56DD5DF}"/>
              </a:ext>
            </a:extLst>
          </p:cNvPr>
          <p:cNvCxnSpPr>
            <a:cxnSpLocks/>
            <a:stCxn id="28" idx="3"/>
            <a:endCxn id="83" idx="1"/>
          </p:cNvCxnSpPr>
          <p:nvPr/>
        </p:nvCxnSpPr>
        <p:spPr>
          <a:xfrm flipV="1">
            <a:off x="3991286" y="1781296"/>
            <a:ext cx="261121" cy="405018"/>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3107E82D-BF9D-6DB9-7D43-D5A6ACD1D1F8}"/>
              </a:ext>
            </a:extLst>
          </p:cNvPr>
          <p:cNvCxnSpPr>
            <a:stCxn id="28" idx="3"/>
            <a:endCxn id="32" idx="1"/>
          </p:cNvCxnSpPr>
          <p:nvPr/>
        </p:nvCxnSpPr>
        <p:spPr>
          <a:xfrm>
            <a:off x="3991286" y="2186314"/>
            <a:ext cx="261121" cy="675102"/>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B82981EA-7789-4621-5386-FAB184AD827F}"/>
              </a:ext>
            </a:extLst>
          </p:cNvPr>
          <p:cNvCxnSpPr>
            <a:cxnSpLocks/>
            <a:stCxn id="83" idx="3"/>
            <a:endCxn id="33" idx="1"/>
          </p:cNvCxnSpPr>
          <p:nvPr/>
        </p:nvCxnSpPr>
        <p:spPr>
          <a:xfrm>
            <a:off x="7055343" y="1781296"/>
            <a:ext cx="685008" cy="1079726"/>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6D22FAD-41F9-FB42-C6A6-E7172BAD76DA}"/>
              </a:ext>
            </a:extLst>
          </p:cNvPr>
          <p:cNvSpPr txBox="1"/>
          <p:nvPr/>
        </p:nvSpPr>
        <p:spPr>
          <a:xfrm>
            <a:off x="5148636" y="988142"/>
            <a:ext cx="2024913" cy="369332"/>
          </a:xfrm>
          <a:prstGeom prst="rect">
            <a:avLst/>
          </a:prstGeom>
          <a:noFill/>
        </p:spPr>
        <p:txBody>
          <a:bodyPr wrap="none" rtlCol="0">
            <a:spAutoFit/>
          </a:bodyPr>
          <a:lstStyle/>
          <a:p>
            <a:r>
              <a:rPr lang="en-GB" dirty="0"/>
              <a:t>Requirement &lt;300s</a:t>
            </a:r>
          </a:p>
        </p:txBody>
      </p:sp>
      <p:sp>
        <p:nvSpPr>
          <p:cNvPr id="106" name="TextBox 105">
            <a:extLst>
              <a:ext uri="{FF2B5EF4-FFF2-40B4-BE49-F238E27FC236}">
                <a16:creationId xmlns:a16="http://schemas.microsoft.com/office/drawing/2014/main" id="{2C7646CA-64A9-32A6-5505-8DF0304253C2}"/>
              </a:ext>
            </a:extLst>
          </p:cNvPr>
          <p:cNvSpPr txBox="1"/>
          <p:nvPr/>
        </p:nvSpPr>
        <p:spPr>
          <a:xfrm>
            <a:off x="5635521" y="4178187"/>
            <a:ext cx="3472981" cy="646331"/>
          </a:xfrm>
          <a:prstGeom prst="rect">
            <a:avLst/>
          </a:prstGeom>
          <a:noFill/>
        </p:spPr>
        <p:txBody>
          <a:bodyPr wrap="square" rtlCol="0">
            <a:spAutoFit/>
          </a:bodyPr>
          <a:lstStyle/>
          <a:p>
            <a:r>
              <a:rPr lang="en-GB" dirty="0"/>
              <a:t>Just under </a:t>
            </a:r>
            <a:r>
              <a:rPr lang="en-GB" b="1" dirty="0">
                <a:solidFill>
                  <a:srgbClr val="C00000"/>
                </a:solidFill>
              </a:rPr>
              <a:t>8 minutes </a:t>
            </a:r>
            <a:r>
              <a:rPr lang="en-GB" dirty="0"/>
              <a:t>(max) from start of slew to open shutter </a:t>
            </a:r>
          </a:p>
        </p:txBody>
      </p:sp>
    </p:spTree>
    <p:extLst>
      <p:ext uri="{BB962C8B-B14F-4D97-AF65-F5344CB8AC3E}">
        <p14:creationId xmlns:p14="http://schemas.microsoft.com/office/powerpoint/2010/main" val="2062344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D9516-2FF9-3A1E-27D5-55B7DA10566A}"/>
              </a:ext>
            </a:extLst>
          </p:cNvPr>
          <p:cNvSpPr>
            <a:spLocks noGrp="1"/>
          </p:cNvSpPr>
          <p:nvPr>
            <p:ph type="title"/>
          </p:nvPr>
        </p:nvSpPr>
        <p:spPr/>
        <p:txBody>
          <a:bodyPr/>
          <a:lstStyle/>
          <a:p>
            <a:r>
              <a:rPr lang="en-GB" dirty="0"/>
              <a:t>Observing Efficiently…</a:t>
            </a:r>
          </a:p>
        </p:txBody>
      </p:sp>
      <p:sp>
        <p:nvSpPr>
          <p:cNvPr id="3" name="Content Placeholder 2">
            <a:extLst>
              <a:ext uri="{FF2B5EF4-FFF2-40B4-BE49-F238E27FC236}">
                <a16:creationId xmlns:a16="http://schemas.microsoft.com/office/drawing/2014/main" id="{FA797027-4F99-FF36-75CD-0D45BA53824F}"/>
              </a:ext>
            </a:extLst>
          </p:cNvPr>
          <p:cNvSpPr>
            <a:spLocks noGrp="1"/>
          </p:cNvSpPr>
          <p:nvPr>
            <p:ph idx="1"/>
          </p:nvPr>
        </p:nvSpPr>
        <p:spPr>
          <a:xfrm>
            <a:off x="628650" y="1203598"/>
            <a:ext cx="7759774" cy="3672408"/>
          </a:xfrm>
        </p:spPr>
        <p:txBody>
          <a:bodyPr>
            <a:normAutofit/>
          </a:bodyPr>
          <a:lstStyle/>
          <a:p>
            <a:r>
              <a:rPr lang="en-GB" dirty="0"/>
              <a:t>Handing back control to the telescope or offsetting for more than ~30” is going to require </a:t>
            </a:r>
            <a:r>
              <a:rPr lang="en-GB" b="1" dirty="0"/>
              <a:t>a full (re)acquisition</a:t>
            </a:r>
          </a:p>
          <a:p>
            <a:pPr lvl="1"/>
            <a:r>
              <a:rPr lang="en-GB" dirty="0"/>
              <a:t>Estimate here is about </a:t>
            </a:r>
            <a:r>
              <a:rPr lang="en-GB" b="1" dirty="0">
                <a:solidFill>
                  <a:srgbClr val="7030A0"/>
                </a:solidFill>
              </a:rPr>
              <a:t>2-3 minutes </a:t>
            </a:r>
            <a:r>
              <a:rPr lang="en-GB" dirty="0"/>
              <a:t>to map distortions and reconfigure focal plane</a:t>
            </a:r>
          </a:p>
          <a:p>
            <a:r>
              <a:rPr lang="en-GB" dirty="0"/>
              <a:t>Strategy: </a:t>
            </a:r>
            <a:r>
              <a:rPr lang="en-GB" b="1" dirty="0">
                <a:solidFill>
                  <a:srgbClr val="7030A0"/>
                </a:solidFill>
              </a:rPr>
              <a:t>Keep control of the telescope </a:t>
            </a:r>
            <a:r>
              <a:rPr lang="en-GB" dirty="0"/>
              <a:t>and offset the positioners only</a:t>
            </a:r>
          </a:p>
          <a:p>
            <a:pPr lvl="1"/>
            <a:r>
              <a:rPr lang="en-GB" dirty="0"/>
              <a:t>Can support complex NIR sky-subtraction observing methods for offsets of up to an arcminute </a:t>
            </a:r>
          </a:p>
          <a:p>
            <a:pPr lvl="1"/>
            <a:r>
              <a:rPr lang="en-GB" dirty="0"/>
              <a:t>Compensating for VIS and NIR differential refraction will require moving half the positioners during an observation</a:t>
            </a:r>
          </a:p>
          <a:p>
            <a:r>
              <a:rPr lang="en-GB" dirty="0"/>
              <a:t>Observing strategies may be limited but longer exposures will always be more efficient…</a:t>
            </a:r>
          </a:p>
        </p:txBody>
      </p:sp>
      <p:sp>
        <p:nvSpPr>
          <p:cNvPr id="4" name="Footer Placeholder 3">
            <a:extLst>
              <a:ext uri="{FF2B5EF4-FFF2-40B4-BE49-F238E27FC236}">
                <a16:creationId xmlns:a16="http://schemas.microsoft.com/office/drawing/2014/main" id="{EB166F9F-2028-916D-CC26-3417E468221E}"/>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3C77AAC1-4E28-9C26-F13D-3309BEE8E423}"/>
              </a:ext>
            </a:extLst>
          </p:cNvPr>
          <p:cNvSpPr>
            <a:spLocks noGrp="1"/>
          </p:cNvSpPr>
          <p:nvPr>
            <p:ph type="sldNum" sz="quarter" idx="12"/>
          </p:nvPr>
        </p:nvSpPr>
        <p:spPr/>
        <p:txBody>
          <a:bodyPr/>
          <a:lstStyle/>
          <a:p>
            <a:pPr>
              <a:defRPr/>
            </a:pPr>
            <a:fld id="{67625608-ABD3-46F2-B37C-8C11F883F48C}" type="slidenum">
              <a:rPr lang="en-GB" smtClean="0"/>
              <a:t>17</a:t>
            </a:fld>
            <a:endParaRPr lang="en-GB"/>
          </a:p>
        </p:txBody>
      </p:sp>
    </p:spTree>
    <p:extLst>
      <p:ext uri="{BB962C8B-B14F-4D97-AF65-F5344CB8AC3E}">
        <p14:creationId xmlns:p14="http://schemas.microsoft.com/office/powerpoint/2010/main" val="2014906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D2A-0F9D-4988-7A77-2AECC77AE52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3EF00A9A-C482-72E0-75D7-8D1C572C36DB}"/>
              </a:ext>
            </a:extLst>
          </p:cNvPr>
          <p:cNvSpPr>
            <a:spLocks noGrp="1"/>
          </p:cNvSpPr>
          <p:nvPr>
            <p:ph idx="1"/>
          </p:nvPr>
        </p:nvSpPr>
        <p:spPr>
          <a:xfrm>
            <a:off x="628650" y="1369218"/>
            <a:ext cx="7903790" cy="3263504"/>
          </a:xfrm>
        </p:spPr>
        <p:txBody>
          <a:bodyPr>
            <a:normAutofit/>
          </a:bodyPr>
          <a:lstStyle/>
          <a:p>
            <a:r>
              <a:rPr lang="en-GB" dirty="0"/>
              <a:t>MOSAIC will observe a few hundred objects within a ~8’ diameter field simultaneously</a:t>
            </a:r>
          </a:p>
          <a:p>
            <a:pPr lvl="1"/>
            <a:r>
              <a:rPr lang="en-GB" dirty="0"/>
              <a:t>Half at visible wavelengths from 390-930nm</a:t>
            </a:r>
          </a:p>
          <a:p>
            <a:pPr lvl="1"/>
            <a:r>
              <a:rPr lang="en-GB" dirty="0"/>
              <a:t>Half in the NIR up to 1800nm</a:t>
            </a:r>
          </a:p>
          <a:p>
            <a:r>
              <a:rPr lang="en-GB" dirty="0"/>
              <a:t>Telescope effects dominate performance but we’re able to couple at least 40-50% of light into </a:t>
            </a:r>
            <a:r>
              <a:rPr lang="en-GB"/>
              <a:t>fibre bundles across </a:t>
            </a:r>
            <a:r>
              <a:rPr lang="en-GB" dirty="0"/>
              <a:t>the full field upwards in median conditions</a:t>
            </a:r>
          </a:p>
          <a:p>
            <a:r>
              <a:rPr lang="en-GB" dirty="0"/>
              <a:t>Compensating for telescope effects is possible, but places constraints on how you have to plan observations if you want to observe efficiently</a:t>
            </a:r>
          </a:p>
          <a:p>
            <a:endParaRPr lang="en-GB" dirty="0"/>
          </a:p>
        </p:txBody>
      </p:sp>
      <p:sp>
        <p:nvSpPr>
          <p:cNvPr id="4" name="Footer Placeholder 3">
            <a:extLst>
              <a:ext uri="{FF2B5EF4-FFF2-40B4-BE49-F238E27FC236}">
                <a16:creationId xmlns:a16="http://schemas.microsoft.com/office/drawing/2014/main" id="{12C74C5E-8F58-E093-DD2F-D71E48ED8C39}"/>
              </a:ext>
            </a:extLst>
          </p:cNvPr>
          <p:cNvSpPr>
            <a:spLocks noGrp="1"/>
          </p:cNvSpPr>
          <p:nvPr>
            <p:ph type="ftr" sz="quarter" idx="11"/>
          </p:nvPr>
        </p:nvSpPr>
        <p:spPr/>
        <p:txBody>
          <a:bodyPr/>
          <a:lstStyle/>
          <a:p>
            <a:pPr>
              <a:defRPr/>
            </a:pPr>
            <a:r>
              <a:rPr lang="en-GB" dirty="0"/>
              <a:t>NAM Durham 2025</a:t>
            </a:r>
          </a:p>
        </p:txBody>
      </p:sp>
      <p:sp>
        <p:nvSpPr>
          <p:cNvPr id="5" name="Slide Number Placeholder 4">
            <a:extLst>
              <a:ext uri="{FF2B5EF4-FFF2-40B4-BE49-F238E27FC236}">
                <a16:creationId xmlns:a16="http://schemas.microsoft.com/office/drawing/2014/main" id="{D0C7C09A-53C9-9D0C-D460-0C1EFF65DBAA}"/>
              </a:ext>
            </a:extLst>
          </p:cNvPr>
          <p:cNvSpPr>
            <a:spLocks noGrp="1"/>
          </p:cNvSpPr>
          <p:nvPr>
            <p:ph type="sldNum" sz="quarter" idx="12"/>
          </p:nvPr>
        </p:nvSpPr>
        <p:spPr/>
        <p:txBody>
          <a:bodyPr/>
          <a:lstStyle/>
          <a:p>
            <a:pPr>
              <a:defRPr/>
            </a:pPr>
            <a:fld id="{67625608-ABD3-46F2-B37C-8C11F883F48C}" type="slidenum">
              <a:rPr lang="en-GB" smtClean="0"/>
              <a:t>18</a:t>
            </a:fld>
            <a:endParaRPr lang="en-GB"/>
          </a:p>
        </p:txBody>
      </p:sp>
    </p:spTree>
    <p:extLst>
      <p:ext uri="{BB962C8B-B14F-4D97-AF65-F5344CB8AC3E}">
        <p14:creationId xmlns:p14="http://schemas.microsoft.com/office/powerpoint/2010/main" val="653500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B2AD-E2FC-B292-6AE2-8BACF6161133}"/>
              </a:ext>
            </a:extLst>
          </p:cNvPr>
          <p:cNvSpPr>
            <a:spLocks noGrp="1"/>
          </p:cNvSpPr>
          <p:nvPr>
            <p:ph type="title"/>
          </p:nvPr>
        </p:nvSpPr>
        <p:spPr/>
        <p:txBody>
          <a:bodyPr/>
          <a:lstStyle/>
          <a:p>
            <a:r>
              <a:rPr lang="en-GB" dirty="0"/>
              <a:t>Abstract</a:t>
            </a:r>
          </a:p>
        </p:txBody>
      </p:sp>
      <p:sp>
        <p:nvSpPr>
          <p:cNvPr id="3" name="Content Placeholder 2">
            <a:extLst>
              <a:ext uri="{FF2B5EF4-FFF2-40B4-BE49-F238E27FC236}">
                <a16:creationId xmlns:a16="http://schemas.microsoft.com/office/drawing/2014/main" id="{41637251-8983-513C-7828-E4BD8BE2EC59}"/>
              </a:ext>
            </a:extLst>
          </p:cNvPr>
          <p:cNvSpPr>
            <a:spLocks noGrp="1"/>
          </p:cNvSpPr>
          <p:nvPr>
            <p:ph idx="1"/>
          </p:nvPr>
        </p:nvSpPr>
        <p:spPr/>
        <p:txBody>
          <a:bodyPr>
            <a:normAutofit fontScale="77500" lnSpcReduction="20000"/>
          </a:bodyPr>
          <a:lstStyle/>
          <a:p>
            <a:r>
              <a:rPr lang="en-GB" b="0" i="0" dirty="0">
                <a:effectLst/>
                <a:latin typeface="Roboto" panose="02000000000000000000" pitchFamily="2" charset="0"/>
              </a:rPr>
              <a:t>MOSAIC is the only instrument proposed for the Extremely Large Telescope (ELT) that makes use of the full 10 arc minute field of view of the telescope.</a:t>
            </a:r>
          </a:p>
          <a:p>
            <a:r>
              <a:rPr lang="en-GB" b="0" i="0" dirty="0">
                <a:effectLst/>
                <a:latin typeface="Roboto" panose="02000000000000000000" pitchFamily="2" charset="0"/>
              </a:rPr>
              <a:t>The Ground Layer Adaptive Optics (GLAO) system for MOSAIC does not reach the diffraction limit but is designed to provide partial AO correction over this entire field, providing up to 1.5x the flux within a MOS aperture over that obtained with the telescope-delivered image quality.</a:t>
            </a:r>
          </a:p>
          <a:p>
            <a:r>
              <a:rPr lang="en-GB" b="0" i="0" dirty="0">
                <a:effectLst/>
                <a:latin typeface="Roboto" panose="02000000000000000000" pitchFamily="2" charset="0"/>
              </a:rPr>
              <a:t>To achieve this, the GLAO system uses wavefront information from multiple laser and natural guide stars to identify only turbulence closest to the ground which is common to all lines of sight.</a:t>
            </a:r>
          </a:p>
          <a:p>
            <a:r>
              <a:rPr lang="en-GB" b="0" i="0" dirty="0">
                <a:effectLst/>
                <a:latin typeface="Roboto" panose="02000000000000000000" pitchFamily="2" charset="0"/>
              </a:rPr>
              <a:t>Determining performance in this mode and understanding the interaction with the telescope control system is challenging, and places constraints both on system performance and the way in which astronomical observations can be made with MOSAIC.</a:t>
            </a:r>
          </a:p>
          <a:p>
            <a:r>
              <a:rPr lang="en-GB" b="0" i="0" dirty="0">
                <a:effectLst/>
                <a:latin typeface="Roboto" panose="02000000000000000000" pitchFamily="2" charset="0"/>
              </a:rPr>
              <a:t>Here we describe some how the design and operation of the MOSAIC instrument addresses these challenges and how the AO system design has been optimised to enable wide-field multi-object spectroscopy.</a:t>
            </a:r>
            <a:endParaRPr lang="en-GB" dirty="0"/>
          </a:p>
        </p:txBody>
      </p:sp>
      <p:sp>
        <p:nvSpPr>
          <p:cNvPr id="4" name="Footer Placeholder 3">
            <a:extLst>
              <a:ext uri="{FF2B5EF4-FFF2-40B4-BE49-F238E27FC236}">
                <a16:creationId xmlns:a16="http://schemas.microsoft.com/office/drawing/2014/main" id="{E1FC95B5-5237-71D0-63A9-03106A39F339}"/>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CFF9E5A4-74D6-71C9-39D5-B518D7346AEE}"/>
              </a:ext>
            </a:extLst>
          </p:cNvPr>
          <p:cNvSpPr>
            <a:spLocks noGrp="1"/>
          </p:cNvSpPr>
          <p:nvPr>
            <p:ph type="sldNum" sz="quarter" idx="12"/>
          </p:nvPr>
        </p:nvSpPr>
        <p:spPr/>
        <p:txBody>
          <a:bodyPr/>
          <a:lstStyle/>
          <a:p>
            <a:pPr>
              <a:defRPr/>
            </a:pPr>
            <a:fld id="{67625608-ABD3-46F2-B37C-8C11F883F48C}" type="slidenum">
              <a:rPr lang="en-GB" smtClean="0"/>
              <a:t>19</a:t>
            </a:fld>
            <a:endParaRPr lang="en-GB"/>
          </a:p>
        </p:txBody>
      </p:sp>
    </p:spTree>
    <p:extLst>
      <p:ext uri="{BB962C8B-B14F-4D97-AF65-F5344CB8AC3E}">
        <p14:creationId xmlns:p14="http://schemas.microsoft.com/office/powerpoint/2010/main" val="287671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63BC-FCE7-B7C2-5C71-5318FCB5360A}"/>
              </a:ext>
            </a:extLst>
          </p:cNvPr>
          <p:cNvSpPr>
            <a:spLocks noGrp="1"/>
          </p:cNvSpPr>
          <p:nvPr>
            <p:ph type="title"/>
          </p:nvPr>
        </p:nvSpPr>
        <p:spPr/>
        <p:txBody>
          <a:bodyPr/>
          <a:lstStyle/>
          <a:p>
            <a:r>
              <a:rPr lang="en-GB" dirty="0"/>
              <a:t>MOSAIC and its Focal Plane</a:t>
            </a:r>
          </a:p>
        </p:txBody>
      </p:sp>
      <p:sp>
        <p:nvSpPr>
          <p:cNvPr id="4" name="Footer Placeholder 3">
            <a:extLst>
              <a:ext uri="{FF2B5EF4-FFF2-40B4-BE49-F238E27FC236}">
                <a16:creationId xmlns:a16="http://schemas.microsoft.com/office/drawing/2014/main" id="{9FFE9B21-24CB-A11C-F4D8-35F0C524ECF6}"/>
              </a:ext>
            </a:extLst>
          </p:cNvPr>
          <p:cNvSpPr>
            <a:spLocks noGrp="1"/>
          </p:cNvSpPr>
          <p:nvPr>
            <p:ph type="ftr" sz="quarter" idx="11"/>
          </p:nvPr>
        </p:nvSpPr>
        <p:spPr>
          <a:xfrm>
            <a:off x="3563888" y="4776615"/>
            <a:ext cx="3086100" cy="273844"/>
          </a:xfrm>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1D34E5C7-6D63-77AB-9004-F4E73AAA10EA}"/>
              </a:ext>
            </a:extLst>
          </p:cNvPr>
          <p:cNvSpPr>
            <a:spLocks noGrp="1"/>
          </p:cNvSpPr>
          <p:nvPr>
            <p:ph type="sldNum" sz="quarter" idx="12"/>
          </p:nvPr>
        </p:nvSpPr>
        <p:spPr/>
        <p:txBody>
          <a:bodyPr/>
          <a:lstStyle/>
          <a:p>
            <a:pPr>
              <a:defRPr/>
            </a:pPr>
            <a:fld id="{67625608-ABD3-46F2-B37C-8C11F883F48C}" type="slidenum">
              <a:rPr lang="en-GB" smtClean="0"/>
              <a:t>2</a:t>
            </a:fld>
            <a:endParaRPr lang="en-GB"/>
          </a:p>
        </p:txBody>
      </p:sp>
      <p:pic>
        <p:nvPicPr>
          <p:cNvPr id="1026" name="Picture 2">
            <a:extLst>
              <a:ext uri="{FF2B5EF4-FFF2-40B4-BE49-F238E27FC236}">
                <a16:creationId xmlns:a16="http://schemas.microsoft.com/office/drawing/2014/main" id="{31195157-DFFE-DEBE-088C-DE700ACFB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101205"/>
            <a:ext cx="5114191" cy="3939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C01E72-1193-187D-8706-90ED59CAAF70}"/>
              </a:ext>
            </a:extLst>
          </p:cNvPr>
          <p:cNvSpPr txBox="1"/>
          <p:nvPr/>
        </p:nvSpPr>
        <p:spPr>
          <a:xfrm>
            <a:off x="6675854" y="1068934"/>
            <a:ext cx="1909497" cy="369332"/>
          </a:xfrm>
          <a:prstGeom prst="rect">
            <a:avLst/>
          </a:prstGeom>
          <a:noFill/>
        </p:spPr>
        <p:txBody>
          <a:bodyPr wrap="none" rtlCol="0">
            <a:spAutoFit/>
          </a:bodyPr>
          <a:lstStyle/>
          <a:p>
            <a:r>
              <a:rPr lang="en-GB" dirty="0"/>
              <a:t>Rotating Structure</a:t>
            </a:r>
          </a:p>
        </p:txBody>
      </p:sp>
      <p:sp>
        <p:nvSpPr>
          <p:cNvPr id="9" name="TextBox 8">
            <a:extLst>
              <a:ext uri="{FF2B5EF4-FFF2-40B4-BE49-F238E27FC236}">
                <a16:creationId xmlns:a16="http://schemas.microsoft.com/office/drawing/2014/main" id="{5F4B7355-30A8-72D5-AA98-25EBB7C1B890}"/>
              </a:ext>
            </a:extLst>
          </p:cNvPr>
          <p:cNvSpPr txBox="1"/>
          <p:nvPr/>
        </p:nvSpPr>
        <p:spPr>
          <a:xfrm>
            <a:off x="7323564" y="2396436"/>
            <a:ext cx="1537600" cy="369332"/>
          </a:xfrm>
          <a:prstGeom prst="rect">
            <a:avLst/>
          </a:prstGeom>
          <a:noFill/>
        </p:spPr>
        <p:txBody>
          <a:bodyPr wrap="none" rtlCol="0">
            <a:spAutoFit/>
          </a:bodyPr>
          <a:lstStyle/>
          <a:p>
            <a:r>
              <a:rPr lang="en-GB" dirty="0"/>
              <a:t>Spectrographs</a:t>
            </a:r>
          </a:p>
        </p:txBody>
      </p:sp>
      <p:sp>
        <p:nvSpPr>
          <p:cNvPr id="10" name="TextBox 9">
            <a:extLst>
              <a:ext uri="{FF2B5EF4-FFF2-40B4-BE49-F238E27FC236}">
                <a16:creationId xmlns:a16="http://schemas.microsoft.com/office/drawing/2014/main" id="{F436E73A-63EC-D017-5C6C-B4AE2B8AF138}"/>
              </a:ext>
            </a:extLst>
          </p:cNvPr>
          <p:cNvSpPr txBox="1"/>
          <p:nvPr/>
        </p:nvSpPr>
        <p:spPr>
          <a:xfrm>
            <a:off x="3191679" y="4626255"/>
            <a:ext cx="1204176" cy="369332"/>
          </a:xfrm>
          <a:prstGeom prst="rect">
            <a:avLst/>
          </a:prstGeom>
          <a:noFill/>
        </p:spPr>
        <p:txBody>
          <a:bodyPr wrap="none" rtlCol="0">
            <a:spAutoFit/>
          </a:bodyPr>
          <a:lstStyle/>
          <a:p>
            <a:r>
              <a:rPr lang="en-GB" dirty="0"/>
              <a:t>Electronics</a:t>
            </a:r>
          </a:p>
        </p:txBody>
      </p:sp>
      <p:sp>
        <p:nvSpPr>
          <p:cNvPr id="11" name="TextBox 10">
            <a:extLst>
              <a:ext uri="{FF2B5EF4-FFF2-40B4-BE49-F238E27FC236}">
                <a16:creationId xmlns:a16="http://schemas.microsoft.com/office/drawing/2014/main" id="{720E0A5F-3E4D-28D2-4959-81BCBF0AC9E6}"/>
              </a:ext>
            </a:extLst>
          </p:cNvPr>
          <p:cNvSpPr txBox="1"/>
          <p:nvPr/>
        </p:nvSpPr>
        <p:spPr>
          <a:xfrm>
            <a:off x="2689209" y="1005784"/>
            <a:ext cx="1899879" cy="369332"/>
          </a:xfrm>
          <a:prstGeom prst="rect">
            <a:avLst/>
          </a:prstGeom>
          <a:noFill/>
        </p:spPr>
        <p:txBody>
          <a:bodyPr wrap="none" rtlCol="0">
            <a:spAutoFit/>
          </a:bodyPr>
          <a:lstStyle/>
          <a:p>
            <a:r>
              <a:rPr lang="en-GB" dirty="0"/>
              <a:t>Calibration Screen</a:t>
            </a:r>
          </a:p>
        </p:txBody>
      </p:sp>
      <p:sp>
        <p:nvSpPr>
          <p:cNvPr id="18" name="Freeform: Shape 17">
            <a:extLst>
              <a:ext uri="{FF2B5EF4-FFF2-40B4-BE49-F238E27FC236}">
                <a16:creationId xmlns:a16="http://schemas.microsoft.com/office/drawing/2014/main" id="{A6B4CCB0-61BB-213A-B58D-4A3BFBE924C2}"/>
              </a:ext>
            </a:extLst>
          </p:cNvPr>
          <p:cNvSpPr/>
          <p:nvPr/>
        </p:nvSpPr>
        <p:spPr>
          <a:xfrm rot="19598486">
            <a:off x="5441675" y="976224"/>
            <a:ext cx="746760" cy="657952"/>
          </a:xfrm>
          <a:custGeom>
            <a:avLst/>
            <a:gdLst>
              <a:gd name="connsiteX0" fmla="*/ 0 w 746760"/>
              <a:gd name="connsiteY0" fmla="*/ 22952 h 657952"/>
              <a:gd name="connsiteX1" fmla="*/ 119380 w 746760"/>
              <a:gd name="connsiteY1" fmla="*/ 92 h 657952"/>
              <a:gd name="connsiteX2" fmla="*/ 259080 w 746760"/>
              <a:gd name="connsiteY2" fmla="*/ 30572 h 657952"/>
              <a:gd name="connsiteX3" fmla="*/ 434340 w 746760"/>
              <a:gd name="connsiteY3" fmla="*/ 114392 h 657952"/>
              <a:gd name="connsiteX4" fmla="*/ 584200 w 746760"/>
              <a:gd name="connsiteY4" fmla="*/ 261712 h 657952"/>
              <a:gd name="connsiteX5" fmla="*/ 683260 w 746760"/>
              <a:gd name="connsiteY5" fmla="*/ 439512 h 657952"/>
              <a:gd name="connsiteX6" fmla="*/ 746760 w 746760"/>
              <a:gd name="connsiteY6" fmla="*/ 657952 h 65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657952">
                <a:moveTo>
                  <a:pt x="0" y="22952"/>
                </a:moveTo>
                <a:cubicBezTo>
                  <a:pt x="38100" y="10887"/>
                  <a:pt x="76200" y="-1178"/>
                  <a:pt x="119380" y="92"/>
                </a:cubicBezTo>
                <a:cubicBezTo>
                  <a:pt x="162560" y="1362"/>
                  <a:pt x="206587" y="11522"/>
                  <a:pt x="259080" y="30572"/>
                </a:cubicBezTo>
                <a:cubicBezTo>
                  <a:pt x="311573" y="49622"/>
                  <a:pt x="380153" y="75869"/>
                  <a:pt x="434340" y="114392"/>
                </a:cubicBezTo>
                <a:cubicBezTo>
                  <a:pt x="488527" y="152915"/>
                  <a:pt x="542713" y="207525"/>
                  <a:pt x="584200" y="261712"/>
                </a:cubicBezTo>
                <a:cubicBezTo>
                  <a:pt x="625687" y="315899"/>
                  <a:pt x="656167" y="373472"/>
                  <a:pt x="683260" y="439512"/>
                </a:cubicBezTo>
                <a:cubicBezTo>
                  <a:pt x="710353" y="505552"/>
                  <a:pt x="728556" y="581752"/>
                  <a:pt x="746760" y="657952"/>
                </a:cubicBezTo>
              </a:path>
            </a:pathLst>
          </a:custGeom>
          <a:noFill/>
          <a:ln w="38100">
            <a:solidFill>
              <a:srgbClr val="7030A0"/>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95A32E22-0770-2A26-274F-41D7EC608220}"/>
              </a:ext>
            </a:extLst>
          </p:cNvPr>
          <p:cNvCxnSpPr>
            <a:cxnSpLocks/>
          </p:cNvCxnSpPr>
          <p:nvPr/>
        </p:nvCxnSpPr>
        <p:spPr>
          <a:xfrm flipH="1">
            <a:off x="6331074" y="1356966"/>
            <a:ext cx="72008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73F6CA-A3AA-0AD8-C5EB-78258AA7E0AD}"/>
              </a:ext>
            </a:extLst>
          </p:cNvPr>
          <p:cNvCxnSpPr/>
          <p:nvPr/>
        </p:nvCxnSpPr>
        <p:spPr>
          <a:xfrm flipH="1">
            <a:off x="7123162" y="2725118"/>
            <a:ext cx="648072"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ECB151-AFC7-FAE3-95BE-ACBDD331A20A}"/>
              </a:ext>
            </a:extLst>
          </p:cNvPr>
          <p:cNvCxnSpPr>
            <a:stCxn id="9" idx="2"/>
          </p:cNvCxnSpPr>
          <p:nvPr/>
        </p:nvCxnSpPr>
        <p:spPr>
          <a:xfrm flipH="1">
            <a:off x="7699226" y="2765768"/>
            <a:ext cx="393138" cy="679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9C6E1C8-A73A-A031-E201-E213DB719772}"/>
              </a:ext>
            </a:extLst>
          </p:cNvPr>
          <p:cNvCxnSpPr/>
          <p:nvPr/>
        </p:nvCxnSpPr>
        <p:spPr>
          <a:xfrm>
            <a:off x="3666778" y="1356966"/>
            <a:ext cx="576064"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CBA599-5B5D-8072-0AC1-289C9E42979E}"/>
              </a:ext>
            </a:extLst>
          </p:cNvPr>
          <p:cNvCxnSpPr/>
          <p:nvPr/>
        </p:nvCxnSpPr>
        <p:spPr>
          <a:xfrm flipV="1">
            <a:off x="4026818" y="3805238"/>
            <a:ext cx="936104"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7541E5B-1529-41C8-F86B-2E4586ACD017}"/>
              </a:ext>
            </a:extLst>
          </p:cNvPr>
          <p:cNvSpPr/>
          <p:nvPr/>
        </p:nvSpPr>
        <p:spPr>
          <a:xfrm rot="19706168">
            <a:off x="4606955" y="1799894"/>
            <a:ext cx="715596" cy="1008824"/>
          </a:xfrm>
          <a:prstGeom prst="ellipse">
            <a:avLst/>
          </a:prstGeom>
          <a:solidFill>
            <a:srgbClr val="F7FF8B">
              <a:alpha val="43137"/>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diagram of a circular object&#10;&#10;AI-generated content may be incorrect.">
            <a:extLst>
              <a:ext uri="{FF2B5EF4-FFF2-40B4-BE49-F238E27FC236}">
                <a16:creationId xmlns:a16="http://schemas.microsoft.com/office/drawing/2014/main" id="{F689D3C9-B1C7-D4B1-03B7-7F5E77CCF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99" y="2118962"/>
            <a:ext cx="2848735" cy="2501472"/>
          </a:xfrm>
          <a:prstGeom prst="rect">
            <a:avLst/>
          </a:prstGeom>
        </p:spPr>
      </p:pic>
      <p:grpSp>
        <p:nvGrpSpPr>
          <p:cNvPr id="15" name="Group 14">
            <a:extLst>
              <a:ext uri="{FF2B5EF4-FFF2-40B4-BE49-F238E27FC236}">
                <a16:creationId xmlns:a16="http://schemas.microsoft.com/office/drawing/2014/main" id="{E78CE698-8D06-9B05-554D-4D7743F79205}"/>
              </a:ext>
            </a:extLst>
          </p:cNvPr>
          <p:cNvGrpSpPr/>
          <p:nvPr/>
        </p:nvGrpSpPr>
        <p:grpSpPr>
          <a:xfrm>
            <a:off x="107504" y="1419622"/>
            <a:ext cx="4680520" cy="3240360"/>
            <a:chOff x="107504" y="1419622"/>
            <a:chExt cx="4680520" cy="3240360"/>
          </a:xfrm>
        </p:grpSpPr>
        <p:sp>
          <p:nvSpPr>
            <p:cNvPr id="31" name="TextBox 30">
              <a:extLst>
                <a:ext uri="{FF2B5EF4-FFF2-40B4-BE49-F238E27FC236}">
                  <a16:creationId xmlns:a16="http://schemas.microsoft.com/office/drawing/2014/main" id="{85A6F317-1EF2-3276-4351-54A9B318C534}"/>
                </a:ext>
              </a:extLst>
            </p:cNvPr>
            <p:cNvSpPr txBox="1"/>
            <p:nvPr/>
          </p:nvSpPr>
          <p:spPr>
            <a:xfrm>
              <a:off x="834251" y="1474301"/>
              <a:ext cx="1627369" cy="461665"/>
            </a:xfrm>
            <a:prstGeom prst="rect">
              <a:avLst/>
            </a:prstGeom>
            <a:noFill/>
          </p:spPr>
          <p:txBody>
            <a:bodyPr wrap="none" rtlCol="0">
              <a:spAutoFit/>
            </a:bodyPr>
            <a:lstStyle/>
            <a:p>
              <a:r>
                <a:rPr lang="en-GB" sz="2400" b="1" dirty="0">
                  <a:solidFill>
                    <a:srgbClr val="7030A0"/>
                  </a:solidFill>
                </a:rPr>
                <a:t>Focal Plane</a:t>
              </a:r>
            </a:p>
          </p:txBody>
        </p:sp>
        <p:cxnSp>
          <p:nvCxnSpPr>
            <p:cNvPr id="33" name="Straight Arrow Connector 32">
              <a:extLst>
                <a:ext uri="{FF2B5EF4-FFF2-40B4-BE49-F238E27FC236}">
                  <a16:creationId xmlns:a16="http://schemas.microsoft.com/office/drawing/2014/main" id="{C85155EF-6609-931E-20E8-A29F2407DA3D}"/>
                </a:ext>
              </a:extLst>
            </p:cNvPr>
            <p:cNvCxnSpPr>
              <a:cxnSpLocks/>
            </p:cNvCxnSpPr>
            <p:nvPr/>
          </p:nvCxnSpPr>
          <p:spPr>
            <a:xfrm flipV="1">
              <a:off x="3119671" y="2211710"/>
              <a:ext cx="1668353" cy="8324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DE684299-F431-EFC1-BD60-55006224D4D0}"/>
                </a:ext>
              </a:extLst>
            </p:cNvPr>
            <p:cNvSpPr/>
            <p:nvPr/>
          </p:nvSpPr>
          <p:spPr>
            <a:xfrm>
              <a:off x="107504" y="1419622"/>
              <a:ext cx="3012167" cy="3240360"/>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6AAF676A-3E81-6B9B-A157-BCDBC52389D1}"/>
              </a:ext>
            </a:extLst>
          </p:cNvPr>
          <p:cNvSpPr txBox="1"/>
          <p:nvPr/>
        </p:nvSpPr>
        <p:spPr>
          <a:xfrm>
            <a:off x="5198299" y="763837"/>
            <a:ext cx="1305165" cy="369332"/>
          </a:xfrm>
          <a:prstGeom prst="rect">
            <a:avLst/>
          </a:prstGeom>
          <a:noFill/>
        </p:spPr>
        <p:txBody>
          <a:bodyPr wrap="none" rtlCol="0">
            <a:spAutoFit/>
          </a:bodyPr>
          <a:lstStyle/>
          <a:p>
            <a:r>
              <a:rPr lang="en-GB" dirty="0">
                <a:solidFill>
                  <a:srgbClr val="7030A0"/>
                </a:solidFill>
              </a:rPr>
              <a:t>Sky tracking</a:t>
            </a:r>
          </a:p>
        </p:txBody>
      </p:sp>
    </p:spTree>
    <p:extLst>
      <p:ext uri="{BB962C8B-B14F-4D97-AF65-F5344CB8AC3E}">
        <p14:creationId xmlns:p14="http://schemas.microsoft.com/office/powerpoint/2010/main" val="346235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0C21D-7657-7CE8-C9CA-68E669F43498}"/>
              </a:ext>
            </a:extLst>
          </p:cNvPr>
          <p:cNvSpPr>
            <a:spLocks noGrp="1"/>
          </p:cNvSpPr>
          <p:nvPr>
            <p:ph type="title"/>
          </p:nvPr>
        </p:nvSpPr>
        <p:spPr/>
        <p:txBody>
          <a:bodyPr/>
          <a:lstStyle/>
          <a:p>
            <a:endParaRPr lang="en-GB" dirty="0"/>
          </a:p>
        </p:txBody>
      </p:sp>
      <p:sp>
        <p:nvSpPr>
          <p:cNvPr id="4" name="Footer Placeholder 3">
            <a:extLst>
              <a:ext uri="{FF2B5EF4-FFF2-40B4-BE49-F238E27FC236}">
                <a16:creationId xmlns:a16="http://schemas.microsoft.com/office/drawing/2014/main" id="{8C05BD90-4E09-4F4E-72E5-59B39994C25D}"/>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4AC5700C-43ED-2768-6AAE-61525BC6D953}"/>
              </a:ext>
            </a:extLst>
          </p:cNvPr>
          <p:cNvSpPr>
            <a:spLocks noGrp="1"/>
          </p:cNvSpPr>
          <p:nvPr>
            <p:ph type="sldNum" sz="quarter" idx="12"/>
          </p:nvPr>
        </p:nvSpPr>
        <p:spPr/>
        <p:txBody>
          <a:bodyPr/>
          <a:lstStyle/>
          <a:p>
            <a:pPr>
              <a:defRPr/>
            </a:pPr>
            <a:fld id="{67625608-ABD3-46F2-B37C-8C11F883F48C}" type="slidenum">
              <a:rPr lang="en-GB" smtClean="0"/>
              <a:t>20</a:t>
            </a:fld>
            <a:endParaRPr lang="en-GB"/>
          </a:p>
        </p:txBody>
      </p:sp>
      <p:sp>
        <p:nvSpPr>
          <p:cNvPr id="11" name="Flèche : droite 2">
            <a:extLst>
              <a:ext uri="{FF2B5EF4-FFF2-40B4-BE49-F238E27FC236}">
                <a16:creationId xmlns:a16="http://schemas.microsoft.com/office/drawing/2014/main" id="{DEA5C500-6076-C110-4590-D970CADBE6D3}"/>
              </a:ext>
            </a:extLst>
          </p:cNvPr>
          <p:cNvSpPr/>
          <p:nvPr/>
        </p:nvSpPr>
        <p:spPr bwMode="auto">
          <a:xfrm rot="10166909">
            <a:off x="7101465" y="3122878"/>
            <a:ext cx="954741" cy="80682"/>
          </a:xfrm>
          <a:prstGeom prst="rightArrow">
            <a:avLst>
              <a:gd name="adj1" fmla="val 5000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457200">
              <a:defRPr sz="1800">
                <a:solidFill>
                  <a:schemeClr val="lt1"/>
                </a:solidFill>
                <a:latin typeface="+mn-lt"/>
                <a:ea typeface="+mn-ea"/>
                <a:cs typeface="+mn-cs"/>
              </a:defRPr>
            </a:lvl1pPr>
            <a:lvl2pPr marL="457200" algn="l" defTabSz="457200">
              <a:defRPr sz="1800">
                <a:solidFill>
                  <a:schemeClr val="lt1"/>
                </a:solidFill>
                <a:latin typeface="+mn-lt"/>
                <a:ea typeface="+mn-ea"/>
                <a:cs typeface="+mn-cs"/>
              </a:defRPr>
            </a:lvl2pPr>
            <a:lvl3pPr marL="914400" algn="l" defTabSz="457200">
              <a:defRPr sz="1800">
                <a:solidFill>
                  <a:schemeClr val="lt1"/>
                </a:solidFill>
                <a:latin typeface="+mn-lt"/>
                <a:ea typeface="+mn-ea"/>
                <a:cs typeface="+mn-cs"/>
              </a:defRPr>
            </a:lvl3pPr>
            <a:lvl4pPr marL="1371600" algn="l" defTabSz="457200">
              <a:defRPr sz="1800">
                <a:solidFill>
                  <a:schemeClr val="lt1"/>
                </a:solidFill>
                <a:latin typeface="+mn-lt"/>
                <a:ea typeface="+mn-ea"/>
                <a:cs typeface="+mn-cs"/>
              </a:defRPr>
            </a:lvl4pPr>
            <a:lvl5pPr marL="1828800" algn="l" defTabSz="457200">
              <a:defRPr sz="1800">
                <a:solidFill>
                  <a:schemeClr val="lt1"/>
                </a:solidFill>
                <a:latin typeface="+mn-lt"/>
                <a:ea typeface="+mn-ea"/>
                <a:cs typeface="+mn-cs"/>
              </a:defRPr>
            </a:lvl5pPr>
            <a:lvl6pPr marL="2286000" algn="l" defTabSz="457200">
              <a:defRPr sz="1800">
                <a:solidFill>
                  <a:schemeClr val="lt1"/>
                </a:solidFill>
                <a:latin typeface="+mn-lt"/>
                <a:ea typeface="+mn-ea"/>
                <a:cs typeface="+mn-cs"/>
              </a:defRPr>
            </a:lvl6pPr>
            <a:lvl7pPr marL="2743200" algn="l" defTabSz="457200">
              <a:defRPr sz="1800">
                <a:solidFill>
                  <a:schemeClr val="lt1"/>
                </a:solidFill>
                <a:latin typeface="+mn-lt"/>
                <a:ea typeface="+mn-ea"/>
                <a:cs typeface="+mn-cs"/>
              </a:defRPr>
            </a:lvl7pPr>
            <a:lvl8pPr marL="3200400" algn="l" defTabSz="457200">
              <a:defRPr sz="1800">
                <a:solidFill>
                  <a:schemeClr val="lt1"/>
                </a:solidFill>
                <a:latin typeface="+mn-lt"/>
                <a:ea typeface="+mn-ea"/>
                <a:cs typeface="+mn-cs"/>
              </a:defRPr>
            </a:lvl8pPr>
            <a:lvl9pPr marL="3657600" algn="l" defTabSz="457200">
              <a:defRPr sz="1800">
                <a:solidFill>
                  <a:schemeClr val="lt1"/>
                </a:solidFill>
                <a:latin typeface="+mn-lt"/>
                <a:ea typeface="+mn-ea"/>
                <a:cs typeface="+mn-cs"/>
              </a:defRPr>
            </a:lvl9pPr>
          </a:lstStyle>
          <a:p>
            <a:pPr algn="ctr">
              <a:defRPr/>
            </a:pPr>
            <a:endParaRPr lang="fr-FR"/>
          </a:p>
        </p:txBody>
      </p:sp>
      <p:pic>
        <p:nvPicPr>
          <p:cNvPr id="14" name="Content Placeholder 13">
            <a:extLst>
              <a:ext uri="{FF2B5EF4-FFF2-40B4-BE49-F238E27FC236}">
                <a16:creationId xmlns:a16="http://schemas.microsoft.com/office/drawing/2014/main" id="{0FE1A62F-4DFE-54E9-33CF-AEF9BADC6366}"/>
              </a:ext>
            </a:extLst>
          </p:cNvPr>
          <p:cNvPicPr>
            <a:picLocks noGrp="1" noChangeAspect="1" noChangeArrowheads="1"/>
          </p:cNvPicPr>
          <p:nvPr>
            <p:ph sz="half" idx="2"/>
          </p:nvPr>
        </p:nvPicPr>
        <p:blipFill>
          <a:blip r:embed="rId2"/>
          <a:stretch/>
        </p:blipFill>
        <p:spPr bwMode="auto">
          <a:xfrm>
            <a:off x="4499992" y="1342955"/>
            <a:ext cx="4464032" cy="2980284"/>
          </a:xfrm>
          <a:prstGeom prst="rect">
            <a:avLst/>
          </a:prstGeom>
          <a:noFill/>
        </p:spPr>
      </p:pic>
      <p:pic>
        <p:nvPicPr>
          <p:cNvPr id="10" name="Picture 9">
            <a:extLst>
              <a:ext uri="{FF2B5EF4-FFF2-40B4-BE49-F238E27FC236}">
                <a16:creationId xmlns:a16="http://schemas.microsoft.com/office/drawing/2014/main" id="{5AC1255C-A85A-8D9C-32D3-C4B8A2A02AB1}"/>
              </a:ext>
            </a:extLst>
          </p:cNvPr>
          <p:cNvPicPr>
            <a:picLocks noChangeAspect="1" noChangeArrowheads="1"/>
          </p:cNvPicPr>
          <p:nvPr/>
        </p:nvPicPr>
        <p:blipFill>
          <a:blip r:embed="rId3"/>
          <a:stretch/>
        </p:blipFill>
        <p:spPr bwMode="auto">
          <a:xfrm>
            <a:off x="8020353" y="3003798"/>
            <a:ext cx="537390" cy="491538"/>
          </a:xfrm>
          <a:prstGeom prst="rect">
            <a:avLst/>
          </a:prstGeom>
          <a:noFill/>
        </p:spPr>
      </p:pic>
      <p:pic>
        <p:nvPicPr>
          <p:cNvPr id="3" name="Content Placeholder 2">
            <a:extLst>
              <a:ext uri="{FF2B5EF4-FFF2-40B4-BE49-F238E27FC236}">
                <a16:creationId xmlns:a16="http://schemas.microsoft.com/office/drawing/2014/main" id="{99946739-5DCE-3F63-29EE-47051D5ADD14}"/>
              </a:ext>
            </a:extLst>
          </p:cNvPr>
          <p:cNvPicPr>
            <a:picLocks noGrp="1" noChangeAspect="1"/>
          </p:cNvPicPr>
          <p:nvPr>
            <p:ph sz="half" idx="1"/>
          </p:nvPr>
        </p:nvPicPr>
        <p:blipFill>
          <a:blip r:embed="rId4"/>
          <a:srcRect l="23648" t="9902" r="18912" b="26872"/>
          <a:stretch/>
        </p:blipFill>
        <p:spPr>
          <a:xfrm>
            <a:off x="216479" y="1342955"/>
            <a:ext cx="4199491" cy="2980284"/>
          </a:xfrm>
        </p:spPr>
      </p:pic>
      <p:sp>
        <p:nvSpPr>
          <p:cNvPr id="7" name="TextBox 6">
            <a:extLst>
              <a:ext uri="{FF2B5EF4-FFF2-40B4-BE49-F238E27FC236}">
                <a16:creationId xmlns:a16="http://schemas.microsoft.com/office/drawing/2014/main" id="{0298B433-7080-CBD3-154F-74EC47628AD1}"/>
              </a:ext>
            </a:extLst>
          </p:cNvPr>
          <p:cNvSpPr txBox="1"/>
          <p:nvPr/>
        </p:nvSpPr>
        <p:spPr>
          <a:xfrm>
            <a:off x="139435" y="4299942"/>
            <a:ext cx="651140" cy="215444"/>
          </a:xfrm>
          <a:prstGeom prst="rect">
            <a:avLst/>
          </a:prstGeom>
          <a:noFill/>
        </p:spPr>
        <p:txBody>
          <a:bodyPr wrap="none" rtlCol="0">
            <a:spAutoFit/>
          </a:bodyPr>
          <a:lstStyle/>
          <a:p>
            <a:r>
              <a:rPr lang="en-GB" sz="800" dirty="0"/>
              <a:t>Credit: ESO</a:t>
            </a:r>
          </a:p>
        </p:txBody>
      </p:sp>
      <p:sp>
        <p:nvSpPr>
          <p:cNvPr id="8" name="TextBox 7">
            <a:extLst>
              <a:ext uri="{FF2B5EF4-FFF2-40B4-BE49-F238E27FC236}">
                <a16:creationId xmlns:a16="http://schemas.microsoft.com/office/drawing/2014/main" id="{BEF5C7F9-072E-09C0-5865-155EE90AD3DA}"/>
              </a:ext>
            </a:extLst>
          </p:cNvPr>
          <p:cNvSpPr txBox="1"/>
          <p:nvPr/>
        </p:nvSpPr>
        <p:spPr>
          <a:xfrm>
            <a:off x="4427885" y="4299942"/>
            <a:ext cx="1822935" cy="215444"/>
          </a:xfrm>
          <a:prstGeom prst="rect">
            <a:avLst/>
          </a:prstGeom>
          <a:noFill/>
        </p:spPr>
        <p:txBody>
          <a:bodyPr wrap="none" rtlCol="0">
            <a:spAutoFit/>
          </a:bodyPr>
          <a:lstStyle/>
          <a:p>
            <a:r>
              <a:rPr lang="en-GB" sz="800" dirty="0"/>
              <a:t>Credit: ESO/L. Calçada/</a:t>
            </a:r>
            <a:r>
              <a:rPr lang="en-GB" sz="800" dirty="0" err="1"/>
              <a:t>ACe</a:t>
            </a:r>
            <a:r>
              <a:rPr lang="en-GB" sz="800" dirty="0"/>
              <a:t> Consortium</a:t>
            </a:r>
          </a:p>
        </p:txBody>
      </p:sp>
    </p:spTree>
    <p:extLst>
      <p:ext uri="{BB962C8B-B14F-4D97-AF65-F5344CB8AC3E}">
        <p14:creationId xmlns:p14="http://schemas.microsoft.com/office/powerpoint/2010/main" val="2130464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3D14-EE8C-C002-A319-09B0361B91D7}"/>
              </a:ext>
            </a:extLst>
          </p:cNvPr>
          <p:cNvSpPr>
            <a:spLocks noGrp="1"/>
          </p:cNvSpPr>
          <p:nvPr>
            <p:ph type="title"/>
          </p:nvPr>
        </p:nvSpPr>
        <p:spPr/>
        <p:txBody>
          <a:bodyPr/>
          <a:lstStyle/>
          <a:p>
            <a:r>
              <a:rPr lang="en-GB" dirty="0"/>
              <a:t>Observing with MOSAIC</a:t>
            </a:r>
          </a:p>
        </p:txBody>
      </p:sp>
      <p:sp>
        <p:nvSpPr>
          <p:cNvPr id="4" name="Footer Placeholder 3">
            <a:extLst>
              <a:ext uri="{FF2B5EF4-FFF2-40B4-BE49-F238E27FC236}">
                <a16:creationId xmlns:a16="http://schemas.microsoft.com/office/drawing/2014/main" id="{B717DE19-A7DB-6D29-D4C7-9E0BB594AE09}"/>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D36CE6DE-F014-CC23-3FA6-617F7D79F371}"/>
              </a:ext>
            </a:extLst>
          </p:cNvPr>
          <p:cNvSpPr>
            <a:spLocks noGrp="1"/>
          </p:cNvSpPr>
          <p:nvPr>
            <p:ph type="sldNum" sz="quarter" idx="12"/>
          </p:nvPr>
        </p:nvSpPr>
        <p:spPr/>
        <p:txBody>
          <a:bodyPr/>
          <a:lstStyle/>
          <a:p>
            <a:pPr>
              <a:defRPr/>
            </a:pPr>
            <a:fld id="{67625608-ABD3-46F2-B37C-8C11F883F48C}" type="slidenum">
              <a:rPr lang="en-GB" smtClean="0"/>
              <a:t>21</a:t>
            </a:fld>
            <a:endParaRPr lang="en-GB"/>
          </a:p>
        </p:txBody>
      </p:sp>
      <p:pic>
        <p:nvPicPr>
          <p:cNvPr id="21" name="Picture 20">
            <a:extLst>
              <a:ext uri="{FF2B5EF4-FFF2-40B4-BE49-F238E27FC236}">
                <a16:creationId xmlns:a16="http://schemas.microsoft.com/office/drawing/2014/main" id="{F90CEC12-EFAA-D9C7-34AC-9C46307D1FAC}"/>
              </a:ext>
            </a:extLst>
          </p:cNvPr>
          <p:cNvPicPr>
            <a:picLocks noChangeAspect="1"/>
          </p:cNvPicPr>
          <p:nvPr/>
        </p:nvPicPr>
        <p:blipFill>
          <a:blip r:embed="rId2"/>
          <a:stretch>
            <a:fillRect/>
          </a:stretch>
        </p:blipFill>
        <p:spPr>
          <a:xfrm>
            <a:off x="1071653" y="0"/>
            <a:ext cx="7776864" cy="5184576"/>
          </a:xfrm>
          <a:prstGeom prst="rect">
            <a:avLst/>
          </a:prstGeom>
        </p:spPr>
      </p:pic>
    </p:spTree>
    <p:extLst>
      <p:ext uri="{BB962C8B-B14F-4D97-AF65-F5344CB8AC3E}">
        <p14:creationId xmlns:p14="http://schemas.microsoft.com/office/powerpoint/2010/main" val="407183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6E65-7745-6941-DF47-D331A8F63B3D}"/>
              </a:ext>
            </a:extLst>
          </p:cNvPr>
          <p:cNvSpPr>
            <a:spLocks noGrp="1"/>
          </p:cNvSpPr>
          <p:nvPr>
            <p:ph type="title"/>
          </p:nvPr>
        </p:nvSpPr>
        <p:spPr/>
        <p:txBody>
          <a:bodyPr/>
          <a:lstStyle/>
          <a:p>
            <a:r>
              <a:rPr lang="en-GB" dirty="0"/>
              <a:t>Pickoff and Apertures</a:t>
            </a:r>
          </a:p>
        </p:txBody>
      </p:sp>
      <p:sp>
        <p:nvSpPr>
          <p:cNvPr id="4" name="Footer Placeholder 3">
            <a:extLst>
              <a:ext uri="{FF2B5EF4-FFF2-40B4-BE49-F238E27FC236}">
                <a16:creationId xmlns:a16="http://schemas.microsoft.com/office/drawing/2014/main" id="{679D151A-5CFB-739F-33C2-AB9BB3A6CF0A}"/>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44D18CB1-B061-732F-558C-44C259BA1F9F}"/>
              </a:ext>
            </a:extLst>
          </p:cNvPr>
          <p:cNvSpPr>
            <a:spLocks noGrp="1"/>
          </p:cNvSpPr>
          <p:nvPr>
            <p:ph type="sldNum" sz="quarter" idx="12"/>
          </p:nvPr>
        </p:nvSpPr>
        <p:spPr/>
        <p:txBody>
          <a:bodyPr/>
          <a:lstStyle/>
          <a:p>
            <a:pPr>
              <a:defRPr/>
            </a:pPr>
            <a:fld id="{67625608-ABD3-46F2-B37C-8C11F883F48C}" type="slidenum">
              <a:rPr lang="en-GB" smtClean="0"/>
              <a:t>3</a:t>
            </a:fld>
            <a:endParaRPr lang="en-GB"/>
          </a:p>
        </p:txBody>
      </p:sp>
      <p:sp>
        <p:nvSpPr>
          <p:cNvPr id="7" name="TextBox 6">
            <a:extLst>
              <a:ext uri="{FF2B5EF4-FFF2-40B4-BE49-F238E27FC236}">
                <a16:creationId xmlns:a16="http://schemas.microsoft.com/office/drawing/2014/main" id="{C06EE484-96C2-9CCE-F4E3-8BE6F23CEA40}"/>
              </a:ext>
            </a:extLst>
          </p:cNvPr>
          <p:cNvSpPr txBox="1"/>
          <p:nvPr/>
        </p:nvSpPr>
        <p:spPr>
          <a:xfrm>
            <a:off x="5429463" y="248967"/>
            <a:ext cx="3119765" cy="307777"/>
          </a:xfrm>
          <a:prstGeom prst="rect">
            <a:avLst/>
          </a:prstGeom>
          <a:noFill/>
        </p:spPr>
        <p:txBody>
          <a:bodyPr wrap="none" rtlCol="0">
            <a:spAutoFit/>
          </a:bodyPr>
          <a:lstStyle/>
          <a:p>
            <a:r>
              <a:rPr lang="en-GB" dirty="0"/>
              <a:t>1800nm PSF and NIR-MOS aperture</a:t>
            </a:r>
          </a:p>
        </p:txBody>
      </p:sp>
      <p:grpSp>
        <p:nvGrpSpPr>
          <p:cNvPr id="8" name="Group 7">
            <a:extLst>
              <a:ext uri="{FF2B5EF4-FFF2-40B4-BE49-F238E27FC236}">
                <a16:creationId xmlns:a16="http://schemas.microsoft.com/office/drawing/2014/main" id="{A66F6C1B-9CD1-0357-A202-C8B161041A05}"/>
              </a:ext>
            </a:extLst>
          </p:cNvPr>
          <p:cNvGrpSpPr/>
          <p:nvPr/>
        </p:nvGrpSpPr>
        <p:grpSpPr>
          <a:xfrm>
            <a:off x="5388687" y="2234744"/>
            <a:ext cx="3637443" cy="2767223"/>
            <a:chOff x="5388687" y="2234744"/>
            <a:chExt cx="3637443" cy="2767223"/>
          </a:xfrm>
        </p:grpSpPr>
        <p:pic>
          <p:nvPicPr>
            <p:cNvPr id="9" name="Picture 2">
              <a:extLst>
                <a:ext uri="{FF2B5EF4-FFF2-40B4-BE49-F238E27FC236}">
                  <a16:creationId xmlns:a16="http://schemas.microsoft.com/office/drawing/2014/main" id="{0E3DBDA3-694D-3720-B2B3-7B8868BE5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687" y="2234744"/>
              <a:ext cx="3637443" cy="27280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F25D65-C05C-6EA0-B6FF-A8E67323DC1B}"/>
                </a:ext>
              </a:extLst>
            </p:cNvPr>
            <p:cNvSpPr txBox="1"/>
            <p:nvPr/>
          </p:nvSpPr>
          <p:spPr>
            <a:xfrm>
              <a:off x="6514610" y="4801912"/>
              <a:ext cx="1451559" cy="200055"/>
            </a:xfrm>
            <a:prstGeom prst="rect">
              <a:avLst/>
            </a:prstGeom>
            <a:solidFill>
              <a:schemeClr val="bg1"/>
            </a:solidFill>
          </p:spPr>
          <p:txBody>
            <a:bodyPr wrap="square" rtlCol="0">
              <a:spAutoFit/>
            </a:bodyPr>
            <a:lstStyle/>
            <a:p>
              <a:pPr algn="ctr"/>
              <a:r>
                <a:rPr lang="en-GB" sz="700" dirty="0"/>
                <a:t>Offset [mas]</a:t>
              </a:r>
            </a:p>
          </p:txBody>
        </p:sp>
      </p:grpSp>
      <p:grpSp>
        <p:nvGrpSpPr>
          <p:cNvPr id="24" name="Group 23">
            <a:extLst>
              <a:ext uri="{FF2B5EF4-FFF2-40B4-BE49-F238E27FC236}">
                <a16:creationId xmlns:a16="http://schemas.microsoft.com/office/drawing/2014/main" id="{F10CE6C0-0CD0-C097-8F88-5E5AC3F2839A}"/>
              </a:ext>
            </a:extLst>
          </p:cNvPr>
          <p:cNvGrpSpPr/>
          <p:nvPr/>
        </p:nvGrpSpPr>
        <p:grpSpPr>
          <a:xfrm>
            <a:off x="5580113" y="616644"/>
            <a:ext cx="3125169" cy="1434586"/>
            <a:chOff x="5940150" y="842736"/>
            <a:chExt cx="2041043" cy="936926"/>
          </a:xfrm>
        </p:grpSpPr>
        <p:pic>
          <p:nvPicPr>
            <p:cNvPr id="6" name="Picture 2">
              <a:extLst>
                <a:ext uri="{FF2B5EF4-FFF2-40B4-BE49-F238E27FC236}">
                  <a16:creationId xmlns:a16="http://schemas.microsoft.com/office/drawing/2014/main" id="{36F4F7E7-FC11-B904-C305-EF5A70D626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4" t="27052" r="60865" b="27850"/>
            <a:stretch/>
          </p:blipFill>
          <p:spPr bwMode="auto">
            <a:xfrm>
              <a:off x="5940150" y="843558"/>
              <a:ext cx="1008113" cy="93610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53E9C293-BFC5-1DB0-DFFA-25749994CA24}"/>
                </a:ext>
              </a:extLst>
            </p:cNvPr>
            <p:cNvCxnSpPr>
              <a:cxnSpLocks/>
            </p:cNvCxnSpPr>
            <p:nvPr/>
          </p:nvCxnSpPr>
          <p:spPr>
            <a:xfrm>
              <a:off x="6226578" y="1086252"/>
              <a:ext cx="0" cy="470168"/>
            </a:xfrm>
            <a:prstGeom prst="straightConnector1">
              <a:avLst/>
            </a:prstGeom>
            <a:ln>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9D7EB9-B0EF-5E7B-F2B5-6DBC3DF07150}"/>
                </a:ext>
              </a:extLst>
            </p:cNvPr>
            <p:cNvCxnSpPr/>
            <p:nvPr/>
          </p:nvCxnSpPr>
          <p:spPr>
            <a:xfrm>
              <a:off x="6226578" y="1086252"/>
              <a:ext cx="2880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7F4A58-55E4-03EE-58ED-C7C11343C4E0}"/>
                </a:ext>
              </a:extLst>
            </p:cNvPr>
            <p:cNvCxnSpPr/>
            <p:nvPr/>
          </p:nvCxnSpPr>
          <p:spPr>
            <a:xfrm>
              <a:off x="6226578" y="1556420"/>
              <a:ext cx="2880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A23C7-D24B-436D-06CF-379D5F054EA4}"/>
                </a:ext>
              </a:extLst>
            </p:cNvPr>
            <p:cNvSpPr txBox="1"/>
            <p:nvPr/>
          </p:nvSpPr>
          <p:spPr>
            <a:xfrm rot="16200000">
              <a:off x="5938248" y="1226715"/>
              <a:ext cx="426730" cy="165832"/>
            </a:xfrm>
            <a:prstGeom prst="rect">
              <a:avLst/>
            </a:prstGeom>
            <a:noFill/>
          </p:spPr>
          <p:txBody>
            <a:bodyPr wrap="square" rtlCol="0">
              <a:spAutoFit/>
            </a:bodyPr>
            <a:lstStyle/>
            <a:p>
              <a:r>
                <a:rPr lang="en-GB" sz="1050" dirty="0">
                  <a:solidFill>
                    <a:srgbClr val="FFFF00"/>
                  </a:solidFill>
                </a:rPr>
                <a:t>600 mas</a:t>
              </a:r>
            </a:p>
          </p:txBody>
        </p:sp>
        <p:pic>
          <p:nvPicPr>
            <p:cNvPr id="23" name="Picture 2">
              <a:extLst>
                <a:ext uri="{FF2B5EF4-FFF2-40B4-BE49-F238E27FC236}">
                  <a16:creationId xmlns:a16="http://schemas.microsoft.com/office/drawing/2014/main" id="{488E8241-704A-16CA-29AA-B3E691C7E5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6" t="27451" r="18113" b="27451"/>
            <a:stretch/>
          </p:blipFill>
          <p:spPr bwMode="auto">
            <a:xfrm>
              <a:off x="6973080" y="842736"/>
              <a:ext cx="1008113" cy="9361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a:extLst>
              <a:ext uri="{FF2B5EF4-FFF2-40B4-BE49-F238E27FC236}">
                <a16:creationId xmlns:a16="http://schemas.microsoft.com/office/drawing/2014/main" id="{0E852E21-94F9-F56D-EB50-C91B0F203CDA}"/>
              </a:ext>
            </a:extLst>
          </p:cNvPr>
          <p:cNvCxnSpPr>
            <a:stCxn id="6" idx="2"/>
          </p:cNvCxnSpPr>
          <p:nvPr/>
        </p:nvCxnSpPr>
        <p:spPr>
          <a:xfrm flipH="1">
            <a:off x="6012160" y="2051230"/>
            <a:ext cx="339746" cy="2464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33353ED-218D-0CF2-0DD1-6DDCAF4B9B68}"/>
              </a:ext>
            </a:extLst>
          </p:cNvPr>
          <p:cNvCxnSpPr>
            <a:stCxn id="23" idx="2"/>
          </p:cNvCxnSpPr>
          <p:nvPr/>
        </p:nvCxnSpPr>
        <p:spPr>
          <a:xfrm>
            <a:off x="7933490" y="2049971"/>
            <a:ext cx="238910" cy="1097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11" descr="A metal piece of machinery&#10;&#10;AI-generated content may be incorrect.">
            <a:extLst>
              <a:ext uri="{FF2B5EF4-FFF2-40B4-BE49-F238E27FC236}">
                <a16:creationId xmlns:a16="http://schemas.microsoft.com/office/drawing/2014/main" id="{548E56B8-0B68-52A2-E761-5D0D2F21C0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flipH="1">
            <a:off x="611546" y="1203598"/>
            <a:ext cx="4351866" cy="3263900"/>
          </a:xfrm>
          <a:prstGeom prst="rect">
            <a:avLst/>
          </a:prstGeom>
        </p:spPr>
      </p:pic>
      <p:grpSp>
        <p:nvGrpSpPr>
          <p:cNvPr id="34" name="Group 33">
            <a:extLst>
              <a:ext uri="{FF2B5EF4-FFF2-40B4-BE49-F238E27FC236}">
                <a16:creationId xmlns:a16="http://schemas.microsoft.com/office/drawing/2014/main" id="{F956F83C-F22E-294A-C0AD-9453C2C742AF}"/>
              </a:ext>
            </a:extLst>
          </p:cNvPr>
          <p:cNvGrpSpPr/>
          <p:nvPr/>
        </p:nvGrpSpPr>
        <p:grpSpPr>
          <a:xfrm>
            <a:off x="971600" y="2234744"/>
            <a:ext cx="3744416" cy="1273110"/>
            <a:chOff x="971600" y="2234744"/>
            <a:chExt cx="3744416" cy="1273110"/>
          </a:xfrm>
        </p:grpSpPr>
        <p:cxnSp>
          <p:nvCxnSpPr>
            <p:cNvPr id="16" name="Straight Connector 15">
              <a:extLst>
                <a:ext uri="{FF2B5EF4-FFF2-40B4-BE49-F238E27FC236}">
                  <a16:creationId xmlns:a16="http://schemas.microsoft.com/office/drawing/2014/main" id="{9FD61C54-BB30-C924-AE1C-AD31E4D7B667}"/>
                </a:ext>
              </a:extLst>
            </p:cNvPr>
            <p:cNvCxnSpPr/>
            <p:nvPr/>
          </p:nvCxnSpPr>
          <p:spPr>
            <a:xfrm flipV="1">
              <a:off x="971600" y="3435846"/>
              <a:ext cx="648072" cy="720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7E60F8-C30D-E3A6-BD41-4D3F9400AB8C}"/>
                </a:ext>
              </a:extLst>
            </p:cNvPr>
            <p:cNvCxnSpPr>
              <a:cxnSpLocks/>
            </p:cNvCxnSpPr>
            <p:nvPr/>
          </p:nvCxnSpPr>
          <p:spPr>
            <a:xfrm flipH="1" flipV="1">
              <a:off x="1547664" y="2643758"/>
              <a:ext cx="72008" cy="7920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95EFB5-B733-4F20-D480-57255E69F053}"/>
                </a:ext>
              </a:extLst>
            </p:cNvPr>
            <p:cNvCxnSpPr>
              <a:cxnSpLocks/>
            </p:cNvCxnSpPr>
            <p:nvPr/>
          </p:nvCxnSpPr>
          <p:spPr>
            <a:xfrm flipV="1">
              <a:off x="1547664" y="2598892"/>
              <a:ext cx="1166799" cy="448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3558FE-0D42-B072-DD67-BF79FC1A7FAC}"/>
                </a:ext>
              </a:extLst>
            </p:cNvPr>
            <p:cNvCxnSpPr/>
            <p:nvPr/>
          </p:nvCxnSpPr>
          <p:spPr>
            <a:xfrm flipV="1">
              <a:off x="2699792" y="2283718"/>
              <a:ext cx="0" cy="31517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9F8387-1BBD-06A1-2C9C-11AF122A0446}"/>
                </a:ext>
              </a:extLst>
            </p:cNvPr>
            <p:cNvCxnSpPr/>
            <p:nvPr/>
          </p:nvCxnSpPr>
          <p:spPr>
            <a:xfrm flipV="1">
              <a:off x="2699792" y="2234744"/>
              <a:ext cx="2016224" cy="48974"/>
            </a:xfrm>
            <a:prstGeom prst="line">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6E3BB5-113F-5DB9-21A5-217B186239F3}"/>
              </a:ext>
            </a:extLst>
          </p:cNvPr>
          <p:cNvSpPr txBox="1"/>
          <p:nvPr/>
        </p:nvSpPr>
        <p:spPr>
          <a:xfrm>
            <a:off x="1005501" y="4441796"/>
            <a:ext cx="3437159" cy="276999"/>
          </a:xfrm>
          <a:prstGeom prst="rect">
            <a:avLst/>
          </a:prstGeom>
          <a:noFill/>
        </p:spPr>
        <p:txBody>
          <a:bodyPr wrap="none" rtlCol="0">
            <a:spAutoFit/>
          </a:bodyPr>
          <a:lstStyle/>
          <a:p>
            <a:r>
              <a:rPr lang="en-GB" sz="1200" dirty="0"/>
              <a:t>Pickoff System Prototype, EPFL &amp; EPIA (Switzerland)</a:t>
            </a:r>
          </a:p>
        </p:txBody>
      </p:sp>
    </p:spTree>
    <p:extLst>
      <p:ext uri="{BB962C8B-B14F-4D97-AF65-F5344CB8AC3E}">
        <p14:creationId xmlns:p14="http://schemas.microsoft.com/office/powerpoint/2010/main" val="182811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89CCD92-2B01-3837-B0D9-031C3113B641}"/>
              </a:ext>
            </a:extLst>
          </p:cNvPr>
          <p:cNvGrpSpPr/>
          <p:nvPr/>
        </p:nvGrpSpPr>
        <p:grpSpPr>
          <a:xfrm>
            <a:off x="5436096" y="2622092"/>
            <a:ext cx="3254592" cy="2475965"/>
            <a:chOff x="5388687" y="2234744"/>
            <a:chExt cx="3637443" cy="2767223"/>
          </a:xfrm>
        </p:grpSpPr>
        <p:pic>
          <p:nvPicPr>
            <p:cNvPr id="23" name="Picture 2">
              <a:extLst>
                <a:ext uri="{FF2B5EF4-FFF2-40B4-BE49-F238E27FC236}">
                  <a16:creationId xmlns:a16="http://schemas.microsoft.com/office/drawing/2014/main" id="{355E6FDF-E7B2-F9AF-0857-D8C992880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687" y="2234744"/>
              <a:ext cx="3637443" cy="27280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653D11B-C545-0B14-FBAB-6DADA96CB837}"/>
                </a:ext>
              </a:extLst>
            </p:cNvPr>
            <p:cNvSpPr txBox="1"/>
            <p:nvPr/>
          </p:nvSpPr>
          <p:spPr>
            <a:xfrm>
              <a:off x="6514610" y="4801912"/>
              <a:ext cx="1451559" cy="200055"/>
            </a:xfrm>
            <a:prstGeom prst="rect">
              <a:avLst/>
            </a:prstGeom>
            <a:solidFill>
              <a:schemeClr val="bg1"/>
            </a:solidFill>
          </p:spPr>
          <p:txBody>
            <a:bodyPr wrap="square" rtlCol="0">
              <a:spAutoFit/>
            </a:bodyPr>
            <a:lstStyle/>
            <a:p>
              <a:pPr algn="ctr"/>
              <a:r>
                <a:rPr lang="en-GB" sz="700" dirty="0"/>
                <a:t>Offset [mas]</a:t>
              </a:r>
            </a:p>
          </p:txBody>
        </p:sp>
      </p:grpSp>
      <p:sp>
        <p:nvSpPr>
          <p:cNvPr id="2" name="Title 1">
            <a:extLst>
              <a:ext uri="{FF2B5EF4-FFF2-40B4-BE49-F238E27FC236}">
                <a16:creationId xmlns:a16="http://schemas.microsoft.com/office/drawing/2014/main" id="{6F2CC74C-B907-3414-6E16-469762B90704}"/>
              </a:ext>
            </a:extLst>
          </p:cNvPr>
          <p:cNvSpPr>
            <a:spLocks noGrp="1"/>
          </p:cNvSpPr>
          <p:nvPr>
            <p:ph type="title"/>
          </p:nvPr>
        </p:nvSpPr>
        <p:spPr/>
        <p:txBody>
          <a:bodyPr/>
          <a:lstStyle/>
          <a:p>
            <a:r>
              <a:rPr lang="en-GB" dirty="0"/>
              <a:t>The Adaptive Telescope</a:t>
            </a:r>
          </a:p>
        </p:txBody>
      </p:sp>
      <p:sp>
        <p:nvSpPr>
          <p:cNvPr id="4" name="Footer Placeholder 3">
            <a:extLst>
              <a:ext uri="{FF2B5EF4-FFF2-40B4-BE49-F238E27FC236}">
                <a16:creationId xmlns:a16="http://schemas.microsoft.com/office/drawing/2014/main" id="{8506DD5F-FFE9-80F1-434C-3A8FCC42601F}"/>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F5D295FF-1949-EF7D-FFCA-39A8AD9A02B6}"/>
              </a:ext>
            </a:extLst>
          </p:cNvPr>
          <p:cNvSpPr>
            <a:spLocks noGrp="1"/>
          </p:cNvSpPr>
          <p:nvPr>
            <p:ph type="sldNum" sz="quarter" idx="12"/>
          </p:nvPr>
        </p:nvSpPr>
        <p:spPr/>
        <p:txBody>
          <a:bodyPr/>
          <a:lstStyle/>
          <a:p>
            <a:pPr>
              <a:defRPr/>
            </a:pPr>
            <a:fld id="{67625608-ABD3-46F2-B37C-8C11F883F48C}" type="slidenum">
              <a:rPr lang="en-GB" smtClean="0"/>
              <a:t>4</a:t>
            </a:fld>
            <a:endParaRPr lang="en-GB"/>
          </a:p>
        </p:txBody>
      </p:sp>
      <p:grpSp>
        <p:nvGrpSpPr>
          <p:cNvPr id="20" name="Group 19">
            <a:extLst>
              <a:ext uri="{FF2B5EF4-FFF2-40B4-BE49-F238E27FC236}">
                <a16:creationId xmlns:a16="http://schemas.microsoft.com/office/drawing/2014/main" id="{6D8A5942-2BE6-B644-E35D-AE36314DAC88}"/>
              </a:ext>
            </a:extLst>
          </p:cNvPr>
          <p:cNvGrpSpPr/>
          <p:nvPr/>
        </p:nvGrpSpPr>
        <p:grpSpPr>
          <a:xfrm>
            <a:off x="5518373" y="267494"/>
            <a:ext cx="2921446" cy="2607541"/>
            <a:chOff x="4586993" y="742022"/>
            <a:chExt cx="4012425" cy="3607935"/>
          </a:xfrm>
        </p:grpSpPr>
        <p:pic>
          <p:nvPicPr>
            <p:cNvPr id="14" name="Picture 2">
              <a:extLst>
                <a:ext uri="{FF2B5EF4-FFF2-40B4-BE49-F238E27FC236}">
                  <a16:creationId xmlns:a16="http://schemas.microsoft.com/office/drawing/2014/main" id="{C87458CF-1E21-DDE4-0C85-7D451D455B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26" r="19313" b="36493"/>
            <a:stretch/>
          </p:blipFill>
          <p:spPr bwMode="auto">
            <a:xfrm>
              <a:off x="4586993" y="763661"/>
              <a:ext cx="4012425" cy="3428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F1CDC7B7-2FC7-9294-62AA-699DC8EE6206}"/>
                </a:ext>
              </a:extLst>
            </p:cNvPr>
            <p:cNvSpPr txBox="1"/>
            <p:nvPr/>
          </p:nvSpPr>
          <p:spPr>
            <a:xfrm>
              <a:off x="8079751" y="3847414"/>
              <a:ext cx="497621" cy="375973"/>
            </a:xfrm>
            <a:prstGeom prst="rect">
              <a:avLst/>
            </a:prstGeom>
            <a:noFill/>
          </p:spPr>
          <p:txBody>
            <a:bodyPr wrap="none" rtlCol="0">
              <a:spAutoFit/>
            </a:bodyPr>
            <a:lstStyle/>
            <a:p>
              <a:r>
                <a:rPr lang="en-GB" sz="1100" dirty="0">
                  <a:solidFill>
                    <a:srgbClr val="FF0000"/>
                  </a:solidFill>
                </a:rPr>
                <a:t>M1</a:t>
              </a:r>
              <a:endParaRPr lang="en-GB" dirty="0">
                <a:solidFill>
                  <a:srgbClr val="FF0000"/>
                </a:solidFill>
              </a:endParaRPr>
            </a:p>
          </p:txBody>
        </p:sp>
        <p:sp>
          <p:nvSpPr>
            <p:cNvPr id="16" name="TextBox 15">
              <a:extLst>
                <a:ext uri="{FF2B5EF4-FFF2-40B4-BE49-F238E27FC236}">
                  <a16:creationId xmlns:a16="http://schemas.microsoft.com/office/drawing/2014/main" id="{5F0BDBC8-45A5-D86D-70B3-728B9D63571E}"/>
                </a:ext>
              </a:extLst>
            </p:cNvPr>
            <p:cNvSpPr txBox="1"/>
            <p:nvPr/>
          </p:nvSpPr>
          <p:spPr>
            <a:xfrm>
              <a:off x="6879756" y="742022"/>
              <a:ext cx="510821" cy="375973"/>
            </a:xfrm>
            <a:prstGeom prst="rect">
              <a:avLst/>
            </a:prstGeom>
            <a:noFill/>
          </p:spPr>
          <p:txBody>
            <a:bodyPr wrap="none" rtlCol="0">
              <a:spAutoFit/>
            </a:bodyPr>
            <a:lstStyle/>
            <a:p>
              <a:r>
                <a:rPr lang="en-GB" sz="1100" dirty="0">
                  <a:solidFill>
                    <a:srgbClr val="FF0000"/>
                  </a:solidFill>
                </a:rPr>
                <a:t>M2</a:t>
              </a:r>
              <a:endParaRPr lang="en-GB" dirty="0">
                <a:solidFill>
                  <a:srgbClr val="FF0000"/>
                </a:solidFill>
              </a:endParaRPr>
            </a:p>
          </p:txBody>
        </p:sp>
        <p:sp>
          <p:nvSpPr>
            <p:cNvPr id="17" name="TextBox 16">
              <a:extLst>
                <a:ext uri="{FF2B5EF4-FFF2-40B4-BE49-F238E27FC236}">
                  <a16:creationId xmlns:a16="http://schemas.microsoft.com/office/drawing/2014/main" id="{974F8BB9-4354-B66C-A53D-41196F7620C3}"/>
                </a:ext>
              </a:extLst>
            </p:cNvPr>
            <p:cNvSpPr txBox="1"/>
            <p:nvPr/>
          </p:nvSpPr>
          <p:spPr>
            <a:xfrm>
              <a:off x="7101134" y="3430937"/>
              <a:ext cx="517822" cy="361978"/>
            </a:xfrm>
            <a:prstGeom prst="rect">
              <a:avLst/>
            </a:prstGeom>
            <a:noFill/>
          </p:spPr>
          <p:txBody>
            <a:bodyPr wrap="none" rtlCol="0">
              <a:spAutoFit/>
            </a:bodyPr>
            <a:lstStyle/>
            <a:p>
              <a:r>
                <a:rPr lang="en-GB" sz="1100" dirty="0">
                  <a:solidFill>
                    <a:srgbClr val="FF0000"/>
                  </a:solidFill>
                </a:rPr>
                <a:t>M5</a:t>
              </a:r>
            </a:p>
          </p:txBody>
        </p:sp>
        <p:sp>
          <p:nvSpPr>
            <p:cNvPr id="18" name="TextBox 17">
              <a:extLst>
                <a:ext uri="{FF2B5EF4-FFF2-40B4-BE49-F238E27FC236}">
                  <a16:creationId xmlns:a16="http://schemas.microsoft.com/office/drawing/2014/main" id="{E63BD675-8EF8-566C-DC1C-CA695EBF4E6F}"/>
                </a:ext>
              </a:extLst>
            </p:cNvPr>
            <p:cNvSpPr txBox="1"/>
            <p:nvPr/>
          </p:nvSpPr>
          <p:spPr>
            <a:xfrm>
              <a:off x="6783705" y="2350436"/>
              <a:ext cx="1013188" cy="830419"/>
            </a:xfrm>
            <a:prstGeom prst="rect">
              <a:avLst/>
            </a:prstGeom>
            <a:noFill/>
          </p:spPr>
          <p:txBody>
            <a:bodyPr wrap="none" rtlCol="0">
              <a:spAutoFit/>
            </a:bodyPr>
            <a:lstStyle/>
            <a:p>
              <a:r>
                <a:rPr lang="en-GB" sz="1100" dirty="0">
                  <a:solidFill>
                    <a:srgbClr val="FF0000"/>
                  </a:solidFill>
                </a:rPr>
                <a:t>M4</a:t>
              </a:r>
            </a:p>
            <a:p>
              <a:r>
                <a:rPr lang="en-GB" sz="1100" dirty="0">
                  <a:solidFill>
                    <a:srgbClr val="FF0000"/>
                  </a:solidFill>
                </a:rPr>
                <a:t>(Adaptive</a:t>
              </a:r>
            </a:p>
            <a:p>
              <a:r>
                <a:rPr lang="en-GB" sz="1100" dirty="0">
                  <a:solidFill>
                    <a:srgbClr val="FF0000"/>
                  </a:solidFill>
                </a:rPr>
                <a:t>Optics)</a:t>
              </a:r>
              <a:endParaRPr lang="en-GB" dirty="0">
                <a:solidFill>
                  <a:srgbClr val="FF0000"/>
                </a:solidFill>
              </a:endParaRPr>
            </a:p>
          </p:txBody>
        </p:sp>
        <p:sp>
          <p:nvSpPr>
            <p:cNvPr id="19" name="TextBox 18">
              <a:extLst>
                <a:ext uri="{FF2B5EF4-FFF2-40B4-BE49-F238E27FC236}">
                  <a16:creationId xmlns:a16="http://schemas.microsoft.com/office/drawing/2014/main" id="{8CF60EF6-732C-AB81-30FB-888B6A93B439}"/>
                </a:ext>
              </a:extLst>
            </p:cNvPr>
            <p:cNvSpPr txBox="1"/>
            <p:nvPr/>
          </p:nvSpPr>
          <p:spPr>
            <a:xfrm>
              <a:off x="6285588" y="3973984"/>
              <a:ext cx="499820" cy="375973"/>
            </a:xfrm>
            <a:prstGeom prst="rect">
              <a:avLst/>
            </a:prstGeom>
            <a:noFill/>
          </p:spPr>
          <p:txBody>
            <a:bodyPr wrap="none" rtlCol="0">
              <a:spAutoFit/>
            </a:bodyPr>
            <a:lstStyle/>
            <a:p>
              <a:r>
                <a:rPr lang="en-GB" sz="1100" dirty="0">
                  <a:solidFill>
                    <a:srgbClr val="FF0000"/>
                  </a:solidFill>
                </a:rPr>
                <a:t>M3</a:t>
              </a:r>
              <a:endParaRPr lang="en-GB" dirty="0">
                <a:solidFill>
                  <a:srgbClr val="FF0000"/>
                </a:solidFill>
              </a:endParaRPr>
            </a:p>
          </p:txBody>
        </p:sp>
      </p:grpSp>
      <p:sp>
        <p:nvSpPr>
          <p:cNvPr id="7" name="Content Placeholder 6">
            <a:extLst>
              <a:ext uri="{FF2B5EF4-FFF2-40B4-BE49-F238E27FC236}">
                <a16:creationId xmlns:a16="http://schemas.microsoft.com/office/drawing/2014/main" id="{97952BFC-D0CB-9A55-CAD2-676596C40E9B}"/>
              </a:ext>
            </a:extLst>
          </p:cNvPr>
          <p:cNvSpPr>
            <a:spLocks noGrp="1"/>
          </p:cNvSpPr>
          <p:nvPr>
            <p:ph idx="1"/>
          </p:nvPr>
        </p:nvSpPr>
        <p:spPr>
          <a:xfrm>
            <a:off x="93271" y="1260206"/>
            <a:ext cx="5192501" cy="3687808"/>
          </a:xfrm>
        </p:spPr>
        <p:txBody>
          <a:bodyPr>
            <a:normAutofit/>
          </a:bodyPr>
          <a:lstStyle/>
          <a:p>
            <a:r>
              <a:rPr lang="en-GB" dirty="0"/>
              <a:t>M1 to M3 are all actively controlled with errors corrected initially using M4 and M5.</a:t>
            </a:r>
          </a:p>
          <a:p>
            <a:r>
              <a:rPr lang="en-GB" dirty="0"/>
              <a:t>Introduces random higher order field distortions up to 150 mas at field edge</a:t>
            </a:r>
          </a:p>
          <a:p>
            <a:pPr lvl="1"/>
            <a:r>
              <a:rPr lang="en-GB" dirty="0"/>
              <a:t>Up to ~8% EE loss if not compensated</a:t>
            </a:r>
          </a:p>
          <a:p>
            <a:r>
              <a:rPr lang="en-GB" dirty="0"/>
              <a:t>These change:</a:t>
            </a:r>
          </a:p>
          <a:p>
            <a:pPr lvl="1"/>
            <a:r>
              <a:rPr lang="en-GB" dirty="0"/>
              <a:t>For every observation</a:t>
            </a:r>
          </a:p>
          <a:p>
            <a:pPr lvl="1"/>
            <a:r>
              <a:rPr lang="en-GB" dirty="0"/>
              <a:t>On few minute timescales</a:t>
            </a:r>
          </a:p>
          <a:p>
            <a:pPr lvl="1"/>
            <a:r>
              <a:rPr lang="en-GB" dirty="0"/>
              <a:t>When the telescope changes azimuth by ~15 degrees</a:t>
            </a:r>
          </a:p>
          <a:p>
            <a:pPr lvl="1"/>
            <a:r>
              <a:rPr lang="en-GB" dirty="0"/>
              <a:t>If you hand back control to the telescope</a:t>
            </a:r>
          </a:p>
          <a:p>
            <a:pPr lvl="1"/>
            <a:endParaRPr lang="en-GB" dirty="0"/>
          </a:p>
          <a:p>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24545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6E162BB-763A-587F-621B-FC319890E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32" t="11329" r="8677" b="3658"/>
          <a:stretch/>
        </p:blipFill>
        <p:spPr bwMode="auto">
          <a:xfrm>
            <a:off x="3355514" y="1564837"/>
            <a:ext cx="187494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4A233AD-487E-9F72-61FA-F11298FF8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39" y="1007827"/>
            <a:ext cx="3644153" cy="273311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134FBA7-8E40-2CDA-D354-ED24814201AC}"/>
              </a:ext>
            </a:extLst>
          </p:cNvPr>
          <p:cNvCxnSpPr/>
          <p:nvPr/>
        </p:nvCxnSpPr>
        <p:spPr>
          <a:xfrm flipV="1">
            <a:off x="8079991" y="1331313"/>
            <a:ext cx="0" cy="2102783"/>
          </a:xfrm>
          <a:prstGeom prst="line">
            <a:avLst/>
          </a:prstGeom>
          <a:ln>
            <a:solidFill>
              <a:srgbClr val="7030A0"/>
            </a:solidFill>
            <a:prstDash val="sys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E363020-D861-B986-557B-46304FE1FD6F}"/>
              </a:ext>
            </a:extLst>
          </p:cNvPr>
          <p:cNvCxnSpPr>
            <a:cxnSpLocks/>
          </p:cNvCxnSpPr>
          <p:nvPr/>
        </p:nvCxnSpPr>
        <p:spPr>
          <a:xfrm flipH="1">
            <a:off x="5876354" y="1828854"/>
            <a:ext cx="2203637" cy="0"/>
          </a:xfrm>
          <a:prstGeom prst="line">
            <a:avLst/>
          </a:prstGeom>
          <a:ln>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0F61929-4D4B-8BDC-4DAE-263FA0989A5C}"/>
              </a:ext>
            </a:extLst>
          </p:cNvPr>
          <p:cNvSpPr txBox="1"/>
          <p:nvPr/>
        </p:nvSpPr>
        <p:spPr>
          <a:xfrm rot="16200000">
            <a:off x="7861662" y="2813157"/>
            <a:ext cx="829073" cy="415498"/>
          </a:xfrm>
          <a:prstGeom prst="rect">
            <a:avLst/>
          </a:prstGeom>
          <a:noFill/>
        </p:spPr>
        <p:txBody>
          <a:bodyPr wrap="none" rtlCol="0">
            <a:spAutoFit/>
          </a:bodyPr>
          <a:lstStyle/>
          <a:p>
            <a:r>
              <a:rPr lang="en-GB" sz="1050" cap="small" dirty="0">
                <a:solidFill>
                  <a:srgbClr val="7030A0"/>
                </a:solidFill>
              </a:rPr>
              <a:t>Max Pickoff</a:t>
            </a:r>
          </a:p>
          <a:p>
            <a:r>
              <a:rPr lang="en-GB" sz="1050" cap="small" dirty="0">
                <a:solidFill>
                  <a:srgbClr val="7030A0"/>
                </a:solidFill>
              </a:rPr>
              <a:t> Distance</a:t>
            </a:r>
          </a:p>
        </p:txBody>
      </p:sp>
      <p:sp>
        <p:nvSpPr>
          <p:cNvPr id="8" name="Arrow: Right 7">
            <a:extLst>
              <a:ext uri="{FF2B5EF4-FFF2-40B4-BE49-F238E27FC236}">
                <a16:creationId xmlns:a16="http://schemas.microsoft.com/office/drawing/2014/main" id="{2D810956-D808-FBEF-120D-6AAB3EF40DC3}"/>
              </a:ext>
            </a:extLst>
          </p:cNvPr>
          <p:cNvSpPr/>
          <p:nvPr/>
        </p:nvSpPr>
        <p:spPr>
          <a:xfrm>
            <a:off x="3201254" y="2510562"/>
            <a:ext cx="186467" cy="3277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 name="Picture 2">
            <a:extLst>
              <a:ext uri="{FF2B5EF4-FFF2-40B4-BE49-F238E27FC236}">
                <a16:creationId xmlns:a16="http://schemas.microsoft.com/office/drawing/2014/main" id="{EBDB40F5-06E9-D568-C9E9-8EA34529D6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89" r="66224"/>
          <a:stretch/>
        </p:blipFill>
        <p:spPr bwMode="auto">
          <a:xfrm>
            <a:off x="192742" y="1567445"/>
            <a:ext cx="2104721" cy="2238380"/>
          </a:xfrm>
          <a:prstGeom prst="rect">
            <a:avLst/>
          </a:prstGeom>
          <a:solidFill>
            <a:srgbClr val="FFFFFF"/>
          </a:solidFill>
        </p:spPr>
      </p:pic>
      <p:sp>
        <p:nvSpPr>
          <p:cNvPr id="5" name="Star: 5 Points 4">
            <a:extLst>
              <a:ext uri="{FF2B5EF4-FFF2-40B4-BE49-F238E27FC236}">
                <a16:creationId xmlns:a16="http://schemas.microsoft.com/office/drawing/2014/main" id="{FB632734-D0E0-AE32-EE9A-709CF2F6560D}"/>
              </a:ext>
            </a:extLst>
          </p:cNvPr>
          <p:cNvSpPr/>
          <p:nvPr/>
        </p:nvSpPr>
        <p:spPr>
          <a:xfrm>
            <a:off x="1269960" y="1728329"/>
            <a:ext cx="116840" cy="116840"/>
          </a:xfrm>
          <a:prstGeom prst="star5">
            <a:avLst/>
          </a:prstGeom>
          <a:solidFill>
            <a:schemeClr val="accent5"/>
          </a:solidFill>
          <a:ln>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442C8885-DFDD-2148-A47C-EA3571FFFC3F}"/>
              </a:ext>
            </a:extLst>
          </p:cNvPr>
          <p:cNvSpPr/>
          <p:nvPr/>
        </p:nvSpPr>
        <p:spPr>
          <a:xfrm>
            <a:off x="1959544" y="2532462"/>
            <a:ext cx="116840" cy="116840"/>
          </a:xfrm>
          <a:prstGeom prst="star5">
            <a:avLst/>
          </a:prstGeom>
          <a:solidFill>
            <a:schemeClr val="accent5"/>
          </a:solidFill>
          <a:ln>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FCB9AB7E-4D66-1890-546D-1400A849F965}"/>
              </a:ext>
            </a:extLst>
          </p:cNvPr>
          <p:cNvSpPr/>
          <p:nvPr/>
        </p:nvSpPr>
        <p:spPr>
          <a:xfrm>
            <a:off x="1269960" y="3383559"/>
            <a:ext cx="116840" cy="116840"/>
          </a:xfrm>
          <a:prstGeom prst="star5">
            <a:avLst/>
          </a:prstGeom>
          <a:solidFill>
            <a:schemeClr val="accent5"/>
          </a:solidFill>
          <a:ln>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39068D58-9E86-FBD3-B353-8DA987545776}"/>
              </a:ext>
            </a:extLst>
          </p:cNvPr>
          <p:cNvSpPr/>
          <p:nvPr/>
        </p:nvSpPr>
        <p:spPr>
          <a:xfrm>
            <a:off x="560903" y="2532462"/>
            <a:ext cx="116840" cy="116840"/>
          </a:xfrm>
          <a:prstGeom prst="star5">
            <a:avLst/>
          </a:prstGeom>
          <a:solidFill>
            <a:schemeClr val="accent5"/>
          </a:solidFill>
          <a:ln>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1CD1E04-037D-751A-0304-2FAEEAC67F1E}"/>
              </a:ext>
            </a:extLst>
          </p:cNvPr>
          <p:cNvSpPr txBox="1"/>
          <p:nvPr/>
        </p:nvSpPr>
        <p:spPr>
          <a:xfrm rot="16200000">
            <a:off x="-791147" y="2470762"/>
            <a:ext cx="1819729" cy="307777"/>
          </a:xfrm>
          <a:prstGeom prst="rect">
            <a:avLst/>
          </a:prstGeom>
          <a:noFill/>
        </p:spPr>
        <p:txBody>
          <a:bodyPr wrap="none" rtlCol="0">
            <a:spAutoFit/>
          </a:bodyPr>
          <a:lstStyle/>
          <a:p>
            <a:r>
              <a:rPr lang="en-GB" sz="1400" dirty="0"/>
              <a:t>Field position (arcmin)</a:t>
            </a:r>
          </a:p>
        </p:txBody>
      </p:sp>
      <p:sp>
        <p:nvSpPr>
          <p:cNvPr id="16" name="Star: 5 Points 15">
            <a:extLst>
              <a:ext uri="{FF2B5EF4-FFF2-40B4-BE49-F238E27FC236}">
                <a16:creationId xmlns:a16="http://schemas.microsoft.com/office/drawing/2014/main" id="{05978008-09F8-3030-E1E1-894ED2EDFD09}"/>
              </a:ext>
            </a:extLst>
          </p:cNvPr>
          <p:cNvSpPr/>
          <p:nvPr/>
        </p:nvSpPr>
        <p:spPr>
          <a:xfrm>
            <a:off x="594694" y="2482776"/>
            <a:ext cx="116840" cy="116840"/>
          </a:xfrm>
          <a:prstGeom prst="star5">
            <a:avLst/>
          </a:prstGeom>
          <a:solidFill>
            <a:schemeClr val="accent2">
              <a:lumMod val="75000"/>
            </a:schemeClr>
          </a:solidFill>
          <a:ln>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ar: 5 Points 16">
            <a:extLst>
              <a:ext uri="{FF2B5EF4-FFF2-40B4-BE49-F238E27FC236}">
                <a16:creationId xmlns:a16="http://schemas.microsoft.com/office/drawing/2014/main" id="{5846318A-B416-0922-4623-9B94F8B4CEEA}"/>
              </a:ext>
            </a:extLst>
          </p:cNvPr>
          <p:cNvSpPr/>
          <p:nvPr/>
        </p:nvSpPr>
        <p:spPr>
          <a:xfrm>
            <a:off x="1211540" y="1728329"/>
            <a:ext cx="116840" cy="116840"/>
          </a:xfrm>
          <a:prstGeom prst="star5">
            <a:avLst/>
          </a:prstGeom>
          <a:solidFill>
            <a:schemeClr val="accent2">
              <a:lumMod val="75000"/>
            </a:schemeClr>
          </a:solidFill>
          <a:ln>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ar: 5 Points 17">
            <a:extLst>
              <a:ext uri="{FF2B5EF4-FFF2-40B4-BE49-F238E27FC236}">
                <a16:creationId xmlns:a16="http://schemas.microsoft.com/office/drawing/2014/main" id="{48E754EF-54F6-8AF4-BB50-74203BD596E4}"/>
              </a:ext>
            </a:extLst>
          </p:cNvPr>
          <p:cNvSpPr/>
          <p:nvPr/>
        </p:nvSpPr>
        <p:spPr>
          <a:xfrm>
            <a:off x="1901124" y="2482776"/>
            <a:ext cx="116840" cy="116840"/>
          </a:xfrm>
          <a:prstGeom prst="star5">
            <a:avLst/>
          </a:prstGeom>
          <a:solidFill>
            <a:schemeClr val="accent2">
              <a:lumMod val="75000"/>
            </a:schemeClr>
          </a:solidFill>
          <a:ln>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8F1E8F1D-E424-16FF-EC32-30E245457AE1}"/>
              </a:ext>
            </a:extLst>
          </p:cNvPr>
          <p:cNvSpPr/>
          <p:nvPr/>
        </p:nvSpPr>
        <p:spPr>
          <a:xfrm>
            <a:off x="1237084" y="3325140"/>
            <a:ext cx="116840" cy="116840"/>
          </a:xfrm>
          <a:prstGeom prst="star5">
            <a:avLst/>
          </a:prstGeom>
          <a:solidFill>
            <a:schemeClr val="accent2">
              <a:lumMod val="75000"/>
            </a:schemeClr>
          </a:solidFill>
          <a:ln>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00B76E6A-6187-1474-66D0-30EAAEA39D36}"/>
              </a:ext>
            </a:extLst>
          </p:cNvPr>
          <p:cNvCxnSpPr>
            <a:cxnSpLocks/>
            <a:stCxn id="23" idx="1"/>
          </p:cNvCxnSpPr>
          <p:nvPr/>
        </p:nvCxnSpPr>
        <p:spPr>
          <a:xfrm flipH="1">
            <a:off x="1394045" y="1315089"/>
            <a:ext cx="782517" cy="409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838A84B-800B-38D4-2D17-C5A256462A58}"/>
              </a:ext>
            </a:extLst>
          </p:cNvPr>
          <p:cNvCxnSpPr>
            <a:cxnSpLocks/>
          </p:cNvCxnSpPr>
          <p:nvPr/>
        </p:nvCxnSpPr>
        <p:spPr>
          <a:xfrm flipH="1">
            <a:off x="1287947" y="1121613"/>
            <a:ext cx="253113" cy="6028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11C8A3C-BA83-F24F-8C13-E0F57AD225CB}"/>
              </a:ext>
            </a:extLst>
          </p:cNvPr>
          <p:cNvSpPr txBox="1"/>
          <p:nvPr/>
        </p:nvSpPr>
        <p:spPr>
          <a:xfrm>
            <a:off x="2176562" y="1184284"/>
            <a:ext cx="1487908" cy="261610"/>
          </a:xfrm>
          <a:prstGeom prst="rect">
            <a:avLst/>
          </a:prstGeom>
          <a:noFill/>
        </p:spPr>
        <p:txBody>
          <a:bodyPr wrap="none" rtlCol="0">
            <a:spAutoFit/>
          </a:bodyPr>
          <a:lstStyle/>
          <a:p>
            <a:r>
              <a:rPr lang="en-GB" sz="1100" dirty="0"/>
              <a:t>Distorted NGS position</a:t>
            </a:r>
          </a:p>
        </p:txBody>
      </p:sp>
      <p:sp>
        <p:nvSpPr>
          <p:cNvPr id="24" name="TextBox 23">
            <a:extLst>
              <a:ext uri="{FF2B5EF4-FFF2-40B4-BE49-F238E27FC236}">
                <a16:creationId xmlns:a16="http://schemas.microsoft.com/office/drawing/2014/main" id="{7000CCD5-E485-D499-A463-8FA8D11F197E}"/>
              </a:ext>
            </a:extLst>
          </p:cNvPr>
          <p:cNvSpPr txBox="1"/>
          <p:nvPr/>
        </p:nvSpPr>
        <p:spPr>
          <a:xfrm>
            <a:off x="1027406" y="701027"/>
            <a:ext cx="4507932" cy="461665"/>
          </a:xfrm>
          <a:prstGeom prst="rect">
            <a:avLst/>
          </a:prstGeom>
          <a:noFill/>
        </p:spPr>
        <p:txBody>
          <a:bodyPr wrap="square" rtlCol="0">
            <a:spAutoFit/>
          </a:bodyPr>
          <a:lstStyle/>
          <a:p>
            <a:r>
              <a:rPr lang="en-GB" sz="1200" dirty="0"/>
              <a:t>Measured NGS position</a:t>
            </a:r>
          </a:p>
          <a:p>
            <a:r>
              <a:rPr lang="en-GB" sz="1200" dirty="0"/>
              <a:t>Including flexure, measurement, positioning, etc., errors</a:t>
            </a:r>
          </a:p>
        </p:txBody>
      </p:sp>
      <p:sp>
        <p:nvSpPr>
          <p:cNvPr id="25" name="TextBox 24">
            <a:extLst>
              <a:ext uri="{FF2B5EF4-FFF2-40B4-BE49-F238E27FC236}">
                <a16:creationId xmlns:a16="http://schemas.microsoft.com/office/drawing/2014/main" id="{CA695F92-A156-CEF3-988C-0BD141E96A12}"/>
              </a:ext>
            </a:extLst>
          </p:cNvPr>
          <p:cNvSpPr txBox="1"/>
          <p:nvPr/>
        </p:nvSpPr>
        <p:spPr>
          <a:xfrm>
            <a:off x="290070" y="3819930"/>
            <a:ext cx="1995754" cy="338554"/>
          </a:xfrm>
          <a:prstGeom prst="rect">
            <a:avLst/>
          </a:prstGeom>
          <a:noFill/>
        </p:spPr>
        <p:txBody>
          <a:bodyPr wrap="square" rtlCol="0">
            <a:spAutoFit/>
          </a:bodyPr>
          <a:lstStyle/>
          <a:p>
            <a:pPr algn="ctr"/>
            <a:r>
              <a:rPr lang="en-GB" sz="1600" dirty="0"/>
              <a:t>Input distortion map</a:t>
            </a:r>
          </a:p>
        </p:txBody>
      </p:sp>
      <p:sp>
        <p:nvSpPr>
          <p:cNvPr id="26" name="Rectangle 25">
            <a:extLst>
              <a:ext uri="{FF2B5EF4-FFF2-40B4-BE49-F238E27FC236}">
                <a16:creationId xmlns:a16="http://schemas.microsoft.com/office/drawing/2014/main" id="{52224194-0F37-5FF1-D471-9DB880FA4085}"/>
              </a:ext>
            </a:extLst>
          </p:cNvPr>
          <p:cNvSpPr/>
          <p:nvPr/>
        </p:nvSpPr>
        <p:spPr>
          <a:xfrm>
            <a:off x="2428049" y="2294314"/>
            <a:ext cx="706386" cy="7158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t>Guiding and Distortion Model</a:t>
            </a:r>
          </a:p>
        </p:txBody>
      </p:sp>
      <p:cxnSp>
        <p:nvCxnSpPr>
          <p:cNvPr id="27" name="Straight Arrow Connector 26">
            <a:extLst>
              <a:ext uri="{FF2B5EF4-FFF2-40B4-BE49-F238E27FC236}">
                <a16:creationId xmlns:a16="http://schemas.microsoft.com/office/drawing/2014/main" id="{ED43EC50-84B9-6A1D-7930-B5E13674E1A5}"/>
              </a:ext>
            </a:extLst>
          </p:cNvPr>
          <p:cNvCxnSpPr/>
          <p:nvPr/>
        </p:nvCxnSpPr>
        <p:spPr>
          <a:xfrm>
            <a:off x="2297463" y="2257545"/>
            <a:ext cx="106098" cy="1168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7461D88-C9D9-E522-F6CA-AC5A8ECCAC44}"/>
              </a:ext>
            </a:extLst>
          </p:cNvPr>
          <p:cNvCxnSpPr/>
          <p:nvPr/>
        </p:nvCxnSpPr>
        <p:spPr>
          <a:xfrm>
            <a:off x="2297463" y="2541196"/>
            <a:ext cx="106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955C5AC-B055-5E7A-F5F8-BA64AB9D332F}"/>
              </a:ext>
            </a:extLst>
          </p:cNvPr>
          <p:cNvCxnSpPr/>
          <p:nvPr/>
        </p:nvCxnSpPr>
        <p:spPr>
          <a:xfrm>
            <a:off x="2297463" y="2755832"/>
            <a:ext cx="106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5510443-28A8-7989-6EA7-AD56E67CA98E}"/>
              </a:ext>
            </a:extLst>
          </p:cNvPr>
          <p:cNvCxnSpPr/>
          <p:nvPr/>
        </p:nvCxnSpPr>
        <p:spPr>
          <a:xfrm flipV="1">
            <a:off x="2324955" y="2924219"/>
            <a:ext cx="78606" cy="85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FF5C51A0-3931-83D3-40B3-561AF30F8059}"/>
              </a:ext>
            </a:extLst>
          </p:cNvPr>
          <p:cNvSpPr txBox="1"/>
          <p:nvPr/>
        </p:nvSpPr>
        <p:spPr>
          <a:xfrm>
            <a:off x="3281372" y="3819930"/>
            <a:ext cx="1995754" cy="338554"/>
          </a:xfrm>
          <a:prstGeom prst="rect">
            <a:avLst/>
          </a:prstGeom>
          <a:noFill/>
        </p:spPr>
        <p:txBody>
          <a:bodyPr wrap="square" rtlCol="0">
            <a:spAutoFit/>
          </a:bodyPr>
          <a:lstStyle/>
          <a:p>
            <a:pPr algn="ctr"/>
            <a:r>
              <a:rPr lang="en-GB" sz="1600" dirty="0"/>
              <a:t>Error on fitted map</a:t>
            </a:r>
          </a:p>
        </p:txBody>
      </p:sp>
      <p:sp>
        <p:nvSpPr>
          <p:cNvPr id="38" name="TextBox 37">
            <a:extLst>
              <a:ext uri="{FF2B5EF4-FFF2-40B4-BE49-F238E27FC236}">
                <a16:creationId xmlns:a16="http://schemas.microsoft.com/office/drawing/2014/main" id="{60D1757A-C776-2CAB-8EE9-06A85FE6E59A}"/>
              </a:ext>
            </a:extLst>
          </p:cNvPr>
          <p:cNvSpPr txBox="1"/>
          <p:nvPr/>
        </p:nvSpPr>
        <p:spPr>
          <a:xfrm>
            <a:off x="1211540" y="4306516"/>
            <a:ext cx="6566221" cy="646331"/>
          </a:xfrm>
          <a:prstGeom prst="rect">
            <a:avLst/>
          </a:prstGeom>
          <a:noFill/>
        </p:spPr>
        <p:txBody>
          <a:bodyPr wrap="none" rtlCol="0">
            <a:spAutoFit/>
          </a:bodyPr>
          <a:lstStyle/>
          <a:p>
            <a:r>
              <a:rPr lang="en-GB" b="1" dirty="0"/>
              <a:t>150 mas input distortion error reduced to ~10 mas at the field edge</a:t>
            </a:r>
          </a:p>
          <a:p>
            <a:pPr algn="ctr"/>
            <a:r>
              <a:rPr lang="en-GB" i="1" dirty="0"/>
              <a:t>Caveat: Model dependent – don’t have formal ELT models yet…</a:t>
            </a:r>
          </a:p>
        </p:txBody>
      </p:sp>
    </p:spTree>
    <p:extLst>
      <p:ext uri="{BB962C8B-B14F-4D97-AF65-F5344CB8AC3E}">
        <p14:creationId xmlns:p14="http://schemas.microsoft.com/office/powerpoint/2010/main" val="163304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0B4B-89B9-B041-D8E7-170C29B41C1C}"/>
              </a:ext>
            </a:extLst>
          </p:cNvPr>
          <p:cNvSpPr>
            <a:spLocks noGrp="1"/>
          </p:cNvSpPr>
          <p:nvPr>
            <p:ph type="title"/>
          </p:nvPr>
        </p:nvSpPr>
        <p:spPr/>
        <p:txBody>
          <a:bodyPr/>
          <a:lstStyle/>
          <a:p>
            <a:r>
              <a:rPr lang="en-GB" dirty="0"/>
              <a:t>Distortions and PSF motion</a:t>
            </a:r>
          </a:p>
        </p:txBody>
      </p:sp>
      <p:sp>
        <p:nvSpPr>
          <p:cNvPr id="4" name="Footer Placeholder 3">
            <a:extLst>
              <a:ext uri="{FF2B5EF4-FFF2-40B4-BE49-F238E27FC236}">
                <a16:creationId xmlns:a16="http://schemas.microsoft.com/office/drawing/2014/main" id="{6B710F17-44B3-4571-56DC-D27850B14130}"/>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79800FE1-6FBE-799B-487C-DF5F20AC17BD}"/>
              </a:ext>
            </a:extLst>
          </p:cNvPr>
          <p:cNvSpPr>
            <a:spLocks noGrp="1"/>
          </p:cNvSpPr>
          <p:nvPr>
            <p:ph type="sldNum" sz="quarter" idx="12"/>
          </p:nvPr>
        </p:nvSpPr>
        <p:spPr/>
        <p:txBody>
          <a:bodyPr/>
          <a:lstStyle/>
          <a:p>
            <a:pPr>
              <a:defRPr/>
            </a:pPr>
            <a:fld id="{67625608-ABD3-46F2-B37C-8C11F883F48C}" type="slidenum">
              <a:rPr lang="en-GB" smtClean="0"/>
              <a:t>6</a:t>
            </a:fld>
            <a:endParaRPr lang="en-GB"/>
          </a:p>
        </p:txBody>
      </p:sp>
      <p:pic>
        <p:nvPicPr>
          <p:cNvPr id="6" name="Picture 5">
            <a:extLst>
              <a:ext uri="{FF2B5EF4-FFF2-40B4-BE49-F238E27FC236}">
                <a16:creationId xmlns:a16="http://schemas.microsoft.com/office/drawing/2014/main" id="{6EEACAAC-6FE4-4727-11C0-4062C2AA6C83}"/>
              </a:ext>
            </a:extLst>
          </p:cNvPr>
          <p:cNvPicPr>
            <a:picLocks noChangeAspect="1"/>
          </p:cNvPicPr>
          <p:nvPr/>
        </p:nvPicPr>
        <p:blipFill>
          <a:blip r:embed="rId2"/>
          <a:srcRect l="4407" t="15567" r="72343" b="9649"/>
          <a:stretch/>
        </p:blipFill>
        <p:spPr>
          <a:xfrm>
            <a:off x="1259632" y="1665827"/>
            <a:ext cx="2834640" cy="2840355"/>
          </a:xfrm>
          <a:prstGeom prst="rect">
            <a:avLst/>
          </a:prstGeom>
        </p:spPr>
      </p:pic>
      <p:sp>
        <p:nvSpPr>
          <p:cNvPr id="7" name="TextBox 6">
            <a:extLst>
              <a:ext uri="{FF2B5EF4-FFF2-40B4-BE49-F238E27FC236}">
                <a16:creationId xmlns:a16="http://schemas.microsoft.com/office/drawing/2014/main" id="{CB4763A1-5C45-BFDA-94AA-7BEF7C35D797}"/>
              </a:ext>
            </a:extLst>
          </p:cNvPr>
          <p:cNvSpPr txBox="1"/>
          <p:nvPr/>
        </p:nvSpPr>
        <p:spPr>
          <a:xfrm>
            <a:off x="1272561" y="1071035"/>
            <a:ext cx="2675734" cy="553998"/>
          </a:xfrm>
          <a:prstGeom prst="rect">
            <a:avLst/>
          </a:prstGeom>
          <a:noFill/>
        </p:spPr>
        <p:txBody>
          <a:bodyPr wrap="none" rtlCol="0">
            <a:spAutoFit/>
          </a:bodyPr>
          <a:lstStyle/>
          <a:p>
            <a:pPr algn="ctr"/>
            <a:r>
              <a:rPr lang="en-GB" dirty="0"/>
              <a:t>Example</a:t>
            </a:r>
          </a:p>
          <a:p>
            <a:pPr algn="ctr"/>
            <a:r>
              <a:rPr lang="en-GB" sz="1200" dirty="0"/>
              <a:t>Simulations courtesy MORFEO AO team</a:t>
            </a:r>
          </a:p>
        </p:txBody>
      </p:sp>
      <p:grpSp>
        <p:nvGrpSpPr>
          <p:cNvPr id="8" name="Group 7">
            <a:extLst>
              <a:ext uri="{FF2B5EF4-FFF2-40B4-BE49-F238E27FC236}">
                <a16:creationId xmlns:a16="http://schemas.microsoft.com/office/drawing/2014/main" id="{28583CC1-361E-23FC-CCFE-A450986E8CE7}"/>
              </a:ext>
            </a:extLst>
          </p:cNvPr>
          <p:cNvGrpSpPr/>
          <p:nvPr/>
        </p:nvGrpSpPr>
        <p:grpSpPr>
          <a:xfrm>
            <a:off x="1676828" y="2241280"/>
            <a:ext cx="2087117" cy="1831185"/>
            <a:chOff x="9149715" y="1260618"/>
            <a:chExt cx="2087117" cy="1831185"/>
          </a:xfrm>
        </p:grpSpPr>
        <p:sp>
          <p:nvSpPr>
            <p:cNvPr id="9" name="Star: 5 Points 8">
              <a:extLst>
                <a:ext uri="{FF2B5EF4-FFF2-40B4-BE49-F238E27FC236}">
                  <a16:creationId xmlns:a16="http://schemas.microsoft.com/office/drawing/2014/main" id="{29FC942E-C7D6-A910-369E-7867D11C13DA}"/>
                </a:ext>
              </a:extLst>
            </p:cNvPr>
            <p:cNvSpPr/>
            <p:nvPr/>
          </p:nvSpPr>
          <p:spPr>
            <a:xfrm>
              <a:off x="9149715" y="1967687"/>
              <a:ext cx="182880" cy="1811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60BB86C8-A401-BC80-AB11-CC7449D34F3E}"/>
                </a:ext>
              </a:extLst>
            </p:cNvPr>
            <p:cNvSpPr/>
            <p:nvPr/>
          </p:nvSpPr>
          <p:spPr>
            <a:xfrm>
              <a:off x="10058399" y="1260618"/>
              <a:ext cx="182880" cy="1811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7E803A55-02DA-438F-B323-F05DF878105F}"/>
                </a:ext>
              </a:extLst>
            </p:cNvPr>
            <p:cNvSpPr/>
            <p:nvPr/>
          </p:nvSpPr>
          <p:spPr>
            <a:xfrm>
              <a:off x="11053952" y="1920151"/>
              <a:ext cx="182880" cy="1811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8FE5A481-21F4-4AD3-928E-3EFD36BE9058}"/>
                </a:ext>
              </a:extLst>
            </p:cNvPr>
            <p:cNvSpPr/>
            <p:nvPr/>
          </p:nvSpPr>
          <p:spPr>
            <a:xfrm>
              <a:off x="10204702" y="2910650"/>
              <a:ext cx="182880" cy="1811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5B5F6B59-A1E7-F4CF-7652-D751FC39766C}"/>
              </a:ext>
            </a:extLst>
          </p:cNvPr>
          <p:cNvPicPr>
            <a:picLocks noChangeAspect="1"/>
          </p:cNvPicPr>
          <p:nvPr/>
        </p:nvPicPr>
        <p:blipFill>
          <a:blip r:embed="rId3"/>
          <a:srcRect l="4292" t="55524" r="70329" b="5640"/>
          <a:stretch/>
        </p:blipFill>
        <p:spPr>
          <a:xfrm>
            <a:off x="5049730" y="1779662"/>
            <a:ext cx="2877143" cy="2453439"/>
          </a:xfrm>
          <a:prstGeom prst="rect">
            <a:avLst/>
          </a:prstGeom>
        </p:spPr>
      </p:pic>
      <p:sp>
        <p:nvSpPr>
          <p:cNvPr id="14" name="Star: 5 Points 13">
            <a:extLst>
              <a:ext uri="{FF2B5EF4-FFF2-40B4-BE49-F238E27FC236}">
                <a16:creationId xmlns:a16="http://schemas.microsoft.com/office/drawing/2014/main" id="{5DDF94B2-9AE5-0BD8-70E9-715BD75D3457}"/>
              </a:ext>
            </a:extLst>
          </p:cNvPr>
          <p:cNvSpPr/>
          <p:nvPr/>
        </p:nvSpPr>
        <p:spPr>
          <a:xfrm>
            <a:off x="6829067" y="3949856"/>
            <a:ext cx="182880" cy="181153"/>
          </a:xfrm>
          <a:prstGeom prst="star5">
            <a:avLst>
              <a:gd name="adj" fmla="val 27959"/>
              <a:gd name="hf" fmla="val 105146"/>
              <a:gd name="vf" fmla="val 110557"/>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594BA2B8-F7E4-CCD2-A529-D14ABBBDB11F}"/>
              </a:ext>
            </a:extLst>
          </p:cNvPr>
          <p:cNvSpPr txBox="1"/>
          <p:nvPr/>
        </p:nvSpPr>
        <p:spPr>
          <a:xfrm>
            <a:off x="4860032" y="4295839"/>
            <a:ext cx="3554718" cy="369332"/>
          </a:xfrm>
          <a:prstGeom prst="rect">
            <a:avLst/>
          </a:prstGeom>
          <a:noFill/>
        </p:spPr>
        <p:txBody>
          <a:bodyPr wrap="square" rtlCol="0">
            <a:spAutoFit/>
          </a:bodyPr>
          <a:lstStyle/>
          <a:p>
            <a:r>
              <a:rPr lang="en-GB" dirty="0"/>
              <a:t>&lt;10 mas (TBC) PSF blur for MOSAIC</a:t>
            </a:r>
          </a:p>
        </p:txBody>
      </p:sp>
    </p:spTree>
    <p:extLst>
      <p:ext uri="{BB962C8B-B14F-4D97-AF65-F5344CB8AC3E}">
        <p14:creationId xmlns:p14="http://schemas.microsoft.com/office/powerpoint/2010/main" val="43905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333" decel="8333" autoRev="1" fill="hold" nodeType="clickEffect">
                                  <p:stCondLst>
                                    <p:cond delay="0"/>
                                  </p:stCondLst>
                                  <p:childTnLst>
                                    <p:animRot by="5400000">
                                      <p:cBhvr>
                                        <p:cTn id="6" dur="3000" fill="hold"/>
                                        <p:tgtEl>
                                          <p:spTgt spid="8"/>
                                        </p:tgtEl>
                                        <p:attrNameLst>
                                          <p:attrName>r</p:attrName>
                                        </p:attrNameLst>
                                      </p:cBhvr>
                                    </p:animRot>
                                  </p:childTnLst>
                                </p:cTn>
                              </p:par>
                              <p:par>
                                <p:cTn id="7" presetID="0" presetClass="path" presetSubtype="0" repeatCount="indefinite" accel="16667" decel="16667" autoRev="1" fill="remove" grpId="0" nodeType="withEffect">
                                  <p:stCondLst>
                                    <p:cond delay="0"/>
                                  </p:stCondLst>
                                  <p:endCondLst>
                                    <p:cond evt="onNext" delay="0">
                                      <p:tgtEl>
                                        <p:sldTgt/>
                                      </p:tgtEl>
                                    </p:cond>
                                  </p:endCondLst>
                                  <p:childTnLst>
                                    <p:animMotion origin="layout" path="M 4.72222E-6 -3.45679E-6 L 4.72222E-6 0.00062 C 0.00104 -0.00277 0.00225 -0.00524 0.00312 -0.00864 C 0.00347 -0.01049 0.00347 -0.01296 0.00381 -0.01481 C 0.00503 -0.02531 0.00381 -0.01327 0.00503 -0.0287 C 0.00486 -0.02993 0.00434 -0.03148 0.00434 -0.03364 C 0.00416 -0.03611 0.00399 -0.03827 0.00381 -0.04105 C 0.00329 -0.0429 0.00295 -0.04506 0.00243 -0.04691 C 0.00225 -0.04876 0.00208 -0.05031 0.00191 -0.05216 C 0.00208 -0.05586 0.00208 -0.05956 0.00243 -0.06327 C 0.00295 -0.06759 0.00468 -0.07006 0.00572 -0.07314 C 0.00607 -0.075 0.00659 -0.07654 0.00694 -0.07839 C 0.00746 -0.07963 0.00781 -0.08086 0.00833 -0.0821 C 0.00885 -0.08364 0.00954 -0.08611 0.01024 -0.08796 C 0.01111 -0.1 0.01145 -0.10123 0.00954 -0.1179 C 0.00937 -0.11913 0.00833 -0.11944 0.00763 -0.12037 C 0.00711 -0.12191 0.00677 -0.12376 0.00642 -0.12531 C 0.00399 -0.1321 0.0059 -0.12284 0.00434 -0.13117 C 0.00434 -0.13333 0.00468 -0.14197 0.00572 -0.14506 C 0.00642 -0.14691 0.00694 -0.14814 0.00763 -0.15 C 0.01059 -0.1679 0.00694 -0.14568 0.01024 -0.16728 C 0.01059 -0.17037 0.01076 -0.17314 0.01145 -0.17623 C 0.01145 -0.17747 0.01163 -0.1787 0.01215 -0.17963 C 0.01232 -0.18148 0.01284 -0.18333 0.01336 -0.18487 C 0.01475 -0.18919 0.01649 -0.19228 0.01718 -0.19753 L 0.01788 -0.20061 C 0.01753 -0.20247 0.01718 -0.2037 0.01718 -0.20493 C 0.01666 -0.20771 0.01718 -0.21234 0.01597 -0.21481 L 0.01406 -0.21697 C 0.01284 -0.23271 0.01336 -0.22191 0.01406 -0.24197 C 0.01423 -0.24938 0.01406 -0.2571 0.01475 -0.26419 C 0.01475 -0.26666 0.01579 -0.26821 0.01666 -0.27037 C 0.01701 -0.27253 0.01788 -0.27376 0.01857 -0.27531 C 0.01875 -0.27654 0.01927 -0.27777 0.01979 -0.27901 C 0.02031 -0.28024 0.02118 -0.28148 0.0217 -0.28271 C 0.02204 -0.28981 0.02118 -0.30463 0.02413 -0.31234 C 0.02482 -0.31419 0.02569 -0.31481 0.02604 -0.31605 C 0.02656 -0.31728 0.02691 -0.31913 0.02725 -0.31975 C 0.02864 -0.32253 0.0302 -0.325 0.03125 -0.32747 C 0.03211 -0.32963 0.03333 -0.33117 0.03385 -0.33364 C 0.0342 -0.33796 0.03385 -0.34197 0.03385 -0.34598 L 0.03385 -0.34352 " pathEditMode="relative" rAng="0" ptsTypes="AAAAAAAAAAAAAAAAAAAAAAAAAAAAAAAAAAAAAAAAAA">
                                      <p:cBhvr>
                                        <p:cTn id="8" dur="3000" fill="hold"/>
                                        <p:tgtEl>
                                          <p:spTgt spid="14"/>
                                        </p:tgtEl>
                                        <p:attrNameLst>
                                          <p:attrName>ppt_x</p:attrName>
                                          <p:attrName>ppt_y</p:attrName>
                                        </p:attrNameLst>
                                      </p:cBhvr>
                                      <p:rCtr x="1684" y="-172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B237-F496-7551-3DBE-1955726B5046}"/>
              </a:ext>
            </a:extLst>
          </p:cNvPr>
          <p:cNvSpPr>
            <a:spLocks noGrp="1"/>
          </p:cNvSpPr>
          <p:nvPr>
            <p:ph type="title"/>
          </p:nvPr>
        </p:nvSpPr>
        <p:spPr/>
        <p:txBody>
          <a:bodyPr/>
          <a:lstStyle/>
          <a:p>
            <a:r>
              <a:rPr lang="en-GB" dirty="0"/>
              <a:t>On to the atmosphere…</a:t>
            </a:r>
          </a:p>
        </p:txBody>
      </p:sp>
      <p:sp>
        <p:nvSpPr>
          <p:cNvPr id="4" name="Footer Placeholder 3">
            <a:extLst>
              <a:ext uri="{FF2B5EF4-FFF2-40B4-BE49-F238E27FC236}">
                <a16:creationId xmlns:a16="http://schemas.microsoft.com/office/drawing/2014/main" id="{80F284D3-D90F-E0B2-482D-B38F76C82CDC}"/>
              </a:ext>
            </a:extLst>
          </p:cNvPr>
          <p:cNvSpPr>
            <a:spLocks noGrp="1"/>
          </p:cNvSpPr>
          <p:nvPr>
            <p:ph type="ftr" sz="quarter" idx="11"/>
          </p:nvPr>
        </p:nvSpPr>
        <p:spPr/>
        <p:txBody>
          <a:bodyPr/>
          <a:lstStyle/>
          <a:p>
            <a:pPr>
              <a:defRPr/>
            </a:pPr>
            <a:r>
              <a:rPr lang="en-GB"/>
              <a:t>NAM Durham 2025</a:t>
            </a:r>
          </a:p>
        </p:txBody>
      </p:sp>
      <p:sp>
        <p:nvSpPr>
          <p:cNvPr id="5" name="Slide Number Placeholder 4">
            <a:extLst>
              <a:ext uri="{FF2B5EF4-FFF2-40B4-BE49-F238E27FC236}">
                <a16:creationId xmlns:a16="http://schemas.microsoft.com/office/drawing/2014/main" id="{0A3D8FB0-7D91-CE71-116C-0B24819F28EA}"/>
              </a:ext>
            </a:extLst>
          </p:cNvPr>
          <p:cNvSpPr>
            <a:spLocks noGrp="1"/>
          </p:cNvSpPr>
          <p:nvPr>
            <p:ph type="sldNum" sz="quarter" idx="12"/>
          </p:nvPr>
        </p:nvSpPr>
        <p:spPr/>
        <p:txBody>
          <a:bodyPr/>
          <a:lstStyle/>
          <a:p>
            <a:pPr>
              <a:defRPr/>
            </a:pPr>
            <a:fld id="{67625608-ABD3-46F2-B37C-8C11F883F48C}" type="slidenum">
              <a:rPr lang="en-GB" smtClean="0"/>
              <a:t>7</a:t>
            </a:fld>
            <a:endParaRPr lang="en-GB"/>
          </a:p>
        </p:txBody>
      </p:sp>
      <p:sp>
        <p:nvSpPr>
          <p:cNvPr id="6" name="TextBox 5">
            <a:extLst>
              <a:ext uri="{FF2B5EF4-FFF2-40B4-BE49-F238E27FC236}">
                <a16:creationId xmlns:a16="http://schemas.microsoft.com/office/drawing/2014/main" id="{1C5587BF-9742-96C3-C316-67E3F4B6B7C5}"/>
              </a:ext>
            </a:extLst>
          </p:cNvPr>
          <p:cNvSpPr txBox="1"/>
          <p:nvPr/>
        </p:nvSpPr>
        <p:spPr>
          <a:xfrm>
            <a:off x="0" y="4182134"/>
            <a:ext cx="9076944" cy="646331"/>
          </a:xfrm>
          <a:prstGeom prst="rect">
            <a:avLst/>
          </a:prstGeom>
          <a:noFill/>
        </p:spPr>
        <p:txBody>
          <a:bodyPr wrap="square" rtlCol="0">
            <a:spAutoFit/>
          </a:bodyPr>
          <a:lstStyle/>
          <a:p>
            <a:pPr algn="ctr"/>
            <a:r>
              <a:rPr lang="en-GB" dirty="0"/>
              <a:t>High vertical resolution measurement of the optical turbulence strength vs. altitude over a night in La Palma (Osborn </a:t>
            </a:r>
            <a:r>
              <a:rPr lang="en-GB" i="1" dirty="0"/>
              <a:t>et al</a:t>
            </a:r>
            <a:r>
              <a:rPr lang="en-GB" dirty="0"/>
              <a:t>, </a:t>
            </a:r>
            <a:r>
              <a:rPr lang="en-GB" dirty="0" err="1"/>
              <a:t>Jphys</a:t>
            </a:r>
            <a:r>
              <a:rPr lang="en-GB" dirty="0"/>
              <a:t> 545, 2015)</a:t>
            </a:r>
          </a:p>
        </p:txBody>
      </p:sp>
      <p:pic>
        <p:nvPicPr>
          <p:cNvPr id="8" name="Picture 2">
            <a:extLst>
              <a:ext uri="{FF2B5EF4-FFF2-40B4-BE49-F238E27FC236}">
                <a16:creationId xmlns:a16="http://schemas.microsoft.com/office/drawing/2014/main" id="{09FFD0A5-0BAC-BB6F-B769-A14DA494CA73}"/>
              </a:ext>
            </a:extLst>
          </p:cNvPr>
          <p:cNvPicPr>
            <a:picLocks noGrp="1"/>
          </p:cNvPicPr>
          <p:nvPr>
            <p:ph idx="1"/>
          </p:nvPr>
        </p:nvPicPr>
        <p:blipFill rotWithShape="1">
          <a:blip r:embed="rId2"/>
          <a:srcRect l="5036" t="6184" r="4001" b="11767"/>
          <a:stretch/>
        </p:blipFill>
        <p:spPr>
          <a:xfrm>
            <a:off x="611560" y="771550"/>
            <a:ext cx="7704856" cy="3463392"/>
          </a:xfrm>
          <a:prstGeom prst="rect">
            <a:avLst/>
          </a:prstGeom>
          <a:ln>
            <a:noFill/>
          </a:ln>
        </p:spPr>
      </p:pic>
    </p:spTree>
    <p:extLst>
      <p:ext uri="{BB962C8B-B14F-4D97-AF65-F5344CB8AC3E}">
        <p14:creationId xmlns:p14="http://schemas.microsoft.com/office/powerpoint/2010/main" val="342935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32891ECE-CD34-8B63-AFFD-0B497C4C1296}"/>
              </a:ext>
            </a:extLst>
          </p:cNvPr>
          <p:cNvSpPr/>
          <p:nvPr/>
        </p:nvSpPr>
        <p:spPr>
          <a:xfrm>
            <a:off x="3363285" y="4559578"/>
            <a:ext cx="1610540" cy="669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6AE2C86-9950-798C-771A-1143E34817DE}"/>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2BCEE094-E240-F895-C380-6A2A6D18E525}"/>
              </a:ext>
            </a:extLst>
          </p:cNvPr>
          <p:cNvSpPr>
            <a:spLocks noGrp="1"/>
          </p:cNvSpPr>
          <p:nvPr>
            <p:ph type="sldNum" sz="quarter" idx="12"/>
          </p:nvPr>
        </p:nvSpPr>
        <p:spPr/>
        <p:txBody>
          <a:bodyPr/>
          <a:lstStyle/>
          <a:p>
            <a:pPr>
              <a:defRPr/>
            </a:pPr>
            <a:fld id="{67625608-ABD3-46F2-B37C-8C11F883F48C}" type="slidenum">
              <a:rPr lang="en-GB" smtClean="0"/>
              <a:t>8</a:t>
            </a:fld>
            <a:endParaRPr lang="en-GB"/>
          </a:p>
        </p:txBody>
      </p:sp>
      <p:grpSp>
        <p:nvGrpSpPr>
          <p:cNvPr id="13" name="Group 12">
            <a:extLst>
              <a:ext uri="{FF2B5EF4-FFF2-40B4-BE49-F238E27FC236}">
                <a16:creationId xmlns:a16="http://schemas.microsoft.com/office/drawing/2014/main" id="{42F0A68D-BCF4-111F-0365-B6307ACBB54C}"/>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D27B0DB9-D6A1-2EDE-3DB3-3A243A7098C2}"/>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7CAD51-53DB-D81C-4841-0A8294121D37}"/>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9FED263-AB1C-92F0-E1D0-6A0A57466459}"/>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7776C8DD-EAA5-FF25-ED69-A43CA70F6BDD}"/>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EEE454-5FE8-2CBE-4750-64C18AD13DBE}"/>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9A8BA2C6-B17F-5DE3-25F9-0FC4F25718A1}"/>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0E245291-60A9-E696-508A-90141C78AE4E}"/>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8D2BFEF7-F047-B050-EC90-3E2BA1821E47}"/>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9DE37882-7E5A-BDFA-084D-5EFF52EE1606}"/>
                </a:ext>
              </a:extLst>
            </p:cNvPr>
            <p:cNvPicPr>
              <a:picLocks/>
            </p:cNvPicPr>
            <p:nvPr/>
          </p:nvPicPr>
          <p:blipFill rotWithShape="1">
            <a:blip r:embed="rId2"/>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259C29A0-75BF-C226-A0E0-78A53C8C58AE}"/>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6F82F7AF-BD82-6906-C804-1607C6493473}"/>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ADBEFC9-E6DB-80DA-B2D0-6E58750BD0B1}"/>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A9C88D-1C57-1F31-1FB6-17665A30B958}"/>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5E70FB-9815-6587-E34A-EC96CBE3C6D8}"/>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5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13CE-FF0B-2FF3-74C8-3A7EEC96C2EE}"/>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6AA17E70-ACB4-893B-1394-F382C4D73D6B}"/>
              </a:ext>
            </a:extLst>
          </p:cNvPr>
          <p:cNvSpPr/>
          <p:nvPr/>
        </p:nvSpPr>
        <p:spPr>
          <a:xfrm flipH="1">
            <a:off x="2630299" y="874693"/>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8D00657-E2B9-E68E-25E8-61D2736BFAD1}"/>
              </a:ext>
            </a:extLst>
          </p:cNvPr>
          <p:cNvSpPr/>
          <p:nvPr/>
        </p:nvSpPr>
        <p:spPr>
          <a:xfrm>
            <a:off x="3363285" y="4559578"/>
            <a:ext cx="1610540" cy="669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80591C-D524-952C-D255-046A5D84050F}"/>
              </a:ext>
            </a:extLst>
          </p:cNvPr>
          <p:cNvSpPr>
            <a:spLocks noGrp="1"/>
          </p:cNvSpPr>
          <p:nvPr>
            <p:ph type="title"/>
          </p:nvPr>
        </p:nvSpPr>
        <p:spPr>
          <a:xfrm>
            <a:off x="1071654" y="102393"/>
            <a:ext cx="2210490" cy="880416"/>
          </a:xfrm>
        </p:spPr>
        <p:txBody>
          <a:bodyPr>
            <a:normAutofit fontScale="90000"/>
          </a:bodyPr>
          <a:lstStyle/>
          <a:p>
            <a:r>
              <a:rPr lang="en-GB" dirty="0"/>
              <a:t>Ground Layer AO</a:t>
            </a:r>
          </a:p>
        </p:txBody>
      </p:sp>
      <p:sp>
        <p:nvSpPr>
          <p:cNvPr id="5" name="Slide Number Placeholder 4">
            <a:extLst>
              <a:ext uri="{FF2B5EF4-FFF2-40B4-BE49-F238E27FC236}">
                <a16:creationId xmlns:a16="http://schemas.microsoft.com/office/drawing/2014/main" id="{CAA1BF3A-1824-F880-FB5D-DF6F1E890755}"/>
              </a:ext>
            </a:extLst>
          </p:cNvPr>
          <p:cNvSpPr>
            <a:spLocks noGrp="1"/>
          </p:cNvSpPr>
          <p:nvPr>
            <p:ph type="sldNum" sz="quarter" idx="12"/>
          </p:nvPr>
        </p:nvSpPr>
        <p:spPr/>
        <p:txBody>
          <a:bodyPr/>
          <a:lstStyle/>
          <a:p>
            <a:pPr>
              <a:defRPr/>
            </a:pPr>
            <a:fld id="{67625608-ABD3-46F2-B37C-8C11F883F48C}" type="slidenum">
              <a:rPr lang="en-GB" smtClean="0"/>
              <a:t>9</a:t>
            </a:fld>
            <a:endParaRPr lang="en-GB"/>
          </a:p>
        </p:txBody>
      </p:sp>
      <p:grpSp>
        <p:nvGrpSpPr>
          <p:cNvPr id="13" name="Group 12">
            <a:extLst>
              <a:ext uri="{FF2B5EF4-FFF2-40B4-BE49-F238E27FC236}">
                <a16:creationId xmlns:a16="http://schemas.microsoft.com/office/drawing/2014/main" id="{BED8AEBE-A2E4-7A41-3D44-774DEB98AAEA}"/>
              </a:ext>
            </a:extLst>
          </p:cNvPr>
          <p:cNvGrpSpPr/>
          <p:nvPr/>
        </p:nvGrpSpPr>
        <p:grpSpPr>
          <a:xfrm>
            <a:off x="3393507" y="0"/>
            <a:ext cx="1547901" cy="4593046"/>
            <a:chOff x="6857596" y="0"/>
            <a:chExt cx="1547901" cy="4593046"/>
          </a:xfrm>
        </p:grpSpPr>
        <p:cxnSp>
          <p:nvCxnSpPr>
            <p:cNvPr id="9" name="Straight Connector 8">
              <a:extLst>
                <a:ext uri="{FF2B5EF4-FFF2-40B4-BE49-F238E27FC236}">
                  <a16:creationId xmlns:a16="http://schemas.microsoft.com/office/drawing/2014/main" id="{12A61AD1-F489-2AF9-ACBF-EFBAA11C2F47}"/>
                </a:ext>
              </a:extLst>
            </p:cNvPr>
            <p:cNvCxnSpPr>
              <a:cxnSpLocks/>
            </p:cNvCxnSpPr>
            <p:nvPr/>
          </p:nvCxnSpPr>
          <p:spPr>
            <a:xfrm flipV="1">
              <a:off x="6857596"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82B67F-FAFD-F434-8BAA-E58E4E112A91}"/>
                </a:ext>
              </a:extLst>
            </p:cNvPr>
            <p:cNvCxnSpPr>
              <a:cxnSpLocks/>
            </p:cNvCxnSpPr>
            <p:nvPr/>
          </p:nvCxnSpPr>
          <p:spPr>
            <a:xfrm flipV="1">
              <a:off x="8405497" y="0"/>
              <a:ext cx="0" cy="45930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1F5118E-3995-D5D1-F92B-71BA316405F5}"/>
              </a:ext>
            </a:extLst>
          </p:cNvPr>
          <p:cNvGrpSpPr/>
          <p:nvPr/>
        </p:nvGrpSpPr>
        <p:grpSpPr>
          <a:xfrm>
            <a:off x="3398172" y="0"/>
            <a:ext cx="2281737" cy="4593046"/>
            <a:chOff x="6754759" y="0"/>
            <a:chExt cx="2281737" cy="4593046"/>
          </a:xfrm>
        </p:grpSpPr>
        <p:cxnSp>
          <p:nvCxnSpPr>
            <p:cNvPr id="14" name="Straight Connector 13">
              <a:extLst>
                <a:ext uri="{FF2B5EF4-FFF2-40B4-BE49-F238E27FC236}">
                  <a16:creationId xmlns:a16="http://schemas.microsoft.com/office/drawing/2014/main" id="{BA9EDD7E-8C0D-F189-C73F-C3F9FA9B203E}"/>
                </a:ext>
              </a:extLst>
            </p:cNvPr>
            <p:cNvCxnSpPr>
              <a:cxnSpLocks/>
            </p:cNvCxnSpPr>
            <p:nvPr/>
          </p:nvCxnSpPr>
          <p:spPr>
            <a:xfrm flipV="1">
              <a:off x="6754759"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7C1ABC-CA0C-AEC3-FAF5-EEADBD49436C}"/>
                </a:ext>
              </a:extLst>
            </p:cNvPr>
            <p:cNvCxnSpPr>
              <a:cxnSpLocks/>
            </p:cNvCxnSpPr>
            <p:nvPr/>
          </p:nvCxnSpPr>
          <p:spPr>
            <a:xfrm flipV="1">
              <a:off x="8302745" y="0"/>
              <a:ext cx="733751" cy="459304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2D8C5195-8DD9-0A4A-820E-7B32092637AC}"/>
              </a:ext>
            </a:extLst>
          </p:cNvPr>
          <p:cNvSpPr/>
          <p:nvPr/>
        </p:nvSpPr>
        <p:spPr>
          <a:xfrm>
            <a:off x="2884559" y="2780671"/>
            <a:ext cx="2626567" cy="139995"/>
          </a:xfrm>
          <a:custGeom>
            <a:avLst/>
            <a:gdLst>
              <a:gd name="connsiteX0" fmla="*/ 0 w 2626567"/>
              <a:gd name="connsiteY0" fmla="*/ 135309 h 139995"/>
              <a:gd name="connsiteX1" fmla="*/ 429208 w 2626567"/>
              <a:gd name="connsiteY1" fmla="*/ 15 h 139995"/>
              <a:gd name="connsiteX2" fmla="*/ 928396 w 2626567"/>
              <a:gd name="connsiteY2" fmla="*/ 125979 h 139995"/>
              <a:gd name="connsiteX3" fmla="*/ 1427584 w 2626567"/>
              <a:gd name="connsiteY3" fmla="*/ 51334 h 139995"/>
              <a:gd name="connsiteX4" fmla="*/ 1912775 w 2626567"/>
              <a:gd name="connsiteY4" fmla="*/ 139975 h 139995"/>
              <a:gd name="connsiteX5" fmla="*/ 2626567 w 2626567"/>
              <a:gd name="connsiteY5" fmla="*/ 42003 h 13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67" h="139995">
                <a:moveTo>
                  <a:pt x="0" y="135309"/>
                </a:moveTo>
                <a:cubicBezTo>
                  <a:pt x="137237" y="68439"/>
                  <a:pt x="274475" y="1570"/>
                  <a:pt x="429208" y="15"/>
                </a:cubicBezTo>
                <a:cubicBezTo>
                  <a:pt x="583941" y="-1540"/>
                  <a:pt x="762000" y="117426"/>
                  <a:pt x="928396" y="125979"/>
                </a:cubicBezTo>
                <a:cubicBezTo>
                  <a:pt x="1094792" y="134532"/>
                  <a:pt x="1263521" y="49001"/>
                  <a:pt x="1427584" y="51334"/>
                </a:cubicBezTo>
                <a:cubicBezTo>
                  <a:pt x="1591647" y="53667"/>
                  <a:pt x="1712945" y="141530"/>
                  <a:pt x="1912775" y="139975"/>
                </a:cubicBezTo>
                <a:cubicBezTo>
                  <a:pt x="2112605" y="138420"/>
                  <a:pt x="2369586" y="90211"/>
                  <a:pt x="2626567" y="42003"/>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514A9EAB-A636-BFB4-70EC-6B0D253AE4B2}"/>
              </a:ext>
            </a:extLst>
          </p:cNvPr>
          <p:cNvSpPr/>
          <p:nvPr/>
        </p:nvSpPr>
        <p:spPr>
          <a:xfrm>
            <a:off x="3084071" y="3713121"/>
            <a:ext cx="2183363" cy="237931"/>
          </a:xfrm>
          <a:custGeom>
            <a:avLst/>
            <a:gdLst>
              <a:gd name="connsiteX0" fmla="*/ 0 w 2183363"/>
              <a:gd name="connsiteY0" fmla="*/ 0 h 237931"/>
              <a:gd name="connsiteX1" fmla="*/ 718457 w 2183363"/>
              <a:gd name="connsiteY1" fmla="*/ 139959 h 237931"/>
              <a:gd name="connsiteX2" fmla="*/ 1105677 w 2183363"/>
              <a:gd name="connsiteY2" fmla="*/ 41988 h 237931"/>
              <a:gd name="connsiteX3" fmla="*/ 1712167 w 2183363"/>
              <a:gd name="connsiteY3" fmla="*/ 79310 h 237931"/>
              <a:gd name="connsiteX4" fmla="*/ 2183363 w 2183363"/>
              <a:gd name="connsiteY4" fmla="*/ 237931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363" h="237931">
                <a:moveTo>
                  <a:pt x="0" y="0"/>
                </a:moveTo>
                <a:cubicBezTo>
                  <a:pt x="267089" y="66480"/>
                  <a:pt x="534178" y="132961"/>
                  <a:pt x="718457" y="139959"/>
                </a:cubicBezTo>
                <a:cubicBezTo>
                  <a:pt x="902736" y="146957"/>
                  <a:pt x="940059" y="52096"/>
                  <a:pt x="1105677" y="41988"/>
                </a:cubicBezTo>
                <a:cubicBezTo>
                  <a:pt x="1271295" y="31880"/>
                  <a:pt x="1532553" y="46653"/>
                  <a:pt x="1712167" y="79310"/>
                </a:cubicBezTo>
                <a:cubicBezTo>
                  <a:pt x="1891781" y="111967"/>
                  <a:pt x="2037572" y="174949"/>
                  <a:pt x="2183363" y="237931"/>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4C73BA47-A274-8FE9-0775-864C04EE2AC6}"/>
              </a:ext>
            </a:extLst>
          </p:cNvPr>
          <p:cNvGrpSpPr/>
          <p:nvPr/>
        </p:nvGrpSpPr>
        <p:grpSpPr>
          <a:xfrm>
            <a:off x="53428" y="3234868"/>
            <a:ext cx="2258292" cy="1297927"/>
            <a:chOff x="3732430" y="1385497"/>
            <a:chExt cx="2258292" cy="1297927"/>
          </a:xfrm>
        </p:grpSpPr>
        <p:pic>
          <p:nvPicPr>
            <p:cNvPr id="18" name="Picture 2">
              <a:extLst>
                <a:ext uri="{FF2B5EF4-FFF2-40B4-BE49-F238E27FC236}">
                  <a16:creationId xmlns:a16="http://schemas.microsoft.com/office/drawing/2014/main" id="{4174E10A-AFDB-27A0-D6DE-937F0A81F507}"/>
                </a:ext>
              </a:extLst>
            </p:cNvPr>
            <p:cNvPicPr>
              <a:picLocks/>
            </p:cNvPicPr>
            <p:nvPr/>
          </p:nvPicPr>
          <p:blipFill rotWithShape="1">
            <a:blip r:embed="rId2"/>
            <a:srcRect l="5036" t="6184" r="4001" b="11767"/>
            <a:stretch/>
          </p:blipFill>
          <p:spPr bwMode="auto">
            <a:xfrm>
              <a:off x="3732430" y="1668304"/>
              <a:ext cx="2258292" cy="1015120"/>
            </a:xfrm>
            <a:prstGeom prst="rect">
              <a:avLst/>
            </a:prstGeom>
            <a:ln>
              <a:noFill/>
            </a:ln>
          </p:spPr>
        </p:pic>
        <p:sp>
          <p:nvSpPr>
            <p:cNvPr id="21" name="TextBox 20">
              <a:extLst>
                <a:ext uri="{FF2B5EF4-FFF2-40B4-BE49-F238E27FC236}">
                  <a16:creationId xmlns:a16="http://schemas.microsoft.com/office/drawing/2014/main" id="{BC2E49DB-5C2D-9A4C-1715-32353D225AAC}"/>
                </a:ext>
              </a:extLst>
            </p:cNvPr>
            <p:cNvSpPr txBox="1"/>
            <p:nvPr/>
          </p:nvSpPr>
          <p:spPr>
            <a:xfrm>
              <a:off x="3779912" y="1385497"/>
              <a:ext cx="2143536" cy="369332"/>
            </a:xfrm>
            <a:prstGeom prst="rect">
              <a:avLst/>
            </a:prstGeom>
            <a:noFill/>
          </p:spPr>
          <p:txBody>
            <a:bodyPr wrap="none" rtlCol="0">
              <a:spAutoFit/>
            </a:bodyPr>
            <a:lstStyle/>
            <a:p>
              <a:r>
                <a:rPr lang="en-GB" dirty="0"/>
                <a:t>Layered Atmosphere</a:t>
              </a:r>
            </a:p>
          </p:txBody>
        </p:sp>
      </p:grpSp>
      <p:sp>
        <p:nvSpPr>
          <p:cNvPr id="22" name="Freeform: Shape 21">
            <a:extLst>
              <a:ext uri="{FF2B5EF4-FFF2-40B4-BE49-F238E27FC236}">
                <a16:creationId xmlns:a16="http://schemas.microsoft.com/office/drawing/2014/main" id="{CA6D9528-A0B8-D743-6C9C-00E2FBE60244}"/>
              </a:ext>
            </a:extLst>
          </p:cNvPr>
          <p:cNvSpPr/>
          <p:nvPr/>
        </p:nvSpPr>
        <p:spPr>
          <a:xfrm>
            <a:off x="3282144" y="4453986"/>
            <a:ext cx="1796142" cy="205996"/>
          </a:xfrm>
          <a:custGeom>
            <a:avLst/>
            <a:gdLst>
              <a:gd name="connsiteX0" fmla="*/ 0 w 1796142"/>
              <a:gd name="connsiteY0" fmla="*/ 117355 h 205996"/>
              <a:gd name="connsiteX1" fmla="*/ 298579 w 1796142"/>
              <a:gd name="connsiteY1" fmla="*/ 723 h 205996"/>
              <a:gd name="connsiteX2" fmla="*/ 415212 w 1796142"/>
              <a:gd name="connsiteY2" fmla="*/ 66037 h 205996"/>
              <a:gd name="connsiteX3" fmla="*/ 559836 w 1796142"/>
              <a:gd name="connsiteY3" fmla="*/ 24049 h 205996"/>
              <a:gd name="connsiteX4" fmla="*/ 695130 w 1796142"/>
              <a:gd name="connsiteY4" fmla="*/ 70702 h 205996"/>
              <a:gd name="connsiteX5" fmla="*/ 881742 w 1796142"/>
              <a:gd name="connsiteY5" fmla="*/ 150012 h 205996"/>
              <a:gd name="connsiteX6" fmla="*/ 937726 w 1796142"/>
              <a:gd name="connsiteY6" fmla="*/ 80033 h 205996"/>
              <a:gd name="connsiteX7" fmla="*/ 1077685 w 1796142"/>
              <a:gd name="connsiteY7" fmla="*/ 84698 h 205996"/>
              <a:gd name="connsiteX8" fmla="*/ 1170991 w 1796142"/>
              <a:gd name="connsiteY8" fmla="*/ 145347 h 205996"/>
              <a:gd name="connsiteX9" fmla="*/ 1320281 w 1796142"/>
              <a:gd name="connsiteY9" fmla="*/ 75367 h 205996"/>
              <a:gd name="connsiteX10" fmla="*/ 1413587 w 1796142"/>
              <a:gd name="connsiteY10" fmla="*/ 122021 h 205996"/>
              <a:gd name="connsiteX11" fmla="*/ 1576873 w 1796142"/>
              <a:gd name="connsiteY11" fmla="*/ 94029 h 205996"/>
              <a:gd name="connsiteX12" fmla="*/ 1796142 w 1796142"/>
              <a:gd name="connsiteY12" fmla="*/ 205996 h 20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6142" h="205996">
                <a:moveTo>
                  <a:pt x="0" y="117355"/>
                </a:moveTo>
                <a:cubicBezTo>
                  <a:pt x="114688" y="63315"/>
                  <a:pt x="229377" y="9276"/>
                  <a:pt x="298579" y="723"/>
                </a:cubicBezTo>
                <a:cubicBezTo>
                  <a:pt x="367781" y="-7830"/>
                  <a:pt x="371669" y="62149"/>
                  <a:pt x="415212" y="66037"/>
                </a:cubicBezTo>
                <a:cubicBezTo>
                  <a:pt x="458755" y="69925"/>
                  <a:pt x="513183" y="23271"/>
                  <a:pt x="559836" y="24049"/>
                </a:cubicBezTo>
                <a:cubicBezTo>
                  <a:pt x="606489" y="24826"/>
                  <a:pt x="641479" y="49708"/>
                  <a:pt x="695130" y="70702"/>
                </a:cubicBezTo>
                <a:cubicBezTo>
                  <a:pt x="748781" y="91696"/>
                  <a:pt x="841309" y="148457"/>
                  <a:pt x="881742" y="150012"/>
                </a:cubicBezTo>
                <a:cubicBezTo>
                  <a:pt x="922175" y="151567"/>
                  <a:pt x="905069" y="90919"/>
                  <a:pt x="937726" y="80033"/>
                </a:cubicBezTo>
                <a:cubicBezTo>
                  <a:pt x="970383" y="69147"/>
                  <a:pt x="1038808" y="73812"/>
                  <a:pt x="1077685" y="84698"/>
                </a:cubicBezTo>
                <a:cubicBezTo>
                  <a:pt x="1116562" y="95584"/>
                  <a:pt x="1130558" y="146902"/>
                  <a:pt x="1170991" y="145347"/>
                </a:cubicBezTo>
                <a:cubicBezTo>
                  <a:pt x="1211424" y="143792"/>
                  <a:pt x="1279848" y="79255"/>
                  <a:pt x="1320281" y="75367"/>
                </a:cubicBezTo>
                <a:cubicBezTo>
                  <a:pt x="1360714" y="71479"/>
                  <a:pt x="1370822" y="118911"/>
                  <a:pt x="1413587" y="122021"/>
                </a:cubicBezTo>
                <a:cubicBezTo>
                  <a:pt x="1456352" y="125131"/>
                  <a:pt x="1513114" y="80033"/>
                  <a:pt x="1576873" y="94029"/>
                </a:cubicBezTo>
                <a:cubicBezTo>
                  <a:pt x="1640632" y="108025"/>
                  <a:pt x="1718387" y="157010"/>
                  <a:pt x="1796142" y="205996"/>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52895AB4-4174-A6AA-08B6-13227F0CD952}"/>
              </a:ext>
            </a:extLst>
          </p:cNvPr>
          <p:cNvCxnSpPr/>
          <p:nvPr/>
        </p:nvCxnSpPr>
        <p:spPr>
          <a:xfrm flipV="1">
            <a:off x="2331994" y="2967457"/>
            <a:ext cx="504056" cy="642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8260762-27E6-1E49-A009-448F7AC7153D}"/>
              </a:ext>
            </a:extLst>
          </p:cNvPr>
          <p:cNvCxnSpPr>
            <a:cxnSpLocks/>
            <a:stCxn id="18" idx="3"/>
          </p:cNvCxnSpPr>
          <p:nvPr/>
        </p:nvCxnSpPr>
        <p:spPr>
          <a:xfrm flipV="1">
            <a:off x="2311720" y="3737290"/>
            <a:ext cx="700078" cy="28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2CEDB43-442F-C386-319D-DD263A11AD25}"/>
              </a:ext>
            </a:extLst>
          </p:cNvPr>
          <p:cNvCxnSpPr>
            <a:cxnSpLocks/>
          </p:cNvCxnSpPr>
          <p:nvPr/>
        </p:nvCxnSpPr>
        <p:spPr>
          <a:xfrm>
            <a:off x="2291928" y="4299942"/>
            <a:ext cx="1055936" cy="15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52260086-6B68-B9C6-683D-6BF7B5075DD6}"/>
              </a:ext>
            </a:extLst>
          </p:cNvPr>
          <p:cNvSpPr/>
          <p:nvPr/>
        </p:nvSpPr>
        <p:spPr>
          <a:xfrm>
            <a:off x="3377682" y="877078"/>
            <a:ext cx="2369975" cy="3713583"/>
          </a:xfrm>
          <a:custGeom>
            <a:avLst/>
            <a:gdLst>
              <a:gd name="connsiteX0" fmla="*/ 1562877 w 2369975"/>
              <a:gd name="connsiteY0" fmla="*/ 3713583 h 3713583"/>
              <a:gd name="connsiteX1" fmla="*/ 2369975 w 2369975"/>
              <a:gd name="connsiteY1" fmla="*/ 0 h 3713583"/>
              <a:gd name="connsiteX2" fmla="*/ 0 w 2369975"/>
              <a:gd name="connsiteY2" fmla="*/ 3708918 h 3713583"/>
              <a:gd name="connsiteX3" fmla="*/ 1562877 w 2369975"/>
              <a:gd name="connsiteY3" fmla="*/ 3713583 h 3713583"/>
            </a:gdLst>
            <a:ahLst/>
            <a:cxnLst>
              <a:cxn ang="0">
                <a:pos x="connsiteX0" y="connsiteY0"/>
              </a:cxn>
              <a:cxn ang="0">
                <a:pos x="connsiteX1" y="connsiteY1"/>
              </a:cxn>
              <a:cxn ang="0">
                <a:pos x="connsiteX2" y="connsiteY2"/>
              </a:cxn>
              <a:cxn ang="0">
                <a:pos x="connsiteX3" y="connsiteY3"/>
              </a:cxn>
            </a:cxnLst>
            <a:rect l="l" t="t" r="r" b="b"/>
            <a:pathLst>
              <a:path w="2369975" h="3713583">
                <a:moveTo>
                  <a:pt x="1562877" y="3713583"/>
                </a:moveTo>
                <a:lnTo>
                  <a:pt x="2369975" y="0"/>
                </a:lnTo>
                <a:lnTo>
                  <a:pt x="0" y="3708918"/>
                </a:lnTo>
                <a:lnTo>
                  <a:pt x="1562877" y="3713583"/>
                </a:lnTo>
                <a:close/>
              </a:path>
            </a:pathLst>
          </a:cu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F0BFCE08-38F6-8919-68AA-4A0E8F6FBF13}"/>
              </a:ext>
            </a:extLst>
          </p:cNvPr>
          <p:cNvSpPr/>
          <p:nvPr/>
        </p:nvSpPr>
        <p:spPr>
          <a:xfrm>
            <a:off x="3377682" y="872308"/>
            <a:ext cx="1596143" cy="3684676"/>
          </a:xfrm>
          <a:prstGeom prst="triangle">
            <a:avLst/>
          </a:prstGeom>
          <a:solidFill>
            <a:srgbClr val="D6AB3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77882E76-846B-65E1-3B17-FC0389E225A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40" t="41544" r="740" b="-1152"/>
          <a:stretch/>
        </p:blipFill>
        <p:spPr bwMode="auto">
          <a:xfrm>
            <a:off x="162504" y="1140882"/>
            <a:ext cx="2284853" cy="174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2824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P#2-20210304" id="{B3884CD7-B8BF-864E-8B0F-8CCDC822FC51}" vid="{3FF6E4DE-759B-424C-8D94-EEF9E40B9A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MOSAIC-Slides</Template>
  <TotalTime>3112</TotalTime>
  <Words>1045</Words>
  <Application>Microsoft Office PowerPoint</Application>
  <DocSecurity>0</DocSecurity>
  <PresentationFormat>On-screen Show (16:9)</PresentationFormat>
  <Paragraphs>196</Paragraphs>
  <Slides>21</Slides>
  <Notes>0</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Calibri</vt:lpstr>
      <vt:lpstr>Calibri Light</vt:lpstr>
      <vt:lpstr>Roboto</vt:lpstr>
      <vt:lpstr>Thème Office</vt:lpstr>
      <vt:lpstr>Observing with MOSAIC</vt:lpstr>
      <vt:lpstr>MOSAIC and its Focal Plane</vt:lpstr>
      <vt:lpstr>Pickoff and Apertures</vt:lpstr>
      <vt:lpstr>The Adaptive Telescope</vt:lpstr>
      <vt:lpstr>PowerPoint Presentation</vt:lpstr>
      <vt:lpstr>Distortions and PSF motion</vt:lpstr>
      <vt:lpstr>On to the atmosphere…</vt:lpstr>
      <vt:lpstr>Ground Layer AO</vt:lpstr>
      <vt:lpstr>Ground Layer AO</vt:lpstr>
      <vt:lpstr>Ground Layer AO</vt:lpstr>
      <vt:lpstr>Ground Layer AO</vt:lpstr>
      <vt:lpstr>Ground Layer AO</vt:lpstr>
      <vt:lpstr>Field of view comparison</vt:lpstr>
      <vt:lpstr>Ground Layer AO</vt:lpstr>
      <vt:lpstr>MOSAIC Performance</vt:lpstr>
      <vt:lpstr>Acquisition…</vt:lpstr>
      <vt:lpstr>Observing Efficiently…</vt:lpstr>
      <vt:lpstr>Conclusions</vt:lpstr>
      <vt:lpstr>Abstract</vt:lpstr>
      <vt:lpstr>PowerPoint Presentation</vt:lpstr>
      <vt:lpstr>Observing with MOSAIC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MORRIS, TIMOTHY J.</dc:creator>
  <cp:keywords/>
  <dc:description/>
  <cp:lastModifiedBy>MORRIS, TIMOTHY J.</cp:lastModifiedBy>
  <cp:revision>1</cp:revision>
  <dcterms:created xsi:type="dcterms:W3CDTF">2025-07-08T08:07:57Z</dcterms:created>
  <dcterms:modified xsi:type="dcterms:W3CDTF">2025-07-10T12:08:49Z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0x0101009A173DC9B5F3864491B88E436F8E076D</vt:lpwstr>
  </property>
</Properties>
</file>