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notesMasterIdLst>
    <p:notesMasterId r:id="rId26"/>
  </p:notesMasterIdLst>
  <p:sldIdLst>
    <p:sldId id="280" r:id="rId6"/>
    <p:sldId id="265" r:id="rId7"/>
    <p:sldId id="287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6" r:id="rId17"/>
    <p:sldId id="259" r:id="rId18"/>
    <p:sldId id="275" r:id="rId19"/>
    <p:sldId id="277" r:id="rId20"/>
    <p:sldId id="281" r:id="rId21"/>
    <p:sldId id="283" r:id="rId22"/>
    <p:sldId id="284" r:id="rId23"/>
    <p:sldId id="286" r:id="rId24"/>
    <p:sldId id="28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0938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74576" autoAdjust="0"/>
  </p:normalViewPr>
  <p:slideViewPr>
    <p:cSldViewPr snapToGrid="0">
      <p:cViewPr varScale="1">
        <p:scale>
          <a:sx n="115" d="100"/>
          <a:sy n="115" d="100"/>
        </p:scale>
        <p:origin x="19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tson, Stephen (STFC,ROE,UKATC)" userId="c6a607a2-fdd2-424f-ab91-762b5efb2254" providerId="ADAL" clId="{D2CB325A-7B69-4A0B-BCBB-51DD0654BF78}"/>
    <pc:docChg chg="modSld">
      <pc:chgData name="Watson, Stephen (STFC,ROE,UKATC)" userId="c6a607a2-fdd2-424f-ab91-762b5efb2254" providerId="ADAL" clId="{D2CB325A-7B69-4A0B-BCBB-51DD0654BF78}" dt="2025-07-07T12:07:01.170" v="18" actId="6549"/>
      <pc:docMkLst>
        <pc:docMk/>
      </pc:docMkLst>
      <pc:sldChg chg="modNotesTx">
        <pc:chgData name="Watson, Stephen (STFC,ROE,UKATC)" userId="c6a607a2-fdd2-424f-ab91-762b5efb2254" providerId="ADAL" clId="{D2CB325A-7B69-4A0B-BCBB-51DD0654BF78}" dt="2025-07-07T12:06:42.112" v="11" actId="6549"/>
        <pc:sldMkLst>
          <pc:docMk/>
          <pc:sldMk cId="482295745" sldId="259"/>
        </pc:sldMkLst>
      </pc:sldChg>
      <pc:sldChg chg="modNotesTx">
        <pc:chgData name="Watson, Stephen (STFC,ROE,UKATC)" userId="c6a607a2-fdd2-424f-ab91-762b5efb2254" providerId="ADAL" clId="{D2CB325A-7B69-4A0B-BCBB-51DD0654BF78}" dt="2025-07-07T12:06:11.649" v="0" actId="6549"/>
        <pc:sldMkLst>
          <pc:docMk/>
          <pc:sldMk cId="2296714683" sldId="265"/>
        </pc:sldMkLst>
      </pc:sldChg>
      <pc:sldChg chg="modNotesTx">
        <pc:chgData name="Watson, Stephen (STFC,ROE,UKATC)" userId="c6a607a2-fdd2-424f-ab91-762b5efb2254" providerId="ADAL" clId="{D2CB325A-7B69-4A0B-BCBB-51DD0654BF78}" dt="2025-07-07T12:06:18.158" v="2" actId="6549"/>
        <pc:sldMkLst>
          <pc:docMk/>
          <pc:sldMk cId="3141778333" sldId="267"/>
        </pc:sldMkLst>
      </pc:sldChg>
      <pc:sldChg chg="modNotesTx">
        <pc:chgData name="Watson, Stephen (STFC,ROE,UKATC)" userId="c6a607a2-fdd2-424f-ab91-762b5efb2254" providerId="ADAL" clId="{D2CB325A-7B69-4A0B-BCBB-51DD0654BF78}" dt="2025-07-07T12:06:21.334" v="3" actId="6549"/>
        <pc:sldMkLst>
          <pc:docMk/>
          <pc:sldMk cId="1185988066" sldId="268"/>
        </pc:sldMkLst>
      </pc:sldChg>
      <pc:sldChg chg="modNotesTx">
        <pc:chgData name="Watson, Stephen (STFC,ROE,UKATC)" userId="c6a607a2-fdd2-424f-ab91-762b5efb2254" providerId="ADAL" clId="{D2CB325A-7B69-4A0B-BCBB-51DD0654BF78}" dt="2025-07-07T12:06:24.008" v="4" actId="6549"/>
        <pc:sldMkLst>
          <pc:docMk/>
          <pc:sldMk cId="252232001" sldId="269"/>
        </pc:sldMkLst>
      </pc:sldChg>
      <pc:sldChg chg="modNotesTx">
        <pc:chgData name="Watson, Stephen (STFC,ROE,UKATC)" userId="c6a607a2-fdd2-424f-ab91-762b5efb2254" providerId="ADAL" clId="{D2CB325A-7B69-4A0B-BCBB-51DD0654BF78}" dt="2025-07-07T12:06:26.597" v="5" actId="6549"/>
        <pc:sldMkLst>
          <pc:docMk/>
          <pc:sldMk cId="4270081949" sldId="270"/>
        </pc:sldMkLst>
      </pc:sldChg>
      <pc:sldChg chg="modNotesTx">
        <pc:chgData name="Watson, Stephen (STFC,ROE,UKATC)" userId="c6a607a2-fdd2-424f-ab91-762b5efb2254" providerId="ADAL" clId="{D2CB325A-7B69-4A0B-BCBB-51DD0654BF78}" dt="2025-07-07T12:06:29.202" v="6" actId="6549"/>
        <pc:sldMkLst>
          <pc:docMk/>
          <pc:sldMk cId="4077601183" sldId="271"/>
        </pc:sldMkLst>
      </pc:sldChg>
      <pc:sldChg chg="modNotesTx">
        <pc:chgData name="Watson, Stephen (STFC,ROE,UKATC)" userId="c6a607a2-fdd2-424f-ab91-762b5efb2254" providerId="ADAL" clId="{D2CB325A-7B69-4A0B-BCBB-51DD0654BF78}" dt="2025-07-07T12:06:31.739" v="7" actId="6549"/>
        <pc:sldMkLst>
          <pc:docMk/>
          <pc:sldMk cId="3956402547" sldId="272"/>
        </pc:sldMkLst>
      </pc:sldChg>
      <pc:sldChg chg="modNotesTx">
        <pc:chgData name="Watson, Stephen (STFC,ROE,UKATC)" userId="c6a607a2-fdd2-424f-ab91-762b5efb2254" providerId="ADAL" clId="{D2CB325A-7B69-4A0B-BCBB-51DD0654BF78}" dt="2025-07-07T12:06:34.218" v="8" actId="6549"/>
        <pc:sldMkLst>
          <pc:docMk/>
          <pc:sldMk cId="2193049193" sldId="273"/>
        </pc:sldMkLst>
      </pc:sldChg>
      <pc:sldChg chg="modNotesTx">
        <pc:chgData name="Watson, Stephen (STFC,ROE,UKATC)" userId="c6a607a2-fdd2-424f-ab91-762b5efb2254" providerId="ADAL" clId="{D2CB325A-7B69-4A0B-BCBB-51DD0654BF78}" dt="2025-07-07T12:06:36.859" v="9" actId="6549"/>
        <pc:sldMkLst>
          <pc:docMk/>
          <pc:sldMk cId="1589825513" sldId="274"/>
        </pc:sldMkLst>
      </pc:sldChg>
      <pc:sldChg chg="modNotesTx">
        <pc:chgData name="Watson, Stephen (STFC,ROE,UKATC)" userId="c6a607a2-fdd2-424f-ab91-762b5efb2254" providerId="ADAL" clId="{D2CB325A-7B69-4A0B-BCBB-51DD0654BF78}" dt="2025-07-07T12:06:45.094" v="12" actId="6549"/>
        <pc:sldMkLst>
          <pc:docMk/>
          <pc:sldMk cId="664780538" sldId="275"/>
        </pc:sldMkLst>
      </pc:sldChg>
      <pc:sldChg chg="modNotesTx">
        <pc:chgData name="Watson, Stephen (STFC,ROE,UKATC)" userId="c6a607a2-fdd2-424f-ab91-762b5efb2254" providerId="ADAL" clId="{D2CB325A-7B69-4A0B-BCBB-51DD0654BF78}" dt="2025-07-07T12:06:39.463" v="10" actId="6549"/>
        <pc:sldMkLst>
          <pc:docMk/>
          <pc:sldMk cId="2417820558" sldId="276"/>
        </pc:sldMkLst>
      </pc:sldChg>
      <pc:sldChg chg="modNotesTx">
        <pc:chgData name="Watson, Stephen (STFC,ROE,UKATC)" userId="c6a607a2-fdd2-424f-ab91-762b5efb2254" providerId="ADAL" clId="{D2CB325A-7B69-4A0B-BCBB-51DD0654BF78}" dt="2025-07-07T12:06:47.965" v="13" actId="6549"/>
        <pc:sldMkLst>
          <pc:docMk/>
          <pc:sldMk cId="2533054874" sldId="277"/>
        </pc:sldMkLst>
      </pc:sldChg>
      <pc:sldChg chg="modNotesTx">
        <pc:chgData name="Watson, Stephen (STFC,ROE,UKATC)" userId="c6a607a2-fdd2-424f-ab91-762b5efb2254" providerId="ADAL" clId="{D2CB325A-7B69-4A0B-BCBB-51DD0654BF78}" dt="2025-07-07T12:06:50.691" v="14" actId="6549"/>
        <pc:sldMkLst>
          <pc:docMk/>
          <pc:sldMk cId="3699896150" sldId="281"/>
        </pc:sldMkLst>
      </pc:sldChg>
      <pc:sldChg chg="modNotesTx">
        <pc:chgData name="Watson, Stephen (STFC,ROE,UKATC)" userId="c6a607a2-fdd2-424f-ab91-762b5efb2254" providerId="ADAL" clId="{D2CB325A-7B69-4A0B-BCBB-51DD0654BF78}" dt="2025-07-07T12:06:53.077" v="15" actId="6549"/>
        <pc:sldMkLst>
          <pc:docMk/>
          <pc:sldMk cId="4039618323" sldId="283"/>
        </pc:sldMkLst>
      </pc:sldChg>
      <pc:sldChg chg="modNotesTx">
        <pc:chgData name="Watson, Stephen (STFC,ROE,UKATC)" userId="c6a607a2-fdd2-424f-ab91-762b5efb2254" providerId="ADAL" clId="{D2CB325A-7B69-4A0B-BCBB-51DD0654BF78}" dt="2025-07-07T12:06:55.826" v="16" actId="6549"/>
        <pc:sldMkLst>
          <pc:docMk/>
          <pc:sldMk cId="1833260268" sldId="284"/>
        </pc:sldMkLst>
      </pc:sldChg>
      <pc:sldChg chg="modNotesTx">
        <pc:chgData name="Watson, Stephen (STFC,ROE,UKATC)" userId="c6a607a2-fdd2-424f-ab91-762b5efb2254" providerId="ADAL" clId="{D2CB325A-7B69-4A0B-BCBB-51DD0654BF78}" dt="2025-07-07T12:06:58.298" v="17" actId="6549"/>
        <pc:sldMkLst>
          <pc:docMk/>
          <pc:sldMk cId="931805730" sldId="286"/>
        </pc:sldMkLst>
      </pc:sldChg>
      <pc:sldChg chg="modNotesTx">
        <pc:chgData name="Watson, Stephen (STFC,ROE,UKATC)" userId="c6a607a2-fdd2-424f-ab91-762b5efb2254" providerId="ADAL" clId="{D2CB325A-7B69-4A0B-BCBB-51DD0654BF78}" dt="2025-07-07T12:06:14.058" v="1" actId="6549"/>
        <pc:sldMkLst>
          <pc:docMk/>
          <pc:sldMk cId="3662316370" sldId="287"/>
        </pc:sldMkLst>
      </pc:sldChg>
      <pc:sldChg chg="modNotesTx">
        <pc:chgData name="Watson, Stephen (STFC,ROE,UKATC)" userId="c6a607a2-fdd2-424f-ab91-762b5efb2254" providerId="ADAL" clId="{D2CB325A-7B69-4A0B-BCBB-51DD0654BF78}" dt="2025-07-07T12:07:01.170" v="18" actId="6549"/>
        <pc:sldMkLst>
          <pc:docMk/>
          <pc:sldMk cId="4249729609" sldId="28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C570A-2915-4C5E-88AC-2710CB64EF54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485DBA-4906-4339-A0D5-4CF1E4032C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755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6" name="Google Shape;7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85DBA-4906-4339-A0D5-4CF1E4032C5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389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85DBA-4906-4339-A0D5-4CF1E4032C5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71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85DBA-4906-4339-A0D5-4CF1E4032C5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557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85DBA-4906-4339-A0D5-4CF1E4032C5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244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85DBA-4906-4339-A0D5-4CF1E4032C5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4682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85DBA-4906-4339-A0D5-4CF1E4032C5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447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85DBA-4906-4339-A0D5-4CF1E4032C5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644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85DBA-4906-4339-A0D5-4CF1E4032C5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8151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85DBA-4906-4339-A0D5-4CF1E4032C5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152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85DBA-4906-4339-A0D5-4CF1E4032C5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484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85DBA-4906-4339-A0D5-4CF1E4032C5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4697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85DBA-4906-4339-A0D5-4CF1E4032C5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591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85DBA-4906-4339-A0D5-4CF1E4032C5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663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85DBA-4906-4339-A0D5-4CF1E4032C5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341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85DBA-4906-4339-A0D5-4CF1E4032C5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240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85DBA-4906-4339-A0D5-4CF1E4032C5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742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85DBA-4906-4339-A0D5-4CF1E4032C5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937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85DBA-4906-4339-A0D5-4CF1E4032C5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848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85DBA-4906-4339-A0D5-4CF1E4032C5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148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2E80F-B471-0134-B1D5-0F6DCFE88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22FFB-D4FE-92B1-8EBE-CE32F5CF8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D3EF1-A845-DE26-0461-7104E78B6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EC4E-8B24-4A0B-AA9E-51F778732E5A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F9438-2C7C-1224-B5AC-8F5B07972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A92AF-F4D4-4542-E5AB-BED381FCB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4309E-13B9-4FB7-8091-48E59A71E0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281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6F0BC-D4B9-FE1E-709B-DCC7964A2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B7C44C-EDC9-5661-1B01-C751341F93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37641-1040-DD46-CD5E-59DAAD918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EC4E-8B24-4A0B-AA9E-51F778732E5A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F336B-7B9C-6673-E1F0-AB3D4F542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93EFB-1E4F-2A1C-38BB-94FD03B6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4309E-13B9-4FB7-8091-48E59A71E0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902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078A37-E876-E247-D6E0-109B90A313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F4371A-4742-A7F3-CF9C-91EC2EB49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11005-AA03-8272-443A-515E847C0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EC4E-8B24-4A0B-AA9E-51F778732E5A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C8DE1-8810-8C68-2AF6-2415AC2E3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AA88F-6A34-0F82-D4AB-BF4627B7C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4309E-13B9-4FB7-8091-48E59A71E0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254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5" descr="IMG_5148.jpe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5"/>
          <p:cNvSpPr txBox="1">
            <a:spLocks noGrp="1"/>
          </p:cNvSpPr>
          <p:nvPr>
            <p:ph type="ctrTitle"/>
          </p:nvPr>
        </p:nvSpPr>
        <p:spPr>
          <a:xfrm>
            <a:off x="1524000" y="2849639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Helvetica Neue"/>
              <a:buNone/>
              <a:defRPr sz="54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5"/>
          <p:cNvSpPr txBox="1">
            <a:spLocks noGrp="1"/>
          </p:cNvSpPr>
          <p:nvPr>
            <p:ph type="subTitle" idx="1"/>
          </p:nvPr>
        </p:nvSpPr>
        <p:spPr>
          <a:xfrm>
            <a:off x="1524000" y="4641927"/>
            <a:ext cx="9144000" cy="924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23" name="Google Shape;23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813" y="330978"/>
            <a:ext cx="2918692" cy="165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5" descr="A blue flag with black star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28520" y="123529"/>
            <a:ext cx="2131887" cy="21600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68937-C97F-1722-2C9A-0F398FAD5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92C5D-D41A-EDC7-BEAA-F67450CDC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39601-822D-668E-2CF4-0083C13F3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EC4E-8B24-4A0B-AA9E-51F778732E5A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196CD-AB49-DFE4-ED82-23FF6C7EC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811D6-58EB-232A-D6BC-6D7B1D77D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4309E-13B9-4FB7-8091-48E59A71E0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603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37CF8-3D7F-253C-08FF-2B9D90A34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EE51F-B4E5-B5CE-A885-2D3FD1D21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431E5-953B-A998-ECAB-6536B8021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EC4E-8B24-4A0B-AA9E-51F778732E5A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5473A-1766-A391-42B4-B8D892058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4A5E3-0DDF-927F-9123-7AC201E85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4309E-13B9-4FB7-8091-48E59A71E0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8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B4ACF-E014-4D8A-0C4D-004F1CC80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A8AB9-5864-B4E0-9F5C-8B7D376E39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03AB07-2A7A-EBC1-64A6-9F4C76992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E98A45-E6B8-3BE1-DF32-05CC1D58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EC4E-8B24-4A0B-AA9E-51F778732E5A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75780-F120-AE59-B039-A4144A9E6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0E36C-B0C3-8EFD-6251-0099915A5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4309E-13B9-4FB7-8091-48E59A71E0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015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555E-8A52-B1ED-37BA-D90A6E4B2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F9304-8A24-FCCE-2991-CBCC17FE7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8DA94-B2E7-A768-4BEE-FA297FD4C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E71A13-F278-110F-7558-D8A1D4F9B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930B98-A9F0-8C00-35C7-125868C91C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E6A489-2EA2-14E2-E3E4-020BD4A24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EC4E-8B24-4A0B-AA9E-51F778732E5A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695546-E31F-D15B-3757-ED0BCD22B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EE7DA9-46F3-341A-F03A-79E5CAB83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4309E-13B9-4FB7-8091-48E59A71E0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460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602C2-374D-BE4A-6C98-FF4BDE640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EFC9D7-13DB-C6E9-4CC6-7ECC12156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EC4E-8B24-4A0B-AA9E-51F778732E5A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9D6AB3-C80F-F2B7-1E41-4847C2DFF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EAE543-A43D-BC18-AC6B-92F3BB3A9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4309E-13B9-4FB7-8091-48E59A71E0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232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50AF48-543F-9190-CCF2-81CAF58EE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EC4E-8B24-4A0B-AA9E-51F778732E5A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72B9F8-A9E7-F709-B680-868DF914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FE86F-2BFA-188A-E67B-9D1A2239E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4309E-13B9-4FB7-8091-48E59A71E0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771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244C1-11E9-DDCD-A2EF-B0E27A0AA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15A0A-923B-BB41-B798-C02106E36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0F5FE-8E9E-F846-3C02-559B1B7D7C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CF38A2-C515-B1AE-CC04-5E6847756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EC4E-8B24-4A0B-AA9E-51F778732E5A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1FB4DA-0E80-6AFB-E242-1C4AEE5C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FA00-6B3E-B844-C704-2E7791583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4309E-13B9-4FB7-8091-48E59A71E0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938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6DB1E-177B-2DD5-ADC8-39214E44E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A8421B-A12F-BEE7-3BD7-156A9965A5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3F1FA4-43DA-498E-D0D9-EA4F1AA46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73714C-6DDC-097B-BA61-BF014E097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EC4E-8B24-4A0B-AA9E-51F778732E5A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F35D7-F4A9-1277-0B3F-E61A05516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322F1-93E2-9BC9-9593-5A3A5793E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4309E-13B9-4FB7-8091-48E59A71E0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107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F1E9FE-340D-9BCB-9359-AA8FC719F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B0D13-DD07-4081-9D21-A9ED8E7DC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23F70-10F7-6B2F-8935-A596BB0C4B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91EC4E-8B24-4A0B-AA9E-51F778732E5A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B60C7-D82F-1D2C-ACAD-8722F8737A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F695D-D415-1481-4EFE-862F93949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44309E-13B9-4FB7-8091-48E59A71E0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16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sz="4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sldNum" idx="12"/>
          </p:nvPr>
        </p:nvSpPr>
        <p:spPr>
          <a:xfrm>
            <a:off x="8610600" y="638578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13" name="Google Shape;1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704" y="6250326"/>
            <a:ext cx="882401" cy="50058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4"/>
          <p:cNvSpPr txBox="1">
            <a:spLocks noGrp="1"/>
          </p:cNvSpPr>
          <p:nvPr>
            <p:ph type="dt" idx="10"/>
          </p:nvPr>
        </p:nvSpPr>
        <p:spPr>
          <a:xfrm>
            <a:off x="5604819" y="638578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34"/>
          <p:cNvSpPr txBox="1">
            <a:spLocks noGrp="1"/>
          </p:cNvSpPr>
          <p:nvPr>
            <p:ph type="ftr" idx="11"/>
          </p:nvPr>
        </p:nvSpPr>
        <p:spPr>
          <a:xfrm>
            <a:off x="1230224" y="6385783"/>
            <a:ext cx="39853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microsoft.com/office/2007/relationships/hdphoto" Target="../media/hdphoto1.wdp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9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23.jp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"/>
          <p:cNvSpPr txBox="1">
            <a:spLocks noGrp="1"/>
          </p:cNvSpPr>
          <p:nvPr>
            <p:ph type="ctrTitle"/>
          </p:nvPr>
        </p:nvSpPr>
        <p:spPr>
          <a:xfrm>
            <a:off x="836579" y="2308089"/>
            <a:ext cx="10447506" cy="2577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Helvetica Neue"/>
              <a:buNone/>
            </a:pPr>
            <a:r>
              <a:rPr lang="en-GB" sz="4000" noProof="0" dirty="0">
                <a:latin typeface="Calibri"/>
                <a:ea typeface="Calibri"/>
                <a:cs typeface="Calibri"/>
                <a:sym typeface="Calibri"/>
              </a:rPr>
              <a:t>MOS tech development at the UKATC</a:t>
            </a:r>
            <a:br>
              <a:rPr lang="en-GB" sz="4000" noProof="0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GB" sz="4000" noProof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GB" sz="3600" i="1" noProof="0" dirty="0">
                <a:latin typeface="Calibri"/>
                <a:ea typeface="Calibri"/>
                <a:cs typeface="Calibri"/>
                <a:sym typeface="Calibri"/>
              </a:rPr>
              <a:t>National Astronomy Meeting 2025, Durham</a:t>
            </a:r>
            <a:endParaRPr lang="en-GB" sz="4000" i="1" noProof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E40492-FED2-A9AB-2BC8-4CE40C6F5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404" y="251460"/>
            <a:ext cx="3575418" cy="184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476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F1321-1B3E-5E02-88DF-72BC2E0CF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34C134-6BC0-A6FE-2550-2F6515D47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" b="1255"/>
          <a:stretch/>
        </p:blipFill>
        <p:spPr>
          <a:xfrm>
            <a:off x="6373089" y="844886"/>
            <a:ext cx="5502933" cy="51682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9837A4-8A04-7BA0-C551-FAF98A9A34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730" y="3164126"/>
            <a:ext cx="5484270" cy="1704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8801D8-D457-ABBE-E874-D7BFBF401FC9}"/>
              </a:ext>
            </a:extLst>
          </p:cNvPr>
          <p:cNvSpPr txBox="1"/>
          <p:nvPr/>
        </p:nvSpPr>
        <p:spPr>
          <a:xfrm>
            <a:off x="1263346" y="987928"/>
            <a:ext cx="386491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Tilting spines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65EBFA-0D27-5F0E-F302-C44D7C7B7A41}"/>
              </a:ext>
            </a:extLst>
          </p:cNvPr>
          <p:cNvSpPr txBox="1"/>
          <p:nvPr/>
        </p:nvSpPr>
        <p:spPr>
          <a:xfrm>
            <a:off x="10750246" y="972539"/>
            <a:ext cx="96012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4MOST</a:t>
            </a:r>
          </a:p>
        </p:txBody>
      </p:sp>
    </p:spTree>
    <p:extLst>
      <p:ext uri="{BB962C8B-B14F-4D97-AF65-F5344CB8AC3E}">
        <p14:creationId xmlns:p14="http://schemas.microsoft.com/office/powerpoint/2010/main" val="2193049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C67F6-DD1D-E865-8672-19FFA5689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0687B-3620-B7FD-6340-A9447ED80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" r="2677"/>
          <a:stretch/>
        </p:blipFill>
        <p:spPr>
          <a:xfrm>
            <a:off x="526472" y="418239"/>
            <a:ext cx="6192983" cy="58163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BE2975-1500-D1AA-CEE9-4D779F8F2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046" r="10368"/>
          <a:stretch/>
        </p:blipFill>
        <p:spPr>
          <a:xfrm>
            <a:off x="7236886" y="2320959"/>
            <a:ext cx="4326534" cy="33072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9F171E-7EC4-EF47-815B-47B340A36D75}"/>
              </a:ext>
            </a:extLst>
          </p:cNvPr>
          <p:cNvSpPr txBox="1"/>
          <p:nvPr/>
        </p:nvSpPr>
        <p:spPr>
          <a:xfrm>
            <a:off x="7572706" y="1048888"/>
            <a:ext cx="386491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Theta-Phi</a:t>
            </a:r>
          </a:p>
        </p:txBody>
      </p:sp>
      <p:pic>
        <p:nvPicPr>
          <p:cNvPr id="11" name="Picture 10" descr="A blue square with white outline&#10;&#10;AI-generated content may be incorrect.">
            <a:extLst>
              <a:ext uri="{FF2B5EF4-FFF2-40B4-BE49-F238E27FC236}">
                <a16:creationId xmlns:a16="http://schemas.microsoft.com/office/drawing/2014/main" id="{0F144A95-B971-58C5-4FC5-42E6F67F28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1" y="474518"/>
            <a:ext cx="1549445" cy="154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25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4BD6A-1C28-E2E1-9255-CCEC4A6BF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80" y="1661478"/>
            <a:ext cx="575615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WST is a new observatory proposed as a spectral follow-up to current all-sky imaging surveys</a:t>
            </a:r>
          </a:p>
          <a:p>
            <a:endParaRPr lang="en-GB" sz="2000" dirty="0"/>
          </a:p>
          <a:p>
            <a:r>
              <a:rPr lang="en-GB" sz="2000" dirty="0"/>
              <a:t>Seeing-limited in visible wavelength</a:t>
            </a:r>
            <a:endParaRPr lang="en-GB" sz="3200" dirty="0"/>
          </a:p>
          <a:p>
            <a:r>
              <a:rPr lang="en-GB" sz="2000" dirty="0"/>
              <a:t>12m mirror &amp; 3.5deg</a:t>
            </a:r>
            <a:r>
              <a:rPr lang="en-GB" sz="2000" baseline="30000" dirty="0"/>
              <a:t>2 </a:t>
            </a:r>
            <a:r>
              <a:rPr lang="en-GB" sz="2000" dirty="0"/>
              <a:t>FoV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Focal plane diameter of ~1.4 m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32,000 fibres (30,000 LR, 2000 HR)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Simultaneous LR/HR MOS and IFS operation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Targets of Opportunity</a:t>
            </a:r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F3ABB9-4F4B-ECA7-CFB3-FA248D585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932" y="1497331"/>
            <a:ext cx="5708896" cy="46796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61955E-7F28-70E3-E51C-6B6D8CCED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59" y="354578"/>
            <a:ext cx="1762371" cy="9812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DD593-FD03-7294-2D65-A75C67CA8FB3}"/>
              </a:ext>
            </a:extLst>
          </p:cNvPr>
          <p:cNvSpPr txBox="1"/>
          <p:nvPr/>
        </p:nvSpPr>
        <p:spPr>
          <a:xfrm>
            <a:off x="2314575" y="944636"/>
            <a:ext cx="552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Wide-field Spectroscopic Telescope</a:t>
            </a:r>
          </a:p>
        </p:txBody>
      </p:sp>
    </p:spTree>
    <p:extLst>
      <p:ext uri="{BB962C8B-B14F-4D97-AF65-F5344CB8AC3E}">
        <p14:creationId xmlns:p14="http://schemas.microsoft.com/office/powerpoint/2010/main" val="2417820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42315-90A9-C316-3A34-E64C5809B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58D94A-E224-589B-CFE4-13F0A7184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278" y="362204"/>
            <a:ext cx="9084062" cy="59811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8FF9A4-3415-6997-8A7E-759539F4C160}"/>
              </a:ext>
            </a:extLst>
          </p:cNvPr>
          <p:cNvSpPr txBox="1"/>
          <p:nvPr/>
        </p:nvSpPr>
        <p:spPr>
          <a:xfrm>
            <a:off x="7536180" y="2583180"/>
            <a:ext cx="2461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Circle diameter is FoV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3E6519-E738-38DC-4E28-CA096DC89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5243" y="5234940"/>
            <a:ext cx="207594" cy="213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7463C1-7D55-82F2-A175-E1F21E97FF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75" y="131037"/>
            <a:ext cx="1400960" cy="77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95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47647-9C64-B156-E339-62362E6A2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B02EC2-F3EF-551D-D8F8-0F9ECC92E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278" y="362204"/>
            <a:ext cx="9084062" cy="598119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E7A90C6-1191-E7DB-0968-8BEE17469789}"/>
              </a:ext>
            </a:extLst>
          </p:cNvPr>
          <p:cNvSpPr/>
          <p:nvPr/>
        </p:nvSpPr>
        <p:spPr>
          <a:xfrm>
            <a:off x="4824919" y="1147864"/>
            <a:ext cx="460443" cy="479898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ysClr val="windowText" lastClr="000000"/>
                </a:solidFill>
              </a:rPr>
              <a:t>?</a:t>
            </a:r>
            <a:endParaRPr lang="en-GB" b="1" dirty="0">
              <a:solidFill>
                <a:sysClr val="windowText" lastClr="00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539D409-D921-DA6A-7564-0CB53525A9B5}"/>
              </a:ext>
            </a:extLst>
          </p:cNvPr>
          <p:cNvSpPr/>
          <p:nvPr/>
        </p:nvSpPr>
        <p:spPr>
          <a:xfrm>
            <a:off x="3988340" y="2591685"/>
            <a:ext cx="330742" cy="3136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446645A-0E3A-4B25-230B-D4D84D894A0C}"/>
              </a:ext>
            </a:extLst>
          </p:cNvPr>
          <p:cNvSpPr/>
          <p:nvPr/>
        </p:nvSpPr>
        <p:spPr>
          <a:xfrm>
            <a:off x="3975369" y="3527013"/>
            <a:ext cx="363166" cy="3575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206F9D9-9583-6CCE-3C93-244B3ED39315}"/>
              </a:ext>
            </a:extLst>
          </p:cNvPr>
          <p:cNvSpPr/>
          <p:nvPr/>
        </p:nvSpPr>
        <p:spPr>
          <a:xfrm>
            <a:off x="3636035" y="4678119"/>
            <a:ext cx="230223" cy="23759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28F87BE-8217-67DA-6CDD-97F96113B4D7}"/>
              </a:ext>
            </a:extLst>
          </p:cNvPr>
          <p:cNvSpPr/>
          <p:nvPr/>
        </p:nvSpPr>
        <p:spPr>
          <a:xfrm>
            <a:off x="4338534" y="5058383"/>
            <a:ext cx="201040" cy="18069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6B7ED58-1327-B9BB-A265-B7ED84C33D04}"/>
              </a:ext>
            </a:extLst>
          </p:cNvPr>
          <p:cNvSpPr/>
          <p:nvPr/>
        </p:nvSpPr>
        <p:spPr>
          <a:xfrm>
            <a:off x="4383881" y="5298332"/>
            <a:ext cx="90843" cy="866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DC1580-9CEF-E27D-9410-2312F35EE0D7}"/>
              </a:ext>
            </a:extLst>
          </p:cNvPr>
          <p:cNvSpPr/>
          <p:nvPr/>
        </p:nvSpPr>
        <p:spPr>
          <a:xfrm>
            <a:off x="4779522" y="5434519"/>
            <a:ext cx="45719" cy="509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88EE34-4C54-44D3-F67F-996F915C2A9C}"/>
              </a:ext>
            </a:extLst>
          </p:cNvPr>
          <p:cNvSpPr/>
          <p:nvPr/>
        </p:nvSpPr>
        <p:spPr>
          <a:xfrm>
            <a:off x="3670570" y="5051898"/>
            <a:ext cx="162127" cy="18158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6FA21A7-984F-466D-D9C5-37B41E9B445B}"/>
              </a:ext>
            </a:extLst>
          </p:cNvPr>
          <p:cNvSpPr/>
          <p:nvPr/>
        </p:nvSpPr>
        <p:spPr>
          <a:xfrm>
            <a:off x="3678345" y="5264671"/>
            <a:ext cx="146575" cy="15398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9AEE208-D21E-6B2B-9EFA-03B5C5BF2485}"/>
              </a:ext>
            </a:extLst>
          </p:cNvPr>
          <p:cNvGrpSpPr/>
          <p:nvPr/>
        </p:nvGrpSpPr>
        <p:grpSpPr>
          <a:xfrm>
            <a:off x="6906640" y="838200"/>
            <a:ext cx="2938400" cy="1653540"/>
            <a:chOff x="6844146" y="840061"/>
            <a:chExt cx="2999484" cy="176459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2DE76C0-01C1-D038-36DC-4EE4D4A2BDA8}"/>
                </a:ext>
              </a:extLst>
            </p:cNvPr>
            <p:cNvSpPr/>
            <p:nvPr/>
          </p:nvSpPr>
          <p:spPr>
            <a:xfrm>
              <a:off x="6844146" y="840061"/>
              <a:ext cx="2999484" cy="176459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65E2589-E9A1-D68F-5A0A-8EDB2668BB85}"/>
                </a:ext>
              </a:extLst>
            </p:cNvPr>
            <p:cNvSpPr/>
            <p:nvPr/>
          </p:nvSpPr>
          <p:spPr>
            <a:xfrm>
              <a:off x="6987702" y="934741"/>
              <a:ext cx="330742" cy="31364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E23798-CD24-7C87-6447-FA0AC7BDAB36}"/>
                </a:ext>
              </a:extLst>
            </p:cNvPr>
            <p:cNvSpPr txBox="1"/>
            <p:nvPr/>
          </p:nvSpPr>
          <p:spPr>
            <a:xfrm>
              <a:off x="7485124" y="896389"/>
              <a:ext cx="2302213" cy="394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theta-phi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F91A2FF-5838-AB99-7691-CA6189482C9D}"/>
                </a:ext>
              </a:extLst>
            </p:cNvPr>
            <p:cNvSpPr/>
            <p:nvPr/>
          </p:nvSpPr>
          <p:spPr>
            <a:xfrm>
              <a:off x="6987702" y="1334136"/>
              <a:ext cx="330742" cy="313642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E64866-1B74-A393-948D-5CA608B5B826}"/>
                </a:ext>
              </a:extLst>
            </p:cNvPr>
            <p:cNvSpPr txBox="1"/>
            <p:nvPr/>
          </p:nvSpPr>
          <p:spPr>
            <a:xfrm>
              <a:off x="7485124" y="1277673"/>
              <a:ext cx="2302213" cy="394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tilting spines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F9A489C-2D24-5BE3-AD56-7D40ABB65103}"/>
                </a:ext>
              </a:extLst>
            </p:cNvPr>
            <p:cNvSpPr/>
            <p:nvPr/>
          </p:nvSpPr>
          <p:spPr>
            <a:xfrm>
              <a:off x="6987702" y="1733531"/>
              <a:ext cx="330742" cy="313642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3C63E1B-9FD3-C8A2-BCA1-B23147962BF7}"/>
                </a:ext>
              </a:extLst>
            </p:cNvPr>
            <p:cNvSpPr txBox="1"/>
            <p:nvPr/>
          </p:nvSpPr>
          <p:spPr>
            <a:xfrm>
              <a:off x="7485124" y="1676609"/>
              <a:ext cx="2302213" cy="394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pick and place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6699702-80BF-AA27-ECEB-5CFA89A09FFD}"/>
                </a:ext>
              </a:extLst>
            </p:cNvPr>
            <p:cNvSpPr/>
            <p:nvPr/>
          </p:nvSpPr>
          <p:spPr>
            <a:xfrm>
              <a:off x="6987702" y="2143982"/>
              <a:ext cx="330742" cy="313642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D66D77D-A8C8-9188-DE3F-F9CCCEB95112}"/>
                </a:ext>
              </a:extLst>
            </p:cNvPr>
            <p:cNvSpPr txBox="1"/>
            <p:nvPr/>
          </p:nvSpPr>
          <p:spPr>
            <a:xfrm>
              <a:off x="7485124" y="2103605"/>
              <a:ext cx="2302213" cy="394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slit mask / </a:t>
              </a:r>
              <a:r>
                <a:rPr lang="en-GB" b="1" dirty="0" err="1"/>
                <a:t>StarBug</a:t>
              </a:r>
              <a:endParaRPr lang="en-GB" b="1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AAF83225-93D9-5562-460C-3211BBD87523}"/>
              </a:ext>
            </a:extLst>
          </p:cNvPr>
          <p:cNvSpPr/>
          <p:nvPr/>
        </p:nvSpPr>
        <p:spPr>
          <a:xfrm>
            <a:off x="7030223" y="5244771"/>
            <a:ext cx="163533" cy="15398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3B53B68-B2A5-7BF8-013F-780001D51264}"/>
              </a:ext>
            </a:extLst>
          </p:cNvPr>
          <p:cNvSpPr/>
          <p:nvPr/>
        </p:nvSpPr>
        <p:spPr>
          <a:xfrm>
            <a:off x="7932717" y="4924350"/>
            <a:ext cx="163533" cy="15398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29F770A-52EF-696A-BACF-C2A975BDC199}"/>
              </a:ext>
            </a:extLst>
          </p:cNvPr>
          <p:cNvSpPr/>
          <p:nvPr/>
        </p:nvSpPr>
        <p:spPr>
          <a:xfrm>
            <a:off x="9443630" y="5393582"/>
            <a:ext cx="74581" cy="866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71FDC1-8732-F32E-401D-BC220E1E3CDF}"/>
              </a:ext>
            </a:extLst>
          </p:cNvPr>
          <p:cNvSpPr txBox="1"/>
          <p:nvPr/>
        </p:nvSpPr>
        <p:spPr>
          <a:xfrm>
            <a:off x="7536180" y="2583180"/>
            <a:ext cx="2461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Circle diameter is FoV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08B569D-9E2F-E650-90D6-DEC24CD7B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75" y="131037"/>
            <a:ext cx="1400960" cy="77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80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95CA2-F781-23A0-07E0-C9BC3EFC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060" y="279493"/>
            <a:ext cx="9418318" cy="688852"/>
          </a:xfrm>
        </p:spPr>
        <p:txBody>
          <a:bodyPr>
            <a:normAutofit/>
          </a:bodyPr>
          <a:lstStyle/>
          <a:p>
            <a:r>
              <a:rPr lang="en-GB" sz="4000" dirty="0"/>
              <a:t>Positioner groups and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8809-2A96-B0AD-8419-B47F0455B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92992"/>
          </a:xfrm>
        </p:spPr>
        <p:txBody>
          <a:bodyPr/>
          <a:lstStyle/>
          <a:p>
            <a:r>
              <a:rPr lang="en-GB" dirty="0"/>
              <a:t>AAO – tilting spines</a:t>
            </a:r>
            <a:br>
              <a:rPr lang="en-GB" dirty="0"/>
            </a:br>
            <a:br>
              <a:rPr lang="en-GB" dirty="0"/>
            </a:br>
            <a:endParaRPr lang="en-GB" dirty="0"/>
          </a:p>
          <a:p>
            <a:r>
              <a:rPr lang="en-GB" dirty="0"/>
              <a:t>AIP – bending spines (FLEX)</a:t>
            </a:r>
            <a:br>
              <a:rPr lang="en-GB" dirty="0"/>
            </a:br>
            <a:br>
              <a:rPr lang="en-GB" dirty="0"/>
            </a:br>
            <a:endParaRPr lang="en-GB" dirty="0"/>
          </a:p>
          <a:p>
            <a:r>
              <a:rPr lang="en-GB" dirty="0"/>
              <a:t>EPFL – theta-phi </a:t>
            </a:r>
            <a:br>
              <a:rPr lang="en-GB" dirty="0"/>
            </a:br>
            <a:br>
              <a:rPr lang="en-GB" dirty="0"/>
            </a:br>
            <a:endParaRPr lang="en-GB" dirty="0"/>
          </a:p>
          <a:p>
            <a:r>
              <a:rPr lang="en-GB" sz="4000" b="1" dirty="0"/>
              <a:t>UKATC – r-theta</a:t>
            </a:r>
          </a:p>
        </p:txBody>
      </p:sp>
      <p:pic>
        <p:nvPicPr>
          <p:cNvPr id="5" name="Picture 4" descr="A red flag with a white cross&#10;&#10;AI-generated content may be incorrect.">
            <a:extLst>
              <a:ext uri="{FF2B5EF4-FFF2-40B4-BE49-F238E27FC236}">
                <a16:creationId xmlns:a16="http://schemas.microsoft.com/office/drawing/2014/main" id="{55AAAE32-E52A-3F35-F192-C29F871E3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4318274"/>
            <a:ext cx="457202" cy="294092"/>
          </a:xfrm>
          <a:prstGeom prst="rect">
            <a:avLst/>
          </a:prstGeom>
        </p:spPr>
      </p:pic>
      <p:pic>
        <p:nvPicPr>
          <p:cNvPr id="7" name="Picture 6" descr="A flag with a red white and blue flag&#10;&#10;AI-generated content may be incorrect.">
            <a:extLst>
              <a:ext uri="{FF2B5EF4-FFF2-40B4-BE49-F238E27FC236}">
                <a16:creationId xmlns:a16="http://schemas.microsoft.com/office/drawing/2014/main" id="{6BC8E599-5980-C5FD-D774-690F2A3984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9" y="1828800"/>
            <a:ext cx="347831" cy="228600"/>
          </a:xfrm>
          <a:prstGeom prst="rect">
            <a:avLst/>
          </a:prstGeom>
        </p:spPr>
      </p:pic>
      <p:pic>
        <p:nvPicPr>
          <p:cNvPr id="9" name="Picture 8" descr="A red yellow and black flag&#10;&#10;AI-generated content may be incorrect.">
            <a:extLst>
              <a:ext uri="{FF2B5EF4-FFF2-40B4-BE49-F238E27FC236}">
                <a16:creationId xmlns:a16="http://schemas.microsoft.com/office/drawing/2014/main" id="{88217768-C300-3210-B218-7CA59E3CCA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8" y="3099072"/>
            <a:ext cx="347832" cy="208699"/>
          </a:xfrm>
          <a:prstGeom prst="rect">
            <a:avLst/>
          </a:prstGeom>
        </p:spPr>
      </p:pic>
      <p:pic>
        <p:nvPicPr>
          <p:cNvPr id="11" name="Picture 10" descr="A flag with a cross with Great Britain in the background&#10;&#10;AI-generated content may be incorrect.">
            <a:extLst>
              <a:ext uri="{FF2B5EF4-FFF2-40B4-BE49-F238E27FC236}">
                <a16:creationId xmlns:a16="http://schemas.microsoft.com/office/drawing/2014/main" id="{AFD1350C-1F00-B63F-5F12-60059F28EF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96" y="5710842"/>
            <a:ext cx="403886" cy="2019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F1AA4F-0864-65A1-E365-C4B50B9B5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2145" y="4318274"/>
            <a:ext cx="2239569" cy="16638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A85C2D-B979-DC76-0F44-D612580B29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144209" y="4137184"/>
            <a:ext cx="2329274" cy="8154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02BB7F-8037-9DB2-CE1E-D119CD317F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0774" y="1293401"/>
            <a:ext cx="3188346" cy="25624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B81AAD-EEE9-ABB5-C87F-D8FC1C9C84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1570845"/>
            <a:ext cx="2421103" cy="8495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11B7E2-8A65-43E9-C511-4E1E4514E8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6963623" y="2080000"/>
            <a:ext cx="762125" cy="23292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8C64EA7-A696-3992-BF22-F86C7F9B99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6859367" y="3860901"/>
            <a:ext cx="1075260" cy="38041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55BDC35-5D45-1971-9ED6-E4A5D628A32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2775" y="131037"/>
            <a:ext cx="1400960" cy="77999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C6FC438-3585-CC42-2EDE-05E12E6ED227}"/>
              </a:ext>
            </a:extLst>
          </p:cNvPr>
          <p:cNvSpPr/>
          <p:nvPr/>
        </p:nvSpPr>
        <p:spPr>
          <a:xfrm>
            <a:off x="182881" y="1310640"/>
            <a:ext cx="11826240" cy="25279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35218C2-68C9-5D22-A1AC-152F50123387}"/>
              </a:ext>
            </a:extLst>
          </p:cNvPr>
          <p:cNvSpPr/>
          <p:nvPr/>
        </p:nvSpPr>
        <p:spPr>
          <a:xfrm>
            <a:off x="182881" y="3964398"/>
            <a:ext cx="11826240" cy="25279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1C052E-65B6-08C1-5D0B-464DCE062202}"/>
              </a:ext>
            </a:extLst>
          </p:cNvPr>
          <p:cNvSpPr txBox="1"/>
          <p:nvPr/>
        </p:nvSpPr>
        <p:spPr>
          <a:xfrm>
            <a:off x="6713219" y="979936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Positioner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11C974-37D7-BFB0-B668-1353C6B9CC83}"/>
              </a:ext>
            </a:extLst>
          </p:cNvPr>
          <p:cNvSpPr txBox="1"/>
          <p:nvPr/>
        </p:nvSpPr>
        <p:spPr>
          <a:xfrm>
            <a:off x="9923144" y="971338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Module</a:t>
            </a:r>
          </a:p>
        </p:txBody>
      </p:sp>
    </p:spTree>
    <p:extLst>
      <p:ext uri="{BB962C8B-B14F-4D97-AF65-F5344CB8AC3E}">
        <p14:creationId xmlns:p14="http://schemas.microsoft.com/office/powerpoint/2010/main" val="2533054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870A9-6897-C36A-A2AF-EA476B145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2F42-467E-DD2A-EC3B-5370A4156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060" y="279493"/>
            <a:ext cx="9418318" cy="688852"/>
          </a:xfrm>
        </p:spPr>
        <p:txBody>
          <a:bodyPr>
            <a:normAutofit/>
          </a:bodyPr>
          <a:lstStyle/>
          <a:p>
            <a:r>
              <a:rPr lang="en-GB" sz="4000" dirty="0"/>
              <a:t>UKATC R-theta positioner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052CD48-9AF5-ED6A-2BD1-57C484C82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75" y="131037"/>
            <a:ext cx="1400960" cy="779994"/>
          </a:xfrm>
          <a:prstGeom prst="rect">
            <a:avLst/>
          </a:prstGeom>
        </p:spPr>
      </p:pic>
      <p:pic>
        <p:nvPicPr>
          <p:cNvPr id="8" name="ANSYS displacement">
            <a:hlinkClick r:id="" action="ppaction://media"/>
            <a:extLst>
              <a:ext uri="{FF2B5EF4-FFF2-40B4-BE49-F238E27FC236}">
                <a16:creationId xmlns:a16="http://schemas.microsoft.com/office/drawing/2014/main" id="{C7F78EA6-FAE5-74D4-10EF-7CDA87D6AC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5081" t="16771" r="2385" b="47682"/>
          <a:stretch/>
        </p:blipFill>
        <p:spPr>
          <a:xfrm>
            <a:off x="545549" y="3906007"/>
            <a:ext cx="11100901" cy="19812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F2064E-F147-A17A-F48D-48B7F814DF44}"/>
              </a:ext>
            </a:extLst>
          </p:cNvPr>
          <p:cNvSpPr txBox="1"/>
          <p:nvPr/>
        </p:nvSpPr>
        <p:spPr>
          <a:xfrm>
            <a:off x="545548" y="1383298"/>
            <a:ext cx="107015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sz="2400" dirty="0"/>
              <a:t>R-theta concept advantages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Large patrol radius, high proportion of FoV covered by &gt;1 fibres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Good control of pupil alignment and focus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Onboard position sensing allowing closed-loop positioning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Good operational flexibility</a:t>
            </a:r>
          </a:p>
        </p:txBody>
      </p:sp>
    </p:spTree>
    <p:extLst>
      <p:ext uri="{BB962C8B-B14F-4D97-AF65-F5344CB8AC3E}">
        <p14:creationId xmlns:p14="http://schemas.microsoft.com/office/powerpoint/2010/main" val="369989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870A9-6897-C36A-A2AF-EA476B145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2F42-467E-DD2A-EC3B-5370A4156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060" y="279493"/>
            <a:ext cx="9418318" cy="688852"/>
          </a:xfrm>
        </p:spPr>
        <p:txBody>
          <a:bodyPr>
            <a:normAutofit/>
          </a:bodyPr>
          <a:lstStyle/>
          <a:p>
            <a:r>
              <a:rPr lang="en-GB" sz="4000" dirty="0"/>
              <a:t>UKATC R-theta positioner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052CD48-9AF5-ED6A-2BD1-57C484C82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75" y="131037"/>
            <a:ext cx="1400960" cy="779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645C27-D9E4-1FD0-167F-45F2E2938E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3018"/>
          <a:stretch/>
        </p:blipFill>
        <p:spPr>
          <a:xfrm>
            <a:off x="245657" y="1624161"/>
            <a:ext cx="3214590" cy="13835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6A6CD7-1823-8F33-AD87-14225AB78A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385" y="3119024"/>
            <a:ext cx="2739333" cy="25986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6043D5-1A15-9E58-F1A7-191F6581013E}"/>
              </a:ext>
            </a:extLst>
          </p:cNvPr>
          <p:cNvSpPr txBox="1"/>
          <p:nvPr/>
        </p:nvSpPr>
        <p:spPr>
          <a:xfrm>
            <a:off x="1087302" y="2638937"/>
            <a:ext cx="1741418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MOONS swept path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BE4728-DD2D-FFB5-B8E6-B505F3EEE57A}"/>
              </a:ext>
            </a:extLst>
          </p:cNvPr>
          <p:cNvSpPr txBox="1"/>
          <p:nvPr/>
        </p:nvSpPr>
        <p:spPr>
          <a:xfrm>
            <a:off x="901708" y="5829037"/>
            <a:ext cx="1902488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Path planning runtime</a:t>
            </a:r>
          </a:p>
        </p:txBody>
      </p:sp>
      <p:pic>
        <p:nvPicPr>
          <p:cNvPr id="18" name="Edited FPU recovery video">
            <a:hlinkClick r:id="" action="ppaction://media"/>
            <a:extLst>
              <a:ext uri="{FF2B5EF4-FFF2-40B4-BE49-F238E27FC236}">
                <a16:creationId xmlns:a16="http://schemas.microsoft.com/office/drawing/2014/main" id="{1DBA2EAF-49F7-FF9C-58FF-F8E3AC9FA3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81855" y="1624161"/>
            <a:ext cx="7702760" cy="433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1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870A9-6897-C36A-A2AF-EA476B145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2F42-467E-DD2A-EC3B-5370A4156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060" y="279493"/>
            <a:ext cx="9418318" cy="688852"/>
          </a:xfrm>
        </p:spPr>
        <p:txBody>
          <a:bodyPr>
            <a:normAutofit/>
          </a:bodyPr>
          <a:lstStyle/>
          <a:p>
            <a:r>
              <a:rPr lang="en-GB" sz="4000" dirty="0"/>
              <a:t>UKATC fibre switch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052CD48-9AF5-ED6A-2BD1-57C484C82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75" y="131037"/>
            <a:ext cx="1400960" cy="779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D7A097-0CA4-E989-1DB1-94D355D1C46D}"/>
              </a:ext>
            </a:extLst>
          </p:cNvPr>
          <p:cNvSpPr txBox="1"/>
          <p:nvPr/>
        </p:nvSpPr>
        <p:spPr>
          <a:xfrm>
            <a:off x="478873" y="1345198"/>
            <a:ext cx="11027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/>
            <a:r>
              <a:rPr lang="en-GB" sz="3200" dirty="0"/>
              <a:t>100% FoV coverage in both HR and LR modes is very difficult!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0CC4C4-14B7-2D22-8234-D881463F42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000"/>
          <a:stretch/>
        </p:blipFill>
        <p:spPr>
          <a:xfrm>
            <a:off x="813705" y="2623730"/>
            <a:ext cx="4453620" cy="388184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0CD896-84D9-AD48-EDC1-8C6A29596952}"/>
              </a:ext>
            </a:extLst>
          </p:cNvPr>
          <p:cNvCxnSpPr/>
          <p:nvPr/>
        </p:nvCxnSpPr>
        <p:spPr>
          <a:xfrm>
            <a:off x="5992536" y="2143125"/>
            <a:ext cx="0" cy="43624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AD91489-AFBC-3A72-40D3-9602FB1786C0}"/>
              </a:ext>
            </a:extLst>
          </p:cNvPr>
          <p:cNvSpPr txBox="1"/>
          <p:nvPr/>
        </p:nvSpPr>
        <p:spPr>
          <a:xfrm>
            <a:off x="2004060" y="2122160"/>
            <a:ext cx="247242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Big patrol zones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7B7E08-D97A-FF9E-DE6A-87DDBCC863BF}"/>
              </a:ext>
            </a:extLst>
          </p:cNvPr>
          <p:cNvSpPr txBox="1"/>
          <p:nvPr/>
        </p:nvSpPr>
        <p:spPr>
          <a:xfrm>
            <a:off x="7852410" y="2122160"/>
            <a:ext cx="247242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Fibre switches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423EFDF-4DE0-0871-B985-76D539D97C68}"/>
              </a:ext>
            </a:extLst>
          </p:cNvPr>
          <p:cNvGrpSpPr/>
          <p:nvPr/>
        </p:nvGrpSpPr>
        <p:grpSpPr>
          <a:xfrm>
            <a:off x="6423857" y="2687029"/>
            <a:ext cx="5329525" cy="2240999"/>
            <a:chOff x="6479887" y="3271803"/>
            <a:chExt cx="5329525" cy="2240999"/>
          </a:xfrm>
        </p:grpSpPr>
        <p:pic>
          <p:nvPicPr>
            <p:cNvPr id="18" name="Picture 17" descr="A triangle with many circles&#10;&#10;AI-generated content may be incorrect.">
              <a:extLst>
                <a:ext uri="{FF2B5EF4-FFF2-40B4-BE49-F238E27FC236}">
                  <a16:creationId xmlns:a16="http://schemas.microsoft.com/office/drawing/2014/main" id="{99B811B1-FE9F-6F5C-9983-153676566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79887" y="3271803"/>
              <a:ext cx="2745046" cy="2240999"/>
            </a:xfrm>
            <a:prstGeom prst="rect">
              <a:avLst/>
            </a:prstGeom>
          </p:spPr>
        </p:pic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B191A01-5180-BDB7-11B2-EC6E07BD73D2}"/>
                </a:ext>
              </a:extLst>
            </p:cNvPr>
            <p:cNvSpPr/>
            <p:nvPr/>
          </p:nvSpPr>
          <p:spPr>
            <a:xfrm>
              <a:off x="7861300" y="3364383"/>
              <a:ext cx="1444625" cy="113244"/>
            </a:xfrm>
            <a:custGeom>
              <a:avLst/>
              <a:gdLst>
                <a:gd name="connsiteX0" fmla="*/ 0 w 1444625"/>
                <a:gd name="connsiteY0" fmla="*/ 113244 h 113244"/>
                <a:gd name="connsiteX1" fmla="*/ 9525 w 1444625"/>
                <a:gd name="connsiteY1" fmla="*/ 97369 h 113244"/>
                <a:gd name="connsiteX2" fmla="*/ 22225 w 1444625"/>
                <a:gd name="connsiteY2" fmla="*/ 94194 h 113244"/>
                <a:gd name="connsiteX3" fmla="*/ 31750 w 1444625"/>
                <a:gd name="connsiteY3" fmla="*/ 84669 h 113244"/>
                <a:gd name="connsiteX4" fmla="*/ 69850 w 1444625"/>
                <a:gd name="connsiteY4" fmla="*/ 62444 h 113244"/>
                <a:gd name="connsiteX5" fmla="*/ 85725 w 1444625"/>
                <a:gd name="connsiteY5" fmla="*/ 52919 h 113244"/>
                <a:gd name="connsiteX6" fmla="*/ 120650 w 1444625"/>
                <a:gd name="connsiteY6" fmla="*/ 40219 h 113244"/>
                <a:gd name="connsiteX7" fmla="*/ 146050 w 1444625"/>
                <a:gd name="connsiteY7" fmla="*/ 30694 h 113244"/>
                <a:gd name="connsiteX8" fmla="*/ 161925 w 1444625"/>
                <a:gd name="connsiteY8" fmla="*/ 24344 h 113244"/>
                <a:gd name="connsiteX9" fmla="*/ 187325 w 1444625"/>
                <a:gd name="connsiteY9" fmla="*/ 17994 h 113244"/>
                <a:gd name="connsiteX10" fmla="*/ 228600 w 1444625"/>
                <a:gd name="connsiteY10" fmla="*/ 8469 h 113244"/>
                <a:gd name="connsiteX11" fmla="*/ 339725 w 1444625"/>
                <a:gd name="connsiteY11" fmla="*/ 2119 h 113244"/>
                <a:gd name="connsiteX12" fmla="*/ 720725 w 1444625"/>
                <a:gd name="connsiteY12" fmla="*/ 8469 h 113244"/>
                <a:gd name="connsiteX13" fmla="*/ 819150 w 1444625"/>
                <a:gd name="connsiteY13" fmla="*/ 24344 h 113244"/>
                <a:gd name="connsiteX14" fmla="*/ 863600 w 1444625"/>
                <a:gd name="connsiteY14" fmla="*/ 30694 h 113244"/>
                <a:gd name="connsiteX15" fmla="*/ 889000 w 1444625"/>
                <a:gd name="connsiteY15" fmla="*/ 37044 h 113244"/>
                <a:gd name="connsiteX16" fmla="*/ 949325 w 1444625"/>
                <a:gd name="connsiteY16" fmla="*/ 46569 h 113244"/>
                <a:gd name="connsiteX17" fmla="*/ 1009650 w 1444625"/>
                <a:gd name="connsiteY17" fmla="*/ 62444 h 113244"/>
                <a:gd name="connsiteX18" fmla="*/ 1123950 w 1444625"/>
                <a:gd name="connsiteY18" fmla="*/ 87844 h 113244"/>
                <a:gd name="connsiteX19" fmla="*/ 1155700 w 1444625"/>
                <a:gd name="connsiteY19" fmla="*/ 91019 h 113244"/>
                <a:gd name="connsiteX20" fmla="*/ 1238250 w 1444625"/>
                <a:gd name="connsiteY20" fmla="*/ 103719 h 113244"/>
                <a:gd name="connsiteX21" fmla="*/ 1304925 w 1444625"/>
                <a:gd name="connsiteY21" fmla="*/ 106894 h 113244"/>
                <a:gd name="connsiteX22" fmla="*/ 1444625 w 1444625"/>
                <a:gd name="connsiteY22" fmla="*/ 100544 h 11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44625" h="113244">
                  <a:moveTo>
                    <a:pt x="0" y="113244"/>
                  </a:moveTo>
                  <a:cubicBezTo>
                    <a:pt x="3175" y="107952"/>
                    <a:pt x="4840" y="101385"/>
                    <a:pt x="9525" y="97369"/>
                  </a:cubicBezTo>
                  <a:cubicBezTo>
                    <a:pt x="12838" y="94529"/>
                    <a:pt x="18436" y="96359"/>
                    <a:pt x="22225" y="94194"/>
                  </a:cubicBezTo>
                  <a:cubicBezTo>
                    <a:pt x="26124" y="91966"/>
                    <a:pt x="28014" y="87160"/>
                    <a:pt x="31750" y="84669"/>
                  </a:cubicBezTo>
                  <a:cubicBezTo>
                    <a:pt x="43983" y="76513"/>
                    <a:pt x="57177" y="69899"/>
                    <a:pt x="69850" y="62444"/>
                  </a:cubicBezTo>
                  <a:cubicBezTo>
                    <a:pt x="75169" y="59315"/>
                    <a:pt x="79871" y="54870"/>
                    <a:pt x="85725" y="52919"/>
                  </a:cubicBezTo>
                  <a:cubicBezTo>
                    <a:pt x="99805" y="48226"/>
                    <a:pt x="107396" y="46110"/>
                    <a:pt x="120650" y="40219"/>
                  </a:cubicBezTo>
                  <a:cubicBezTo>
                    <a:pt x="159621" y="22899"/>
                    <a:pt x="108136" y="43332"/>
                    <a:pt x="146050" y="30694"/>
                  </a:cubicBezTo>
                  <a:cubicBezTo>
                    <a:pt x="151457" y="28892"/>
                    <a:pt x="156478" y="26020"/>
                    <a:pt x="161925" y="24344"/>
                  </a:cubicBezTo>
                  <a:cubicBezTo>
                    <a:pt x="170266" y="21777"/>
                    <a:pt x="179222" y="21235"/>
                    <a:pt x="187325" y="17994"/>
                  </a:cubicBezTo>
                  <a:cubicBezTo>
                    <a:pt x="211122" y="8475"/>
                    <a:pt x="197545" y="12351"/>
                    <a:pt x="228600" y="8469"/>
                  </a:cubicBezTo>
                  <a:cubicBezTo>
                    <a:pt x="269116" y="-5036"/>
                    <a:pt x="246459" y="1505"/>
                    <a:pt x="339725" y="2119"/>
                  </a:cubicBezTo>
                  <a:cubicBezTo>
                    <a:pt x="466740" y="2955"/>
                    <a:pt x="593725" y="6352"/>
                    <a:pt x="720725" y="8469"/>
                  </a:cubicBezTo>
                  <a:cubicBezTo>
                    <a:pt x="827060" y="21761"/>
                    <a:pt x="717346" y="6792"/>
                    <a:pt x="819150" y="24344"/>
                  </a:cubicBezTo>
                  <a:cubicBezTo>
                    <a:pt x="833899" y="26887"/>
                    <a:pt x="848874" y="28017"/>
                    <a:pt x="863600" y="30694"/>
                  </a:cubicBezTo>
                  <a:cubicBezTo>
                    <a:pt x="872186" y="32255"/>
                    <a:pt x="880481" y="35151"/>
                    <a:pt x="889000" y="37044"/>
                  </a:cubicBezTo>
                  <a:cubicBezTo>
                    <a:pt x="921918" y="44359"/>
                    <a:pt x="917331" y="43014"/>
                    <a:pt x="949325" y="46569"/>
                  </a:cubicBezTo>
                  <a:cubicBezTo>
                    <a:pt x="992192" y="62644"/>
                    <a:pt x="957469" y="51342"/>
                    <a:pt x="1009650" y="62444"/>
                  </a:cubicBezTo>
                  <a:cubicBezTo>
                    <a:pt x="1047825" y="70566"/>
                    <a:pt x="1085114" y="83960"/>
                    <a:pt x="1123950" y="87844"/>
                  </a:cubicBezTo>
                  <a:cubicBezTo>
                    <a:pt x="1134533" y="88902"/>
                    <a:pt x="1145171" y="89515"/>
                    <a:pt x="1155700" y="91019"/>
                  </a:cubicBezTo>
                  <a:cubicBezTo>
                    <a:pt x="1202721" y="97736"/>
                    <a:pt x="1183852" y="99186"/>
                    <a:pt x="1238250" y="103719"/>
                  </a:cubicBezTo>
                  <a:cubicBezTo>
                    <a:pt x="1260423" y="105567"/>
                    <a:pt x="1282700" y="105836"/>
                    <a:pt x="1304925" y="106894"/>
                  </a:cubicBezTo>
                  <a:cubicBezTo>
                    <a:pt x="1440389" y="100443"/>
                    <a:pt x="1393775" y="100544"/>
                    <a:pt x="1444625" y="10054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1027694-3BD7-DE74-4E5C-2EC0C96AB3C9}"/>
                </a:ext>
              </a:extLst>
            </p:cNvPr>
            <p:cNvSpPr/>
            <p:nvPr/>
          </p:nvSpPr>
          <p:spPr>
            <a:xfrm>
              <a:off x="7753350" y="3430002"/>
              <a:ext cx="1555750" cy="215900"/>
            </a:xfrm>
            <a:custGeom>
              <a:avLst/>
              <a:gdLst>
                <a:gd name="connsiteX0" fmla="*/ 0 w 1555750"/>
                <a:gd name="connsiteY0" fmla="*/ 215900 h 215900"/>
                <a:gd name="connsiteX1" fmla="*/ 53975 w 1555750"/>
                <a:gd name="connsiteY1" fmla="*/ 184150 h 215900"/>
                <a:gd name="connsiteX2" fmla="*/ 95250 w 1555750"/>
                <a:gd name="connsiteY2" fmla="*/ 152400 h 215900"/>
                <a:gd name="connsiteX3" fmla="*/ 130175 w 1555750"/>
                <a:gd name="connsiteY3" fmla="*/ 133350 h 215900"/>
                <a:gd name="connsiteX4" fmla="*/ 161925 w 1555750"/>
                <a:gd name="connsiteY4" fmla="*/ 114300 h 215900"/>
                <a:gd name="connsiteX5" fmla="*/ 190500 w 1555750"/>
                <a:gd name="connsiteY5" fmla="*/ 101600 h 215900"/>
                <a:gd name="connsiteX6" fmla="*/ 209550 w 1555750"/>
                <a:gd name="connsiteY6" fmla="*/ 85725 h 215900"/>
                <a:gd name="connsiteX7" fmla="*/ 228600 w 1555750"/>
                <a:gd name="connsiteY7" fmla="*/ 76200 h 215900"/>
                <a:gd name="connsiteX8" fmla="*/ 263525 w 1555750"/>
                <a:gd name="connsiteY8" fmla="*/ 63500 h 215900"/>
                <a:gd name="connsiteX9" fmla="*/ 279400 w 1555750"/>
                <a:gd name="connsiteY9" fmla="*/ 60325 h 215900"/>
                <a:gd name="connsiteX10" fmla="*/ 342900 w 1555750"/>
                <a:gd name="connsiteY10" fmla="*/ 38100 h 215900"/>
                <a:gd name="connsiteX11" fmla="*/ 387350 w 1555750"/>
                <a:gd name="connsiteY11" fmla="*/ 31750 h 215900"/>
                <a:gd name="connsiteX12" fmla="*/ 412750 w 1555750"/>
                <a:gd name="connsiteY12" fmla="*/ 25400 h 215900"/>
                <a:gd name="connsiteX13" fmla="*/ 476250 w 1555750"/>
                <a:gd name="connsiteY13" fmla="*/ 12700 h 215900"/>
                <a:gd name="connsiteX14" fmla="*/ 517525 w 1555750"/>
                <a:gd name="connsiteY14" fmla="*/ 3175 h 215900"/>
                <a:gd name="connsiteX15" fmla="*/ 565150 w 1555750"/>
                <a:gd name="connsiteY15" fmla="*/ 0 h 215900"/>
                <a:gd name="connsiteX16" fmla="*/ 844550 w 1555750"/>
                <a:gd name="connsiteY16" fmla="*/ 3175 h 215900"/>
                <a:gd name="connsiteX17" fmla="*/ 873125 w 1555750"/>
                <a:gd name="connsiteY17" fmla="*/ 6350 h 215900"/>
                <a:gd name="connsiteX18" fmla="*/ 885825 w 1555750"/>
                <a:gd name="connsiteY18" fmla="*/ 9525 h 215900"/>
                <a:gd name="connsiteX19" fmla="*/ 933450 w 1555750"/>
                <a:gd name="connsiteY19" fmla="*/ 22225 h 215900"/>
                <a:gd name="connsiteX20" fmla="*/ 974725 w 1555750"/>
                <a:gd name="connsiteY20" fmla="*/ 38100 h 215900"/>
                <a:gd name="connsiteX21" fmla="*/ 1057275 w 1555750"/>
                <a:gd name="connsiteY21" fmla="*/ 53975 h 215900"/>
                <a:gd name="connsiteX22" fmla="*/ 1136650 w 1555750"/>
                <a:gd name="connsiteY22" fmla="*/ 69850 h 215900"/>
                <a:gd name="connsiteX23" fmla="*/ 1190625 w 1555750"/>
                <a:gd name="connsiteY23" fmla="*/ 79375 h 215900"/>
                <a:gd name="connsiteX24" fmla="*/ 1355725 w 1555750"/>
                <a:gd name="connsiteY24" fmla="*/ 82550 h 215900"/>
                <a:gd name="connsiteX25" fmla="*/ 1476375 w 1555750"/>
                <a:gd name="connsiteY25" fmla="*/ 88900 h 215900"/>
                <a:gd name="connsiteX26" fmla="*/ 1555750 w 1555750"/>
                <a:gd name="connsiteY26" fmla="*/ 88900 h 2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55750" h="215900">
                  <a:moveTo>
                    <a:pt x="0" y="215900"/>
                  </a:moveTo>
                  <a:cubicBezTo>
                    <a:pt x="24120" y="203840"/>
                    <a:pt x="27195" y="203119"/>
                    <a:pt x="53975" y="184150"/>
                  </a:cubicBezTo>
                  <a:cubicBezTo>
                    <a:pt x="68140" y="174117"/>
                    <a:pt x="80807" y="162028"/>
                    <a:pt x="95250" y="152400"/>
                  </a:cubicBezTo>
                  <a:cubicBezTo>
                    <a:pt x="106284" y="145044"/>
                    <a:pt x="118661" y="139929"/>
                    <a:pt x="130175" y="133350"/>
                  </a:cubicBezTo>
                  <a:cubicBezTo>
                    <a:pt x="140891" y="127227"/>
                    <a:pt x="151003" y="120048"/>
                    <a:pt x="161925" y="114300"/>
                  </a:cubicBezTo>
                  <a:cubicBezTo>
                    <a:pt x="171149" y="109445"/>
                    <a:pt x="181562" y="106963"/>
                    <a:pt x="190500" y="101600"/>
                  </a:cubicBezTo>
                  <a:cubicBezTo>
                    <a:pt x="197588" y="97347"/>
                    <a:pt x="202672" y="90310"/>
                    <a:pt x="209550" y="85725"/>
                  </a:cubicBezTo>
                  <a:cubicBezTo>
                    <a:pt x="215457" y="81787"/>
                    <a:pt x="222137" y="79138"/>
                    <a:pt x="228600" y="76200"/>
                  </a:cubicBezTo>
                  <a:cubicBezTo>
                    <a:pt x="237121" y="72327"/>
                    <a:pt x="255003" y="65824"/>
                    <a:pt x="263525" y="63500"/>
                  </a:cubicBezTo>
                  <a:cubicBezTo>
                    <a:pt x="268731" y="62080"/>
                    <a:pt x="274280" y="62032"/>
                    <a:pt x="279400" y="60325"/>
                  </a:cubicBezTo>
                  <a:cubicBezTo>
                    <a:pt x="298839" y="53845"/>
                    <a:pt x="321673" y="42143"/>
                    <a:pt x="342900" y="38100"/>
                  </a:cubicBezTo>
                  <a:cubicBezTo>
                    <a:pt x="357603" y="35299"/>
                    <a:pt x="372624" y="34427"/>
                    <a:pt x="387350" y="31750"/>
                  </a:cubicBezTo>
                  <a:cubicBezTo>
                    <a:pt x="395936" y="30189"/>
                    <a:pt x="404216" y="27229"/>
                    <a:pt x="412750" y="25400"/>
                  </a:cubicBezTo>
                  <a:cubicBezTo>
                    <a:pt x="433857" y="20877"/>
                    <a:pt x="455217" y="17554"/>
                    <a:pt x="476250" y="12700"/>
                  </a:cubicBezTo>
                  <a:cubicBezTo>
                    <a:pt x="490008" y="9525"/>
                    <a:pt x="503547" y="5172"/>
                    <a:pt x="517525" y="3175"/>
                  </a:cubicBezTo>
                  <a:cubicBezTo>
                    <a:pt x="533275" y="925"/>
                    <a:pt x="549275" y="1058"/>
                    <a:pt x="565150" y="0"/>
                  </a:cubicBezTo>
                  <a:lnTo>
                    <a:pt x="844550" y="3175"/>
                  </a:lnTo>
                  <a:cubicBezTo>
                    <a:pt x="854132" y="3373"/>
                    <a:pt x="863653" y="4893"/>
                    <a:pt x="873125" y="6350"/>
                  </a:cubicBezTo>
                  <a:cubicBezTo>
                    <a:pt x="877438" y="7014"/>
                    <a:pt x="881546" y="8669"/>
                    <a:pt x="885825" y="9525"/>
                  </a:cubicBezTo>
                  <a:cubicBezTo>
                    <a:pt x="916559" y="15672"/>
                    <a:pt x="895992" y="8604"/>
                    <a:pt x="933450" y="22225"/>
                  </a:cubicBezTo>
                  <a:cubicBezTo>
                    <a:pt x="947303" y="27263"/>
                    <a:pt x="960424" y="34525"/>
                    <a:pt x="974725" y="38100"/>
                  </a:cubicBezTo>
                  <a:cubicBezTo>
                    <a:pt x="1035844" y="53380"/>
                    <a:pt x="1008157" y="49063"/>
                    <a:pt x="1057275" y="53975"/>
                  </a:cubicBezTo>
                  <a:cubicBezTo>
                    <a:pt x="1120673" y="72089"/>
                    <a:pt x="1015244" y="42871"/>
                    <a:pt x="1136650" y="69850"/>
                  </a:cubicBezTo>
                  <a:cubicBezTo>
                    <a:pt x="1154085" y="73725"/>
                    <a:pt x="1172568" y="78773"/>
                    <a:pt x="1190625" y="79375"/>
                  </a:cubicBezTo>
                  <a:cubicBezTo>
                    <a:pt x="1245638" y="81209"/>
                    <a:pt x="1300692" y="81492"/>
                    <a:pt x="1355725" y="82550"/>
                  </a:cubicBezTo>
                  <a:cubicBezTo>
                    <a:pt x="1403367" y="85953"/>
                    <a:pt x="1423267" y="87816"/>
                    <a:pt x="1476375" y="88900"/>
                  </a:cubicBezTo>
                  <a:cubicBezTo>
                    <a:pt x="1502828" y="89440"/>
                    <a:pt x="1529292" y="88900"/>
                    <a:pt x="1555750" y="8890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CFF0414-4DFB-F8A4-2D35-70DAA56F2BD7}"/>
                </a:ext>
              </a:extLst>
            </p:cNvPr>
            <p:cNvSpPr/>
            <p:nvPr/>
          </p:nvSpPr>
          <p:spPr>
            <a:xfrm>
              <a:off x="7943850" y="3506202"/>
              <a:ext cx="1368425" cy="127000"/>
            </a:xfrm>
            <a:custGeom>
              <a:avLst/>
              <a:gdLst>
                <a:gd name="connsiteX0" fmla="*/ 0 w 1368425"/>
                <a:gd name="connsiteY0" fmla="*/ 127000 h 127000"/>
                <a:gd name="connsiteX1" fmla="*/ 28575 w 1368425"/>
                <a:gd name="connsiteY1" fmla="*/ 120650 h 127000"/>
                <a:gd name="connsiteX2" fmla="*/ 60325 w 1368425"/>
                <a:gd name="connsiteY2" fmla="*/ 104775 h 127000"/>
                <a:gd name="connsiteX3" fmla="*/ 95250 w 1368425"/>
                <a:gd name="connsiteY3" fmla="*/ 82550 h 127000"/>
                <a:gd name="connsiteX4" fmla="*/ 117475 w 1368425"/>
                <a:gd name="connsiteY4" fmla="*/ 76200 h 127000"/>
                <a:gd name="connsiteX5" fmla="*/ 155575 w 1368425"/>
                <a:gd name="connsiteY5" fmla="*/ 63500 h 127000"/>
                <a:gd name="connsiteX6" fmla="*/ 177800 w 1368425"/>
                <a:gd name="connsiteY6" fmla="*/ 57150 h 127000"/>
                <a:gd name="connsiteX7" fmla="*/ 244475 w 1368425"/>
                <a:gd name="connsiteY7" fmla="*/ 34925 h 127000"/>
                <a:gd name="connsiteX8" fmla="*/ 285750 w 1368425"/>
                <a:gd name="connsiteY8" fmla="*/ 22225 h 127000"/>
                <a:gd name="connsiteX9" fmla="*/ 311150 w 1368425"/>
                <a:gd name="connsiteY9" fmla="*/ 19050 h 127000"/>
                <a:gd name="connsiteX10" fmla="*/ 346075 w 1368425"/>
                <a:gd name="connsiteY10" fmla="*/ 12700 h 127000"/>
                <a:gd name="connsiteX11" fmla="*/ 377825 w 1368425"/>
                <a:gd name="connsiteY11" fmla="*/ 9525 h 127000"/>
                <a:gd name="connsiteX12" fmla="*/ 396875 w 1368425"/>
                <a:gd name="connsiteY12" fmla="*/ 6350 h 127000"/>
                <a:gd name="connsiteX13" fmla="*/ 527050 w 1368425"/>
                <a:gd name="connsiteY13" fmla="*/ 0 h 127000"/>
                <a:gd name="connsiteX14" fmla="*/ 657225 w 1368425"/>
                <a:gd name="connsiteY14" fmla="*/ 3175 h 127000"/>
                <a:gd name="connsiteX15" fmla="*/ 708025 w 1368425"/>
                <a:gd name="connsiteY15" fmla="*/ 15875 h 127000"/>
                <a:gd name="connsiteX16" fmla="*/ 787400 w 1368425"/>
                <a:gd name="connsiteY16" fmla="*/ 31750 h 127000"/>
                <a:gd name="connsiteX17" fmla="*/ 809625 w 1368425"/>
                <a:gd name="connsiteY17" fmla="*/ 38100 h 127000"/>
                <a:gd name="connsiteX18" fmla="*/ 831850 w 1368425"/>
                <a:gd name="connsiteY18" fmla="*/ 41275 h 127000"/>
                <a:gd name="connsiteX19" fmla="*/ 876300 w 1368425"/>
                <a:gd name="connsiteY19" fmla="*/ 50800 h 127000"/>
                <a:gd name="connsiteX20" fmla="*/ 955675 w 1368425"/>
                <a:gd name="connsiteY20" fmla="*/ 57150 h 127000"/>
                <a:gd name="connsiteX21" fmla="*/ 1368425 w 1368425"/>
                <a:gd name="connsiteY21" fmla="*/ 5715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68425" h="127000">
                  <a:moveTo>
                    <a:pt x="0" y="127000"/>
                  </a:moveTo>
                  <a:cubicBezTo>
                    <a:pt x="9525" y="124883"/>
                    <a:pt x="19516" y="124274"/>
                    <a:pt x="28575" y="120650"/>
                  </a:cubicBezTo>
                  <a:cubicBezTo>
                    <a:pt x="91577" y="95449"/>
                    <a:pt x="17167" y="115565"/>
                    <a:pt x="60325" y="104775"/>
                  </a:cubicBezTo>
                  <a:cubicBezTo>
                    <a:pt x="72044" y="95986"/>
                    <a:pt x="81668" y="88371"/>
                    <a:pt x="95250" y="82550"/>
                  </a:cubicBezTo>
                  <a:cubicBezTo>
                    <a:pt x="104288" y="78676"/>
                    <a:pt x="107560" y="79298"/>
                    <a:pt x="117475" y="76200"/>
                  </a:cubicBezTo>
                  <a:cubicBezTo>
                    <a:pt x="130253" y="72207"/>
                    <a:pt x="142703" y="67178"/>
                    <a:pt x="155575" y="63500"/>
                  </a:cubicBezTo>
                  <a:cubicBezTo>
                    <a:pt x="162983" y="61383"/>
                    <a:pt x="170465" y="59508"/>
                    <a:pt x="177800" y="57150"/>
                  </a:cubicBezTo>
                  <a:cubicBezTo>
                    <a:pt x="200103" y="49981"/>
                    <a:pt x="222185" y="42136"/>
                    <a:pt x="244475" y="34925"/>
                  </a:cubicBezTo>
                  <a:cubicBezTo>
                    <a:pt x="258171" y="30494"/>
                    <a:pt x="271466" y="24010"/>
                    <a:pt x="285750" y="22225"/>
                  </a:cubicBezTo>
                  <a:cubicBezTo>
                    <a:pt x="294217" y="21167"/>
                    <a:pt x="302722" y="20381"/>
                    <a:pt x="311150" y="19050"/>
                  </a:cubicBezTo>
                  <a:cubicBezTo>
                    <a:pt x="322838" y="17205"/>
                    <a:pt x="334361" y="14373"/>
                    <a:pt x="346075" y="12700"/>
                  </a:cubicBezTo>
                  <a:cubicBezTo>
                    <a:pt x="356604" y="11196"/>
                    <a:pt x="367271" y="10844"/>
                    <a:pt x="377825" y="9525"/>
                  </a:cubicBezTo>
                  <a:cubicBezTo>
                    <a:pt x="384213" y="8727"/>
                    <a:pt x="390450" y="6760"/>
                    <a:pt x="396875" y="6350"/>
                  </a:cubicBezTo>
                  <a:cubicBezTo>
                    <a:pt x="440230" y="3583"/>
                    <a:pt x="527050" y="0"/>
                    <a:pt x="527050" y="0"/>
                  </a:cubicBezTo>
                  <a:cubicBezTo>
                    <a:pt x="570442" y="1058"/>
                    <a:pt x="613986" y="-618"/>
                    <a:pt x="657225" y="3175"/>
                  </a:cubicBezTo>
                  <a:cubicBezTo>
                    <a:pt x="674613" y="4700"/>
                    <a:pt x="691005" y="12007"/>
                    <a:pt x="708025" y="15875"/>
                  </a:cubicBezTo>
                  <a:cubicBezTo>
                    <a:pt x="761267" y="27976"/>
                    <a:pt x="676333" y="17"/>
                    <a:pt x="787400" y="31750"/>
                  </a:cubicBezTo>
                  <a:cubicBezTo>
                    <a:pt x="794808" y="33867"/>
                    <a:pt x="802091" y="36486"/>
                    <a:pt x="809625" y="38100"/>
                  </a:cubicBezTo>
                  <a:cubicBezTo>
                    <a:pt x="816942" y="39668"/>
                    <a:pt x="824499" y="39875"/>
                    <a:pt x="831850" y="41275"/>
                  </a:cubicBezTo>
                  <a:cubicBezTo>
                    <a:pt x="846735" y="44110"/>
                    <a:pt x="861209" y="49428"/>
                    <a:pt x="876300" y="50800"/>
                  </a:cubicBezTo>
                  <a:cubicBezTo>
                    <a:pt x="892107" y="52237"/>
                    <a:pt x="942657" y="57060"/>
                    <a:pt x="955675" y="57150"/>
                  </a:cubicBezTo>
                  <a:lnTo>
                    <a:pt x="1368425" y="5715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F8154F9-C97A-CA01-4B86-D9711735B501}"/>
                </a:ext>
              </a:extLst>
            </p:cNvPr>
            <p:cNvSpPr/>
            <p:nvPr/>
          </p:nvSpPr>
          <p:spPr>
            <a:xfrm>
              <a:off x="7651750" y="3576052"/>
              <a:ext cx="1660525" cy="231775"/>
            </a:xfrm>
            <a:custGeom>
              <a:avLst/>
              <a:gdLst>
                <a:gd name="connsiteX0" fmla="*/ 0 w 1660525"/>
                <a:gd name="connsiteY0" fmla="*/ 231775 h 231775"/>
                <a:gd name="connsiteX1" fmla="*/ 47625 w 1660525"/>
                <a:gd name="connsiteY1" fmla="*/ 212725 h 231775"/>
                <a:gd name="connsiteX2" fmla="*/ 76200 w 1660525"/>
                <a:gd name="connsiteY2" fmla="*/ 206375 h 231775"/>
                <a:gd name="connsiteX3" fmla="*/ 101600 w 1660525"/>
                <a:gd name="connsiteY3" fmla="*/ 193675 h 231775"/>
                <a:gd name="connsiteX4" fmla="*/ 174625 w 1660525"/>
                <a:gd name="connsiteY4" fmla="*/ 174625 h 231775"/>
                <a:gd name="connsiteX5" fmla="*/ 260350 w 1660525"/>
                <a:gd name="connsiteY5" fmla="*/ 149225 h 231775"/>
                <a:gd name="connsiteX6" fmla="*/ 295275 w 1660525"/>
                <a:gd name="connsiteY6" fmla="*/ 139700 h 231775"/>
                <a:gd name="connsiteX7" fmla="*/ 320675 w 1660525"/>
                <a:gd name="connsiteY7" fmla="*/ 133350 h 231775"/>
                <a:gd name="connsiteX8" fmla="*/ 393700 w 1660525"/>
                <a:gd name="connsiteY8" fmla="*/ 107950 h 231775"/>
                <a:gd name="connsiteX9" fmla="*/ 434975 w 1660525"/>
                <a:gd name="connsiteY9" fmla="*/ 88900 h 231775"/>
                <a:gd name="connsiteX10" fmla="*/ 508000 w 1660525"/>
                <a:gd name="connsiteY10" fmla="*/ 69850 h 231775"/>
                <a:gd name="connsiteX11" fmla="*/ 530225 w 1660525"/>
                <a:gd name="connsiteY11" fmla="*/ 63500 h 231775"/>
                <a:gd name="connsiteX12" fmla="*/ 571500 w 1660525"/>
                <a:gd name="connsiteY12" fmla="*/ 53975 h 231775"/>
                <a:gd name="connsiteX13" fmla="*/ 600075 w 1660525"/>
                <a:gd name="connsiteY13" fmla="*/ 44450 h 231775"/>
                <a:gd name="connsiteX14" fmla="*/ 682625 w 1660525"/>
                <a:gd name="connsiteY14" fmla="*/ 28575 h 231775"/>
                <a:gd name="connsiteX15" fmla="*/ 723900 w 1660525"/>
                <a:gd name="connsiteY15" fmla="*/ 19050 h 231775"/>
                <a:gd name="connsiteX16" fmla="*/ 765175 w 1660525"/>
                <a:gd name="connsiteY16" fmla="*/ 15875 h 231775"/>
                <a:gd name="connsiteX17" fmla="*/ 812800 w 1660525"/>
                <a:gd name="connsiteY17" fmla="*/ 9525 h 231775"/>
                <a:gd name="connsiteX18" fmla="*/ 889000 w 1660525"/>
                <a:gd name="connsiteY18" fmla="*/ 0 h 231775"/>
                <a:gd name="connsiteX19" fmla="*/ 1003300 w 1660525"/>
                <a:gd name="connsiteY19" fmla="*/ 3175 h 231775"/>
                <a:gd name="connsiteX20" fmla="*/ 1035050 w 1660525"/>
                <a:gd name="connsiteY20" fmla="*/ 6350 h 231775"/>
                <a:gd name="connsiteX21" fmla="*/ 1050925 w 1660525"/>
                <a:gd name="connsiteY21" fmla="*/ 12700 h 231775"/>
                <a:gd name="connsiteX22" fmla="*/ 1152525 w 1660525"/>
                <a:gd name="connsiteY22" fmla="*/ 38100 h 231775"/>
                <a:gd name="connsiteX23" fmla="*/ 1190625 w 1660525"/>
                <a:gd name="connsiteY23" fmla="*/ 41275 h 231775"/>
                <a:gd name="connsiteX24" fmla="*/ 1216025 w 1660525"/>
                <a:gd name="connsiteY24" fmla="*/ 44450 h 231775"/>
                <a:gd name="connsiteX25" fmla="*/ 1260475 w 1660525"/>
                <a:gd name="connsiteY25" fmla="*/ 47625 h 231775"/>
                <a:gd name="connsiteX26" fmla="*/ 1298575 w 1660525"/>
                <a:gd name="connsiteY26" fmla="*/ 50800 h 231775"/>
                <a:gd name="connsiteX27" fmla="*/ 1660525 w 1660525"/>
                <a:gd name="connsiteY27" fmla="*/ 47625 h 23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60525" h="231775">
                  <a:moveTo>
                    <a:pt x="0" y="231775"/>
                  </a:moveTo>
                  <a:cubicBezTo>
                    <a:pt x="40510" y="223673"/>
                    <a:pt x="-17527" y="236728"/>
                    <a:pt x="47625" y="212725"/>
                  </a:cubicBezTo>
                  <a:cubicBezTo>
                    <a:pt x="56781" y="209352"/>
                    <a:pt x="66675" y="208492"/>
                    <a:pt x="76200" y="206375"/>
                  </a:cubicBezTo>
                  <a:cubicBezTo>
                    <a:pt x="84667" y="202142"/>
                    <a:pt x="92778" y="197106"/>
                    <a:pt x="101600" y="193675"/>
                  </a:cubicBezTo>
                  <a:cubicBezTo>
                    <a:pt x="127354" y="183659"/>
                    <a:pt x="147528" y="182077"/>
                    <a:pt x="174625" y="174625"/>
                  </a:cubicBezTo>
                  <a:cubicBezTo>
                    <a:pt x="203361" y="166723"/>
                    <a:pt x="231722" y="157512"/>
                    <a:pt x="260350" y="149225"/>
                  </a:cubicBezTo>
                  <a:cubicBezTo>
                    <a:pt x="271941" y="145870"/>
                    <a:pt x="283605" y="142771"/>
                    <a:pt x="295275" y="139700"/>
                  </a:cubicBezTo>
                  <a:cubicBezTo>
                    <a:pt x="303715" y="137479"/>
                    <a:pt x="312619" y="136707"/>
                    <a:pt x="320675" y="133350"/>
                  </a:cubicBezTo>
                  <a:cubicBezTo>
                    <a:pt x="409881" y="96181"/>
                    <a:pt x="310448" y="135701"/>
                    <a:pt x="393700" y="107950"/>
                  </a:cubicBezTo>
                  <a:cubicBezTo>
                    <a:pt x="439479" y="92690"/>
                    <a:pt x="393717" y="104617"/>
                    <a:pt x="434975" y="88900"/>
                  </a:cubicBezTo>
                  <a:cubicBezTo>
                    <a:pt x="480328" y="71623"/>
                    <a:pt x="471281" y="74440"/>
                    <a:pt x="508000" y="69850"/>
                  </a:cubicBezTo>
                  <a:cubicBezTo>
                    <a:pt x="515408" y="67733"/>
                    <a:pt x="522750" y="65369"/>
                    <a:pt x="530225" y="63500"/>
                  </a:cubicBezTo>
                  <a:cubicBezTo>
                    <a:pt x="543923" y="60075"/>
                    <a:pt x="557878" y="57690"/>
                    <a:pt x="571500" y="53975"/>
                  </a:cubicBezTo>
                  <a:cubicBezTo>
                    <a:pt x="581186" y="51333"/>
                    <a:pt x="590287" y="46687"/>
                    <a:pt x="600075" y="44450"/>
                  </a:cubicBezTo>
                  <a:cubicBezTo>
                    <a:pt x="627391" y="38206"/>
                    <a:pt x="655322" y="34876"/>
                    <a:pt x="682625" y="28575"/>
                  </a:cubicBezTo>
                  <a:cubicBezTo>
                    <a:pt x="696383" y="25400"/>
                    <a:pt x="709944" y="21197"/>
                    <a:pt x="723900" y="19050"/>
                  </a:cubicBezTo>
                  <a:cubicBezTo>
                    <a:pt x="737539" y="16952"/>
                    <a:pt x="751455" y="17345"/>
                    <a:pt x="765175" y="15875"/>
                  </a:cubicBezTo>
                  <a:cubicBezTo>
                    <a:pt x="781099" y="14169"/>
                    <a:pt x="796882" y="11294"/>
                    <a:pt x="812800" y="9525"/>
                  </a:cubicBezTo>
                  <a:cubicBezTo>
                    <a:pt x="889196" y="1037"/>
                    <a:pt x="812602" y="12733"/>
                    <a:pt x="889000" y="0"/>
                  </a:cubicBezTo>
                  <a:lnTo>
                    <a:pt x="1003300" y="3175"/>
                  </a:lnTo>
                  <a:cubicBezTo>
                    <a:pt x="1013926" y="3637"/>
                    <a:pt x="1024620" y="4264"/>
                    <a:pt x="1035050" y="6350"/>
                  </a:cubicBezTo>
                  <a:cubicBezTo>
                    <a:pt x="1040639" y="7468"/>
                    <a:pt x="1045490" y="10984"/>
                    <a:pt x="1050925" y="12700"/>
                  </a:cubicBezTo>
                  <a:cubicBezTo>
                    <a:pt x="1071900" y="19324"/>
                    <a:pt x="1133824" y="36542"/>
                    <a:pt x="1152525" y="38100"/>
                  </a:cubicBezTo>
                  <a:lnTo>
                    <a:pt x="1190625" y="41275"/>
                  </a:lnTo>
                  <a:cubicBezTo>
                    <a:pt x="1199115" y="42124"/>
                    <a:pt x="1207527" y="43677"/>
                    <a:pt x="1216025" y="44450"/>
                  </a:cubicBezTo>
                  <a:cubicBezTo>
                    <a:pt x="1230818" y="45795"/>
                    <a:pt x="1245664" y="46486"/>
                    <a:pt x="1260475" y="47625"/>
                  </a:cubicBezTo>
                  <a:lnTo>
                    <a:pt x="1298575" y="50800"/>
                  </a:lnTo>
                  <a:cubicBezTo>
                    <a:pt x="1552568" y="46768"/>
                    <a:pt x="1431917" y="47625"/>
                    <a:pt x="1660525" y="4762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2B6B918-3EFD-3B6D-6112-6E85D5B08935}"/>
                </a:ext>
              </a:extLst>
            </p:cNvPr>
            <p:cNvSpPr/>
            <p:nvPr/>
          </p:nvSpPr>
          <p:spPr>
            <a:xfrm>
              <a:off x="7835900" y="3652252"/>
              <a:ext cx="1476375" cy="174625"/>
            </a:xfrm>
            <a:custGeom>
              <a:avLst/>
              <a:gdLst>
                <a:gd name="connsiteX0" fmla="*/ 0 w 1476375"/>
                <a:gd name="connsiteY0" fmla="*/ 174625 h 174625"/>
                <a:gd name="connsiteX1" fmla="*/ 60325 w 1476375"/>
                <a:gd name="connsiteY1" fmla="*/ 142875 h 174625"/>
                <a:gd name="connsiteX2" fmla="*/ 111125 w 1476375"/>
                <a:gd name="connsiteY2" fmla="*/ 120650 h 174625"/>
                <a:gd name="connsiteX3" fmla="*/ 161925 w 1476375"/>
                <a:gd name="connsiteY3" fmla="*/ 98425 h 174625"/>
                <a:gd name="connsiteX4" fmla="*/ 187325 w 1476375"/>
                <a:gd name="connsiteY4" fmla="*/ 85725 h 174625"/>
                <a:gd name="connsiteX5" fmla="*/ 247650 w 1476375"/>
                <a:gd name="connsiteY5" fmla="*/ 73025 h 174625"/>
                <a:gd name="connsiteX6" fmla="*/ 285750 w 1476375"/>
                <a:gd name="connsiteY6" fmla="*/ 63500 h 174625"/>
                <a:gd name="connsiteX7" fmla="*/ 311150 w 1476375"/>
                <a:gd name="connsiteY7" fmla="*/ 60325 h 174625"/>
                <a:gd name="connsiteX8" fmla="*/ 365125 w 1476375"/>
                <a:gd name="connsiteY8" fmla="*/ 53975 h 174625"/>
                <a:gd name="connsiteX9" fmla="*/ 387350 w 1476375"/>
                <a:gd name="connsiteY9" fmla="*/ 47625 h 174625"/>
                <a:gd name="connsiteX10" fmla="*/ 406400 w 1476375"/>
                <a:gd name="connsiteY10" fmla="*/ 44450 h 174625"/>
                <a:gd name="connsiteX11" fmla="*/ 434975 w 1476375"/>
                <a:gd name="connsiteY11" fmla="*/ 34925 h 174625"/>
                <a:gd name="connsiteX12" fmla="*/ 492125 w 1476375"/>
                <a:gd name="connsiteY12" fmla="*/ 22225 h 174625"/>
                <a:gd name="connsiteX13" fmla="*/ 517525 w 1476375"/>
                <a:gd name="connsiteY13" fmla="*/ 19050 h 174625"/>
                <a:gd name="connsiteX14" fmla="*/ 552450 w 1476375"/>
                <a:gd name="connsiteY14" fmla="*/ 12700 h 174625"/>
                <a:gd name="connsiteX15" fmla="*/ 584200 w 1476375"/>
                <a:gd name="connsiteY15" fmla="*/ 9525 h 174625"/>
                <a:gd name="connsiteX16" fmla="*/ 603250 w 1476375"/>
                <a:gd name="connsiteY16" fmla="*/ 6350 h 174625"/>
                <a:gd name="connsiteX17" fmla="*/ 635000 w 1476375"/>
                <a:gd name="connsiteY17" fmla="*/ 3175 h 174625"/>
                <a:gd name="connsiteX18" fmla="*/ 660400 w 1476375"/>
                <a:gd name="connsiteY18" fmla="*/ 0 h 174625"/>
                <a:gd name="connsiteX19" fmla="*/ 841375 w 1476375"/>
                <a:gd name="connsiteY19" fmla="*/ 3175 h 174625"/>
                <a:gd name="connsiteX20" fmla="*/ 860425 w 1476375"/>
                <a:gd name="connsiteY20" fmla="*/ 6350 h 174625"/>
                <a:gd name="connsiteX21" fmla="*/ 892175 w 1476375"/>
                <a:gd name="connsiteY21" fmla="*/ 9525 h 174625"/>
                <a:gd name="connsiteX22" fmla="*/ 914400 w 1476375"/>
                <a:gd name="connsiteY22" fmla="*/ 15875 h 174625"/>
                <a:gd name="connsiteX23" fmla="*/ 936625 w 1476375"/>
                <a:gd name="connsiteY23" fmla="*/ 19050 h 174625"/>
                <a:gd name="connsiteX24" fmla="*/ 968375 w 1476375"/>
                <a:gd name="connsiteY24" fmla="*/ 28575 h 174625"/>
                <a:gd name="connsiteX25" fmla="*/ 1000125 w 1476375"/>
                <a:gd name="connsiteY25" fmla="*/ 34925 h 174625"/>
                <a:gd name="connsiteX26" fmla="*/ 1016000 w 1476375"/>
                <a:gd name="connsiteY26" fmla="*/ 38100 h 174625"/>
                <a:gd name="connsiteX27" fmla="*/ 1069975 w 1476375"/>
                <a:gd name="connsiteY27" fmla="*/ 44450 h 174625"/>
                <a:gd name="connsiteX28" fmla="*/ 1476375 w 1476375"/>
                <a:gd name="connsiteY28" fmla="*/ 41275 h 17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76375" h="174625">
                  <a:moveTo>
                    <a:pt x="0" y="174625"/>
                  </a:moveTo>
                  <a:cubicBezTo>
                    <a:pt x="65297" y="152859"/>
                    <a:pt x="-11131" y="181351"/>
                    <a:pt x="60325" y="142875"/>
                  </a:cubicBezTo>
                  <a:cubicBezTo>
                    <a:pt x="76599" y="134112"/>
                    <a:pt x="95077" y="129820"/>
                    <a:pt x="111125" y="120650"/>
                  </a:cubicBezTo>
                  <a:cubicBezTo>
                    <a:pt x="157376" y="94221"/>
                    <a:pt x="107242" y="120941"/>
                    <a:pt x="161925" y="98425"/>
                  </a:cubicBezTo>
                  <a:cubicBezTo>
                    <a:pt x="170678" y="94821"/>
                    <a:pt x="178462" y="89049"/>
                    <a:pt x="187325" y="85725"/>
                  </a:cubicBezTo>
                  <a:cubicBezTo>
                    <a:pt x="202199" y="80147"/>
                    <a:pt x="233974" y="75998"/>
                    <a:pt x="247650" y="73025"/>
                  </a:cubicBezTo>
                  <a:cubicBezTo>
                    <a:pt x="260442" y="70244"/>
                    <a:pt x="272913" y="66067"/>
                    <a:pt x="285750" y="63500"/>
                  </a:cubicBezTo>
                  <a:cubicBezTo>
                    <a:pt x="294117" y="61827"/>
                    <a:pt x="302692" y="61453"/>
                    <a:pt x="311150" y="60325"/>
                  </a:cubicBezTo>
                  <a:cubicBezTo>
                    <a:pt x="353263" y="54710"/>
                    <a:pt x="312628" y="59225"/>
                    <a:pt x="365125" y="53975"/>
                  </a:cubicBezTo>
                  <a:cubicBezTo>
                    <a:pt x="372533" y="51858"/>
                    <a:pt x="379843" y="49357"/>
                    <a:pt x="387350" y="47625"/>
                  </a:cubicBezTo>
                  <a:cubicBezTo>
                    <a:pt x="393623" y="46177"/>
                    <a:pt x="400180" y="46109"/>
                    <a:pt x="406400" y="44450"/>
                  </a:cubicBezTo>
                  <a:cubicBezTo>
                    <a:pt x="416101" y="41863"/>
                    <a:pt x="425343" y="37758"/>
                    <a:pt x="434975" y="34925"/>
                  </a:cubicBezTo>
                  <a:cubicBezTo>
                    <a:pt x="449905" y="30534"/>
                    <a:pt x="477715" y="24627"/>
                    <a:pt x="492125" y="22225"/>
                  </a:cubicBezTo>
                  <a:cubicBezTo>
                    <a:pt x="500541" y="20822"/>
                    <a:pt x="509097" y="20381"/>
                    <a:pt x="517525" y="19050"/>
                  </a:cubicBezTo>
                  <a:cubicBezTo>
                    <a:pt x="529213" y="17205"/>
                    <a:pt x="540736" y="14373"/>
                    <a:pt x="552450" y="12700"/>
                  </a:cubicBezTo>
                  <a:cubicBezTo>
                    <a:pt x="562979" y="11196"/>
                    <a:pt x="573646" y="10844"/>
                    <a:pt x="584200" y="9525"/>
                  </a:cubicBezTo>
                  <a:cubicBezTo>
                    <a:pt x="590588" y="8727"/>
                    <a:pt x="596862" y="7148"/>
                    <a:pt x="603250" y="6350"/>
                  </a:cubicBezTo>
                  <a:cubicBezTo>
                    <a:pt x="613804" y="5031"/>
                    <a:pt x="624429" y="4350"/>
                    <a:pt x="635000" y="3175"/>
                  </a:cubicBezTo>
                  <a:cubicBezTo>
                    <a:pt x="643480" y="2233"/>
                    <a:pt x="651933" y="1058"/>
                    <a:pt x="660400" y="0"/>
                  </a:cubicBezTo>
                  <a:lnTo>
                    <a:pt x="841375" y="3175"/>
                  </a:lnTo>
                  <a:cubicBezTo>
                    <a:pt x="847809" y="3379"/>
                    <a:pt x="854037" y="5552"/>
                    <a:pt x="860425" y="6350"/>
                  </a:cubicBezTo>
                  <a:cubicBezTo>
                    <a:pt x="870979" y="7669"/>
                    <a:pt x="881592" y="8467"/>
                    <a:pt x="892175" y="9525"/>
                  </a:cubicBezTo>
                  <a:cubicBezTo>
                    <a:pt x="899583" y="11642"/>
                    <a:pt x="906866" y="14261"/>
                    <a:pt x="914400" y="15875"/>
                  </a:cubicBezTo>
                  <a:cubicBezTo>
                    <a:pt x="921717" y="17443"/>
                    <a:pt x="929340" y="17336"/>
                    <a:pt x="936625" y="19050"/>
                  </a:cubicBezTo>
                  <a:cubicBezTo>
                    <a:pt x="947381" y="21581"/>
                    <a:pt x="957656" y="25895"/>
                    <a:pt x="968375" y="28575"/>
                  </a:cubicBezTo>
                  <a:cubicBezTo>
                    <a:pt x="978846" y="31193"/>
                    <a:pt x="989542" y="32808"/>
                    <a:pt x="1000125" y="34925"/>
                  </a:cubicBezTo>
                  <a:cubicBezTo>
                    <a:pt x="1005417" y="35983"/>
                    <a:pt x="1010637" y="37504"/>
                    <a:pt x="1016000" y="38100"/>
                  </a:cubicBezTo>
                  <a:cubicBezTo>
                    <a:pt x="1053055" y="42217"/>
                    <a:pt x="1035065" y="40086"/>
                    <a:pt x="1069975" y="44450"/>
                  </a:cubicBezTo>
                  <a:cubicBezTo>
                    <a:pt x="1376888" y="40661"/>
                    <a:pt x="1241418" y="41275"/>
                    <a:pt x="1476375" y="4127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3D7D35F-B9C4-9244-D7E3-B6CC7E294B51}"/>
                </a:ext>
              </a:extLst>
            </p:cNvPr>
            <p:cNvSpPr/>
            <p:nvPr/>
          </p:nvSpPr>
          <p:spPr>
            <a:xfrm>
              <a:off x="8054975" y="3723430"/>
              <a:ext cx="1254125" cy="106622"/>
            </a:xfrm>
            <a:custGeom>
              <a:avLst/>
              <a:gdLst>
                <a:gd name="connsiteX0" fmla="*/ 0 w 1254125"/>
                <a:gd name="connsiteY0" fmla="*/ 106622 h 106622"/>
                <a:gd name="connsiteX1" fmla="*/ 25400 w 1254125"/>
                <a:gd name="connsiteY1" fmla="*/ 100272 h 106622"/>
                <a:gd name="connsiteX2" fmla="*/ 120650 w 1254125"/>
                <a:gd name="connsiteY2" fmla="*/ 65347 h 106622"/>
                <a:gd name="connsiteX3" fmla="*/ 196850 w 1254125"/>
                <a:gd name="connsiteY3" fmla="*/ 39947 h 106622"/>
                <a:gd name="connsiteX4" fmla="*/ 234950 w 1254125"/>
                <a:gd name="connsiteY4" fmla="*/ 27247 h 106622"/>
                <a:gd name="connsiteX5" fmla="*/ 263525 w 1254125"/>
                <a:gd name="connsiteY5" fmla="*/ 20897 h 106622"/>
                <a:gd name="connsiteX6" fmla="*/ 327025 w 1254125"/>
                <a:gd name="connsiteY6" fmla="*/ 8197 h 106622"/>
                <a:gd name="connsiteX7" fmla="*/ 393700 w 1254125"/>
                <a:gd name="connsiteY7" fmla="*/ 5022 h 106622"/>
                <a:gd name="connsiteX8" fmla="*/ 574675 w 1254125"/>
                <a:gd name="connsiteY8" fmla="*/ 5022 h 106622"/>
                <a:gd name="connsiteX9" fmla="*/ 698500 w 1254125"/>
                <a:gd name="connsiteY9" fmla="*/ 14547 h 106622"/>
                <a:gd name="connsiteX10" fmla="*/ 800100 w 1254125"/>
                <a:gd name="connsiteY10" fmla="*/ 20897 h 106622"/>
                <a:gd name="connsiteX11" fmla="*/ 920750 w 1254125"/>
                <a:gd name="connsiteY11" fmla="*/ 30422 h 106622"/>
                <a:gd name="connsiteX12" fmla="*/ 1254125 w 1254125"/>
                <a:gd name="connsiteY12" fmla="*/ 30422 h 10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4125" h="106622">
                  <a:moveTo>
                    <a:pt x="0" y="106622"/>
                  </a:moveTo>
                  <a:cubicBezTo>
                    <a:pt x="8467" y="104505"/>
                    <a:pt x="17091" y="102943"/>
                    <a:pt x="25400" y="100272"/>
                  </a:cubicBezTo>
                  <a:cubicBezTo>
                    <a:pt x="108321" y="73619"/>
                    <a:pt x="63675" y="86713"/>
                    <a:pt x="120650" y="65347"/>
                  </a:cubicBezTo>
                  <a:cubicBezTo>
                    <a:pt x="179599" y="43241"/>
                    <a:pt x="147156" y="55759"/>
                    <a:pt x="196850" y="39947"/>
                  </a:cubicBezTo>
                  <a:cubicBezTo>
                    <a:pt x="209607" y="35888"/>
                    <a:pt x="222078" y="30925"/>
                    <a:pt x="234950" y="27247"/>
                  </a:cubicBezTo>
                  <a:cubicBezTo>
                    <a:pt x="244332" y="24566"/>
                    <a:pt x="254027" y="23132"/>
                    <a:pt x="263525" y="20897"/>
                  </a:cubicBezTo>
                  <a:cubicBezTo>
                    <a:pt x="284486" y="15965"/>
                    <a:pt x="305399" y="9742"/>
                    <a:pt x="327025" y="8197"/>
                  </a:cubicBezTo>
                  <a:cubicBezTo>
                    <a:pt x="349219" y="6612"/>
                    <a:pt x="371475" y="6080"/>
                    <a:pt x="393700" y="5022"/>
                  </a:cubicBezTo>
                  <a:cubicBezTo>
                    <a:pt x="470821" y="-3547"/>
                    <a:pt x="423056" y="496"/>
                    <a:pt x="574675" y="5022"/>
                  </a:cubicBezTo>
                  <a:cubicBezTo>
                    <a:pt x="640350" y="6982"/>
                    <a:pt x="631753" y="8658"/>
                    <a:pt x="698500" y="14547"/>
                  </a:cubicBezTo>
                  <a:cubicBezTo>
                    <a:pt x="729334" y="17268"/>
                    <a:pt x="770051" y="19228"/>
                    <a:pt x="800100" y="20897"/>
                  </a:cubicBezTo>
                  <a:cubicBezTo>
                    <a:pt x="856245" y="28918"/>
                    <a:pt x="852478" y="29893"/>
                    <a:pt x="920750" y="30422"/>
                  </a:cubicBezTo>
                  <a:lnTo>
                    <a:pt x="1254125" y="30422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9987526-D52D-C10C-7ED1-E1467E3A622B}"/>
                </a:ext>
              </a:extLst>
            </p:cNvPr>
            <p:cNvSpPr/>
            <p:nvPr/>
          </p:nvSpPr>
          <p:spPr>
            <a:xfrm>
              <a:off x="7540625" y="3791952"/>
              <a:ext cx="1771650" cy="206429"/>
            </a:xfrm>
            <a:custGeom>
              <a:avLst/>
              <a:gdLst>
                <a:gd name="connsiteX0" fmla="*/ 0 w 1771650"/>
                <a:gd name="connsiteY0" fmla="*/ 200025 h 206429"/>
                <a:gd name="connsiteX1" fmla="*/ 44450 w 1771650"/>
                <a:gd name="connsiteY1" fmla="*/ 206375 h 206429"/>
                <a:gd name="connsiteX2" fmla="*/ 146050 w 1771650"/>
                <a:gd name="connsiteY2" fmla="*/ 196850 h 206429"/>
                <a:gd name="connsiteX3" fmla="*/ 228600 w 1771650"/>
                <a:gd name="connsiteY3" fmla="*/ 177800 h 206429"/>
                <a:gd name="connsiteX4" fmla="*/ 260350 w 1771650"/>
                <a:gd name="connsiteY4" fmla="*/ 171450 h 206429"/>
                <a:gd name="connsiteX5" fmla="*/ 323850 w 1771650"/>
                <a:gd name="connsiteY5" fmla="*/ 155575 h 206429"/>
                <a:gd name="connsiteX6" fmla="*/ 349250 w 1771650"/>
                <a:gd name="connsiteY6" fmla="*/ 146050 h 206429"/>
                <a:gd name="connsiteX7" fmla="*/ 365125 w 1771650"/>
                <a:gd name="connsiteY7" fmla="*/ 142875 h 206429"/>
                <a:gd name="connsiteX8" fmla="*/ 390525 w 1771650"/>
                <a:gd name="connsiteY8" fmla="*/ 136525 h 206429"/>
                <a:gd name="connsiteX9" fmla="*/ 412750 w 1771650"/>
                <a:gd name="connsiteY9" fmla="*/ 130175 h 206429"/>
                <a:gd name="connsiteX10" fmla="*/ 434975 w 1771650"/>
                <a:gd name="connsiteY10" fmla="*/ 127000 h 206429"/>
                <a:gd name="connsiteX11" fmla="*/ 485775 w 1771650"/>
                <a:gd name="connsiteY11" fmla="*/ 114300 h 206429"/>
                <a:gd name="connsiteX12" fmla="*/ 514350 w 1771650"/>
                <a:gd name="connsiteY12" fmla="*/ 107950 h 206429"/>
                <a:gd name="connsiteX13" fmla="*/ 549275 w 1771650"/>
                <a:gd name="connsiteY13" fmla="*/ 98425 h 206429"/>
                <a:gd name="connsiteX14" fmla="*/ 568325 w 1771650"/>
                <a:gd name="connsiteY14" fmla="*/ 95250 h 206429"/>
                <a:gd name="connsiteX15" fmla="*/ 587375 w 1771650"/>
                <a:gd name="connsiteY15" fmla="*/ 88900 h 206429"/>
                <a:gd name="connsiteX16" fmla="*/ 628650 w 1771650"/>
                <a:gd name="connsiteY16" fmla="*/ 82550 h 206429"/>
                <a:gd name="connsiteX17" fmla="*/ 650875 w 1771650"/>
                <a:gd name="connsiteY17" fmla="*/ 76200 h 206429"/>
                <a:gd name="connsiteX18" fmla="*/ 669925 w 1771650"/>
                <a:gd name="connsiteY18" fmla="*/ 73025 h 206429"/>
                <a:gd name="connsiteX19" fmla="*/ 701675 w 1771650"/>
                <a:gd name="connsiteY19" fmla="*/ 63500 h 206429"/>
                <a:gd name="connsiteX20" fmla="*/ 777875 w 1771650"/>
                <a:gd name="connsiteY20" fmla="*/ 44450 h 206429"/>
                <a:gd name="connsiteX21" fmla="*/ 812800 w 1771650"/>
                <a:gd name="connsiteY21" fmla="*/ 34925 h 206429"/>
                <a:gd name="connsiteX22" fmla="*/ 860425 w 1771650"/>
                <a:gd name="connsiteY22" fmla="*/ 28575 h 206429"/>
                <a:gd name="connsiteX23" fmla="*/ 889000 w 1771650"/>
                <a:gd name="connsiteY23" fmla="*/ 25400 h 206429"/>
                <a:gd name="connsiteX24" fmla="*/ 920750 w 1771650"/>
                <a:gd name="connsiteY24" fmla="*/ 19050 h 206429"/>
                <a:gd name="connsiteX25" fmla="*/ 971550 w 1771650"/>
                <a:gd name="connsiteY25" fmla="*/ 12700 h 206429"/>
                <a:gd name="connsiteX26" fmla="*/ 1038225 w 1771650"/>
                <a:gd name="connsiteY26" fmla="*/ 3175 h 206429"/>
                <a:gd name="connsiteX27" fmla="*/ 1063625 w 1771650"/>
                <a:gd name="connsiteY27" fmla="*/ 0 h 206429"/>
                <a:gd name="connsiteX28" fmla="*/ 1473200 w 1771650"/>
                <a:gd name="connsiteY28" fmla="*/ 3175 h 206429"/>
                <a:gd name="connsiteX29" fmla="*/ 1539875 w 1771650"/>
                <a:gd name="connsiteY29" fmla="*/ 6350 h 206429"/>
                <a:gd name="connsiteX30" fmla="*/ 1571625 w 1771650"/>
                <a:gd name="connsiteY30" fmla="*/ 9525 h 206429"/>
                <a:gd name="connsiteX31" fmla="*/ 1771650 w 1771650"/>
                <a:gd name="connsiteY31" fmla="*/ 9525 h 206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71650" h="206429">
                  <a:moveTo>
                    <a:pt x="0" y="200025"/>
                  </a:moveTo>
                  <a:cubicBezTo>
                    <a:pt x="12990" y="202623"/>
                    <a:pt x="32324" y="206967"/>
                    <a:pt x="44450" y="206375"/>
                  </a:cubicBezTo>
                  <a:cubicBezTo>
                    <a:pt x="78425" y="204718"/>
                    <a:pt x="112183" y="200025"/>
                    <a:pt x="146050" y="196850"/>
                  </a:cubicBezTo>
                  <a:cubicBezTo>
                    <a:pt x="267155" y="172629"/>
                    <a:pt x="132107" y="200775"/>
                    <a:pt x="228600" y="177800"/>
                  </a:cubicBezTo>
                  <a:cubicBezTo>
                    <a:pt x="239099" y="175300"/>
                    <a:pt x="249951" y="174339"/>
                    <a:pt x="260350" y="171450"/>
                  </a:cubicBezTo>
                  <a:cubicBezTo>
                    <a:pt x="330579" y="151942"/>
                    <a:pt x="230166" y="171189"/>
                    <a:pt x="323850" y="155575"/>
                  </a:cubicBezTo>
                  <a:cubicBezTo>
                    <a:pt x="332317" y="152400"/>
                    <a:pt x="340607" y="148709"/>
                    <a:pt x="349250" y="146050"/>
                  </a:cubicBezTo>
                  <a:cubicBezTo>
                    <a:pt x="354408" y="144463"/>
                    <a:pt x="359867" y="144088"/>
                    <a:pt x="365125" y="142875"/>
                  </a:cubicBezTo>
                  <a:cubicBezTo>
                    <a:pt x="373629" y="140913"/>
                    <a:pt x="382092" y="138774"/>
                    <a:pt x="390525" y="136525"/>
                  </a:cubicBezTo>
                  <a:cubicBezTo>
                    <a:pt x="397970" y="134540"/>
                    <a:pt x="405216" y="131789"/>
                    <a:pt x="412750" y="130175"/>
                  </a:cubicBezTo>
                  <a:cubicBezTo>
                    <a:pt x="420067" y="128607"/>
                    <a:pt x="427662" y="128590"/>
                    <a:pt x="434975" y="127000"/>
                  </a:cubicBezTo>
                  <a:cubicBezTo>
                    <a:pt x="452031" y="123292"/>
                    <a:pt x="468736" y="118086"/>
                    <a:pt x="485775" y="114300"/>
                  </a:cubicBezTo>
                  <a:cubicBezTo>
                    <a:pt x="495300" y="112183"/>
                    <a:pt x="504884" y="110317"/>
                    <a:pt x="514350" y="107950"/>
                  </a:cubicBezTo>
                  <a:cubicBezTo>
                    <a:pt x="526057" y="105023"/>
                    <a:pt x="537529" y="101189"/>
                    <a:pt x="549275" y="98425"/>
                  </a:cubicBezTo>
                  <a:cubicBezTo>
                    <a:pt x="555541" y="96951"/>
                    <a:pt x="562080" y="96811"/>
                    <a:pt x="568325" y="95250"/>
                  </a:cubicBezTo>
                  <a:cubicBezTo>
                    <a:pt x="574819" y="93627"/>
                    <a:pt x="580881" y="90523"/>
                    <a:pt x="587375" y="88900"/>
                  </a:cubicBezTo>
                  <a:cubicBezTo>
                    <a:pt x="601334" y="85410"/>
                    <a:pt x="614551" y="85571"/>
                    <a:pt x="628650" y="82550"/>
                  </a:cubicBezTo>
                  <a:cubicBezTo>
                    <a:pt x="636184" y="80936"/>
                    <a:pt x="643368" y="77932"/>
                    <a:pt x="650875" y="76200"/>
                  </a:cubicBezTo>
                  <a:cubicBezTo>
                    <a:pt x="657148" y="74752"/>
                    <a:pt x="663680" y="74586"/>
                    <a:pt x="669925" y="73025"/>
                  </a:cubicBezTo>
                  <a:cubicBezTo>
                    <a:pt x="680644" y="70345"/>
                    <a:pt x="691006" y="66373"/>
                    <a:pt x="701675" y="63500"/>
                  </a:cubicBezTo>
                  <a:cubicBezTo>
                    <a:pt x="756708" y="48683"/>
                    <a:pt x="737658" y="55033"/>
                    <a:pt x="777875" y="44450"/>
                  </a:cubicBezTo>
                  <a:cubicBezTo>
                    <a:pt x="789545" y="41379"/>
                    <a:pt x="800839" y="36520"/>
                    <a:pt x="812800" y="34925"/>
                  </a:cubicBezTo>
                  <a:lnTo>
                    <a:pt x="860425" y="28575"/>
                  </a:lnTo>
                  <a:cubicBezTo>
                    <a:pt x="869935" y="27386"/>
                    <a:pt x="879534" y="26895"/>
                    <a:pt x="889000" y="25400"/>
                  </a:cubicBezTo>
                  <a:cubicBezTo>
                    <a:pt x="899661" y="23717"/>
                    <a:pt x="910121" y="20926"/>
                    <a:pt x="920750" y="19050"/>
                  </a:cubicBezTo>
                  <a:cubicBezTo>
                    <a:pt x="941111" y="15457"/>
                    <a:pt x="950074" y="15501"/>
                    <a:pt x="971550" y="12700"/>
                  </a:cubicBezTo>
                  <a:cubicBezTo>
                    <a:pt x="993812" y="9796"/>
                    <a:pt x="1015948" y="5960"/>
                    <a:pt x="1038225" y="3175"/>
                  </a:cubicBezTo>
                  <a:lnTo>
                    <a:pt x="1063625" y="0"/>
                  </a:lnTo>
                  <a:lnTo>
                    <a:pt x="1473200" y="3175"/>
                  </a:lnTo>
                  <a:cubicBezTo>
                    <a:pt x="1495448" y="3472"/>
                    <a:pt x="1517671" y="4917"/>
                    <a:pt x="1539875" y="6350"/>
                  </a:cubicBezTo>
                  <a:cubicBezTo>
                    <a:pt x="1550489" y="7035"/>
                    <a:pt x="1560990" y="9379"/>
                    <a:pt x="1571625" y="9525"/>
                  </a:cubicBezTo>
                  <a:cubicBezTo>
                    <a:pt x="1638294" y="10438"/>
                    <a:pt x="1704975" y="9525"/>
                    <a:pt x="1771650" y="952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6F0FCB8-CD62-AC3A-DD52-10E2A5440A3A}"/>
                </a:ext>
              </a:extLst>
            </p:cNvPr>
            <p:cNvSpPr/>
            <p:nvPr/>
          </p:nvSpPr>
          <p:spPr>
            <a:xfrm>
              <a:off x="7743825" y="3845927"/>
              <a:ext cx="1565275" cy="171702"/>
            </a:xfrm>
            <a:custGeom>
              <a:avLst/>
              <a:gdLst>
                <a:gd name="connsiteX0" fmla="*/ 0 w 1565275"/>
                <a:gd name="connsiteY0" fmla="*/ 161925 h 171702"/>
                <a:gd name="connsiteX1" fmla="*/ 15875 w 1565275"/>
                <a:gd name="connsiteY1" fmla="*/ 168275 h 171702"/>
                <a:gd name="connsiteX2" fmla="*/ 88900 w 1565275"/>
                <a:gd name="connsiteY2" fmla="*/ 168275 h 171702"/>
                <a:gd name="connsiteX3" fmla="*/ 127000 w 1565275"/>
                <a:gd name="connsiteY3" fmla="*/ 161925 h 171702"/>
                <a:gd name="connsiteX4" fmla="*/ 149225 w 1565275"/>
                <a:gd name="connsiteY4" fmla="*/ 152400 h 171702"/>
                <a:gd name="connsiteX5" fmla="*/ 193675 w 1565275"/>
                <a:gd name="connsiteY5" fmla="*/ 130175 h 171702"/>
                <a:gd name="connsiteX6" fmla="*/ 215900 w 1565275"/>
                <a:gd name="connsiteY6" fmla="*/ 127000 h 171702"/>
                <a:gd name="connsiteX7" fmla="*/ 269875 w 1565275"/>
                <a:gd name="connsiteY7" fmla="*/ 107950 h 171702"/>
                <a:gd name="connsiteX8" fmla="*/ 304800 w 1565275"/>
                <a:gd name="connsiteY8" fmla="*/ 104775 h 171702"/>
                <a:gd name="connsiteX9" fmla="*/ 330200 w 1565275"/>
                <a:gd name="connsiteY9" fmla="*/ 101600 h 171702"/>
                <a:gd name="connsiteX10" fmla="*/ 393700 w 1565275"/>
                <a:gd name="connsiteY10" fmla="*/ 85725 h 171702"/>
                <a:gd name="connsiteX11" fmla="*/ 438150 w 1565275"/>
                <a:gd name="connsiteY11" fmla="*/ 79375 h 171702"/>
                <a:gd name="connsiteX12" fmla="*/ 479425 w 1565275"/>
                <a:gd name="connsiteY12" fmla="*/ 69850 h 171702"/>
                <a:gd name="connsiteX13" fmla="*/ 520700 w 1565275"/>
                <a:gd name="connsiteY13" fmla="*/ 63500 h 171702"/>
                <a:gd name="connsiteX14" fmla="*/ 641350 w 1565275"/>
                <a:gd name="connsiteY14" fmla="*/ 38100 h 171702"/>
                <a:gd name="connsiteX15" fmla="*/ 682625 w 1565275"/>
                <a:gd name="connsiteY15" fmla="*/ 28575 h 171702"/>
                <a:gd name="connsiteX16" fmla="*/ 704850 w 1565275"/>
                <a:gd name="connsiteY16" fmla="*/ 15875 h 171702"/>
                <a:gd name="connsiteX17" fmla="*/ 730250 w 1565275"/>
                <a:gd name="connsiteY17" fmla="*/ 9525 h 171702"/>
                <a:gd name="connsiteX18" fmla="*/ 819150 w 1565275"/>
                <a:gd name="connsiteY18" fmla="*/ 0 h 171702"/>
                <a:gd name="connsiteX19" fmla="*/ 1060450 w 1565275"/>
                <a:gd name="connsiteY19" fmla="*/ 3175 h 171702"/>
                <a:gd name="connsiteX20" fmla="*/ 1092200 w 1565275"/>
                <a:gd name="connsiteY20" fmla="*/ 6350 h 171702"/>
                <a:gd name="connsiteX21" fmla="*/ 1187450 w 1565275"/>
                <a:gd name="connsiteY21" fmla="*/ 12700 h 171702"/>
                <a:gd name="connsiteX22" fmla="*/ 1565275 w 1565275"/>
                <a:gd name="connsiteY22" fmla="*/ 12700 h 171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65275" h="171702">
                  <a:moveTo>
                    <a:pt x="0" y="161925"/>
                  </a:moveTo>
                  <a:cubicBezTo>
                    <a:pt x="5292" y="164042"/>
                    <a:pt x="10377" y="166775"/>
                    <a:pt x="15875" y="168275"/>
                  </a:cubicBezTo>
                  <a:cubicBezTo>
                    <a:pt x="40922" y="175106"/>
                    <a:pt x="61480" y="169888"/>
                    <a:pt x="88900" y="168275"/>
                  </a:cubicBezTo>
                  <a:cubicBezTo>
                    <a:pt x="94501" y="167575"/>
                    <a:pt x="118362" y="165627"/>
                    <a:pt x="127000" y="161925"/>
                  </a:cubicBezTo>
                  <a:cubicBezTo>
                    <a:pt x="157697" y="148769"/>
                    <a:pt x="112764" y="161515"/>
                    <a:pt x="149225" y="152400"/>
                  </a:cubicBezTo>
                  <a:cubicBezTo>
                    <a:pt x="162533" y="144796"/>
                    <a:pt x="178641" y="134470"/>
                    <a:pt x="193675" y="130175"/>
                  </a:cubicBezTo>
                  <a:cubicBezTo>
                    <a:pt x="200871" y="128119"/>
                    <a:pt x="208492" y="128058"/>
                    <a:pt x="215900" y="127000"/>
                  </a:cubicBezTo>
                  <a:cubicBezTo>
                    <a:pt x="229755" y="121458"/>
                    <a:pt x="253621" y="110659"/>
                    <a:pt x="269875" y="107950"/>
                  </a:cubicBezTo>
                  <a:cubicBezTo>
                    <a:pt x="281406" y="106028"/>
                    <a:pt x="293175" y="105999"/>
                    <a:pt x="304800" y="104775"/>
                  </a:cubicBezTo>
                  <a:cubicBezTo>
                    <a:pt x="313286" y="103882"/>
                    <a:pt x="321784" y="103003"/>
                    <a:pt x="330200" y="101600"/>
                  </a:cubicBezTo>
                  <a:cubicBezTo>
                    <a:pt x="429161" y="85106"/>
                    <a:pt x="293896" y="106517"/>
                    <a:pt x="393700" y="85725"/>
                  </a:cubicBezTo>
                  <a:cubicBezTo>
                    <a:pt x="408352" y="82672"/>
                    <a:pt x="423433" y="82100"/>
                    <a:pt x="438150" y="79375"/>
                  </a:cubicBezTo>
                  <a:cubicBezTo>
                    <a:pt x="452034" y="76804"/>
                    <a:pt x="465559" y="72517"/>
                    <a:pt x="479425" y="69850"/>
                  </a:cubicBezTo>
                  <a:cubicBezTo>
                    <a:pt x="493095" y="67221"/>
                    <a:pt x="506982" y="65865"/>
                    <a:pt x="520700" y="63500"/>
                  </a:cubicBezTo>
                  <a:cubicBezTo>
                    <a:pt x="573571" y="54384"/>
                    <a:pt x="584355" y="51127"/>
                    <a:pt x="641350" y="38100"/>
                  </a:cubicBezTo>
                  <a:lnTo>
                    <a:pt x="682625" y="28575"/>
                  </a:lnTo>
                  <a:cubicBezTo>
                    <a:pt x="690033" y="24342"/>
                    <a:pt x="696928" y="19044"/>
                    <a:pt x="704850" y="15875"/>
                  </a:cubicBezTo>
                  <a:cubicBezTo>
                    <a:pt x="712953" y="12634"/>
                    <a:pt x="721642" y="10960"/>
                    <a:pt x="730250" y="9525"/>
                  </a:cubicBezTo>
                  <a:cubicBezTo>
                    <a:pt x="761973" y="4238"/>
                    <a:pt x="787734" y="2618"/>
                    <a:pt x="819150" y="0"/>
                  </a:cubicBezTo>
                  <a:lnTo>
                    <a:pt x="1060450" y="3175"/>
                  </a:lnTo>
                  <a:cubicBezTo>
                    <a:pt x="1071083" y="3422"/>
                    <a:pt x="1081604" y="5429"/>
                    <a:pt x="1092200" y="6350"/>
                  </a:cubicBezTo>
                  <a:cubicBezTo>
                    <a:pt x="1110437" y="7936"/>
                    <a:pt x="1173259" y="12596"/>
                    <a:pt x="1187450" y="12700"/>
                  </a:cubicBezTo>
                  <a:lnTo>
                    <a:pt x="1565275" y="1270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6935DF7-CAB7-3F12-F4DE-95B4E31C8CDB}"/>
                </a:ext>
              </a:extLst>
            </p:cNvPr>
            <p:cNvSpPr/>
            <p:nvPr/>
          </p:nvSpPr>
          <p:spPr>
            <a:xfrm>
              <a:off x="7943850" y="3909427"/>
              <a:ext cx="1365250" cy="104775"/>
            </a:xfrm>
            <a:custGeom>
              <a:avLst/>
              <a:gdLst>
                <a:gd name="connsiteX0" fmla="*/ 0 w 1365250"/>
                <a:gd name="connsiteY0" fmla="*/ 95250 h 104775"/>
                <a:gd name="connsiteX1" fmla="*/ 15875 w 1365250"/>
                <a:gd name="connsiteY1" fmla="*/ 98425 h 104775"/>
                <a:gd name="connsiteX2" fmla="*/ 25400 w 1365250"/>
                <a:gd name="connsiteY2" fmla="*/ 101600 h 104775"/>
                <a:gd name="connsiteX3" fmla="*/ 44450 w 1365250"/>
                <a:gd name="connsiteY3" fmla="*/ 104775 h 104775"/>
                <a:gd name="connsiteX4" fmla="*/ 133350 w 1365250"/>
                <a:gd name="connsiteY4" fmla="*/ 98425 h 104775"/>
                <a:gd name="connsiteX5" fmla="*/ 165100 w 1365250"/>
                <a:gd name="connsiteY5" fmla="*/ 85725 h 104775"/>
                <a:gd name="connsiteX6" fmla="*/ 206375 w 1365250"/>
                <a:gd name="connsiteY6" fmla="*/ 73025 h 104775"/>
                <a:gd name="connsiteX7" fmla="*/ 219075 w 1365250"/>
                <a:gd name="connsiteY7" fmla="*/ 69850 h 104775"/>
                <a:gd name="connsiteX8" fmla="*/ 263525 w 1365250"/>
                <a:gd name="connsiteY8" fmla="*/ 66675 h 104775"/>
                <a:gd name="connsiteX9" fmla="*/ 314325 w 1365250"/>
                <a:gd name="connsiteY9" fmla="*/ 60325 h 104775"/>
                <a:gd name="connsiteX10" fmla="*/ 352425 w 1365250"/>
                <a:gd name="connsiteY10" fmla="*/ 53975 h 104775"/>
                <a:gd name="connsiteX11" fmla="*/ 374650 w 1365250"/>
                <a:gd name="connsiteY11" fmla="*/ 50800 h 104775"/>
                <a:gd name="connsiteX12" fmla="*/ 412750 w 1365250"/>
                <a:gd name="connsiteY12" fmla="*/ 41275 h 104775"/>
                <a:gd name="connsiteX13" fmla="*/ 431800 w 1365250"/>
                <a:gd name="connsiteY13" fmla="*/ 38100 h 104775"/>
                <a:gd name="connsiteX14" fmla="*/ 473075 w 1365250"/>
                <a:gd name="connsiteY14" fmla="*/ 28575 h 104775"/>
                <a:gd name="connsiteX15" fmla="*/ 498475 w 1365250"/>
                <a:gd name="connsiteY15" fmla="*/ 19050 h 104775"/>
                <a:gd name="connsiteX16" fmla="*/ 511175 w 1365250"/>
                <a:gd name="connsiteY16" fmla="*/ 12700 h 104775"/>
                <a:gd name="connsiteX17" fmla="*/ 539750 w 1365250"/>
                <a:gd name="connsiteY17" fmla="*/ 3175 h 104775"/>
                <a:gd name="connsiteX18" fmla="*/ 593725 w 1365250"/>
                <a:gd name="connsiteY18" fmla="*/ 0 h 104775"/>
                <a:gd name="connsiteX19" fmla="*/ 885825 w 1365250"/>
                <a:gd name="connsiteY19" fmla="*/ 3175 h 104775"/>
                <a:gd name="connsiteX20" fmla="*/ 917575 w 1365250"/>
                <a:gd name="connsiteY20" fmla="*/ 6350 h 104775"/>
                <a:gd name="connsiteX21" fmla="*/ 977900 w 1365250"/>
                <a:gd name="connsiteY21" fmla="*/ 9525 h 104775"/>
                <a:gd name="connsiteX22" fmla="*/ 1365250 w 1365250"/>
                <a:gd name="connsiteY22" fmla="*/ 635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5250" h="104775">
                  <a:moveTo>
                    <a:pt x="0" y="95250"/>
                  </a:moveTo>
                  <a:cubicBezTo>
                    <a:pt x="5292" y="96308"/>
                    <a:pt x="10640" y="97116"/>
                    <a:pt x="15875" y="98425"/>
                  </a:cubicBezTo>
                  <a:cubicBezTo>
                    <a:pt x="19122" y="99237"/>
                    <a:pt x="22133" y="100874"/>
                    <a:pt x="25400" y="101600"/>
                  </a:cubicBezTo>
                  <a:cubicBezTo>
                    <a:pt x="31684" y="102997"/>
                    <a:pt x="38100" y="103717"/>
                    <a:pt x="44450" y="104775"/>
                  </a:cubicBezTo>
                  <a:cubicBezTo>
                    <a:pt x="74083" y="102658"/>
                    <a:pt x="103845" y="101896"/>
                    <a:pt x="133350" y="98425"/>
                  </a:cubicBezTo>
                  <a:cubicBezTo>
                    <a:pt x="148268" y="96670"/>
                    <a:pt x="152510" y="90761"/>
                    <a:pt x="165100" y="85725"/>
                  </a:cubicBezTo>
                  <a:cubicBezTo>
                    <a:pt x="175111" y="81720"/>
                    <a:pt x="196532" y="75709"/>
                    <a:pt x="206375" y="73025"/>
                  </a:cubicBezTo>
                  <a:cubicBezTo>
                    <a:pt x="210585" y="71877"/>
                    <a:pt x="214738" y="70332"/>
                    <a:pt x="219075" y="69850"/>
                  </a:cubicBezTo>
                  <a:cubicBezTo>
                    <a:pt x="233839" y="68210"/>
                    <a:pt x="248726" y="67962"/>
                    <a:pt x="263525" y="66675"/>
                  </a:cubicBezTo>
                  <a:cubicBezTo>
                    <a:pt x="278666" y="65358"/>
                    <a:pt x="298910" y="62759"/>
                    <a:pt x="314325" y="60325"/>
                  </a:cubicBezTo>
                  <a:cubicBezTo>
                    <a:pt x="327043" y="58317"/>
                    <a:pt x="339679" y="55796"/>
                    <a:pt x="352425" y="53975"/>
                  </a:cubicBezTo>
                  <a:cubicBezTo>
                    <a:pt x="359833" y="52917"/>
                    <a:pt x="367268" y="52030"/>
                    <a:pt x="374650" y="50800"/>
                  </a:cubicBezTo>
                  <a:cubicBezTo>
                    <a:pt x="402354" y="46183"/>
                    <a:pt x="379234" y="49010"/>
                    <a:pt x="412750" y="41275"/>
                  </a:cubicBezTo>
                  <a:cubicBezTo>
                    <a:pt x="419023" y="39827"/>
                    <a:pt x="425527" y="39548"/>
                    <a:pt x="431800" y="38100"/>
                  </a:cubicBezTo>
                  <a:cubicBezTo>
                    <a:pt x="484571" y="25922"/>
                    <a:pt x="426075" y="36408"/>
                    <a:pt x="473075" y="28575"/>
                  </a:cubicBezTo>
                  <a:cubicBezTo>
                    <a:pt x="508433" y="10896"/>
                    <a:pt x="463892" y="32019"/>
                    <a:pt x="498475" y="19050"/>
                  </a:cubicBezTo>
                  <a:cubicBezTo>
                    <a:pt x="502907" y="17388"/>
                    <a:pt x="506850" y="14622"/>
                    <a:pt x="511175" y="12700"/>
                  </a:cubicBezTo>
                  <a:cubicBezTo>
                    <a:pt x="518014" y="9661"/>
                    <a:pt x="531541" y="3957"/>
                    <a:pt x="539750" y="3175"/>
                  </a:cubicBezTo>
                  <a:cubicBezTo>
                    <a:pt x="557692" y="1466"/>
                    <a:pt x="575733" y="1058"/>
                    <a:pt x="593725" y="0"/>
                  </a:cubicBezTo>
                  <a:lnTo>
                    <a:pt x="885825" y="3175"/>
                  </a:lnTo>
                  <a:cubicBezTo>
                    <a:pt x="896459" y="3384"/>
                    <a:pt x="906964" y="5618"/>
                    <a:pt x="917575" y="6350"/>
                  </a:cubicBezTo>
                  <a:cubicBezTo>
                    <a:pt x="937663" y="7735"/>
                    <a:pt x="957792" y="8467"/>
                    <a:pt x="977900" y="9525"/>
                  </a:cubicBezTo>
                  <a:cubicBezTo>
                    <a:pt x="1191656" y="4181"/>
                    <a:pt x="1062553" y="6350"/>
                    <a:pt x="1365250" y="635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CB78320-AE43-BACF-568E-52AA7B0666D2}"/>
                </a:ext>
              </a:extLst>
            </p:cNvPr>
            <p:cNvSpPr/>
            <p:nvPr/>
          </p:nvSpPr>
          <p:spPr>
            <a:xfrm>
              <a:off x="8159750" y="3960227"/>
              <a:ext cx="1146175" cy="63526"/>
            </a:xfrm>
            <a:custGeom>
              <a:avLst/>
              <a:gdLst>
                <a:gd name="connsiteX0" fmla="*/ 0 w 1146175"/>
                <a:gd name="connsiteY0" fmla="*/ 47625 h 63526"/>
                <a:gd name="connsiteX1" fmla="*/ 19050 w 1146175"/>
                <a:gd name="connsiteY1" fmla="*/ 60325 h 63526"/>
                <a:gd name="connsiteX2" fmla="*/ 123825 w 1146175"/>
                <a:gd name="connsiteY2" fmla="*/ 57150 h 63526"/>
                <a:gd name="connsiteX3" fmla="*/ 165100 w 1146175"/>
                <a:gd name="connsiteY3" fmla="*/ 47625 h 63526"/>
                <a:gd name="connsiteX4" fmla="*/ 200025 w 1146175"/>
                <a:gd name="connsiteY4" fmla="*/ 44450 h 63526"/>
                <a:gd name="connsiteX5" fmla="*/ 260350 w 1146175"/>
                <a:gd name="connsiteY5" fmla="*/ 31750 h 63526"/>
                <a:gd name="connsiteX6" fmla="*/ 285750 w 1146175"/>
                <a:gd name="connsiteY6" fmla="*/ 25400 h 63526"/>
                <a:gd name="connsiteX7" fmla="*/ 339725 w 1146175"/>
                <a:gd name="connsiteY7" fmla="*/ 9525 h 63526"/>
                <a:gd name="connsiteX8" fmla="*/ 412750 w 1146175"/>
                <a:gd name="connsiteY8" fmla="*/ 0 h 63526"/>
                <a:gd name="connsiteX9" fmla="*/ 561975 w 1146175"/>
                <a:gd name="connsiteY9" fmla="*/ 3175 h 63526"/>
                <a:gd name="connsiteX10" fmla="*/ 590550 w 1146175"/>
                <a:gd name="connsiteY10" fmla="*/ 6350 h 63526"/>
                <a:gd name="connsiteX11" fmla="*/ 692150 w 1146175"/>
                <a:gd name="connsiteY11" fmla="*/ 9525 h 63526"/>
                <a:gd name="connsiteX12" fmla="*/ 784225 w 1146175"/>
                <a:gd name="connsiteY12" fmla="*/ 12700 h 63526"/>
                <a:gd name="connsiteX13" fmla="*/ 1146175 w 1146175"/>
                <a:gd name="connsiteY13" fmla="*/ 12700 h 63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46175" h="63526">
                  <a:moveTo>
                    <a:pt x="0" y="47625"/>
                  </a:moveTo>
                  <a:cubicBezTo>
                    <a:pt x="6350" y="51858"/>
                    <a:pt x="11863" y="57758"/>
                    <a:pt x="19050" y="60325"/>
                  </a:cubicBezTo>
                  <a:cubicBezTo>
                    <a:pt x="43313" y="68990"/>
                    <a:pt x="121414" y="57343"/>
                    <a:pt x="123825" y="57150"/>
                  </a:cubicBezTo>
                  <a:cubicBezTo>
                    <a:pt x="130753" y="55418"/>
                    <a:pt x="155327" y="48847"/>
                    <a:pt x="165100" y="47625"/>
                  </a:cubicBezTo>
                  <a:cubicBezTo>
                    <a:pt x="176699" y="46175"/>
                    <a:pt x="188383" y="45508"/>
                    <a:pt x="200025" y="44450"/>
                  </a:cubicBezTo>
                  <a:cubicBezTo>
                    <a:pt x="225320" y="39391"/>
                    <a:pt x="235725" y="37544"/>
                    <a:pt x="260350" y="31750"/>
                  </a:cubicBezTo>
                  <a:cubicBezTo>
                    <a:pt x="268845" y="29751"/>
                    <a:pt x="277471" y="28160"/>
                    <a:pt x="285750" y="25400"/>
                  </a:cubicBezTo>
                  <a:cubicBezTo>
                    <a:pt x="326837" y="11704"/>
                    <a:pt x="288099" y="17347"/>
                    <a:pt x="339725" y="9525"/>
                  </a:cubicBezTo>
                  <a:cubicBezTo>
                    <a:pt x="363996" y="5848"/>
                    <a:pt x="412750" y="0"/>
                    <a:pt x="412750" y="0"/>
                  </a:cubicBezTo>
                  <a:lnTo>
                    <a:pt x="561975" y="3175"/>
                  </a:lnTo>
                  <a:cubicBezTo>
                    <a:pt x="571553" y="3517"/>
                    <a:pt x="580978" y="5883"/>
                    <a:pt x="590550" y="6350"/>
                  </a:cubicBezTo>
                  <a:cubicBezTo>
                    <a:pt x="624393" y="8001"/>
                    <a:pt x="658285" y="8415"/>
                    <a:pt x="692150" y="9525"/>
                  </a:cubicBezTo>
                  <a:cubicBezTo>
                    <a:pt x="722843" y="10531"/>
                    <a:pt x="753516" y="12485"/>
                    <a:pt x="784225" y="12700"/>
                  </a:cubicBezTo>
                  <a:lnTo>
                    <a:pt x="1146175" y="1270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8FFBF6E-7B35-2D0C-0857-BA747DEB982C}"/>
                </a:ext>
              </a:extLst>
            </p:cNvPr>
            <p:cNvSpPr/>
            <p:nvPr/>
          </p:nvSpPr>
          <p:spPr>
            <a:xfrm>
              <a:off x="7648575" y="4012247"/>
              <a:ext cx="1654175" cy="170230"/>
            </a:xfrm>
            <a:custGeom>
              <a:avLst/>
              <a:gdLst>
                <a:gd name="connsiteX0" fmla="*/ 0 w 1654175"/>
                <a:gd name="connsiteY0" fmla="*/ 170230 h 170230"/>
                <a:gd name="connsiteX1" fmla="*/ 69850 w 1654175"/>
                <a:gd name="connsiteY1" fmla="*/ 167055 h 170230"/>
                <a:gd name="connsiteX2" fmla="*/ 88900 w 1654175"/>
                <a:gd name="connsiteY2" fmla="*/ 157530 h 170230"/>
                <a:gd name="connsiteX3" fmla="*/ 120650 w 1654175"/>
                <a:gd name="connsiteY3" fmla="*/ 138480 h 170230"/>
                <a:gd name="connsiteX4" fmla="*/ 190500 w 1654175"/>
                <a:gd name="connsiteY4" fmla="*/ 119430 h 170230"/>
                <a:gd name="connsiteX5" fmla="*/ 225425 w 1654175"/>
                <a:gd name="connsiteY5" fmla="*/ 106730 h 170230"/>
                <a:gd name="connsiteX6" fmla="*/ 257175 w 1654175"/>
                <a:gd name="connsiteY6" fmla="*/ 103555 h 170230"/>
                <a:gd name="connsiteX7" fmla="*/ 307975 w 1654175"/>
                <a:gd name="connsiteY7" fmla="*/ 97205 h 170230"/>
                <a:gd name="connsiteX8" fmla="*/ 336550 w 1654175"/>
                <a:gd name="connsiteY8" fmla="*/ 94030 h 170230"/>
                <a:gd name="connsiteX9" fmla="*/ 441325 w 1654175"/>
                <a:gd name="connsiteY9" fmla="*/ 90855 h 170230"/>
                <a:gd name="connsiteX10" fmla="*/ 469900 w 1654175"/>
                <a:gd name="connsiteY10" fmla="*/ 87680 h 170230"/>
                <a:gd name="connsiteX11" fmla="*/ 488950 w 1654175"/>
                <a:gd name="connsiteY11" fmla="*/ 84505 h 170230"/>
                <a:gd name="connsiteX12" fmla="*/ 596900 w 1654175"/>
                <a:gd name="connsiteY12" fmla="*/ 74980 h 170230"/>
                <a:gd name="connsiteX13" fmla="*/ 695325 w 1654175"/>
                <a:gd name="connsiteY13" fmla="*/ 62280 h 170230"/>
                <a:gd name="connsiteX14" fmla="*/ 717550 w 1654175"/>
                <a:gd name="connsiteY14" fmla="*/ 55930 h 170230"/>
                <a:gd name="connsiteX15" fmla="*/ 746125 w 1654175"/>
                <a:gd name="connsiteY15" fmla="*/ 52755 h 170230"/>
                <a:gd name="connsiteX16" fmla="*/ 758825 w 1654175"/>
                <a:gd name="connsiteY16" fmla="*/ 49580 h 170230"/>
                <a:gd name="connsiteX17" fmla="*/ 781050 w 1654175"/>
                <a:gd name="connsiteY17" fmla="*/ 46405 h 170230"/>
                <a:gd name="connsiteX18" fmla="*/ 803275 w 1654175"/>
                <a:gd name="connsiteY18" fmla="*/ 40055 h 170230"/>
                <a:gd name="connsiteX19" fmla="*/ 841375 w 1654175"/>
                <a:gd name="connsiteY19" fmla="*/ 33705 h 170230"/>
                <a:gd name="connsiteX20" fmla="*/ 863600 w 1654175"/>
                <a:gd name="connsiteY20" fmla="*/ 27355 h 170230"/>
                <a:gd name="connsiteX21" fmla="*/ 920750 w 1654175"/>
                <a:gd name="connsiteY21" fmla="*/ 24180 h 170230"/>
                <a:gd name="connsiteX22" fmla="*/ 958850 w 1654175"/>
                <a:gd name="connsiteY22" fmla="*/ 21005 h 170230"/>
                <a:gd name="connsiteX23" fmla="*/ 987425 w 1654175"/>
                <a:gd name="connsiteY23" fmla="*/ 17830 h 170230"/>
                <a:gd name="connsiteX24" fmla="*/ 1069975 w 1654175"/>
                <a:gd name="connsiteY24" fmla="*/ 11480 h 170230"/>
                <a:gd name="connsiteX25" fmla="*/ 1117600 w 1654175"/>
                <a:gd name="connsiteY25" fmla="*/ 8305 h 170230"/>
                <a:gd name="connsiteX26" fmla="*/ 1282700 w 1654175"/>
                <a:gd name="connsiteY26" fmla="*/ 5130 h 170230"/>
                <a:gd name="connsiteX27" fmla="*/ 1473200 w 1654175"/>
                <a:gd name="connsiteY27" fmla="*/ 5130 h 170230"/>
                <a:gd name="connsiteX28" fmla="*/ 1549400 w 1654175"/>
                <a:gd name="connsiteY28" fmla="*/ 8305 h 170230"/>
                <a:gd name="connsiteX29" fmla="*/ 1654175 w 1654175"/>
                <a:gd name="connsiteY29" fmla="*/ 14655 h 170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54175" h="170230">
                  <a:moveTo>
                    <a:pt x="0" y="170230"/>
                  </a:moveTo>
                  <a:cubicBezTo>
                    <a:pt x="23283" y="169172"/>
                    <a:pt x="46777" y="170351"/>
                    <a:pt x="69850" y="167055"/>
                  </a:cubicBezTo>
                  <a:cubicBezTo>
                    <a:pt x="76878" y="166051"/>
                    <a:pt x="82712" y="161011"/>
                    <a:pt x="88900" y="157530"/>
                  </a:cubicBezTo>
                  <a:cubicBezTo>
                    <a:pt x="99657" y="151479"/>
                    <a:pt x="109496" y="143764"/>
                    <a:pt x="120650" y="138480"/>
                  </a:cubicBezTo>
                  <a:cubicBezTo>
                    <a:pt x="142404" y="128175"/>
                    <a:pt x="167872" y="126030"/>
                    <a:pt x="190500" y="119430"/>
                  </a:cubicBezTo>
                  <a:cubicBezTo>
                    <a:pt x="202392" y="115962"/>
                    <a:pt x="213374" y="109599"/>
                    <a:pt x="225425" y="106730"/>
                  </a:cubicBezTo>
                  <a:cubicBezTo>
                    <a:pt x="235772" y="104266"/>
                    <a:pt x="246609" y="104774"/>
                    <a:pt x="257175" y="103555"/>
                  </a:cubicBezTo>
                  <a:lnTo>
                    <a:pt x="307975" y="97205"/>
                  </a:lnTo>
                  <a:cubicBezTo>
                    <a:pt x="317490" y="96063"/>
                    <a:pt x="326977" y="94486"/>
                    <a:pt x="336550" y="94030"/>
                  </a:cubicBezTo>
                  <a:cubicBezTo>
                    <a:pt x="371451" y="92368"/>
                    <a:pt x="406400" y="91913"/>
                    <a:pt x="441325" y="90855"/>
                  </a:cubicBezTo>
                  <a:cubicBezTo>
                    <a:pt x="450850" y="89797"/>
                    <a:pt x="460400" y="88947"/>
                    <a:pt x="469900" y="87680"/>
                  </a:cubicBezTo>
                  <a:cubicBezTo>
                    <a:pt x="476281" y="86829"/>
                    <a:pt x="482539" y="85088"/>
                    <a:pt x="488950" y="84505"/>
                  </a:cubicBezTo>
                  <a:cubicBezTo>
                    <a:pt x="598317" y="74563"/>
                    <a:pt x="478334" y="89498"/>
                    <a:pt x="596900" y="74980"/>
                  </a:cubicBezTo>
                  <a:lnTo>
                    <a:pt x="695325" y="62280"/>
                  </a:lnTo>
                  <a:cubicBezTo>
                    <a:pt x="702733" y="60163"/>
                    <a:pt x="709977" y="57350"/>
                    <a:pt x="717550" y="55930"/>
                  </a:cubicBezTo>
                  <a:cubicBezTo>
                    <a:pt x="726969" y="54164"/>
                    <a:pt x="736653" y="54212"/>
                    <a:pt x="746125" y="52755"/>
                  </a:cubicBezTo>
                  <a:cubicBezTo>
                    <a:pt x="750438" y="52091"/>
                    <a:pt x="754532" y="50361"/>
                    <a:pt x="758825" y="49580"/>
                  </a:cubicBezTo>
                  <a:cubicBezTo>
                    <a:pt x="766188" y="48241"/>
                    <a:pt x="773733" y="47973"/>
                    <a:pt x="781050" y="46405"/>
                  </a:cubicBezTo>
                  <a:cubicBezTo>
                    <a:pt x="788584" y="44791"/>
                    <a:pt x="795735" y="41642"/>
                    <a:pt x="803275" y="40055"/>
                  </a:cubicBezTo>
                  <a:cubicBezTo>
                    <a:pt x="815874" y="37403"/>
                    <a:pt x="828995" y="37242"/>
                    <a:pt x="841375" y="33705"/>
                  </a:cubicBezTo>
                  <a:cubicBezTo>
                    <a:pt x="848783" y="31588"/>
                    <a:pt x="855950" y="28273"/>
                    <a:pt x="863600" y="27355"/>
                  </a:cubicBezTo>
                  <a:cubicBezTo>
                    <a:pt x="882543" y="25082"/>
                    <a:pt x="901713" y="25449"/>
                    <a:pt x="920750" y="24180"/>
                  </a:cubicBezTo>
                  <a:cubicBezTo>
                    <a:pt x="933466" y="23332"/>
                    <a:pt x="946163" y="22213"/>
                    <a:pt x="958850" y="21005"/>
                  </a:cubicBezTo>
                  <a:cubicBezTo>
                    <a:pt x="968390" y="20096"/>
                    <a:pt x="977876" y="18648"/>
                    <a:pt x="987425" y="17830"/>
                  </a:cubicBezTo>
                  <a:lnTo>
                    <a:pt x="1069975" y="11480"/>
                  </a:lnTo>
                  <a:cubicBezTo>
                    <a:pt x="1085843" y="10319"/>
                    <a:pt x="1101697" y="8780"/>
                    <a:pt x="1117600" y="8305"/>
                  </a:cubicBezTo>
                  <a:cubicBezTo>
                    <a:pt x="1172619" y="6663"/>
                    <a:pt x="1227667" y="6188"/>
                    <a:pt x="1282700" y="5130"/>
                  </a:cubicBezTo>
                  <a:cubicBezTo>
                    <a:pt x="1363370" y="-3833"/>
                    <a:pt x="1310480" y="791"/>
                    <a:pt x="1473200" y="5130"/>
                  </a:cubicBezTo>
                  <a:cubicBezTo>
                    <a:pt x="1498613" y="5808"/>
                    <a:pt x="1524000" y="7247"/>
                    <a:pt x="1549400" y="8305"/>
                  </a:cubicBezTo>
                  <a:cubicBezTo>
                    <a:pt x="1602770" y="20165"/>
                    <a:pt x="1568218" y="14655"/>
                    <a:pt x="1654175" y="1465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BA0587D-D028-A75F-E955-6A783FB1B14D}"/>
                </a:ext>
              </a:extLst>
            </p:cNvPr>
            <p:cNvSpPr/>
            <p:nvPr/>
          </p:nvSpPr>
          <p:spPr>
            <a:xfrm>
              <a:off x="9302750" y="3364383"/>
              <a:ext cx="949325" cy="78316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/>
                <a:t>SWITCH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48AF6BA-CF9B-46C0-79B7-0E2FC6A8BD16}"/>
                </a:ext>
              </a:extLst>
            </p:cNvPr>
            <p:cNvCxnSpPr>
              <a:stCxn id="36" idx="3"/>
            </p:cNvCxnSpPr>
            <p:nvPr/>
          </p:nvCxnSpPr>
          <p:spPr>
            <a:xfrm flipV="1">
              <a:off x="10252075" y="3750677"/>
              <a:ext cx="695325" cy="529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1FDB4B0-98A1-F097-9269-EED5ACCE8335}"/>
                </a:ext>
              </a:extLst>
            </p:cNvPr>
            <p:cNvSpPr/>
            <p:nvPr/>
          </p:nvSpPr>
          <p:spPr>
            <a:xfrm>
              <a:off x="10906125" y="3364383"/>
              <a:ext cx="898525" cy="78316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HR SPEC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3F234E3-4C54-6745-526B-83149EEB5717}"/>
                </a:ext>
              </a:extLst>
            </p:cNvPr>
            <p:cNvSpPr/>
            <p:nvPr/>
          </p:nvSpPr>
          <p:spPr>
            <a:xfrm>
              <a:off x="10910887" y="4619833"/>
              <a:ext cx="898525" cy="78316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LR SPEC</a:t>
              </a: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520BD7A-A0C6-5A67-4384-D63FDEA03872}"/>
                </a:ext>
              </a:extLst>
            </p:cNvPr>
            <p:cNvSpPr/>
            <p:nvPr/>
          </p:nvSpPr>
          <p:spPr>
            <a:xfrm>
              <a:off x="7655719" y="4179302"/>
              <a:ext cx="3243262" cy="1155474"/>
            </a:xfrm>
            <a:custGeom>
              <a:avLst/>
              <a:gdLst>
                <a:gd name="connsiteX0" fmla="*/ 0 w 3243262"/>
                <a:gd name="connsiteY0" fmla="*/ 0 h 1155474"/>
                <a:gd name="connsiteX1" fmla="*/ 304800 w 3243262"/>
                <a:gd name="connsiteY1" fmla="*/ 371475 h 1155474"/>
                <a:gd name="connsiteX2" fmla="*/ 964406 w 3243262"/>
                <a:gd name="connsiteY2" fmla="*/ 671513 h 1155474"/>
                <a:gd name="connsiteX3" fmla="*/ 2355056 w 3243262"/>
                <a:gd name="connsiteY3" fmla="*/ 1092994 h 1155474"/>
                <a:gd name="connsiteX4" fmla="*/ 3243262 w 3243262"/>
                <a:gd name="connsiteY4" fmla="*/ 1145381 h 115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3262" h="1155474">
                  <a:moveTo>
                    <a:pt x="0" y="0"/>
                  </a:moveTo>
                  <a:cubicBezTo>
                    <a:pt x="72033" y="129778"/>
                    <a:pt x="144066" y="259556"/>
                    <a:pt x="304800" y="371475"/>
                  </a:cubicBezTo>
                  <a:cubicBezTo>
                    <a:pt x="465534" y="483394"/>
                    <a:pt x="622697" y="551260"/>
                    <a:pt x="964406" y="671513"/>
                  </a:cubicBezTo>
                  <a:cubicBezTo>
                    <a:pt x="1306115" y="791766"/>
                    <a:pt x="1975247" y="1014016"/>
                    <a:pt x="2355056" y="1092994"/>
                  </a:cubicBezTo>
                  <a:cubicBezTo>
                    <a:pt x="2734865" y="1171972"/>
                    <a:pt x="2989063" y="1158676"/>
                    <a:pt x="3243262" y="1145381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8E7F8F7-E13B-54D8-8902-DFA56C9D4A01}"/>
                </a:ext>
              </a:extLst>
            </p:cNvPr>
            <p:cNvSpPr/>
            <p:nvPr/>
          </p:nvSpPr>
          <p:spPr>
            <a:xfrm>
              <a:off x="7541419" y="3988802"/>
              <a:ext cx="3362325" cy="1306940"/>
            </a:xfrm>
            <a:custGeom>
              <a:avLst/>
              <a:gdLst>
                <a:gd name="connsiteX0" fmla="*/ 0 w 3362325"/>
                <a:gd name="connsiteY0" fmla="*/ 0 h 1306940"/>
                <a:gd name="connsiteX1" fmla="*/ 540544 w 3362325"/>
                <a:gd name="connsiteY1" fmla="*/ 550069 h 1306940"/>
                <a:gd name="connsiteX2" fmla="*/ 1850231 w 3362325"/>
                <a:gd name="connsiteY2" fmla="*/ 1045369 h 1306940"/>
                <a:gd name="connsiteX3" fmla="*/ 3040856 w 3362325"/>
                <a:gd name="connsiteY3" fmla="*/ 1276350 h 1306940"/>
                <a:gd name="connsiteX4" fmla="*/ 3362325 w 3362325"/>
                <a:gd name="connsiteY4" fmla="*/ 1297781 h 1306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325" h="1306940">
                  <a:moveTo>
                    <a:pt x="0" y="0"/>
                  </a:moveTo>
                  <a:cubicBezTo>
                    <a:pt x="116086" y="187920"/>
                    <a:pt x="232172" y="375841"/>
                    <a:pt x="540544" y="550069"/>
                  </a:cubicBezTo>
                  <a:cubicBezTo>
                    <a:pt x="848916" y="724297"/>
                    <a:pt x="1433512" y="924322"/>
                    <a:pt x="1850231" y="1045369"/>
                  </a:cubicBezTo>
                  <a:cubicBezTo>
                    <a:pt x="2266950" y="1166416"/>
                    <a:pt x="2788840" y="1234281"/>
                    <a:pt x="3040856" y="1276350"/>
                  </a:cubicBezTo>
                  <a:cubicBezTo>
                    <a:pt x="3292872" y="1318419"/>
                    <a:pt x="3327598" y="1308100"/>
                    <a:pt x="3362325" y="1297781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0FA538C-C4D6-24A8-3299-02CB5E1E29F6}"/>
                </a:ext>
              </a:extLst>
            </p:cNvPr>
            <p:cNvSpPr/>
            <p:nvPr/>
          </p:nvSpPr>
          <p:spPr>
            <a:xfrm>
              <a:off x="7748588" y="4005471"/>
              <a:ext cx="3157537" cy="1228725"/>
            </a:xfrm>
            <a:custGeom>
              <a:avLst/>
              <a:gdLst>
                <a:gd name="connsiteX0" fmla="*/ 0 w 3157537"/>
                <a:gd name="connsiteY0" fmla="*/ 0 h 1228725"/>
                <a:gd name="connsiteX1" fmla="*/ 759618 w 3157537"/>
                <a:gd name="connsiteY1" fmla="*/ 657225 h 1228725"/>
                <a:gd name="connsiteX2" fmla="*/ 2328862 w 3157537"/>
                <a:gd name="connsiteY2" fmla="*/ 1104900 h 1228725"/>
                <a:gd name="connsiteX3" fmla="*/ 3157537 w 3157537"/>
                <a:gd name="connsiteY3" fmla="*/ 1228725 h 122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7537" h="1228725">
                  <a:moveTo>
                    <a:pt x="0" y="0"/>
                  </a:moveTo>
                  <a:cubicBezTo>
                    <a:pt x="185737" y="236537"/>
                    <a:pt x="371475" y="473075"/>
                    <a:pt x="759618" y="657225"/>
                  </a:cubicBezTo>
                  <a:cubicBezTo>
                    <a:pt x="1147761" y="841375"/>
                    <a:pt x="1929209" y="1009650"/>
                    <a:pt x="2328862" y="1104900"/>
                  </a:cubicBezTo>
                  <a:cubicBezTo>
                    <a:pt x="2728515" y="1200150"/>
                    <a:pt x="2943026" y="1214437"/>
                    <a:pt x="3157537" y="1228725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787F1AC-FB25-6693-CFA9-9F2AB50682EC}"/>
                </a:ext>
              </a:extLst>
            </p:cNvPr>
            <p:cNvSpPr/>
            <p:nvPr/>
          </p:nvSpPr>
          <p:spPr>
            <a:xfrm>
              <a:off x="7660481" y="3812590"/>
              <a:ext cx="3238500" cy="1357312"/>
            </a:xfrm>
            <a:custGeom>
              <a:avLst/>
              <a:gdLst>
                <a:gd name="connsiteX0" fmla="*/ 0 w 3238500"/>
                <a:gd name="connsiteY0" fmla="*/ 0 h 1357312"/>
                <a:gd name="connsiteX1" fmla="*/ 921544 w 3238500"/>
                <a:gd name="connsiteY1" fmla="*/ 807243 h 1357312"/>
                <a:gd name="connsiteX2" fmla="*/ 2583657 w 3238500"/>
                <a:gd name="connsiteY2" fmla="*/ 1250156 h 1357312"/>
                <a:gd name="connsiteX3" fmla="*/ 3238500 w 3238500"/>
                <a:gd name="connsiteY3" fmla="*/ 1357312 h 135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0" h="1357312">
                  <a:moveTo>
                    <a:pt x="0" y="0"/>
                  </a:moveTo>
                  <a:cubicBezTo>
                    <a:pt x="245467" y="299442"/>
                    <a:pt x="490935" y="598884"/>
                    <a:pt x="921544" y="807243"/>
                  </a:cubicBezTo>
                  <a:cubicBezTo>
                    <a:pt x="1352153" y="1015602"/>
                    <a:pt x="2197498" y="1158478"/>
                    <a:pt x="2583657" y="1250156"/>
                  </a:cubicBezTo>
                  <a:cubicBezTo>
                    <a:pt x="2969816" y="1341834"/>
                    <a:pt x="3104158" y="1349573"/>
                    <a:pt x="3238500" y="1357312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64D3E17-02D6-CEBE-A181-6FAD4F831F6A}"/>
                </a:ext>
              </a:extLst>
            </p:cNvPr>
            <p:cNvSpPr/>
            <p:nvPr/>
          </p:nvSpPr>
          <p:spPr>
            <a:xfrm>
              <a:off x="7943850" y="4012615"/>
              <a:ext cx="2955131" cy="1090639"/>
            </a:xfrm>
            <a:custGeom>
              <a:avLst/>
              <a:gdLst>
                <a:gd name="connsiteX0" fmla="*/ 0 w 2955131"/>
                <a:gd name="connsiteY0" fmla="*/ 0 h 1090639"/>
                <a:gd name="connsiteX1" fmla="*/ 642938 w 2955131"/>
                <a:gd name="connsiteY1" fmla="*/ 535781 h 1090639"/>
                <a:gd name="connsiteX2" fmla="*/ 1657350 w 2955131"/>
                <a:gd name="connsiteY2" fmla="*/ 845343 h 1090639"/>
                <a:gd name="connsiteX3" fmla="*/ 2609850 w 2955131"/>
                <a:gd name="connsiteY3" fmla="*/ 1050131 h 1090639"/>
                <a:gd name="connsiteX4" fmla="*/ 2955131 w 2955131"/>
                <a:gd name="connsiteY4" fmla="*/ 1090612 h 1090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131" h="1090639">
                  <a:moveTo>
                    <a:pt x="0" y="0"/>
                  </a:moveTo>
                  <a:cubicBezTo>
                    <a:pt x="183356" y="197445"/>
                    <a:pt x="366713" y="394891"/>
                    <a:pt x="642938" y="535781"/>
                  </a:cubicBezTo>
                  <a:cubicBezTo>
                    <a:pt x="919163" y="676671"/>
                    <a:pt x="1329531" y="759618"/>
                    <a:pt x="1657350" y="845343"/>
                  </a:cubicBezTo>
                  <a:cubicBezTo>
                    <a:pt x="1985169" y="931068"/>
                    <a:pt x="2393553" y="1009253"/>
                    <a:pt x="2609850" y="1050131"/>
                  </a:cubicBezTo>
                  <a:cubicBezTo>
                    <a:pt x="2826147" y="1091009"/>
                    <a:pt x="2890639" y="1090810"/>
                    <a:pt x="2955131" y="1090612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43D0F3D-E562-4CE5-E50D-14A7B9561107}"/>
                </a:ext>
              </a:extLst>
            </p:cNvPr>
            <p:cNvSpPr/>
            <p:nvPr/>
          </p:nvSpPr>
          <p:spPr>
            <a:xfrm>
              <a:off x="7836694" y="3822115"/>
              <a:ext cx="3074194" cy="1226971"/>
            </a:xfrm>
            <a:custGeom>
              <a:avLst/>
              <a:gdLst>
                <a:gd name="connsiteX0" fmla="*/ 0 w 3074194"/>
                <a:gd name="connsiteY0" fmla="*/ 0 h 1226971"/>
                <a:gd name="connsiteX1" fmla="*/ 585787 w 3074194"/>
                <a:gd name="connsiteY1" fmla="*/ 523875 h 1226971"/>
                <a:gd name="connsiteX2" fmla="*/ 1447800 w 3074194"/>
                <a:gd name="connsiteY2" fmla="*/ 890587 h 1226971"/>
                <a:gd name="connsiteX3" fmla="*/ 2714625 w 3074194"/>
                <a:gd name="connsiteY3" fmla="*/ 1173956 h 1226971"/>
                <a:gd name="connsiteX4" fmla="*/ 3074194 w 3074194"/>
                <a:gd name="connsiteY4" fmla="*/ 1226343 h 1226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4194" h="1226971">
                  <a:moveTo>
                    <a:pt x="0" y="0"/>
                  </a:moveTo>
                  <a:cubicBezTo>
                    <a:pt x="172243" y="187722"/>
                    <a:pt x="344487" y="375444"/>
                    <a:pt x="585787" y="523875"/>
                  </a:cubicBezTo>
                  <a:cubicBezTo>
                    <a:pt x="827087" y="672306"/>
                    <a:pt x="1092994" y="782240"/>
                    <a:pt x="1447800" y="890587"/>
                  </a:cubicBezTo>
                  <a:cubicBezTo>
                    <a:pt x="1802606" y="998934"/>
                    <a:pt x="2443559" y="1117997"/>
                    <a:pt x="2714625" y="1173956"/>
                  </a:cubicBezTo>
                  <a:cubicBezTo>
                    <a:pt x="2985691" y="1229915"/>
                    <a:pt x="3029942" y="1228129"/>
                    <a:pt x="3074194" y="1226343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0A45C98-06DA-89DC-7FAF-F182165A27D4}"/>
                </a:ext>
              </a:extLst>
            </p:cNvPr>
            <p:cNvSpPr/>
            <p:nvPr/>
          </p:nvSpPr>
          <p:spPr>
            <a:xfrm>
              <a:off x="7760494" y="3650665"/>
              <a:ext cx="3148012" cy="1348994"/>
            </a:xfrm>
            <a:custGeom>
              <a:avLst/>
              <a:gdLst>
                <a:gd name="connsiteX0" fmla="*/ 0 w 3148012"/>
                <a:gd name="connsiteY0" fmla="*/ 0 h 1348994"/>
                <a:gd name="connsiteX1" fmla="*/ 721519 w 3148012"/>
                <a:gd name="connsiteY1" fmla="*/ 669131 h 1348994"/>
                <a:gd name="connsiteX2" fmla="*/ 1766887 w 3148012"/>
                <a:gd name="connsiteY2" fmla="*/ 1073943 h 1348994"/>
                <a:gd name="connsiteX3" fmla="*/ 2902744 w 3148012"/>
                <a:gd name="connsiteY3" fmla="*/ 1319212 h 1348994"/>
                <a:gd name="connsiteX4" fmla="*/ 3148012 w 3148012"/>
                <a:gd name="connsiteY4" fmla="*/ 1335881 h 1348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8012" h="1348994">
                  <a:moveTo>
                    <a:pt x="0" y="0"/>
                  </a:moveTo>
                  <a:cubicBezTo>
                    <a:pt x="213519" y="245070"/>
                    <a:pt x="427038" y="490141"/>
                    <a:pt x="721519" y="669131"/>
                  </a:cubicBezTo>
                  <a:cubicBezTo>
                    <a:pt x="1016000" y="848121"/>
                    <a:pt x="1403350" y="965596"/>
                    <a:pt x="1766887" y="1073943"/>
                  </a:cubicBezTo>
                  <a:cubicBezTo>
                    <a:pt x="2130424" y="1182290"/>
                    <a:pt x="2672557" y="1275556"/>
                    <a:pt x="2902744" y="1319212"/>
                  </a:cubicBezTo>
                  <a:cubicBezTo>
                    <a:pt x="3132931" y="1362868"/>
                    <a:pt x="3140471" y="1349374"/>
                    <a:pt x="3148012" y="1335881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2FF7056-9F2E-7E26-FFDC-3E5899CF1B2A}"/>
                </a:ext>
              </a:extLst>
            </p:cNvPr>
            <p:cNvSpPr/>
            <p:nvPr/>
          </p:nvSpPr>
          <p:spPr>
            <a:xfrm>
              <a:off x="8162925" y="4012615"/>
              <a:ext cx="2738438" cy="938212"/>
            </a:xfrm>
            <a:custGeom>
              <a:avLst/>
              <a:gdLst>
                <a:gd name="connsiteX0" fmla="*/ 0 w 2738438"/>
                <a:gd name="connsiteY0" fmla="*/ 0 h 938212"/>
                <a:gd name="connsiteX1" fmla="*/ 909638 w 2738438"/>
                <a:gd name="connsiteY1" fmla="*/ 497681 h 938212"/>
                <a:gd name="connsiteX2" fmla="*/ 1828800 w 2738438"/>
                <a:gd name="connsiteY2" fmla="*/ 752475 h 938212"/>
                <a:gd name="connsiteX3" fmla="*/ 2488406 w 2738438"/>
                <a:gd name="connsiteY3" fmla="*/ 900112 h 938212"/>
                <a:gd name="connsiteX4" fmla="*/ 2738438 w 2738438"/>
                <a:gd name="connsiteY4" fmla="*/ 938212 h 93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8438" h="938212">
                  <a:moveTo>
                    <a:pt x="0" y="0"/>
                  </a:moveTo>
                  <a:cubicBezTo>
                    <a:pt x="302419" y="186134"/>
                    <a:pt x="604838" y="372269"/>
                    <a:pt x="909638" y="497681"/>
                  </a:cubicBezTo>
                  <a:cubicBezTo>
                    <a:pt x="1214438" y="623093"/>
                    <a:pt x="1565672" y="685403"/>
                    <a:pt x="1828800" y="752475"/>
                  </a:cubicBezTo>
                  <a:cubicBezTo>
                    <a:pt x="2091928" y="819547"/>
                    <a:pt x="2336800" y="869156"/>
                    <a:pt x="2488406" y="900112"/>
                  </a:cubicBezTo>
                  <a:cubicBezTo>
                    <a:pt x="2640012" y="931068"/>
                    <a:pt x="2689225" y="934640"/>
                    <a:pt x="2738438" y="938212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712A2D0-9C35-53E7-21C4-8AF81FF701DF}"/>
                </a:ext>
              </a:extLst>
            </p:cNvPr>
            <p:cNvSpPr/>
            <p:nvPr/>
          </p:nvSpPr>
          <p:spPr>
            <a:xfrm>
              <a:off x="8058150" y="3822115"/>
              <a:ext cx="2843213" cy="1062451"/>
            </a:xfrm>
            <a:custGeom>
              <a:avLst/>
              <a:gdLst>
                <a:gd name="connsiteX0" fmla="*/ 0 w 2843213"/>
                <a:gd name="connsiteY0" fmla="*/ 0 h 1062451"/>
                <a:gd name="connsiteX1" fmla="*/ 776288 w 2843213"/>
                <a:gd name="connsiteY1" fmla="*/ 483393 h 1062451"/>
                <a:gd name="connsiteX2" fmla="*/ 1788319 w 2843213"/>
                <a:gd name="connsiteY2" fmla="*/ 833437 h 1062451"/>
                <a:gd name="connsiteX3" fmla="*/ 2595563 w 2843213"/>
                <a:gd name="connsiteY3" fmla="*/ 1026318 h 1062451"/>
                <a:gd name="connsiteX4" fmla="*/ 2843213 w 2843213"/>
                <a:gd name="connsiteY4" fmla="*/ 1062037 h 1062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3213" h="1062451">
                  <a:moveTo>
                    <a:pt x="0" y="0"/>
                  </a:moveTo>
                  <a:cubicBezTo>
                    <a:pt x="239117" y="172243"/>
                    <a:pt x="478235" y="344487"/>
                    <a:pt x="776288" y="483393"/>
                  </a:cubicBezTo>
                  <a:cubicBezTo>
                    <a:pt x="1074341" y="622299"/>
                    <a:pt x="1485107" y="742950"/>
                    <a:pt x="1788319" y="833437"/>
                  </a:cubicBezTo>
                  <a:cubicBezTo>
                    <a:pt x="2091532" y="923925"/>
                    <a:pt x="2419747" y="988218"/>
                    <a:pt x="2595563" y="1026318"/>
                  </a:cubicBezTo>
                  <a:cubicBezTo>
                    <a:pt x="2771379" y="1064418"/>
                    <a:pt x="2807296" y="1063227"/>
                    <a:pt x="2843213" y="1062037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4C6DB25-FE4C-07F9-3AA9-41B854736137}"/>
                </a:ext>
              </a:extLst>
            </p:cNvPr>
            <p:cNvSpPr/>
            <p:nvPr/>
          </p:nvSpPr>
          <p:spPr>
            <a:xfrm>
              <a:off x="7946231" y="3636377"/>
              <a:ext cx="2955132" cy="1198625"/>
            </a:xfrm>
            <a:custGeom>
              <a:avLst/>
              <a:gdLst>
                <a:gd name="connsiteX0" fmla="*/ 0 w 2955132"/>
                <a:gd name="connsiteY0" fmla="*/ 0 h 1198625"/>
                <a:gd name="connsiteX1" fmla="*/ 1169194 w 2955132"/>
                <a:gd name="connsiteY1" fmla="*/ 731044 h 1198625"/>
                <a:gd name="connsiteX2" fmla="*/ 2643188 w 2955132"/>
                <a:gd name="connsiteY2" fmla="*/ 1143000 h 1198625"/>
                <a:gd name="connsiteX3" fmla="*/ 2955132 w 2955132"/>
                <a:gd name="connsiteY3" fmla="*/ 1183481 h 119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5132" h="1198625">
                  <a:moveTo>
                    <a:pt x="0" y="0"/>
                  </a:moveTo>
                  <a:cubicBezTo>
                    <a:pt x="364331" y="270272"/>
                    <a:pt x="728663" y="540544"/>
                    <a:pt x="1169194" y="731044"/>
                  </a:cubicBezTo>
                  <a:cubicBezTo>
                    <a:pt x="1609725" y="921544"/>
                    <a:pt x="2345532" y="1067594"/>
                    <a:pt x="2643188" y="1143000"/>
                  </a:cubicBezTo>
                  <a:cubicBezTo>
                    <a:pt x="2940844" y="1218406"/>
                    <a:pt x="2947988" y="1200943"/>
                    <a:pt x="2955132" y="1183481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23124C3-145F-2C8C-4486-21567E119545}"/>
                </a:ext>
              </a:extLst>
            </p:cNvPr>
            <p:cNvSpPr/>
            <p:nvPr/>
          </p:nvSpPr>
          <p:spPr>
            <a:xfrm>
              <a:off x="7858125" y="3467308"/>
              <a:ext cx="3038475" cy="1282118"/>
            </a:xfrm>
            <a:custGeom>
              <a:avLst/>
              <a:gdLst>
                <a:gd name="connsiteX0" fmla="*/ 0 w 3038475"/>
                <a:gd name="connsiteY0" fmla="*/ 0 h 1282118"/>
                <a:gd name="connsiteX1" fmla="*/ 1071563 w 3038475"/>
                <a:gd name="connsiteY1" fmla="*/ 752475 h 1282118"/>
                <a:gd name="connsiteX2" fmla="*/ 2288381 w 3038475"/>
                <a:gd name="connsiteY2" fmla="*/ 1145382 h 1282118"/>
                <a:gd name="connsiteX3" fmla="*/ 2890838 w 3038475"/>
                <a:gd name="connsiteY3" fmla="*/ 1266825 h 1282118"/>
                <a:gd name="connsiteX4" fmla="*/ 3038475 w 3038475"/>
                <a:gd name="connsiteY4" fmla="*/ 1276350 h 128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8475" h="1282118">
                  <a:moveTo>
                    <a:pt x="0" y="0"/>
                  </a:moveTo>
                  <a:cubicBezTo>
                    <a:pt x="345083" y="280789"/>
                    <a:pt x="690166" y="561578"/>
                    <a:pt x="1071563" y="752475"/>
                  </a:cubicBezTo>
                  <a:cubicBezTo>
                    <a:pt x="1452960" y="943372"/>
                    <a:pt x="1985169" y="1059657"/>
                    <a:pt x="2288381" y="1145382"/>
                  </a:cubicBezTo>
                  <a:cubicBezTo>
                    <a:pt x="2591593" y="1231107"/>
                    <a:pt x="2765822" y="1244997"/>
                    <a:pt x="2890838" y="1266825"/>
                  </a:cubicBezTo>
                  <a:cubicBezTo>
                    <a:pt x="3015854" y="1288653"/>
                    <a:pt x="3027164" y="1282501"/>
                    <a:pt x="3038475" y="1276350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796432F1-3B57-254C-5606-9A3B062B074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1170"/>
          <a:stretch/>
        </p:blipFill>
        <p:spPr>
          <a:xfrm rot="16200000">
            <a:off x="8159873" y="4051266"/>
            <a:ext cx="1703112" cy="375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60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E703CD1-82A8-E418-1958-A944746D4D39}"/>
              </a:ext>
            </a:extLst>
          </p:cNvPr>
          <p:cNvSpPr txBox="1">
            <a:spLocks/>
          </p:cNvSpPr>
          <p:nvPr/>
        </p:nvSpPr>
        <p:spPr>
          <a:xfrm>
            <a:off x="528049" y="1575601"/>
            <a:ext cx="5479568" cy="673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en-GB" sz="2000" b="1" dirty="0"/>
              <a:t>Structural</a:t>
            </a:r>
            <a:r>
              <a:rPr lang="en-GB" sz="2000" dirty="0"/>
              <a:t> </a:t>
            </a:r>
            <a:r>
              <a:rPr lang="en-GB" sz="2000" b="1" dirty="0"/>
              <a:t>FEA</a:t>
            </a:r>
            <a:endParaRPr lang="en-GB" sz="10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E93C72-B73F-C4BC-AA19-F3241CD8DA36}"/>
              </a:ext>
            </a:extLst>
          </p:cNvPr>
          <p:cNvSpPr/>
          <p:nvPr/>
        </p:nvSpPr>
        <p:spPr>
          <a:xfrm>
            <a:off x="826817" y="1511246"/>
            <a:ext cx="5109295" cy="5018243"/>
          </a:xfrm>
          <a:prstGeom prst="rect">
            <a:avLst/>
          </a:prstGeom>
          <a:noFill/>
          <a:ln w="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7393C3C-9BAF-5DF2-6A28-EA269F4D5FD7}"/>
              </a:ext>
            </a:extLst>
          </p:cNvPr>
          <p:cNvSpPr txBox="1">
            <a:spLocks/>
          </p:cNvSpPr>
          <p:nvPr/>
        </p:nvSpPr>
        <p:spPr>
          <a:xfrm>
            <a:off x="6317661" y="1377528"/>
            <a:ext cx="5244658" cy="486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0" algn="ctr"/>
            <a:r>
              <a:rPr lang="en-GB" sz="1800" b="1" dirty="0"/>
              <a:t>Thermal</a:t>
            </a:r>
            <a:r>
              <a:rPr lang="en-GB" sz="1800" dirty="0"/>
              <a:t> </a:t>
            </a:r>
            <a:r>
              <a:rPr lang="en-GB" sz="1800" b="1" dirty="0"/>
              <a:t>steady state FEA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239151-0A16-0EDC-D15A-0EE9002F9948}"/>
              </a:ext>
            </a:extLst>
          </p:cNvPr>
          <p:cNvSpPr/>
          <p:nvPr/>
        </p:nvSpPr>
        <p:spPr>
          <a:xfrm>
            <a:off x="6229948" y="1488174"/>
            <a:ext cx="5408063" cy="5041316"/>
          </a:xfrm>
          <a:prstGeom prst="rect">
            <a:avLst/>
          </a:prstGeom>
          <a:noFill/>
          <a:ln w="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6D18F7-332B-189A-6D94-397C04F628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23"/>
          <a:stretch/>
        </p:blipFill>
        <p:spPr>
          <a:xfrm>
            <a:off x="930123" y="2213649"/>
            <a:ext cx="2135595" cy="18343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359EDB-F523-154D-2427-FEFB94FC7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425" y="4486733"/>
            <a:ext cx="723563" cy="19768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C23A0F-1A6B-FAA2-43A6-0878D2C3D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003" y="1952699"/>
            <a:ext cx="2136814" cy="11817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3429E9-0864-3EBA-87E6-390BECBE28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7802" y="1980305"/>
            <a:ext cx="2514517" cy="12607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737D19-81A8-00A7-BA53-8317A56756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3004" y="3358347"/>
            <a:ext cx="2187140" cy="12218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08BB31-186D-A0E9-33CA-E33928CD91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2095" y="3442671"/>
            <a:ext cx="2187140" cy="12218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7D5DAF-C85D-2165-747A-5BE579C411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7081" y="5175810"/>
            <a:ext cx="1538813" cy="13296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EDE75D-F888-8B10-6ACE-39AF6142C3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31960" y="5180355"/>
            <a:ext cx="621336" cy="12831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D072E7-8132-002F-D63F-1CFDA09E3C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2081" y="2701393"/>
            <a:ext cx="2514164" cy="10512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DEF0F65-5BD0-2336-6A59-93BB01DF9F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35060" y="2026044"/>
            <a:ext cx="431980" cy="4271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2F5EBB1-C4F2-AF51-5537-3AD65647C5E2}"/>
              </a:ext>
            </a:extLst>
          </p:cNvPr>
          <p:cNvSpPr txBox="1"/>
          <p:nvPr/>
        </p:nvSpPr>
        <p:spPr>
          <a:xfrm>
            <a:off x="852960" y="4425894"/>
            <a:ext cx="2652712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Simulation Inputs: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/>
              <a:t>Gravity load in -Z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/>
              <a:t>Displacement restraint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50" dirty="0"/>
          </a:p>
          <a:p>
            <a:r>
              <a:rPr lang="en-GB" sz="1050" dirty="0"/>
              <a:t>Outputs: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/>
              <a:t>Displacement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50" dirty="0"/>
          </a:p>
          <a:p>
            <a:r>
              <a:rPr lang="en-GB" sz="1050" dirty="0"/>
              <a:t>Future steps: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/>
              <a:t>Include mass load of electronics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/>
              <a:t>Include parametric mass from</a:t>
            </a:r>
          </a:p>
          <a:p>
            <a:r>
              <a:rPr lang="en-GB" sz="1050" dirty="0"/>
              <a:t>number of positioners which defines module mass</a:t>
            </a:r>
          </a:p>
          <a:p>
            <a:endParaRPr lang="en-GB" sz="105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1F42858-4A9A-D939-FA47-D950944FDC56}"/>
              </a:ext>
            </a:extLst>
          </p:cNvPr>
          <p:cNvCxnSpPr>
            <a:cxnSpLocks/>
          </p:cNvCxnSpPr>
          <p:nvPr/>
        </p:nvCxnSpPr>
        <p:spPr>
          <a:xfrm>
            <a:off x="3354703" y="2403521"/>
            <a:ext cx="0" cy="943081"/>
          </a:xfrm>
          <a:prstGeom prst="straightConnector1">
            <a:avLst/>
          </a:prstGeom>
          <a:ln w="28575">
            <a:solidFill>
              <a:srgbClr val="E295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B5B2E70-8601-1E1B-ECE9-D624D22D0A43}"/>
              </a:ext>
            </a:extLst>
          </p:cNvPr>
          <p:cNvSpPr txBox="1"/>
          <p:nvPr/>
        </p:nvSpPr>
        <p:spPr>
          <a:xfrm>
            <a:off x="3000477" y="2157300"/>
            <a:ext cx="18823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Displacement restraint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9CA7A01-3082-143C-59E7-6CFB108D3085}"/>
              </a:ext>
            </a:extLst>
          </p:cNvPr>
          <p:cNvSpPr/>
          <p:nvPr/>
        </p:nvSpPr>
        <p:spPr>
          <a:xfrm>
            <a:off x="3232081" y="2735535"/>
            <a:ext cx="2514164" cy="1017077"/>
          </a:xfrm>
          <a:prstGeom prst="rect">
            <a:avLst/>
          </a:prstGeom>
          <a:solidFill>
            <a:schemeClr val="accent1">
              <a:alpha val="15000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AB4C77C-127B-7C7B-E86B-D933CDD37942}"/>
              </a:ext>
            </a:extLst>
          </p:cNvPr>
          <p:cNvCxnSpPr>
            <a:cxnSpLocks/>
          </p:cNvCxnSpPr>
          <p:nvPr/>
        </p:nvCxnSpPr>
        <p:spPr>
          <a:xfrm>
            <a:off x="4920524" y="2563077"/>
            <a:ext cx="0" cy="344915"/>
          </a:xfrm>
          <a:prstGeom prst="straightConnector1">
            <a:avLst/>
          </a:prstGeom>
          <a:ln w="28575">
            <a:solidFill>
              <a:srgbClr val="172C51">
                <a:alpha val="5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4F94ADD-2F0B-E1CE-E5C6-F1787A22A757}"/>
              </a:ext>
            </a:extLst>
          </p:cNvPr>
          <p:cNvSpPr txBox="1"/>
          <p:nvPr/>
        </p:nvSpPr>
        <p:spPr>
          <a:xfrm>
            <a:off x="4489925" y="2335925"/>
            <a:ext cx="10002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/>
              <a:t>Gravity load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D6AF89-AC5B-827A-C638-27EF0C60B0F9}"/>
              </a:ext>
            </a:extLst>
          </p:cNvPr>
          <p:cNvSpPr txBox="1"/>
          <p:nvPr/>
        </p:nvSpPr>
        <p:spPr>
          <a:xfrm>
            <a:off x="6281267" y="4827077"/>
            <a:ext cx="2652712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Simulation Inputs: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/>
              <a:t>Heat from motors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/>
              <a:t>Module and Frame conduction</a:t>
            </a:r>
          </a:p>
          <a:p>
            <a:endParaRPr lang="en-GB" sz="1050" dirty="0"/>
          </a:p>
          <a:p>
            <a:r>
              <a:rPr lang="en-GB" sz="1050" dirty="0"/>
              <a:t>Outputs: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/>
              <a:t>Steady state temperature</a:t>
            </a:r>
          </a:p>
          <a:p>
            <a:endParaRPr lang="en-GB" sz="1050" dirty="0"/>
          </a:p>
          <a:p>
            <a:r>
              <a:rPr lang="en-GB" sz="1050" dirty="0"/>
              <a:t>Future steps: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/>
              <a:t>PCB envelope and heat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/>
              <a:t>Air convection</a:t>
            </a:r>
          </a:p>
          <a:p>
            <a:endParaRPr lang="en-GB" sz="105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52D027B-77A8-E1C6-5DFD-3550C962D8E6}"/>
              </a:ext>
            </a:extLst>
          </p:cNvPr>
          <p:cNvCxnSpPr>
            <a:cxnSpLocks/>
          </p:cNvCxnSpPr>
          <p:nvPr/>
        </p:nvCxnSpPr>
        <p:spPr>
          <a:xfrm flipV="1">
            <a:off x="8172402" y="4538034"/>
            <a:ext cx="0" cy="156816"/>
          </a:xfrm>
          <a:prstGeom prst="straightConnector1">
            <a:avLst/>
          </a:prstGeom>
          <a:ln w="28575">
            <a:solidFill>
              <a:srgbClr val="172C51">
                <a:alpha val="5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31767E3-C4BF-BFCC-AC7A-959FF4CCE322}"/>
              </a:ext>
            </a:extLst>
          </p:cNvPr>
          <p:cNvSpPr txBox="1"/>
          <p:nvPr/>
        </p:nvSpPr>
        <p:spPr>
          <a:xfrm>
            <a:off x="7543115" y="4664505"/>
            <a:ext cx="12502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/>
              <a:t>Individual motors envelope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E52FC16-4E15-6FA1-C702-B52D090AB095}"/>
              </a:ext>
            </a:extLst>
          </p:cNvPr>
          <p:cNvCxnSpPr>
            <a:cxnSpLocks/>
          </p:cNvCxnSpPr>
          <p:nvPr/>
        </p:nvCxnSpPr>
        <p:spPr>
          <a:xfrm flipV="1">
            <a:off x="10897342" y="3201089"/>
            <a:ext cx="0" cy="238020"/>
          </a:xfrm>
          <a:prstGeom prst="straightConnector1">
            <a:avLst/>
          </a:prstGeom>
          <a:ln w="28575">
            <a:solidFill>
              <a:srgbClr val="172C51">
                <a:alpha val="5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C967BA9-916A-1CDF-9415-DCEE84D56042}"/>
              </a:ext>
            </a:extLst>
          </p:cNvPr>
          <p:cNvSpPr txBox="1"/>
          <p:nvPr/>
        </p:nvSpPr>
        <p:spPr>
          <a:xfrm>
            <a:off x="10312115" y="3408369"/>
            <a:ext cx="12502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/>
              <a:t>Individual Positioners Envelope 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8FAD0481-FB61-48C4-9946-35FAA3086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060" y="279493"/>
            <a:ext cx="9418318" cy="688852"/>
          </a:xfrm>
        </p:spPr>
        <p:txBody>
          <a:bodyPr>
            <a:normAutofit/>
          </a:bodyPr>
          <a:lstStyle/>
          <a:p>
            <a:r>
              <a:rPr lang="en-GB" sz="4000" dirty="0"/>
              <a:t>UKATC focal plane parametric design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6A6CC61-8B3E-6A2C-E6EE-653AD458F9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2775" y="131037"/>
            <a:ext cx="1400960" cy="77999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525F2DB-FD32-BF25-5C85-37E4E7C35C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0324" y="4522419"/>
            <a:ext cx="1777507" cy="191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05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2CA3CA1-857F-354D-EDE3-8C0621B1C0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445" b="10686"/>
          <a:stretch/>
        </p:blipFill>
        <p:spPr>
          <a:xfrm>
            <a:off x="0" y="-1"/>
            <a:ext cx="1219797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14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6DE4649-942D-8F88-7300-A1BCAD264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76" y="184839"/>
            <a:ext cx="3575418" cy="184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9C6626-5FAF-19EB-6AE8-D2D43BEC5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2615" y="416863"/>
            <a:ext cx="2478626" cy="13799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14AD51F-BA2D-CBEC-F251-EC7F22C6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538" y="2997842"/>
            <a:ext cx="4064923" cy="68885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6700" dirty="0"/>
              <a:t>Questions</a:t>
            </a:r>
            <a:endParaRPr lang="en-GB" dirty="0"/>
          </a:p>
        </p:txBody>
      </p:sp>
      <p:pic>
        <p:nvPicPr>
          <p:cNvPr id="10" name="Picture 9" descr="A blue square with white outline&#10;&#10;AI-generated content may be incorrect.">
            <a:extLst>
              <a:ext uri="{FF2B5EF4-FFF2-40B4-BE49-F238E27FC236}">
                <a16:creationId xmlns:a16="http://schemas.microsoft.com/office/drawing/2014/main" id="{45AA169B-3498-252B-76F8-FB2457A8E5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41" y="4701379"/>
            <a:ext cx="1960417" cy="1960417"/>
          </a:xfrm>
          <a:prstGeom prst="rect">
            <a:avLst/>
          </a:prstGeom>
        </p:spPr>
      </p:pic>
      <p:pic>
        <p:nvPicPr>
          <p:cNvPr id="3" name="Picture 2" descr="A qr code with black dots&#10;&#10;AI-generated content may be incorrect.">
            <a:extLst>
              <a:ext uri="{FF2B5EF4-FFF2-40B4-BE49-F238E27FC236}">
                <a16:creationId xmlns:a16="http://schemas.microsoft.com/office/drawing/2014/main" id="{42598BAD-68A6-3D77-C275-09F9629DF9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895" y="4170629"/>
            <a:ext cx="2658114" cy="26581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F4ADEE-83CC-DDA6-F6CA-2AC451FEDF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8086" y="5230630"/>
            <a:ext cx="1045806" cy="14311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49729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8FAD0481-FB61-48C4-9946-35FAA3086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0" y="243062"/>
            <a:ext cx="8532860" cy="688852"/>
          </a:xfrm>
        </p:spPr>
        <p:txBody>
          <a:bodyPr>
            <a:normAutofit/>
          </a:bodyPr>
          <a:lstStyle/>
          <a:p>
            <a:r>
              <a:rPr lang="en-GB" sz="4000" dirty="0"/>
              <a:t>UKATC MOS: past, present and future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B8C65A5-BC0E-B9E7-ABC9-63D6088266D4}"/>
              </a:ext>
            </a:extLst>
          </p:cNvPr>
          <p:cNvGrpSpPr/>
          <p:nvPr/>
        </p:nvGrpSpPr>
        <p:grpSpPr>
          <a:xfrm>
            <a:off x="673235" y="1234528"/>
            <a:ext cx="3136486" cy="2092036"/>
            <a:chOff x="5958597" y="1662546"/>
            <a:chExt cx="3136486" cy="2092036"/>
          </a:xfrm>
        </p:grpSpPr>
        <p:pic>
          <p:nvPicPr>
            <p:cNvPr id="5" name="Picture 4" descr="A person standing in a large blue and white building&#10;&#10;AI-generated content may be incorrect.">
              <a:extLst>
                <a:ext uri="{FF2B5EF4-FFF2-40B4-BE49-F238E27FC236}">
                  <a16:creationId xmlns:a16="http://schemas.microsoft.com/office/drawing/2014/main" id="{25A60552-281D-80C9-EEB1-83852648B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8597" y="1662546"/>
              <a:ext cx="3136486" cy="209203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3666C1-2BC8-35CA-5117-6FC2BE5C673D}"/>
                </a:ext>
              </a:extLst>
            </p:cNvPr>
            <p:cNvSpPr txBox="1"/>
            <p:nvPr/>
          </p:nvSpPr>
          <p:spPr>
            <a:xfrm>
              <a:off x="6021878" y="3369069"/>
              <a:ext cx="2116931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GMOS, Gemini (2001)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2DC86D0-06E8-7933-F204-7B53AB5E63AF}"/>
              </a:ext>
            </a:extLst>
          </p:cNvPr>
          <p:cNvGrpSpPr/>
          <p:nvPr/>
        </p:nvGrpSpPr>
        <p:grpSpPr>
          <a:xfrm>
            <a:off x="4128371" y="1234527"/>
            <a:ext cx="3832776" cy="2565743"/>
            <a:chOff x="4361835" y="1660186"/>
            <a:chExt cx="3832776" cy="2565743"/>
          </a:xfrm>
        </p:grpSpPr>
        <p:pic>
          <p:nvPicPr>
            <p:cNvPr id="36" name="Picture 35" descr="A circular object with many small objects&#10;&#10;AI-generated content may be incorrect.">
              <a:extLst>
                <a:ext uri="{FF2B5EF4-FFF2-40B4-BE49-F238E27FC236}">
                  <a16:creationId xmlns:a16="http://schemas.microsoft.com/office/drawing/2014/main" id="{D13FAEF0-0B94-B02A-275F-832722A99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1835" y="1660186"/>
              <a:ext cx="3832776" cy="25657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2BD9D96-A9C3-9EA4-DFD4-1AD52E9351E1}"/>
                </a:ext>
              </a:extLst>
            </p:cNvPr>
            <p:cNvSpPr txBox="1"/>
            <p:nvPr/>
          </p:nvSpPr>
          <p:spPr>
            <a:xfrm>
              <a:off x="4423298" y="3825532"/>
              <a:ext cx="2116931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KMOS, VLT (2012)</a:t>
              </a:r>
            </a:p>
          </p:txBody>
        </p:sp>
      </p:grpSp>
      <p:pic>
        <p:nvPicPr>
          <p:cNvPr id="40" name="Picture 39" descr="A large machine with many metal parts&#10;&#10;AI-generated content may be incorrect.">
            <a:extLst>
              <a:ext uri="{FF2B5EF4-FFF2-40B4-BE49-F238E27FC236}">
                <a16:creationId xmlns:a16="http://schemas.microsoft.com/office/drawing/2014/main" id="{B0F3AF7C-5C08-59EA-FF26-68B2CB527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 t="7187" r="32276" b="11300"/>
          <a:stretch/>
        </p:blipFill>
        <p:spPr>
          <a:xfrm>
            <a:off x="8373345" y="1160833"/>
            <a:ext cx="3145420" cy="292802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C82500C-8476-A54D-FE34-B3442204674C}"/>
              </a:ext>
            </a:extLst>
          </p:cNvPr>
          <p:cNvSpPr txBox="1"/>
          <p:nvPr/>
        </p:nvSpPr>
        <p:spPr>
          <a:xfrm>
            <a:off x="8421365" y="3695844"/>
            <a:ext cx="2116931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MOONS, VLT (2025)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DB6A1FC-4A45-83E4-C8E2-145FCF898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361" y="4210947"/>
            <a:ext cx="2416694" cy="21262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EEA48AF-53D3-499A-3BE3-2AFAA41FEB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4126" y="4210947"/>
            <a:ext cx="5851415" cy="18516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F94E522-000F-8503-03C9-1942D2727D33}"/>
              </a:ext>
            </a:extLst>
          </p:cNvPr>
          <p:cNvSpPr txBox="1"/>
          <p:nvPr/>
        </p:nvSpPr>
        <p:spPr>
          <a:xfrm>
            <a:off x="3131367" y="6146307"/>
            <a:ext cx="2116931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WST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7E4B625-82A5-B77A-8E64-ED45DE8C1FAA}"/>
              </a:ext>
            </a:extLst>
          </p:cNvPr>
          <p:cNvSpPr txBox="1"/>
          <p:nvPr/>
        </p:nvSpPr>
        <p:spPr>
          <a:xfrm>
            <a:off x="7757788" y="6389743"/>
            <a:ext cx="2116931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HRMOS, VLT</a:t>
            </a:r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9C421940-4A2D-C2AE-0FD9-8BFD4E711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08" y="116843"/>
            <a:ext cx="2004792" cy="103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316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A2298-5FCB-47EA-021E-A990CF225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speckled background&#10;&#10;AI-generated content may be incorrect.">
            <a:extLst>
              <a:ext uri="{FF2B5EF4-FFF2-40B4-BE49-F238E27FC236}">
                <a16:creationId xmlns:a16="http://schemas.microsoft.com/office/drawing/2014/main" id="{A63F3E78-08FA-E3DC-3963-41D7583C8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02"/>
          <a:stretch/>
        </p:blipFill>
        <p:spPr>
          <a:xfrm>
            <a:off x="661945" y="1011381"/>
            <a:ext cx="4709764" cy="4682834"/>
          </a:xfrm>
          <a:prstGeom prst="rect">
            <a:avLst/>
          </a:prstGeom>
        </p:spPr>
      </p:pic>
      <p:pic>
        <p:nvPicPr>
          <p:cNvPr id="5" name="Picture 4" descr="A blue and yellow speckled background&#10;&#10;AI-generated content may be incorrect.">
            <a:extLst>
              <a:ext uri="{FF2B5EF4-FFF2-40B4-BE49-F238E27FC236}">
                <a16:creationId xmlns:a16="http://schemas.microsoft.com/office/drawing/2014/main" id="{EB7EC6E1-30A3-02BD-E25F-40AD16D8E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8"/>
          <a:stretch/>
        </p:blipFill>
        <p:spPr>
          <a:xfrm>
            <a:off x="6982150" y="1011381"/>
            <a:ext cx="4635428" cy="4682834"/>
          </a:xfrm>
          <a:prstGeom prst="rect">
            <a:avLst/>
          </a:prstGeom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2D6DCFCA-C263-6ECD-AD5C-93CA9B6983A8}"/>
              </a:ext>
            </a:extLst>
          </p:cNvPr>
          <p:cNvSpPr/>
          <p:nvPr/>
        </p:nvSpPr>
        <p:spPr>
          <a:xfrm>
            <a:off x="5732481" y="2997254"/>
            <a:ext cx="854765" cy="97600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2E181D-B9CE-8C51-132C-254D5FA12B35}"/>
              </a:ext>
            </a:extLst>
          </p:cNvPr>
          <p:cNvSpPr txBox="1"/>
          <p:nvPr/>
        </p:nvSpPr>
        <p:spPr>
          <a:xfrm>
            <a:off x="3535680" y="5875020"/>
            <a:ext cx="4861560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/>
              <a:t>Slitless</a:t>
            </a:r>
            <a:r>
              <a:rPr lang="en-GB" sz="4000" dirty="0"/>
              <a:t> spectroscopy</a:t>
            </a:r>
          </a:p>
        </p:txBody>
      </p:sp>
    </p:spTree>
    <p:extLst>
      <p:ext uri="{BB962C8B-B14F-4D97-AF65-F5344CB8AC3E}">
        <p14:creationId xmlns:p14="http://schemas.microsoft.com/office/powerpoint/2010/main" val="3141778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EDCC9-5BE9-953E-6AF0-57FBD1338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speckled background&#10;&#10;AI-generated content may be incorrect.">
            <a:extLst>
              <a:ext uri="{FF2B5EF4-FFF2-40B4-BE49-F238E27FC236}">
                <a16:creationId xmlns:a16="http://schemas.microsoft.com/office/drawing/2014/main" id="{96055B73-9940-9F13-7991-2AE0E82E3E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02"/>
          <a:stretch/>
        </p:blipFill>
        <p:spPr>
          <a:xfrm>
            <a:off x="661945" y="1011381"/>
            <a:ext cx="4709764" cy="46828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90E7A3-103A-58C3-068B-A46E9C0EDA94}"/>
              </a:ext>
            </a:extLst>
          </p:cNvPr>
          <p:cNvSpPr/>
          <p:nvPr/>
        </p:nvSpPr>
        <p:spPr>
          <a:xfrm>
            <a:off x="771728" y="1108953"/>
            <a:ext cx="4516228" cy="4481209"/>
          </a:xfrm>
          <a:prstGeom prst="rect">
            <a:avLst/>
          </a:prstGeom>
          <a:solidFill>
            <a:srgbClr val="000000">
              <a:alpha val="7411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B5C9A3-A055-9D2D-C9CD-EC1A4BB3DF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9" r="596"/>
          <a:stretch/>
        </p:blipFill>
        <p:spPr>
          <a:xfrm>
            <a:off x="7016884" y="1063557"/>
            <a:ext cx="4549045" cy="45784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23ABAE-C204-CAAA-0A9E-8D145FDC2D73}"/>
              </a:ext>
            </a:extLst>
          </p:cNvPr>
          <p:cNvSpPr/>
          <p:nvPr/>
        </p:nvSpPr>
        <p:spPr>
          <a:xfrm>
            <a:off x="2962330" y="3262007"/>
            <a:ext cx="108994" cy="1757465"/>
          </a:xfrm>
          <a:prstGeom prst="rect">
            <a:avLst/>
          </a:prstGeom>
          <a:solidFill>
            <a:srgbClr val="FFFFFF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872066-4023-A1FA-64E2-CB90BA80CC63}"/>
              </a:ext>
            </a:extLst>
          </p:cNvPr>
          <p:cNvSpPr/>
          <p:nvPr/>
        </p:nvSpPr>
        <p:spPr>
          <a:xfrm>
            <a:off x="10927404" y="2989634"/>
            <a:ext cx="638526" cy="2600528"/>
          </a:xfrm>
          <a:prstGeom prst="rect">
            <a:avLst/>
          </a:prstGeom>
          <a:solidFill>
            <a:srgbClr val="209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934E6E-B8CA-6AEC-73D6-AD06F4388DB9}"/>
              </a:ext>
            </a:extLst>
          </p:cNvPr>
          <p:cNvSpPr/>
          <p:nvPr/>
        </p:nvSpPr>
        <p:spPr>
          <a:xfrm>
            <a:off x="7016883" y="1063557"/>
            <a:ext cx="4549047" cy="2198450"/>
          </a:xfrm>
          <a:prstGeom prst="rect">
            <a:avLst/>
          </a:prstGeom>
          <a:solidFill>
            <a:srgbClr val="209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5528E5-EA64-C7F5-935B-E194B64DAC76}"/>
              </a:ext>
            </a:extLst>
          </p:cNvPr>
          <p:cNvSpPr/>
          <p:nvPr/>
        </p:nvSpPr>
        <p:spPr>
          <a:xfrm>
            <a:off x="7024995" y="3041511"/>
            <a:ext cx="393967" cy="2548651"/>
          </a:xfrm>
          <a:prstGeom prst="rect">
            <a:avLst/>
          </a:prstGeom>
          <a:solidFill>
            <a:srgbClr val="209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C20DD5CB-B51E-904A-F409-2E58D8B14572}"/>
              </a:ext>
            </a:extLst>
          </p:cNvPr>
          <p:cNvSpPr/>
          <p:nvPr/>
        </p:nvSpPr>
        <p:spPr>
          <a:xfrm>
            <a:off x="5732481" y="2997254"/>
            <a:ext cx="854765" cy="97600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BD6044-F9F8-C4A9-973C-43FAC90A1E69}"/>
              </a:ext>
            </a:extLst>
          </p:cNvPr>
          <p:cNvSpPr txBox="1"/>
          <p:nvPr/>
        </p:nvSpPr>
        <p:spPr>
          <a:xfrm>
            <a:off x="3192780" y="5875020"/>
            <a:ext cx="5547360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Long-slit spectroscopy</a:t>
            </a:r>
          </a:p>
        </p:txBody>
      </p:sp>
    </p:spTree>
    <p:extLst>
      <p:ext uri="{BB962C8B-B14F-4D97-AF65-F5344CB8AC3E}">
        <p14:creationId xmlns:p14="http://schemas.microsoft.com/office/powerpoint/2010/main" val="1185988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0DDB3-256D-1199-9155-15C9694E1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speckled background&#10;&#10;AI-generated content may be incorrect.">
            <a:extLst>
              <a:ext uri="{FF2B5EF4-FFF2-40B4-BE49-F238E27FC236}">
                <a16:creationId xmlns:a16="http://schemas.microsoft.com/office/drawing/2014/main" id="{FD85748A-C267-C53C-9E57-678860A24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02"/>
          <a:stretch/>
        </p:blipFill>
        <p:spPr>
          <a:xfrm>
            <a:off x="661945" y="1011381"/>
            <a:ext cx="4709764" cy="46828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650C34-8E59-B21A-ED80-A5B6757F429E}"/>
              </a:ext>
            </a:extLst>
          </p:cNvPr>
          <p:cNvSpPr/>
          <p:nvPr/>
        </p:nvSpPr>
        <p:spPr>
          <a:xfrm>
            <a:off x="771728" y="1108953"/>
            <a:ext cx="4516228" cy="4481209"/>
          </a:xfrm>
          <a:prstGeom prst="rect">
            <a:avLst/>
          </a:prstGeom>
          <a:solidFill>
            <a:srgbClr val="000000">
              <a:alpha val="7411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6BDDFE-7410-F31D-3E33-930E30052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4" r="596"/>
          <a:stretch/>
        </p:blipFill>
        <p:spPr>
          <a:xfrm>
            <a:off x="7033797" y="1063557"/>
            <a:ext cx="4626423" cy="457848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89348BB-C94F-4A46-9A2D-184DB98CD55B}"/>
              </a:ext>
            </a:extLst>
          </p:cNvPr>
          <p:cNvSpPr/>
          <p:nvPr/>
        </p:nvSpPr>
        <p:spPr>
          <a:xfrm>
            <a:off x="2880684" y="4020767"/>
            <a:ext cx="298316" cy="311284"/>
          </a:xfrm>
          <a:prstGeom prst="ellipse">
            <a:avLst/>
          </a:prstGeom>
          <a:solidFill>
            <a:srgbClr val="FFFFFF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03D132-9C56-D3DA-400E-3E30CF472189}"/>
              </a:ext>
            </a:extLst>
          </p:cNvPr>
          <p:cNvSpPr/>
          <p:nvPr/>
        </p:nvSpPr>
        <p:spPr>
          <a:xfrm>
            <a:off x="7033798" y="1108953"/>
            <a:ext cx="4532132" cy="2986389"/>
          </a:xfrm>
          <a:prstGeom prst="rect">
            <a:avLst/>
          </a:prstGeom>
          <a:solidFill>
            <a:srgbClr val="209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6C6F9A-054D-317F-2C09-D3111EC5FBBC}"/>
              </a:ext>
            </a:extLst>
          </p:cNvPr>
          <p:cNvSpPr/>
          <p:nvPr/>
        </p:nvSpPr>
        <p:spPr>
          <a:xfrm>
            <a:off x="7033798" y="1063557"/>
            <a:ext cx="4626422" cy="4072647"/>
          </a:xfrm>
          <a:prstGeom prst="rect">
            <a:avLst/>
          </a:prstGeom>
          <a:solidFill>
            <a:srgbClr val="209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30C7827-2EC9-AFC1-6329-EC903FBB412F}"/>
              </a:ext>
            </a:extLst>
          </p:cNvPr>
          <p:cNvSpPr/>
          <p:nvPr/>
        </p:nvSpPr>
        <p:spPr>
          <a:xfrm>
            <a:off x="3164732" y="3346315"/>
            <a:ext cx="2678349" cy="843064"/>
          </a:xfrm>
          <a:custGeom>
            <a:avLst/>
            <a:gdLst>
              <a:gd name="connsiteX0" fmla="*/ 0 w 2678349"/>
              <a:gd name="connsiteY0" fmla="*/ 804153 h 843064"/>
              <a:gd name="connsiteX1" fmla="*/ 51881 w 2678349"/>
              <a:gd name="connsiteY1" fmla="*/ 823608 h 843064"/>
              <a:gd name="connsiteX2" fmla="*/ 265889 w 2678349"/>
              <a:gd name="connsiteY2" fmla="*/ 836579 h 843064"/>
              <a:gd name="connsiteX3" fmla="*/ 473413 w 2678349"/>
              <a:gd name="connsiteY3" fmla="*/ 843064 h 843064"/>
              <a:gd name="connsiteX4" fmla="*/ 622570 w 2678349"/>
              <a:gd name="connsiteY4" fmla="*/ 823608 h 843064"/>
              <a:gd name="connsiteX5" fmla="*/ 687421 w 2678349"/>
              <a:gd name="connsiteY5" fmla="*/ 771728 h 843064"/>
              <a:gd name="connsiteX6" fmla="*/ 719847 w 2678349"/>
              <a:gd name="connsiteY6" fmla="*/ 745787 h 843064"/>
              <a:gd name="connsiteX7" fmla="*/ 778213 w 2678349"/>
              <a:gd name="connsiteY7" fmla="*/ 667966 h 843064"/>
              <a:gd name="connsiteX8" fmla="*/ 797668 w 2678349"/>
              <a:gd name="connsiteY8" fmla="*/ 635540 h 843064"/>
              <a:gd name="connsiteX9" fmla="*/ 810638 w 2678349"/>
              <a:gd name="connsiteY9" fmla="*/ 603115 h 843064"/>
              <a:gd name="connsiteX10" fmla="*/ 849549 w 2678349"/>
              <a:gd name="connsiteY10" fmla="*/ 525294 h 843064"/>
              <a:gd name="connsiteX11" fmla="*/ 901430 w 2678349"/>
              <a:gd name="connsiteY11" fmla="*/ 434502 h 843064"/>
              <a:gd name="connsiteX12" fmla="*/ 1005191 w 2678349"/>
              <a:gd name="connsiteY12" fmla="*/ 272374 h 843064"/>
              <a:gd name="connsiteX13" fmla="*/ 1095983 w 2678349"/>
              <a:gd name="connsiteY13" fmla="*/ 175098 h 843064"/>
              <a:gd name="connsiteX14" fmla="*/ 1154349 w 2678349"/>
              <a:gd name="connsiteY14" fmla="*/ 123217 h 843064"/>
              <a:gd name="connsiteX15" fmla="*/ 1173804 w 2678349"/>
              <a:gd name="connsiteY15" fmla="*/ 116732 h 843064"/>
              <a:gd name="connsiteX16" fmla="*/ 1245140 w 2678349"/>
              <a:gd name="connsiteY16" fmla="*/ 77821 h 843064"/>
              <a:gd name="connsiteX17" fmla="*/ 1277566 w 2678349"/>
              <a:gd name="connsiteY17" fmla="*/ 58366 h 843064"/>
              <a:gd name="connsiteX18" fmla="*/ 1342417 w 2678349"/>
              <a:gd name="connsiteY18" fmla="*/ 45396 h 843064"/>
              <a:gd name="connsiteX19" fmla="*/ 1400783 w 2678349"/>
              <a:gd name="connsiteY19" fmla="*/ 32425 h 843064"/>
              <a:gd name="connsiteX20" fmla="*/ 1452664 w 2678349"/>
              <a:gd name="connsiteY20" fmla="*/ 19455 h 843064"/>
              <a:gd name="connsiteX21" fmla="*/ 1524000 w 2678349"/>
              <a:gd name="connsiteY21" fmla="*/ 12970 h 843064"/>
              <a:gd name="connsiteX22" fmla="*/ 1562911 w 2678349"/>
              <a:gd name="connsiteY22" fmla="*/ 6485 h 843064"/>
              <a:gd name="connsiteX23" fmla="*/ 1750979 w 2678349"/>
              <a:gd name="connsiteY23" fmla="*/ 0 h 843064"/>
              <a:gd name="connsiteX24" fmla="*/ 2678349 w 2678349"/>
              <a:gd name="connsiteY24" fmla="*/ 6485 h 84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78349" h="843064">
                <a:moveTo>
                  <a:pt x="0" y="804153"/>
                </a:moveTo>
                <a:cubicBezTo>
                  <a:pt x="4153" y="805814"/>
                  <a:pt x="41711" y="821574"/>
                  <a:pt x="51881" y="823608"/>
                </a:cubicBezTo>
                <a:cubicBezTo>
                  <a:pt x="116868" y="836606"/>
                  <a:pt x="214795" y="834817"/>
                  <a:pt x="265889" y="836579"/>
                </a:cubicBezTo>
                <a:lnTo>
                  <a:pt x="473413" y="843064"/>
                </a:lnTo>
                <a:cubicBezTo>
                  <a:pt x="522213" y="840193"/>
                  <a:pt x="576626" y="846580"/>
                  <a:pt x="622570" y="823608"/>
                </a:cubicBezTo>
                <a:cubicBezTo>
                  <a:pt x="664083" y="802851"/>
                  <a:pt x="656398" y="799304"/>
                  <a:pt x="687421" y="771728"/>
                </a:cubicBezTo>
                <a:cubicBezTo>
                  <a:pt x="697767" y="762532"/>
                  <a:pt x="710059" y="755575"/>
                  <a:pt x="719847" y="745787"/>
                </a:cubicBezTo>
                <a:cubicBezTo>
                  <a:pt x="739964" y="725670"/>
                  <a:pt x="763484" y="692515"/>
                  <a:pt x="778213" y="667966"/>
                </a:cubicBezTo>
                <a:cubicBezTo>
                  <a:pt x="784698" y="657157"/>
                  <a:pt x="792031" y="646814"/>
                  <a:pt x="797668" y="635540"/>
                </a:cubicBezTo>
                <a:cubicBezTo>
                  <a:pt x="802874" y="625128"/>
                  <a:pt x="805681" y="613648"/>
                  <a:pt x="810638" y="603115"/>
                </a:cubicBezTo>
                <a:cubicBezTo>
                  <a:pt x="822987" y="576873"/>
                  <a:pt x="835160" y="550475"/>
                  <a:pt x="849549" y="525294"/>
                </a:cubicBezTo>
                <a:cubicBezTo>
                  <a:pt x="866843" y="495030"/>
                  <a:pt x="885842" y="465679"/>
                  <a:pt x="901430" y="434502"/>
                </a:cubicBezTo>
                <a:cubicBezTo>
                  <a:pt x="939671" y="358019"/>
                  <a:pt x="939805" y="348656"/>
                  <a:pt x="1005191" y="272374"/>
                </a:cubicBezTo>
                <a:cubicBezTo>
                  <a:pt x="1060023" y="208405"/>
                  <a:pt x="1030004" y="241077"/>
                  <a:pt x="1095983" y="175098"/>
                </a:cubicBezTo>
                <a:cubicBezTo>
                  <a:pt x="1114410" y="156671"/>
                  <a:pt x="1131957" y="137212"/>
                  <a:pt x="1154349" y="123217"/>
                </a:cubicBezTo>
                <a:cubicBezTo>
                  <a:pt x="1160146" y="119594"/>
                  <a:pt x="1167319" y="118894"/>
                  <a:pt x="1173804" y="116732"/>
                </a:cubicBezTo>
                <a:cubicBezTo>
                  <a:pt x="1260076" y="59217"/>
                  <a:pt x="1170107" y="115337"/>
                  <a:pt x="1245140" y="77821"/>
                </a:cubicBezTo>
                <a:cubicBezTo>
                  <a:pt x="1256414" y="72184"/>
                  <a:pt x="1265608" y="62352"/>
                  <a:pt x="1277566" y="58366"/>
                </a:cubicBezTo>
                <a:cubicBezTo>
                  <a:pt x="1298480" y="51395"/>
                  <a:pt x="1320845" y="49938"/>
                  <a:pt x="1342417" y="45396"/>
                </a:cubicBezTo>
                <a:cubicBezTo>
                  <a:pt x="1361919" y="41290"/>
                  <a:pt x="1381383" y="36990"/>
                  <a:pt x="1400783" y="32425"/>
                </a:cubicBezTo>
                <a:cubicBezTo>
                  <a:pt x="1418135" y="28342"/>
                  <a:pt x="1435056" y="22235"/>
                  <a:pt x="1452664" y="19455"/>
                </a:cubicBezTo>
                <a:cubicBezTo>
                  <a:pt x="1476249" y="15731"/>
                  <a:pt x="1500287" y="15760"/>
                  <a:pt x="1524000" y="12970"/>
                </a:cubicBezTo>
                <a:cubicBezTo>
                  <a:pt x="1537059" y="11434"/>
                  <a:pt x="1549783" y="7235"/>
                  <a:pt x="1562911" y="6485"/>
                </a:cubicBezTo>
                <a:cubicBezTo>
                  <a:pt x="1625535" y="2907"/>
                  <a:pt x="1688290" y="2162"/>
                  <a:pt x="1750979" y="0"/>
                </a:cubicBezTo>
                <a:cubicBezTo>
                  <a:pt x="2414611" y="8093"/>
                  <a:pt x="2105484" y="6485"/>
                  <a:pt x="2678349" y="6485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C23B4A-E4BA-8779-63A7-5298E1CF6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233879" y="3346315"/>
            <a:ext cx="4332051" cy="146730"/>
          </a:xfrm>
          <a:prstGeom prst="rect">
            <a:avLst/>
          </a:prstGeom>
        </p:spPr>
      </p:pic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1205403F-1891-1355-5A1E-15760B209F5F}"/>
              </a:ext>
            </a:extLst>
          </p:cNvPr>
          <p:cNvSpPr/>
          <p:nvPr/>
        </p:nvSpPr>
        <p:spPr>
          <a:xfrm>
            <a:off x="5732481" y="2997254"/>
            <a:ext cx="854765" cy="97600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60DF7E-D14D-822C-5B17-17DACD59CFBD}"/>
              </a:ext>
            </a:extLst>
          </p:cNvPr>
          <p:cNvSpPr txBox="1"/>
          <p:nvPr/>
        </p:nvSpPr>
        <p:spPr>
          <a:xfrm>
            <a:off x="3253740" y="5875020"/>
            <a:ext cx="5425440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Fibre-fed spectroscopy</a:t>
            </a:r>
          </a:p>
        </p:txBody>
      </p:sp>
    </p:spTree>
    <p:extLst>
      <p:ext uri="{BB962C8B-B14F-4D97-AF65-F5344CB8AC3E}">
        <p14:creationId xmlns:p14="http://schemas.microsoft.com/office/powerpoint/2010/main" val="252232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4EEBA-EA47-05B2-F8CB-8842639FC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speckled background&#10;&#10;AI-generated content may be incorrect.">
            <a:extLst>
              <a:ext uri="{FF2B5EF4-FFF2-40B4-BE49-F238E27FC236}">
                <a16:creationId xmlns:a16="http://schemas.microsoft.com/office/drawing/2014/main" id="{854201F6-3002-8DAB-AF78-F352443E2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02"/>
          <a:stretch/>
        </p:blipFill>
        <p:spPr>
          <a:xfrm>
            <a:off x="661945" y="1011381"/>
            <a:ext cx="4709764" cy="46828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334F42-30AF-E41A-5145-B03EA46B9CF3}"/>
              </a:ext>
            </a:extLst>
          </p:cNvPr>
          <p:cNvSpPr/>
          <p:nvPr/>
        </p:nvSpPr>
        <p:spPr>
          <a:xfrm>
            <a:off x="771728" y="1108953"/>
            <a:ext cx="4516228" cy="4481209"/>
          </a:xfrm>
          <a:prstGeom prst="rect">
            <a:avLst/>
          </a:prstGeom>
          <a:solidFill>
            <a:srgbClr val="000000">
              <a:alpha val="7411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09CC6A-9ED5-1ADB-465D-5E219A6AB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4" r="596"/>
          <a:stretch/>
        </p:blipFill>
        <p:spPr>
          <a:xfrm>
            <a:off x="7033797" y="1063557"/>
            <a:ext cx="4626423" cy="457848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7D27A66-D081-29FF-D48E-27215A95DC45}"/>
              </a:ext>
            </a:extLst>
          </p:cNvPr>
          <p:cNvSpPr/>
          <p:nvPr/>
        </p:nvSpPr>
        <p:spPr>
          <a:xfrm>
            <a:off x="2880684" y="4020767"/>
            <a:ext cx="298316" cy="311284"/>
          </a:xfrm>
          <a:prstGeom prst="ellipse">
            <a:avLst/>
          </a:prstGeom>
          <a:solidFill>
            <a:srgbClr val="FFFFFF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089969-8F1A-D29A-1CBE-260F414505F8}"/>
              </a:ext>
            </a:extLst>
          </p:cNvPr>
          <p:cNvSpPr/>
          <p:nvPr/>
        </p:nvSpPr>
        <p:spPr>
          <a:xfrm>
            <a:off x="7033798" y="1108953"/>
            <a:ext cx="4532132" cy="2986389"/>
          </a:xfrm>
          <a:prstGeom prst="rect">
            <a:avLst/>
          </a:prstGeom>
          <a:solidFill>
            <a:srgbClr val="209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3CC62F-90A9-0102-D350-9F850B3B5291}"/>
              </a:ext>
            </a:extLst>
          </p:cNvPr>
          <p:cNvSpPr/>
          <p:nvPr/>
        </p:nvSpPr>
        <p:spPr>
          <a:xfrm>
            <a:off x="7033798" y="4207212"/>
            <a:ext cx="4532132" cy="928992"/>
          </a:xfrm>
          <a:prstGeom prst="rect">
            <a:avLst/>
          </a:prstGeom>
          <a:solidFill>
            <a:srgbClr val="209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F148298-0EAB-DBF3-4529-165BE77C7189}"/>
              </a:ext>
            </a:extLst>
          </p:cNvPr>
          <p:cNvSpPr/>
          <p:nvPr/>
        </p:nvSpPr>
        <p:spPr>
          <a:xfrm>
            <a:off x="3169272" y="2811294"/>
            <a:ext cx="298316" cy="311284"/>
          </a:xfrm>
          <a:prstGeom prst="ellipse">
            <a:avLst/>
          </a:prstGeom>
          <a:solidFill>
            <a:srgbClr val="FFFFFF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7E6E63F-8C4C-CA5E-B3AF-DABF2C024239}"/>
              </a:ext>
            </a:extLst>
          </p:cNvPr>
          <p:cNvSpPr/>
          <p:nvPr/>
        </p:nvSpPr>
        <p:spPr>
          <a:xfrm>
            <a:off x="2459153" y="2710775"/>
            <a:ext cx="298316" cy="311284"/>
          </a:xfrm>
          <a:prstGeom prst="ellipse">
            <a:avLst/>
          </a:prstGeom>
          <a:solidFill>
            <a:srgbClr val="FFFFFF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C618A1D-F1D9-0E8F-8B09-A8F02FCD936D}"/>
              </a:ext>
            </a:extLst>
          </p:cNvPr>
          <p:cNvSpPr/>
          <p:nvPr/>
        </p:nvSpPr>
        <p:spPr>
          <a:xfrm>
            <a:off x="2147868" y="4572001"/>
            <a:ext cx="298316" cy="311284"/>
          </a:xfrm>
          <a:prstGeom prst="ellipse">
            <a:avLst/>
          </a:prstGeom>
          <a:solidFill>
            <a:srgbClr val="FFFFFF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297BEF6-9E1D-FA22-C47F-60162350A743}"/>
              </a:ext>
            </a:extLst>
          </p:cNvPr>
          <p:cNvSpPr/>
          <p:nvPr/>
        </p:nvSpPr>
        <p:spPr>
          <a:xfrm>
            <a:off x="2121927" y="1238656"/>
            <a:ext cx="298316" cy="311284"/>
          </a:xfrm>
          <a:prstGeom prst="ellipse">
            <a:avLst/>
          </a:prstGeom>
          <a:solidFill>
            <a:srgbClr val="FFFFFF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72B4CF-5DC8-A40E-0627-99E5071CD699}"/>
              </a:ext>
            </a:extLst>
          </p:cNvPr>
          <p:cNvSpPr/>
          <p:nvPr/>
        </p:nvSpPr>
        <p:spPr>
          <a:xfrm>
            <a:off x="4897553" y="2795081"/>
            <a:ext cx="298316" cy="311284"/>
          </a:xfrm>
          <a:prstGeom prst="ellipse">
            <a:avLst/>
          </a:prstGeom>
          <a:solidFill>
            <a:srgbClr val="FFFFFF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174EA28-13EB-5B27-9132-0978ABF34EE0}"/>
              </a:ext>
            </a:extLst>
          </p:cNvPr>
          <p:cNvSpPr/>
          <p:nvPr/>
        </p:nvSpPr>
        <p:spPr>
          <a:xfrm>
            <a:off x="4359289" y="2243847"/>
            <a:ext cx="298316" cy="311284"/>
          </a:xfrm>
          <a:prstGeom prst="ellipse">
            <a:avLst/>
          </a:prstGeom>
          <a:solidFill>
            <a:srgbClr val="FFFFFF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A8144FB-E7F4-B9DB-7F0D-B8E082E1BF8E}"/>
              </a:ext>
            </a:extLst>
          </p:cNvPr>
          <p:cNvSpPr/>
          <p:nvPr/>
        </p:nvSpPr>
        <p:spPr>
          <a:xfrm>
            <a:off x="1642030" y="2775626"/>
            <a:ext cx="298316" cy="311284"/>
          </a:xfrm>
          <a:prstGeom prst="ellipse">
            <a:avLst/>
          </a:prstGeom>
          <a:solidFill>
            <a:srgbClr val="FFFFFF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F999A61-2985-0DBE-59EC-ED4FA825FC50}"/>
              </a:ext>
            </a:extLst>
          </p:cNvPr>
          <p:cNvSpPr/>
          <p:nvPr/>
        </p:nvSpPr>
        <p:spPr>
          <a:xfrm>
            <a:off x="4573298" y="4779524"/>
            <a:ext cx="298316" cy="311284"/>
          </a:xfrm>
          <a:prstGeom prst="ellipse">
            <a:avLst/>
          </a:prstGeom>
          <a:solidFill>
            <a:srgbClr val="FFFFFF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03B4CE3-A1C1-FA56-9561-123FC2E9BA39}"/>
              </a:ext>
            </a:extLst>
          </p:cNvPr>
          <p:cNvSpPr/>
          <p:nvPr/>
        </p:nvSpPr>
        <p:spPr>
          <a:xfrm>
            <a:off x="1116736" y="4098584"/>
            <a:ext cx="298316" cy="311284"/>
          </a:xfrm>
          <a:prstGeom prst="ellipse">
            <a:avLst/>
          </a:prstGeom>
          <a:solidFill>
            <a:srgbClr val="FFFFFF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3D4723-A4FF-A70F-F5EF-55C309309B65}"/>
              </a:ext>
            </a:extLst>
          </p:cNvPr>
          <p:cNvSpPr/>
          <p:nvPr/>
        </p:nvSpPr>
        <p:spPr>
          <a:xfrm>
            <a:off x="818420" y="3429000"/>
            <a:ext cx="298316" cy="311284"/>
          </a:xfrm>
          <a:prstGeom prst="ellipse">
            <a:avLst/>
          </a:prstGeom>
          <a:solidFill>
            <a:srgbClr val="FFFFFF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0E2151D-3046-1A8F-DEC9-EAABE860A4FF}"/>
              </a:ext>
            </a:extLst>
          </p:cNvPr>
          <p:cNvSpPr/>
          <p:nvPr/>
        </p:nvSpPr>
        <p:spPr>
          <a:xfrm>
            <a:off x="993519" y="1562911"/>
            <a:ext cx="298316" cy="311284"/>
          </a:xfrm>
          <a:prstGeom prst="ellipse">
            <a:avLst/>
          </a:prstGeom>
          <a:solidFill>
            <a:srgbClr val="FFFFFF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99AF793-8E93-143C-3922-F63BE6352AE0}"/>
              </a:ext>
            </a:extLst>
          </p:cNvPr>
          <p:cNvSpPr/>
          <p:nvPr/>
        </p:nvSpPr>
        <p:spPr>
          <a:xfrm>
            <a:off x="4210131" y="1267838"/>
            <a:ext cx="298316" cy="311284"/>
          </a:xfrm>
          <a:prstGeom prst="ellipse">
            <a:avLst/>
          </a:prstGeom>
          <a:solidFill>
            <a:srgbClr val="FFFFFF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C9479C0-E4DF-E11C-4B3C-18210DA15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233879" y="3874037"/>
            <a:ext cx="4332051" cy="1467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B510E5-AF07-5B7F-8518-9DA725289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180982" y="3628012"/>
            <a:ext cx="4332051" cy="1467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965FF0-92BE-5792-AE8D-0A2DE3C83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328169" y="3407927"/>
            <a:ext cx="4332051" cy="1467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D21148C-1AF3-B47A-0B91-21764E95E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198004" y="3170808"/>
            <a:ext cx="4332051" cy="146730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3EDDF84-E326-AD6E-38FC-322F2AC9F4B7}"/>
              </a:ext>
            </a:extLst>
          </p:cNvPr>
          <p:cNvSpPr/>
          <p:nvPr/>
        </p:nvSpPr>
        <p:spPr>
          <a:xfrm>
            <a:off x="4507150" y="1407268"/>
            <a:ext cx="1303506" cy="1667202"/>
          </a:xfrm>
          <a:custGeom>
            <a:avLst/>
            <a:gdLst>
              <a:gd name="connsiteX0" fmla="*/ 0 w 1342417"/>
              <a:gd name="connsiteY0" fmla="*/ 0 h 1667202"/>
              <a:gd name="connsiteX1" fmla="*/ 51881 w 1342417"/>
              <a:gd name="connsiteY1" fmla="*/ 6485 h 1667202"/>
              <a:gd name="connsiteX2" fmla="*/ 71336 w 1342417"/>
              <a:gd name="connsiteY2" fmla="*/ 12970 h 1667202"/>
              <a:gd name="connsiteX3" fmla="*/ 129702 w 1342417"/>
              <a:gd name="connsiteY3" fmla="*/ 19455 h 1667202"/>
              <a:gd name="connsiteX4" fmla="*/ 194553 w 1342417"/>
              <a:gd name="connsiteY4" fmla="*/ 45396 h 1667202"/>
              <a:gd name="connsiteX5" fmla="*/ 220494 w 1342417"/>
              <a:gd name="connsiteY5" fmla="*/ 64851 h 1667202"/>
              <a:gd name="connsiteX6" fmla="*/ 272374 w 1342417"/>
              <a:gd name="connsiteY6" fmla="*/ 84306 h 1667202"/>
              <a:gd name="connsiteX7" fmla="*/ 350196 w 1342417"/>
              <a:gd name="connsiteY7" fmla="*/ 116732 h 1667202"/>
              <a:gd name="connsiteX8" fmla="*/ 376136 w 1342417"/>
              <a:gd name="connsiteY8" fmla="*/ 129702 h 1667202"/>
              <a:gd name="connsiteX9" fmla="*/ 453957 w 1342417"/>
              <a:gd name="connsiteY9" fmla="*/ 168613 h 1667202"/>
              <a:gd name="connsiteX10" fmla="*/ 551234 w 1342417"/>
              <a:gd name="connsiteY10" fmla="*/ 259404 h 1667202"/>
              <a:gd name="connsiteX11" fmla="*/ 577174 w 1342417"/>
              <a:gd name="connsiteY11" fmla="*/ 285345 h 1667202"/>
              <a:gd name="connsiteX12" fmla="*/ 596630 w 1342417"/>
              <a:gd name="connsiteY12" fmla="*/ 311285 h 1667202"/>
              <a:gd name="connsiteX13" fmla="*/ 648511 w 1342417"/>
              <a:gd name="connsiteY13" fmla="*/ 356681 h 1667202"/>
              <a:gd name="connsiteX14" fmla="*/ 700391 w 1342417"/>
              <a:gd name="connsiteY14" fmla="*/ 408562 h 1667202"/>
              <a:gd name="connsiteX15" fmla="*/ 719847 w 1342417"/>
              <a:gd name="connsiteY15" fmla="*/ 428017 h 1667202"/>
              <a:gd name="connsiteX16" fmla="*/ 778213 w 1342417"/>
              <a:gd name="connsiteY16" fmla="*/ 512323 h 1667202"/>
              <a:gd name="connsiteX17" fmla="*/ 817123 w 1342417"/>
              <a:gd name="connsiteY17" fmla="*/ 564204 h 1667202"/>
              <a:gd name="connsiteX18" fmla="*/ 843064 w 1342417"/>
              <a:gd name="connsiteY18" fmla="*/ 616085 h 1667202"/>
              <a:gd name="connsiteX19" fmla="*/ 875489 w 1342417"/>
              <a:gd name="connsiteY19" fmla="*/ 687421 h 1667202"/>
              <a:gd name="connsiteX20" fmla="*/ 881974 w 1342417"/>
              <a:gd name="connsiteY20" fmla="*/ 713362 h 1667202"/>
              <a:gd name="connsiteX21" fmla="*/ 901430 w 1342417"/>
              <a:gd name="connsiteY21" fmla="*/ 765243 h 1667202"/>
              <a:gd name="connsiteX22" fmla="*/ 914400 w 1342417"/>
              <a:gd name="connsiteY22" fmla="*/ 830094 h 1667202"/>
              <a:gd name="connsiteX23" fmla="*/ 933855 w 1342417"/>
              <a:gd name="connsiteY23" fmla="*/ 888460 h 1667202"/>
              <a:gd name="connsiteX24" fmla="*/ 940340 w 1342417"/>
              <a:gd name="connsiteY24" fmla="*/ 927370 h 1667202"/>
              <a:gd name="connsiteX25" fmla="*/ 953311 w 1342417"/>
              <a:gd name="connsiteY25" fmla="*/ 1031132 h 1667202"/>
              <a:gd name="connsiteX26" fmla="*/ 959796 w 1342417"/>
              <a:gd name="connsiteY26" fmla="*/ 1147864 h 1667202"/>
              <a:gd name="connsiteX27" fmla="*/ 966281 w 1342417"/>
              <a:gd name="connsiteY27" fmla="*/ 1193260 h 1667202"/>
              <a:gd name="connsiteX28" fmla="*/ 985736 w 1342417"/>
              <a:gd name="connsiteY28" fmla="*/ 1335932 h 1667202"/>
              <a:gd name="connsiteX29" fmla="*/ 992221 w 1342417"/>
              <a:gd name="connsiteY29" fmla="*/ 1368358 h 1667202"/>
              <a:gd name="connsiteX30" fmla="*/ 1005191 w 1342417"/>
              <a:gd name="connsiteY30" fmla="*/ 1394298 h 1667202"/>
              <a:gd name="connsiteX31" fmla="*/ 1063557 w 1342417"/>
              <a:gd name="connsiteY31" fmla="*/ 1485089 h 1667202"/>
              <a:gd name="connsiteX32" fmla="*/ 1076528 w 1342417"/>
              <a:gd name="connsiteY32" fmla="*/ 1504545 h 1667202"/>
              <a:gd name="connsiteX33" fmla="*/ 1089498 w 1342417"/>
              <a:gd name="connsiteY33" fmla="*/ 1524000 h 1667202"/>
              <a:gd name="connsiteX34" fmla="*/ 1108953 w 1342417"/>
              <a:gd name="connsiteY34" fmla="*/ 1536970 h 1667202"/>
              <a:gd name="connsiteX35" fmla="*/ 1115438 w 1342417"/>
              <a:gd name="connsiteY35" fmla="*/ 1556426 h 1667202"/>
              <a:gd name="connsiteX36" fmla="*/ 1160834 w 1342417"/>
              <a:gd name="connsiteY36" fmla="*/ 1588851 h 1667202"/>
              <a:gd name="connsiteX37" fmla="*/ 1199745 w 1342417"/>
              <a:gd name="connsiteY37" fmla="*/ 1621277 h 1667202"/>
              <a:gd name="connsiteX38" fmla="*/ 1264596 w 1342417"/>
              <a:gd name="connsiteY38" fmla="*/ 1653702 h 1667202"/>
              <a:gd name="connsiteX39" fmla="*/ 1309991 w 1342417"/>
              <a:gd name="connsiteY39" fmla="*/ 1666672 h 1667202"/>
              <a:gd name="connsiteX40" fmla="*/ 1342417 w 1342417"/>
              <a:gd name="connsiteY40" fmla="*/ 1666672 h 166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42417" h="1667202">
                <a:moveTo>
                  <a:pt x="0" y="0"/>
                </a:moveTo>
                <a:cubicBezTo>
                  <a:pt x="17294" y="2162"/>
                  <a:pt x="34734" y="3367"/>
                  <a:pt x="51881" y="6485"/>
                </a:cubicBezTo>
                <a:cubicBezTo>
                  <a:pt x="58607" y="7708"/>
                  <a:pt x="64593" y="11846"/>
                  <a:pt x="71336" y="12970"/>
                </a:cubicBezTo>
                <a:cubicBezTo>
                  <a:pt x="90645" y="16188"/>
                  <a:pt x="110247" y="17293"/>
                  <a:pt x="129702" y="19455"/>
                </a:cubicBezTo>
                <a:cubicBezTo>
                  <a:pt x="152948" y="27205"/>
                  <a:pt x="171358" y="32744"/>
                  <a:pt x="194553" y="45396"/>
                </a:cubicBezTo>
                <a:cubicBezTo>
                  <a:pt x="204042" y="50572"/>
                  <a:pt x="210826" y="60017"/>
                  <a:pt x="220494" y="64851"/>
                </a:cubicBezTo>
                <a:cubicBezTo>
                  <a:pt x="237013" y="73111"/>
                  <a:pt x="255226" y="77447"/>
                  <a:pt x="272374" y="84306"/>
                </a:cubicBezTo>
                <a:cubicBezTo>
                  <a:pt x="298466" y="94743"/>
                  <a:pt x="324450" y="105468"/>
                  <a:pt x="350196" y="116732"/>
                </a:cubicBezTo>
                <a:cubicBezTo>
                  <a:pt x="359053" y="120607"/>
                  <a:pt x="367302" y="125776"/>
                  <a:pt x="376136" y="129702"/>
                </a:cubicBezTo>
                <a:cubicBezTo>
                  <a:pt x="415384" y="147145"/>
                  <a:pt x="412468" y="139889"/>
                  <a:pt x="453957" y="168613"/>
                </a:cubicBezTo>
                <a:cubicBezTo>
                  <a:pt x="486487" y="191134"/>
                  <a:pt x="525774" y="233944"/>
                  <a:pt x="551234" y="259404"/>
                </a:cubicBezTo>
                <a:cubicBezTo>
                  <a:pt x="559881" y="268051"/>
                  <a:pt x="569837" y="275562"/>
                  <a:pt x="577174" y="285345"/>
                </a:cubicBezTo>
                <a:cubicBezTo>
                  <a:pt x="583659" y="293992"/>
                  <a:pt x="589513" y="303151"/>
                  <a:pt x="596630" y="311285"/>
                </a:cubicBezTo>
                <a:cubicBezTo>
                  <a:pt x="638795" y="359474"/>
                  <a:pt x="605201" y="316980"/>
                  <a:pt x="648511" y="356681"/>
                </a:cubicBezTo>
                <a:cubicBezTo>
                  <a:pt x="666539" y="373207"/>
                  <a:pt x="683097" y="391268"/>
                  <a:pt x="700391" y="408562"/>
                </a:cubicBezTo>
                <a:cubicBezTo>
                  <a:pt x="706876" y="415047"/>
                  <a:pt x="714627" y="420476"/>
                  <a:pt x="719847" y="428017"/>
                </a:cubicBezTo>
                <a:cubicBezTo>
                  <a:pt x="739302" y="456119"/>
                  <a:pt x="758347" y="484510"/>
                  <a:pt x="778213" y="512323"/>
                </a:cubicBezTo>
                <a:cubicBezTo>
                  <a:pt x="790778" y="529913"/>
                  <a:pt x="807455" y="544869"/>
                  <a:pt x="817123" y="564204"/>
                </a:cubicBezTo>
                <a:cubicBezTo>
                  <a:pt x="825770" y="581498"/>
                  <a:pt x="834962" y="598530"/>
                  <a:pt x="843064" y="616085"/>
                </a:cubicBezTo>
                <a:cubicBezTo>
                  <a:pt x="898140" y="735416"/>
                  <a:pt x="805087" y="546617"/>
                  <a:pt x="875489" y="687421"/>
                </a:cubicBezTo>
                <a:cubicBezTo>
                  <a:pt x="877651" y="696068"/>
                  <a:pt x="879525" y="704792"/>
                  <a:pt x="881974" y="713362"/>
                </a:cubicBezTo>
                <a:cubicBezTo>
                  <a:pt x="887054" y="731140"/>
                  <a:pt x="894586" y="748132"/>
                  <a:pt x="901430" y="765243"/>
                </a:cubicBezTo>
                <a:cubicBezTo>
                  <a:pt x="905488" y="789589"/>
                  <a:pt x="907365" y="807229"/>
                  <a:pt x="914400" y="830094"/>
                </a:cubicBezTo>
                <a:cubicBezTo>
                  <a:pt x="920431" y="849695"/>
                  <a:pt x="928571" y="868645"/>
                  <a:pt x="933855" y="888460"/>
                </a:cubicBezTo>
                <a:cubicBezTo>
                  <a:pt x="937243" y="901165"/>
                  <a:pt x="938341" y="914374"/>
                  <a:pt x="940340" y="927370"/>
                </a:cubicBezTo>
                <a:cubicBezTo>
                  <a:pt x="947741" y="975479"/>
                  <a:pt x="947508" y="978915"/>
                  <a:pt x="953311" y="1031132"/>
                </a:cubicBezTo>
                <a:cubicBezTo>
                  <a:pt x="955473" y="1070043"/>
                  <a:pt x="956688" y="1109017"/>
                  <a:pt x="959796" y="1147864"/>
                </a:cubicBezTo>
                <a:cubicBezTo>
                  <a:pt x="961015" y="1163101"/>
                  <a:pt x="964760" y="1178050"/>
                  <a:pt x="966281" y="1193260"/>
                </a:cubicBezTo>
                <a:cubicBezTo>
                  <a:pt x="979646" y="1326908"/>
                  <a:pt x="962868" y="1229213"/>
                  <a:pt x="985736" y="1335932"/>
                </a:cubicBezTo>
                <a:cubicBezTo>
                  <a:pt x="988046" y="1346710"/>
                  <a:pt x="988735" y="1357901"/>
                  <a:pt x="992221" y="1368358"/>
                </a:cubicBezTo>
                <a:cubicBezTo>
                  <a:pt x="995278" y="1377529"/>
                  <a:pt x="1000150" y="1386049"/>
                  <a:pt x="1005191" y="1394298"/>
                </a:cubicBezTo>
                <a:cubicBezTo>
                  <a:pt x="1023952" y="1424997"/>
                  <a:pt x="1044012" y="1454883"/>
                  <a:pt x="1063557" y="1485089"/>
                </a:cubicBezTo>
                <a:cubicBezTo>
                  <a:pt x="1067791" y="1491633"/>
                  <a:pt x="1072204" y="1498060"/>
                  <a:pt x="1076528" y="1504545"/>
                </a:cubicBezTo>
                <a:cubicBezTo>
                  <a:pt x="1080851" y="1511030"/>
                  <a:pt x="1083013" y="1519677"/>
                  <a:pt x="1089498" y="1524000"/>
                </a:cubicBezTo>
                <a:lnTo>
                  <a:pt x="1108953" y="1536970"/>
                </a:lnTo>
                <a:cubicBezTo>
                  <a:pt x="1111115" y="1543455"/>
                  <a:pt x="1111062" y="1551174"/>
                  <a:pt x="1115438" y="1556426"/>
                </a:cubicBezTo>
                <a:cubicBezTo>
                  <a:pt x="1123701" y="1566342"/>
                  <a:pt x="1149629" y="1580136"/>
                  <a:pt x="1160834" y="1588851"/>
                </a:cubicBezTo>
                <a:cubicBezTo>
                  <a:pt x="1174161" y="1599217"/>
                  <a:pt x="1186091" y="1611346"/>
                  <a:pt x="1199745" y="1621277"/>
                </a:cubicBezTo>
                <a:cubicBezTo>
                  <a:pt x="1223441" y="1638510"/>
                  <a:pt x="1237748" y="1643634"/>
                  <a:pt x="1264596" y="1653702"/>
                </a:cubicBezTo>
                <a:cubicBezTo>
                  <a:pt x="1274952" y="1657585"/>
                  <a:pt x="1300308" y="1665596"/>
                  <a:pt x="1309991" y="1666672"/>
                </a:cubicBezTo>
                <a:cubicBezTo>
                  <a:pt x="1320734" y="1667866"/>
                  <a:pt x="1331608" y="1666672"/>
                  <a:pt x="1342417" y="1666672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B2BFF9B-FE87-37D2-6F5E-9CE2B41F9411}"/>
              </a:ext>
            </a:extLst>
          </p:cNvPr>
          <p:cNvSpPr/>
          <p:nvPr/>
        </p:nvSpPr>
        <p:spPr>
          <a:xfrm>
            <a:off x="4649822" y="2393004"/>
            <a:ext cx="1141474" cy="730003"/>
          </a:xfrm>
          <a:custGeom>
            <a:avLst/>
            <a:gdLst>
              <a:gd name="connsiteX0" fmla="*/ 0 w 1186775"/>
              <a:gd name="connsiteY0" fmla="*/ 0 h 730003"/>
              <a:gd name="connsiteX1" fmla="*/ 136188 w 1186775"/>
              <a:gd name="connsiteY1" fmla="*/ 6485 h 730003"/>
              <a:gd name="connsiteX2" fmla="*/ 278860 w 1186775"/>
              <a:gd name="connsiteY2" fmla="*/ 19456 h 730003"/>
              <a:gd name="connsiteX3" fmla="*/ 408562 w 1186775"/>
              <a:gd name="connsiteY3" fmla="*/ 58366 h 730003"/>
              <a:gd name="connsiteX4" fmla="*/ 453958 w 1186775"/>
              <a:gd name="connsiteY4" fmla="*/ 71336 h 730003"/>
              <a:gd name="connsiteX5" fmla="*/ 525294 w 1186775"/>
              <a:gd name="connsiteY5" fmla="*/ 110247 h 730003"/>
              <a:gd name="connsiteX6" fmla="*/ 557719 w 1186775"/>
              <a:gd name="connsiteY6" fmla="*/ 142673 h 730003"/>
              <a:gd name="connsiteX7" fmla="*/ 583660 w 1186775"/>
              <a:gd name="connsiteY7" fmla="*/ 162128 h 730003"/>
              <a:gd name="connsiteX8" fmla="*/ 648511 w 1186775"/>
              <a:gd name="connsiteY8" fmla="*/ 252919 h 730003"/>
              <a:gd name="connsiteX9" fmla="*/ 693907 w 1186775"/>
              <a:gd name="connsiteY9" fmla="*/ 317770 h 730003"/>
              <a:gd name="connsiteX10" fmla="*/ 726332 w 1186775"/>
              <a:gd name="connsiteY10" fmla="*/ 376136 h 730003"/>
              <a:gd name="connsiteX11" fmla="*/ 732817 w 1186775"/>
              <a:gd name="connsiteY11" fmla="*/ 395592 h 730003"/>
              <a:gd name="connsiteX12" fmla="*/ 739302 w 1186775"/>
              <a:gd name="connsiteY12" fmla="*/ 421532 h 730003"/>
              <a:gd name="connsiteX13" fmla="*/ 771728 w 1186775"/>
              <a:gd name="connsiteY13" fmla="*/ 473413 h 730003"/>
              <a:gd name="connsiteX14" fmla="*/ 797668 w 1186775"/>
              <a:gd name="connsiteY14" fmla="*/ 518809 h 730003"/>
              <a:gd name="connsiteX15" fmla="*/ 823609 w 1186775"/>
              <a:gd name="connsiteY15" fmla="*/ 538264 h 730003"/>
              <a:gd name="connsiteX16" fmla="*/ 843064 w 1186775"/>
              <a:gd name="connsiteY16" fmla="*/ 564205 h 730003"/>
              <a:gd name="connsiteX17" fmla="*/ 875490 w 1186775"/>
              <a:gd name="connsiteY17" fmla="*/ 596630 h 730003"/>
              <a:gd name="connsiteX18" fmla="*/ 888460 w 1186775"/>
              <a:gd name="connsiteY18" fmla="*/ 616085 h 730003"/>
              <a:gd name="connsiteX19" fmla="*/ 907915 w 1186775"/>
              <a:gd name="connsiteY19" fmla="*/ 629056 h 730003"/>
              <a:gd name="connsiteX20" fmla="*/ 933856 w 1186775"/>
              <a:gd name="connsiteY20" fmla="*/ 648511 h 730003"/>
              <a:gd name="connsiteX21" fmla="*/ 953311 w 1186775"/>
              <a:gd name="connsiteY21" fmla="*/ 661481 h 730003"/>
              <a:gd name="connsiteX22" fmla="*/ 1011677 w 1186775"/>
              <a:gd name="connsiteY22" fmla="*/ 693907 h 730003"/>
              <a:gd name="connsiteX23" fmla="*/ 1031132 w 1186775"/>
              <a:gd name="connsiteY23" fmla="*/ 713362 h 730003"/>
              <a:gd name="connsiteX24" fmla="*/ 1057073 w 1186775"/>
              <a:gd name="connsiteY24" fmla="*/ 719847 h 730003"/>
              <a:gd name="connsiteX25" fmla="*/ 1186775 w 1186775"/>
              <a:gd name="connsiteY25" fmla="*/ 726332 h 73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6775" h="730003">
                <a:moveTo>
                  <a:pt x="0" y="0"/>
                </a:moveTo>
                <a:cubicBezTo>
                  <a:pt x="45396" y="2162"/>
                  <a:pt x="90851" y="3322"/>
                  <a:pt x="136188" y="6485"/>
                </a:cubicBezTo>
                <a:cubicBezTo>
                  <a:pt x="183826" y="9809"/>
                  <a:pt x="278860" y="19456"/>
                  <a:pt x="278860" y="19456"/>
                </a:cubicBezTo>
                <a:cubicBezTo>
                  <a:pt x="391399" y="41963"/>
                  <a:pt x="296990" y="18988"/>
                  <a:pt x="408562" y="58366"/>
                </a:cubicBezTo>
                <a:cubicBezTo>
                  <a:pt x="423402" y="63604"/>
                  <a:pt x="439270" y="65686"/>
                  <a:pt x="453958" y="71336"/>
                </a:cubicBezTo>
                <a:cubicBezTo>
                  <a:pt x="465348" y="75717"/>
                  <a:pt x="514155" y="101336"/>
                  <a:pt x="525294" y="110247"/>
                </a:cubicBezTo>
                <a:cubicBezTo>
                  <a:pt x="537230" y="119796"/>
                  <a:pt x="546294" y="132518"/>
                  <a:pt x="557719" y="142673"/>
                </a:cubicBezTo>
                <a:cubicBezTo>
                  <a:pt x="565797" y="149854"/>
                  <a:pt x="576329" y="154186"/>
                  <a:pt x="583660" y="162128"/>
                </a:cubicBezTo>
                <a:cubicBezTo>
                  <a:pt x="679089" y="265508"/>
                  <a:pt x="610062" y="191400"/>
                  <a:pt x="648511" y="252919"/>
                </a:cubicBezTo>
                <a:cubicBezTo>
                  <a:pt x="678601" y="301064"/>
                  <a:pt x="660121" y="255829"/>
                  <a:pt x="693907" y="317770"/>
                </a:cubicBezTo>
                <a:cubicBezTo>
                  <a:pt x="733541" y="390431"/>
                  <a:pt x="678863" y="312844"/>
                  <a:pt x="726332" y="376136"/>
                </a:cubicBezTo>
                <a:cubicBezTo>
                  <a:pt x="728494" y="382621"/>
                  <a:pt x="730939" y="389019"/>
                  <a:pt x="732817" y="395592"/>
                </a:cubicBezTo>
                <a:cubicBezTo>
                  <a:pt x="735265" y="404162"/>
                  <a:pt x="736172" y="413187"/>
                  <a:pt x="739302" y="421532"/>
                </a:cubicBezTo>
                <a:cubicBezTo>
                  <a:pt x="751626" y="454395"/>
                  <a:pt x="752600" y="442808"/>
                  <a:pt x="771728" y="473413"/>
                </a:cubicBezTo>
                <a:cubicBezTo>
                  <a:pt x="780203" y="486973"/>
                  <a:pt x="785770" y="506911"/>
                  <a:pt x="797668" y="518809"/>
                </a:cubicBezTo>
                <a:cubicBezTo>
                  <a:pt x="805311" y="526452"/>
                  <a:pt x="815966" y="530621"/>
                  <a:pt x="823609" y="538264"/>
                </a:cubicBezTo>
                <a:cubicBezTo>
                  <a:pt x="831252" y="545907"/>
                  <a:pt x="835883" y="556127"/>
                  <a:pt x="843064" y="564205"/>
                </a:cubicBezTo>
                <a:cubicBezTo>
                  <a:pt x="853219" y="575630"/>
                  <a:pt x="865424" y="585127"/>
                  <a:pt x="875490" y="596630"/>
                </a:cubicBezTo>
                <a:cubicBezTo>
                  <a:pt x="880622" y="602496"/>
                  <a:pt x="882949" y="610574"/>
                  <a:pt x="888460" y="616085"/>
                </a:cubicBezTo>
                <a:cubicBezTo>
                  <a:pt x="893971" y="621596"/>
                  <a:pt x="901573" y="624526"/>
                  <a:pt x="907915" y="629056"/>
                </a:cubicBezTo>
                <a:cubicBezTo>
                  <a:pt x="916710" y="635338"/>
                  <a:pt x="925061" y="642229"/>
                  <a:pt x="933856" y="648511"/>
                </a:cubicBezTo>
                <a:cubicBezTo>
                  <a:pt x="940198" y="653041"/>
                  <a:pt x="947076" y="656805"/>
                  <a:pt x="953311" y="661481"/>
                </a:cubicBezTo>
                <a:cubicBezTo>
                  <a:pt x="996635" y="693975"/>
                  <a:pt x="969771" y="683431"/>
                  <a:pt x="1011677" y="693907"/>
                </a:cubicBezTo>
                <a:cubicBezTo>
                  <a:pt x="1018162" y="700392"/>
                  <a:pt x="1023169" y="708812"/>
                  <a:pt x="1031132" y="713362"/>
                </a:cubicBezTo>
                <a:cubicBezTo>
                  <a:pt x="1038871" y="717784"/>
                  <a:pt x="1048503" y="717398"/>
                  <a:pt x="1057073" y="719847"/>
                </a:cubicBezTo>
                <a:cubicBezTo>
                  <a:pt x="1120446" y="737953"/>
                  <a:pt x="1021016" y="726332"/>
                  <a:pt x="1186775" y="726332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9BFE6B5-3095-B9BE-241B-69ECFCD018AE}"/>
              </a:ext>
            </a:extLst>
          </p:cNvPr>
          <p:cNvSpPr/>
          <p:nvPr/>
        </p:nvSpPr>
        <p:spPr>
          <a:xfrm>
            <a:off x="5194570" y="2957209"/>
            <a:ext cx="622570" cy="234170"/>
          </a:xfrm>
          <a:custGeom>
            <a:avLst/>
            <a:gdLst>
              <a:gd name="connsiteX0" fmla="*/ 0 w 622570"/>
              <a:gd name="connsiteY0" fmla="*/ 0 h 234170"/>
              <a:gd name="connsiteX1" fmla="*/ 149158 w 622570"/>
              <a:gd name="connsiteY1" fmla="*/ 45395 h 234170"/>
              <a:gd name="connsiteX2" fmla="*/ 194553 w 622570"/>
              <a:gd name="connsiteY2" fmla="*/ 71336 h 234170"/>
              <a:gd name="connsiteX3" fmla="*/ 233464 w 622570"/>
              <a:gd name="connsiteY3" fmla="*/ 90791 h 234170"/>
              <a:gd name="connsiteX4" fmla="*/ 252919 w 622570"/>
              <a:gd name="connsiteY4" fmla="*/ 103761 h 234170"/>
              <a:gd name="connsiteX5" fmla="*/ 278860 w 622570"/>
              <a:gd name="connsiteY5" fmla="*/ 116731 h 234170"/>
              <a:gd name="connsiteX6" fmla="*/ 330741 w 622570"/>
              <a:gd name="connsiteY6" fmla="*/ 155642 h 234170"/>
              <a:gd name="connsiteX7" fmla="*/ 343711 w 622570"/>
              <a:gd name="connsiteY7" fmla="*/ 175097 h 234170"/>
              <a:gd name="connsiteX8" fmla="*/ 369651 w 622570"/>
              <a:gd name="connsiteY8" fmla="*/ 181582 h 234170"/>
              <a:gd name="connsiteX9" fmla="*/ 389107 w 622570"/>
              <a:gd name="connsiteY9" fmla="*/ 188068 h 234170"/>
              <a:gd name="connsiteX10" fmla="*/ 408562 w 622570"/>
              <a:gd name="connsiteY10" fmla="*/ 201038 h 234170"/>
              <a:gd name="connsiteX11" fmla="*/ 479898 w 622570"/>
              <a:gd name="connsiteY11" fmla="*/ 220493 h 234170"/>
              <a:gd name="connsiteX12" fmla="*/ 531779 w 622570"/>
              <a:gd name="connsiteY12" fmla="*/ 233463 h 234170"/>
              <a:gd name="connsiteX13" fmla="*/ 622570 w 622570"/>
              <a:gd name="connsiteY13" fmla="*/ 233463 h 234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2570" h="234170">
                <a:moveTo>
                  <a:pt x="0" y="0"/>
                </a:moveTo>
                <a:cubicBezTo>
                  <a:pt x="50733" y="10146"/>
                  <a:pt x="103504" y="19306"/>
                  <a:pt x="149158" y="45395"/>
                </a:cubicBezTo>
                <a:cubicBezTo>
                  <a:pt x="164290" y="54042"/>
                  <a:pt x="179208" y="63073"/>
                  <a:pt x="194553" y="71336"/>
                </a:cubicBezTo>
                <a:cubicBezTo>
                  <a:pt x="207321" y="78211"/>
                  <a:pt x="220788" y="83749"/>
                  <a:pt x="233464" y="90791"/>
                </a:cubicBezTo>
                <a:cubicBezTo>
                  <a:pt x="240277" y="94576"/>
                  <a:pt x="246152" y="99894"/>
                  <a:pt x="252919" y="103761"/>
                </a:cubicBezTo>
                <a:cubicBezTo>
                  <a:pt x="261313" y="108557"/>
                  <a:pt x="270570" y="111757"/>
                  <a:pt x="278860" y="116731"/>
                </a:cubicBezTo>
                <a:cubicBezTo>
                  <a:pt x="294811" y="126302"/>
                  <a:pt x="317748" y="139401"/>
                  <a:pt x="330741" y="155642"/>
                </a:cubicBezTo>
                <a:cubicBezTo>
                  <a:pt x="335610" y="161728"/>
                  <a:pt x="337226" y="170774"/>
                  <a:pt x="343711" y="175097"/>
                </a:cubicBezTo>
                <a:cubicBezTo>
                  <a:pt x="351127" y="180041"/>
                  <a:pt x="361081" y="179133"/>
                  <a:pt x="369651" y="181582"/>
                </a:cubicBezTo>
                <a:cubicBezTo>
                  <a:pt x="376224" y="183460"/>
                  <a:pt x="382993" y="185011"/>
                  <a:pt x="389107" y="188068"/>
                </a:cubicBezTo>
                <a:cubicBezTo>
                  <a:pt x="396078" y="191554"/>
                  <a:pt x="401591" y="197552"/>
                  <a:pt x="408562" y="201038"/>
                </a:cubicBezTo>
                <a:cubicBezTo>
                  <a:pt x="439806" y="216660"/>
                  <a:pt x="444629" y="214615"/>
                  <a:pt x="479898" y="220493"/>
                </a:cubicBezTo>
                <a:cubicBezTo>
                  <a:pt x="497071" y="226217"/>
                  <a:pt x="513192" y="232485"/>
                  <a:pt x="531779" y="233463"/>
                </a:cubicBezTo>
                <a:cubicBezTo>
                  <a:pt x="562001" y="235054"/>
                  <a:pt x="592306" y="233463"/>
                  <a:pt x="622570" y="233463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31C1BF2-FF90-1345-D297-4E08B57080CC}"/>
              </a:ext>
            </a:extLst>
          </p:cNvPr>
          <p:cNvSpPr/>
          <p:nvPr/>
        </p:nvSpPr>
        <p:spPr>
          <a:xfrm>
            <a:off x="2425430" y="1413753"/>
            <a:ext cx="3378740" cy="1854741"/>
          </a:xfrm>
          <a:custGeom>
            <a:avLst/>
            <a:gdLst>
              <a:gd name="connsiteX0" fmla="*/ 0 w 3378740"/>
              <a:gd name="connsiteY0" fmla="*/ 0 h 1854741"/>
              <a:gd name="connsiteX1" fmla="*/ 116732 w 3378740"/>
              <a:gd name="connsiteY1" fmla="*/ 12970 h 1854741"/>
              <a:gd name="connsiteX2" fmla="*/ 369651 w 3378740"/>
              <a:gd name="connsiteY2" fmla="*/ 84307 h 1854741"/>
              <a:gd name="connsiteX3" fmla="*/ 693906 w 3378740"/>
              <a:gd name="connsiteY3" fmla="*/ 278860 h 1854741"/>
              <a:gd name="connsiteX4" fmla="*/ 823608 w 3378740"/>
              <a:gd name="connsiteY4" fmla="*/ 376136 h 1854741"/>
              <a:gd name="connsiteX5" fmla="*/ 920885 w 3378740"/>
              <a:gd name="connsiteY5" fmla="*/ 466928 h 1854741"/>
              <a:gd name="connsiteX6" fmla="*/ 1303506 w 3378740"/>
              <a:gd name="connsiteY6" fmla="*/ 881975 h 1854741"/>
              <a:gd name="connsiteX7" fmla="*/ 1459149 w 3378740"/>
              <a:gd name="connsiteY7" fmla="*/ 1070043 h 1854741"/>
              <a:gd name="connsiteX8" fmla="*/ 1511030 w 3378740"/>
              <a:gd name="connsiteY8" fmla="*/ 1128409 h 1854741"/>
              <a:gd name="connsiteX9" fmla="*/ 1601821 w 3378740"/>
              <a:gd name="connsiteY9" fmla="*/ 1232170 h 1854741"/>
              <a:gd name="connsiteX10" fmla="*/ 1686127 w 3378740"/>
              <a:gd name="connsiteY10" fmla="*/ 1329447 h 1854741"/>
              <a:gd name="connsiteX11" fmla="*/ 1893651 w 3378740"/>
              <a:gd name="connsiteY11" fmla="*/ 1504545 h 1854741"/>
              <a:gd name="connsiteX12" fmla="*/ 1932561 w 3378740"/>
              <a:gd name="connsiteY12" fmla="*/ 1524000 h 1854741"/>
              <a:gd name="connsiteX13" fmla="*/ 2036323 w 3378740"/>
              <a:gd name="connsiteY13" fmla="*/ 1582366 h 1854741"/>
              <a:gd name="connsiteX14" fmla="*/ 2068749 w 3378740"/>
              <a:gd name="connsiteY14" fmla="*/ 1608307 h 1854741"/>
              <a:gd name="connsiteX15" fmla="*/ 2114144 w 3378740"/>
              <a:gd name="connsiteY15" fmla="*/ 1627762 h 1854741"/>
              <a:gd name="connsiteX16" fmla="*/ 2198451 w 3378740"/>
              <a:gd name="connsiteY16" fmla="*/ 1679643 h 1854741"/>
              <a:gd name="connsiteX17" fmla="*/ 2237361 w 3378740"/>
              <a:gd name="connsiteY17" fmla="*/ 1705583 h 1854741"/>
              <a:gd name="connsiteX18" fmla="*/ 2269787 w 3378740"/>
              <a:gd name="connsiteY18" fmla="*/ 1718553 h 1854741"/>
              <a:gd name="connsiteX19" fmla="*/ 2302213 w 3378740"/>
              <a:gd name="connsiteY19" fmla="*/ 1738009 h 1854741"/>
              <a:gd name="connsiteX20" fmla="*/ 2334638 w 3378740"/>
              <a:gd name="connsiteY20" fmla="*/ 1750979 h 1854741"/>
              <a:gd name="connsiteX21" fmla="*/ 2360579 w 3378740"/>
              <a:gd name="connsiteY21" fmla="*/ 1763949 h 1854741"/>
              <a:gd name="connsiteX22" fmla="*/ 2393004 w 3378740"/>
              <a:gd name="connsiteY22" fmla="*/ 1770434 h 1854741"/>
              <a:gd name="connsiteX23" fmla="*/ 3015574 w 3378740"/>
              <a:gd name="connsiteY23" fmla="*/ 1789890 h 1854741"/>
              <a:gd name="connsiteX24" fmla="*/ 3138791 w 3378740"/>
              <a:gd name="connsiteY24" fmla="*/ 1815830 h 1854741"/>
              <a:gd name="connsiteX25" fmla="*/ 3164732 w 3378740"/>
              <a:gd name="connsiteY25" fmla="*/ 1828800 h 1854741"/>
              <a:gd name="connsiteX26" fmla="*/ 3229583 w 3378740"/>
              <a:gd name="connsiteY26" fmla="*/ 1841770 h 1854741"/>
              <a:gd name="connsiteX27" fmla="*/ 3313889 w 3378740"/>
              <a:gd name="connsiteY27" fmla="*/ 1854741 h 1854741"/>
              <a:gd name="connsiteX28" fmla="*/ 3378740 w 3378740"/>
              <a:gd name="connsiteY28" fmla="*/ 1848256 h 1854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378740" h="1854741">
                <a:moveTo>
                  <a:pt x="0" y="0"/>
                </a:moveTo>
                <a:cubicBezTo>
                  <a:pt x="38911" y="4323"/>
                  <a:pt x="78024" y="7105"/>
                  <a:pt x="116732" y="12970"/>
                </a:cubicBezTo>
                <a:cubicBezTo>
                  <a:pt x="202351" y="25943"/>
                  <a:pt x="290602" y="50429"/>
                  <a:pt x="369651" y="84307"/>
                </a:cubicBezTo>
                <a:cubicBezTo>
                  <a:pt x="496731" y="138770"/>
                  <a:pt x="581222" y="198729"/>
                  <a:pt x="693906" y="278860"/>
                </a:cubicBezTo>
                <a:cubicBezTo>
                  <a:pt x="737948" y="310179"/>
                  <a:pt x="781994" y="341656"/>
                  <a:pt x="823608" y="376136"/>
                </a:cubicBezTo>
                <a:cubicBezTo>
                  <a:pt x="857762" y="404435"/>
                  <a:pt x="889522" y="435565"/>
                  <a:pt x="920885" y="466928"/>
                </a:cubicBezTo>
                <a:cubicBezTo>
                  <a:pt x="1097924" y="643967"/>
                  <a:pt x="1142443" y="694069"/>
                  <a:pt x="1303506" y="881975"/>
                </a:cubicBezTo>
                <a:cubicBezTo>
                  <a:pt x="1356463" y="943758"/>
                  <a:pt x="1406192" y="1008260"/>
                  <a:pt x="1459149" y="1070043"/>
                </a:cubicBezTo>
                <a:cubicBezTo>
                  <a:pt x="1476089" y="1089807"/>
                  <a:pt x="1493736" y="1108954"/>
                  <a:pt x="1511030" y="1128409"/>
                </a:cubicBezTo>
                <a:cubicBezTo>
                  <a:pt x="1595527" y="1223469"/>
                  <a:pt x="1531134" y="1150322"/>
                  <a:pt x="1601821" y="1232170"/>
                </a:cubicBezTo>
                <a:cubicBezTo>
                  <a:pt x="1629867" y="1264644"/>
                  <a:pt x="1654150" y="1300836"/>
                  <a:pt x="1686127" y="1329447"/>
                </a:cubicBezTo>
                <a:cubicBezTo>
                  <a:pt x="1755423" y="1391449"/>
                  <a:pt x="1817346" y="1452336"/>
                  <a:pt x="1893651" y="1504545"/>
                </a:cubicBezTo>
                <a:cubicBezTo>
                  <a:pt x="1905619" y="1512733"/>
                  <a:pt x="1919831" y="1517056"/>
                  <a:pt x="1932561" y="1524000"/>
                </a:cubicBezTo>
                <a:cubicBezTo>
                  <a:pt x="1967399" y="1543003"/>
                  <a:pt x="2005335" y="1557576"/>
                  <a:pt x="2036323" y="1582366"/>
                </a:cubicBezTo>
                <a:cubicBezTo>
                  <a:pt x="2047132" y="1591013"/>
                  <a:pt x="2056793" y="1601332"/>
                  <a:pt x="2068749" y="1608307"/>
                </a:cubicBezTo>
                <a:cubicBezTo>
                  <a:pt x="2082969" y="1616602"/>
                  <a:pt x="2099719" y="1619828"/>
                  <a:pt x="2114144" y="1627762"/>
                </a:cubicBezTo>
                <a:cubicBezTo>
                  <a:pt x="2143057" y="1643664"/>
                  <a:pt x="2170996" y="1661339"/>
                  <a:pt x="2198451" y="1679643"/>
                </a:cubicBezTo>
                <a:cubicBezTo>
                  <a:pt x="2211421" y="1688290"/>
                  <a:pt x="2223676" y="1698119"/>
                  <a:pt x="2237361" y="1705583"/>
                </a:cubicBezTo>
                <a:cubicBezTo>
                  <a:pt x="2247581" y="1711157"/>
                  <a:pt x="2259375" y="1713347"/>
                  <a:pt x="2269787" y="1718553"/>
                </a:cubicBezTo>
                <a:cubicBezTo>
                  <a:pt x="2281061" y="1724190"/>
                  <a:pt x="2290939" y="1732372"/>
                  <a:pt x="2302213" y="1738009"/>
                </a:cubicBezTo>
                <a:cubicBezTo>
                  <a:pt x="2312625" y="1743215"/>
                  <a:pt x="2324000" y="1746251"/>
                  <a:pt x="2334638" y="1750979"/>
                </a:cubicBezTo>
                <a:cubicBezTo>
                  <a:pt x="2343472" y="1754905"/>
                  <a:pt x="2351408" y="1760892"/>
                  <a:pt x="2360579" y="1763949"/>
                </a:cubicBezTo>
                <a:cubicBezTo>
                  <a:pt x="2371036" y="1767435"/>
                  <a:pt x="2382196" y="1768272"/>
                  <a:pt x="2393004" y="1770434"/>
                </a:cubicBezTo>
                <a:cubicBezTo>
                  <a:pt x="2597978" y="1872921"/>
                  <a:pt x="2385771" y="1771546"/>
                  <a:pt x="3015574" y="1789890"/>
                </a:cubicBezTo>
                <a:cubicBezTo>
                  <a:pt x="3021405" y="1790060"/>
                  <a:pt x="3124713" y="1808791"/>
                  <a:pt x="3138791" y="1815830"/>
                </a:cubicBezTo>
                <a:cubicBezTo>
                  <a:pt x="3147438" y="1820153"/>
                  <a:pt x="3155680" y="1825406"/>
                  <a:pt x="3164732" y="1828800"/>
                </a:cubicBezTo>
                <a:cubicBezTo>
                  <a:pt x="3180928" y="1834873"/>
                  <a:pt x="3215077" y="1839132"/>
                  <a:pt x="3229583" y="1841770"/>
                </a:cubicBezTo>
                <a:cubicBezTo>
                  <a:pt x="3294955" y="1853657"/>
                  <a:pt x="3225997" y="1843755"/>
                  <a:pt x="3313889" y="1854741"/>
                </a:cubicBezTo>
                <a:cubicBezTo>
                  <a:pt x="3370060" y="1847720"/>
                  <a:pt x="3348342" y="1848256"/>
                  <a:pt x="3378740" y="1848256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08DE670-D79A-F9F4-4A04-F2D3357B4B0B}"/>
              </a:ext>
            </a:extLst>
          </p:cNvPr>
          <p:cNvSpPr/>
          <p:nvPr/>
        </p:nvSpPr>
        <p:spPr>
          <a:xfrm>
            <a:off x="1290536" y="1712068"/>
            <a:ext cx="4520119" cy="1615222"/>
          </a:xfrm>
          <a:custGeom>
            <a:avLst/>
            <a:gdLst>
              <a:gd name="connsiteX0" fmla="*/ 0 w 4520119"/>
              <a:gd name="connsiteY0" fmla="*/ 0 h 1615222"/>
              <a:gd name="connsiteX1" fmla="*/ 304800 w 4520119"/>
              <a:gd name="connsiteY1" fmla="*/ 38911 h 1615222"/>
              <a:gd name="connsiteX2" fmla="*/ 389107 w 4520119"/>
              <a:gd name="connsiteY2" fmla="*/ 51881 h 1615222"/>
              <a:gd name="connsiteX3" fmla="*/ 551234 w 4520119"/>
              <a:gd name="connsiteY3" fmla="*/ 90792 h 1615222"/>
              <a:gd name="connsiteX4" fmla="*/ 680936 w 4520119"/>
              <a:gd name="connsiteY4" fmla="*/ 116732 h 1615222"/>
              <a:gd name="connsiteX5" fmla="*/ 992221 w 4520119"/>
              <a:gd name="connsiteY5" fmla="*/ 194553 h 1615222"/>
              <a:gd name="connsiteX6" fmla="*/ 1238655 w 4520119"/>
              <a:gd name="connsiteY6" fmla="*/ 278860 h 1615222"/>
              <a:gd name="connsiteX7" fmla="*/ 1511030 w 4520119"/>
              <a:gd name="connsiteY7" fmla="*/ 408562 h 1615222"/>
              <a:gd name="connsiteX8" fmla="*/ 1575881 w 4520119"/>
              <a:gd name="connsiteY8" fmla="*/ 440987 h 1615222"/>
              <a:gd name="connsiteX9" fmla="*/ 1621277 w 4520119"/>
              <a:gd name="connsiteY9" fmla="*/ 466928 h 1615222"/>
              <a:gd name="connsiteX10" fmla="*/ 1932562 w 4520119"/>
              <a:gd name="connsiteY10" fmla="*/ 635541 h 1615222"/>
              <a:gd name="connsiteX11" fmla="*/ 2029838 w 4520119"/>
              <a:gd name="connsiteY11" fmla="*/ 700392 h 1615222"/>
              <a:gd name="connsiteX12" fmla="*/ 2075234 w 4520119"/>
              <a:gd name="connsiteY12" fmla="*/ 739302 h 1615222"/>
              <a:gd name="connsiteX13" fmla="*/ 2166026 w 4520119"/>
              <a:gd name="connsiteY13" fmla="*/ 797668 h 1615222"/>
              <a:gd name="connsiteX14" fmla="*/ 2217907 w 4520119"/>
              <a:gd name="connsiteY14" fmla="*/ 843064 h 1615222"/>
              <a:gd name="connsiteX15" fmla="*/ 2289243 w 4520119"/>
              <a:gd name="connsiteY15" fmla="*/ 888460 h 1615222"/>
              <a:gd name="connsiteX16" fmla="*/ 2334638 w 4520119"/>
              <a:gd name="connsiteY16" fmla="*/ 933855 h 1615222"/>
              <a:gd name="connsiteX17" fmla="*/ 2380034 w 4520119"/>
              <a:gd name="connsiteY17" fmla="*/ 972766 h 1615222"/>
              <a:gd name="connsiteX18" fmla="*/ 2412460 w 4520119"/>
              <a:gd name="connsiteY18" fmla="*/ 1005192 h 1615222"/>
              <a:gd name="connsiteX19" fmla="*/ 2542162 w 4520119"/>
              <a:gd name="connsiteY19" fmla="*/ 1115438 h 1615222"/>
              <a:gd name="connsiteX20" fmla="*/ 2581073 w 4520119"/>
              <a:gd name="connsiteY20" fmla="*/ 1147864 h 1615222"/>
              <a:gd name="connsiteX21" fmla="*/ 2704290 w 4520119"/>
              <a:gd name="connsiteY21" fmla="*/ 1225685 h 1615222"/>
              <a:gd name="connsiteX22" fmla="*/ 2808051 w 4520119"/>
              <a:gd name="connsiteY22" fmla="*/ 1297021 h 1615222"/>
              <a:gd name="connsiteX23" fmla="*/ 2957209 w 4520119"/>
              <a:gd name="connsiteY23" fmla="*/ 1374843 h 1615222"/>
              <a:gd name="connsiteX24" fmla="*/ 3002604 w 4520119"/>
              <a:gd name="connsiteY24" fmla="*/ 1400783 h 1615222"/>
              <a:gd name="connsiteX25" fmla="*/ 3099881 w 4520119"/>
              <a:gd name="connsiteY25" fmla="*/ 1433209 h 1615222"/>
              <a:gd name="connsiteX26" fmla="*/ 3132307 w 4520119"/>
              <a:gd name="connsiteY26" fmla="*/ 1446179 h 1615222"/>
              <a:gd name="connsiteX27" fmla="*/ 3171217 w 4520119"/>
              <a:gd name="connsiteY27" fmla="*/ 1459149 h 1615222"/>
              <a:gd name="connsiteX28" fmla="*/ 3223098 w 4520119"/>
              <a:gd name="connsiteY28" fmla="*/ 1485089 h 1615222"/>
              <a:gd name="connsiteX29" fmla="*/ 3287949 w 4520119"/>
              <a:gd name="connsiteY29" fmla="*/ 1511030 h 1615222"/>
              <a:gd name="connsiteX30" fmla="*/ 3372255 w 4520119"/>
              <a:gd name="connsiteY30" fmla="*/ 1536970 h 1615222"/>
              <a:gd name="connsiteX31" fmla="*/ 3398196 w 4520119"/>
              <a:gd name="connsiteY31" fmla="*/ 1549941 h 1615222"/>
              <a:gd name="connsiteX32" fmla="*/ 3540868 w 4520119"/>
              <a:gd name="connsiteY32" fmla="*/ 1569396 h 1615222"/>
              <a:gd name="connsiteX33" fmla="*/ 3631660 w 4520119"/>
              <a:gd name="connsiteY33" fmla="*/ 1582366 h 1615222"/>
              <a:gd name="connsiteX34" fmla="*/ 3677055 w 4520119"/>
              <a:gd name="connsiteY34" fmla="*/ 1588851 h 1615222"/>
              <a:gd name="connsiteX35" fmla="*/ 3955915 w 4520119"/>
              <a:gd name="connsiteY35" fmla="*/ 1595336 h 1615222"/>
              <a:gd name="connsiteX36" fmla="*/ 4195864 w 4520119"/>
              <a:gd name="connsiteY36" fmla="*/ 1601821 h 1615222"/>
              <a:gd name="connsiteX37" fmla="*/ 4332051 w 4520119"/>
              <a:gd name="connsiteY37" fmla="*/ 1608306 h 1615222"/>
              <a:gd name="connsiteX38" fmla="*/ 4435813 w 4520119"/>
              <a:gd name="connsiteY38" fmla="*/ 1614792 h 1615222"/>
              <a:gd name="connsiteX39" fmla="*/ 4520119 w 4520119"/>
              <a:gd name="connsiteY39" fmla="*/ 1614792 h 161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20119" h="1615222">
                <a:moveTo>
                  <a:pt x="0" y="0"/>
                </a:moveTo>
                <a:cubicBezTo>
                  <a:pt x="388602" y="43179"/>
                  <a:pt x="115955" y="7438"/>
                  <a:pt x="304800" y="38911"/>
                </a:cubicBezTo>
                <a:cubicBezTo>
                  <a:pt x="332846" y="43585"/>
                  <a:pt x="361284" y="46023"/>
                  <a:pt x="389107" y="51881"/>
                </a:cubicBezTo>
                <a:cubicBezTo>
                  <a:pt x="443492" y="63330"/>
                  <a:pt x="496980" y="78736"/>
                  <a:pt x="551234" y="90792"/>
                </a:cubicBezTo>
                <a:cubicBezTo>
                  <a:pt x="594274" y="100357"/>
                  <a:pt x="637852" y="107366"/>
                  <a:pt x="680936" y="116732"/>
                </a:cubicBezTo>
                <a:cubicBezTo>
                  <a:pt x="765661" y="135150"/>
                  <a:pt x="906638" y="167452"/>
                  <a:pt x="992221" y="194553"/>
                </a:cubicBezTo>
                <a:cubicBezTo>
                  <a:pt x="1074989" y="220763"/>
                  <a:pt x="1159483" y="243233"/>
                  <a:pt x="1238655" y="278860"/>
                </a:cubicBezTo>
                <a:cubicBezTo>
                  <a:pt x="1416854" y="359049"/>
                  <a:pt x="1325944" y="316020"/>
                  <a:pt x="1511030" y="408562"/>
                </a:cubicBezTo>
                <a:cubicBezTo>
                  <a:pt x="1532647" y="419370"/>
                  <a:pt x="1554897" y="428996"/>
                  <a:pt x="1575881" y="440987"/>
                </a:cubicBezTo>
                <a:cubicBezTo>
                  <a:pt x="1591013" y="449634"/>
                  <a:pt x="1605689" y="459134"/>
                  <a:pt x="1621277" y="466928"/>
                </a:cubicBezTo>
                <a:cubicBezTo>
                  <a:pt x="1775004" y="543792"/>
                  <a:pt x="1773194" y="529295"/>
                  <a:pt x="1932562" y="635541"/>
                </a:cubicBezTo>
                <a:cubicBezTo>
                  <a:pt x="1964987" y="657158"/>
                  <a:pt x="2000249" y="675031"/>
                  <a:pt x="2029838" y="700392"/>
                </a:cubicBezTo>
                <a:cubicBezTo>
                  <a:pt x="2044970" y="713362"/>
                  <a:pt x="2059016" y="727718"/>
                  <a:pt x="2075234" y="739302"/>
                </a:cubicBezTo>
                <a:cubicBezTo>
                  <a:pt x="2104511" y="760214"/>
                  <a:pt x="2136929" y="776507"/>
                  <a:pt x="2166026" y="797668"/>
                </a:cubicBezTo>
                <a:cubicBezTo>
                  <a:pt x="2184610" y="811184"/>
                  <a:pt x="2199407" y="829433"/>
                  <a:pt x="2217907" y="843064"/>
                </a:cubicBezTo>
                <a:cubicBezTo>
                  <a:pt x="2240598" y="859783"/>
                  <a:pt x="2266995" y="871156"/>
                  <a:pt x="2289243" y="888460"/>
                </a:cubicBezTo>
                <a:cubicBezTo>
                  <a:pt x="2306135" y="901598"/>
                  <a:pt x="2318957" y="919294"/>
                  <a:pt x="2334638" y="933855"/>
                </a:cubicBezTo>
                <a:cubicBezTo>
                  <a:pt x="2349243" y="947416"/>
                  <a:pt x="2365342" y="959299"/>
                  <a:pt x="2380034" y="972766"/>
                </a:cubicBezTo>
                <a:cubicBezTo>
                  <a:pt x="2391302" y="983095"/>
                  <a:pt x="2400985" y="995094"/>
                  <a:pt x="2412460" y="1005192"/>
                </a:cubicBezTo>
                <a:cubicBezTo>
                  <a:pt x="2455057" y="1042677"/>
                  <a:pt x="2498846" y="1078786"/>
                  <a:pt x="2542162" y="1115438"/>
                </a:cubicBezTo>
                <a:cubicBezTo>
                  <a:pt x="2555051" y="1126344"/>
                  <a:pt x="2567334" y="1138051"/>
                  <a:pt x="2581073" y="1147864"/>
                </a:cubicBezTo>
                <a:cubicBezTo>
                  <a:pt x="2699352" y="1232349"/>
                  <a:pt x="2532165" y="1115033"/>
                  <a:pt x="2704290" y="1225685"/>
                </a:cubicBezTo>
                <a:cubicBezTo>
                  <a:pt x="2739596" y="1248382"/>
                  <a:pt x="2771609" y="1276197"/>
                  <a:pt x="2808051" y="1297021"/>
                </a:cubicBezTo>
                <a:cubicBezTo>
                  <a:pt x="3032211" y="1425112"/>
                  <a:pt x="2796821" y="1294648"/>
                  <a:pt x="2957209" y="1374843"/>
                </a:cubicBezTo>
                <a:cubicBezTo>
                  <a:pt x="2972797" y="1382637"/>
                  <a:pt x="2986835" y="1393362"/>
                  <a:pt x="3002604" y="1400783"/>
                </a:cubicBezTo>
                <a:cubicBezTo>
                  <a:pt x="3115025" y="1453687"/>
                  <a:pt x="3026949" y="1411329"/>
                  <a:pt x="3099881" y="1433209"/>
                </a:cubicBezTo>
                <a:cubicBezTo>
                  <a:pt x="3111031" y="1436554"/>
                  <a:pt x="3121367" y="1442201"/>
                  <a:pt x="3132307" y="1446179"/>
                </a:cubicBezTo>
                <a:cubicBezTo>
                  <a:pt x="3145155" y="1450851"/>
                  <a:pt x="3158369" y="1454477"/>
                  <a:pt x="3171217" y="1459149"/>
                </a:cubicBezTo>
                <a:cubicBezTo>
                  <a:pt x="3287335" y="1501373"/>
                  <a:pt x="3142768" y="1448013"/>
                  <a:pt x="3223098" y="1485089"/>
                </a:cubicBezTo>
                <a:cubicBezTo>
                  <a:pt x="3244237" y="1494846"/>
                  <a:pt x="3265562" y="1504634"/>
                  <a:pt x="3287949" y="1511030"/>
                </a:cubicBezTo>
                <a:cubicBezTo>
                  <a:pt x="3310338" y="1517427"/>
                  <a:pt x="3349822" y="1527997"/>
                  <a:pt x="3372255" y="1536970"/>
                </a:cubicBezTo>
                <a:cubicBezTo>
                  <a:pt x="3381231" y="1540561"/>
                  <a:pt x="3388855" y="1547450"/>
                  <a:pt x="3398196" y="1549941"/>
                </a:cubicBezTo>
                <a:cubicBezTo>
                  <a:pt x="3451759" y="1564225"/>
                  <a:pt x="3486229" y="1563645"/>
                  <a:pt x="3540868" y="1569396"/>
                </a:cubicBezTo>
                <a:cubicBezTo>
                  <a:pt x="3599039" y="1575519"/>
                  <a:pt x="3580656" y="1574519"/>
                  <a:pt x="3631660" y="1582366"/>
                </a:cubicBezTo>
                <a:cubicBezTo>
                  <a:pt x="3646768" y="1584690"/>
                  <a:pt x="3661782" y="1588240"/>
                  <a:pt x="3677055" y="1588851"/>
                </a:cubicBezTo>
                <a:cubicBezTo>
                  <a:pt x="3769959" y="1592567"/>
                  <a:pt x="3862966" y="1593012"/>
                  <a:pt x="3955915" y="1595336"/>
                </a:cubicBezTo>
                <a:lnTo>
                  <a:pt x="4195864" y="1601821"/>
                </a:lnTo>
                <a:cubicBezTo>
                  <a:pt x="4241284" y="1603387"/>
                  <a:pt x="4286670" y="1605853"/>
                  <a:pt x="4332051" y="1608306"/>
                </a:cubicBezTo>
                <a:cubicBezTo>
                  <a:pt x="4366655" y="1610177"/>
                  <a:pt x="4401179" y="1613598"/>
                  <a:pt x="4435813" y="1614792"/>
                </a:cubicBezTo>
                <a:cubicBezTo>
                  <a:pt x="4463898" y="1615761"/>
                  <a:pt x="4492017" y="1614792"/>
                  <a:pt x="4520119" y="1614792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CBD04F0-737D-A487-A17F-54FF65A1B086}"/>
              </a:ext>
            </a:extLst>
          </p:cNvPr>
          <p:cNvSpPr/>
          <p:nvPr/>
        </p:nvSpPr>
        <p:spPr>
          <a:xfrm>
            <a:off x="3456562" y="2989634"/>
            <a:ext cx="2328153" cy="428017"/>
          </a:xfrm>
          <a:custGeom>
            <a:avLst/>
            <a:gdLst>
              <a:gd name="connsiteX0" fmla="*/ 0 w 2328153"/>
              <a:gd name="connsiteY0" fmla="*/ 0 h 428017"/>
              <a:gd name="connsiteX1" fmla="*/ 84306 w 2328153"/>
              <a:gd name="connsiteY1" fmla="*/ 32426 h 428017"/>
              <a:gd name="connsiteX2" fmla="*/ 142672 w 2328153"/>
              <a:gd name="connsiteY2" fmla="*/ 58366 h 428017"/>
              <a:gd name="connsiteX3" fmla="*/ 220493 w 2328153"/>
              <a:gd name="connsiteY3" fmla="*/ 97277 h 428017"/>
              <a:gd name="connsiteX4" fmla="*/ 278859 w 2328153"/>
              <a:gd name="connsiteY4" fmla="*/ 123217 h 428017"/>
              <a:gd name="connsiteX5" fmla="*/ 499353 w 2328153"/>
              <a:gd name="connsiteY5" fmla="*/ 239949 h 428017"/>
              <a:gd name="connsiteX6" fmla="*/ 869004 w 2328153"/>
              <a:gd name="connsiteY6" fmla="*/ 343711 h 428017"/>
              <a:gd name="connsiteX7" fmla="*/ 940340 w 2328153"/>
              <a:gd name="connsiteY7" fmla="*/ 356681 h 428017"/>
              <a:gd name="connsiteX8" fmla="*/ 1076527 w 2328153"/>
              <a:gd name="connsiteY8" fmla="*/ 376136 h 428017"/>
              <a:gd name="connsiteX9" fmla="*/ 1134893 w 2328153"/>
              <a:gd name="connsiteY9" fmla="*/ 389106 h 428017"/>
              <a:gd name="connsiteX10" fmla="*/ 1180289 w 2328153"/>
              <a:gd name="connsiteY10" fmla="*/ 395592 h 428017"/>
              <a:gd name="connsiteX11" fmla="*/ 1303506 w 2328153"/>
              <a:gd name="connsiteY11" fmla="*/ 415047 h 428017"/>
              <a:gd name="connsiteX12" fmla="*/ 1348902 w 2328153"/>
              <a:gd name="connsiteY12" fmla="*/ 421532 h 428017"/>
              <a:gd name="connsiteX13" fmla="*/ 1569395 w 2328153"/>
              <a:gd name="connsiteY13" fmla="*/ 428017 h 428017"/>
              <a:gd name="connsiteX14" fmla="*/ 2101174 w 2328153"/>
              <a:gd name="connsiteY14" fmla="*/ 421532 h 428017"/>
              <a:gd name="connsiteX15" fmla="*/ 2153055 w 2328153"/>
              <a:gd name="connsiteY15" fmla="*/ 415047 h 428017"/>
              <a:gd name="connsiteX16" fmla="*/ 2328153 w 2328153"/>
              <a:gd name="connsiteY16" fmla="*/ 408562 h 42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28153" h="428017">
                <a:moveTo>
                  <a:pt x="0" y="0"/>
                </a:moveTo>
                <a:cubicBezTo>
                  <a:pt x="55211" y="11042"/>
                  <a:pt x="15853" y="213"/>
                  <a:pt x="84306" y="32426"/>
                </a:cubicBezTo>
                <a:cubicBezTo>
                  <a:pt x="103570" y="41491"/>
                  <a:pt x="123450" y="49213"/>
                  <a:pt x="142672" y="58366"/>
                </a:cubicBezTo>
                <a:cubicBezTo>
                  <a:pt x="168857" y="70835"/>
                  <a:pt x="194308" y="84808"/>
                  <a:pt x="220493" y="97277"/>
                </a:cubicBezTo>
                <a:cubicBezTo>
                  <a:pt x="239715" y="106430"/>
                  <a:pt x="260283" y="112815"/>
                  <a:pt x="278859" y="123217"/>
                </a:cubicBezTo>
                <a:cubicBezTo>
                  <a:pt x="369519" y="173986"/>
                  <a:pt x="396724" y="209764"/>
                  <a:pt x="499353" y="239949"/>
                </a:cubicBezTo>
                <a:cubicBezTo>
                  <a:pt x="534777" y="250368"/>
                  <a:pt x="802905" y="331693"/>
                  <a:pt x="869004" y="343711"/>
                </a:cubicBezTo>
                <a:cubicBezTo>
                  <a:pt x="892783" y="348034"/>
                  <a:pt x="916439" y="353096"/>
                  <a:pt x="940340" y="356681"/>
                </a:cubicBezTo>
                <a:cubicBezTo>
                  <a:pt x="1063505" y="375155"/>
                  <a:pt x="927457" y="347742"/>
                  <a:pt x="1076527" y="376136"/>
                </a:cubicBezTo>
                <a:cubicBezTo>
                  <a:pt x="1096105" y="379865"/>
                  <a:pt x="1115304" y="385433"/>
                  <a:pt x="1134893" y="389106"/>
                </a:cubicBezTo>
                <a:cubicBezTo>
                  <a:pt x="1149917" y="391923"/>
                  <a:pt x="1165211" y="393079"/>
                  <a:pt x="1180289" y="395592"/>
                </a:cubicBezTo>
                <a:cubicBezTo>
                  <a:pt x="1335252" y="421420"/>
                  <a:pt x="1179703" y="398540"/>
                  <a:pt x="1303506" y="415047"/>
                </a:cubicBezTo>
                <a:cubicBezTo>
                  <a:pt x="1318658" y="417067"/>
                  <a:pt x="1333635" y="420787"/>
                  <a:pt x="1348902" y="421532"/>
                </a:cubicBezTo>
                <a:cubicBezTo>
                  <a:pt x="1422344" y="425114"/>
                  <a:pt x="1495897" y="425855"/>
                  <a:pt x="1569395" y="428017"/>
                </a:cubicBezTo>
                <a:lnTo>
                  <a:pt x="2101174" y="421532"/>
                </a:lnTo>
                <a:cubicBezTo>
                  <a:pt x="2118598" y="421145"/>
                  <a:pt x="2135682" y="416437"/>
                  <a:pt x="2153055" y="415047"/>
                </a:cubicBezTo>
                <a:cubicBezTo>
                  <a:pt x="2249986" y="407293"/>
                  <a:pt x="2246981" y="408562"/>
                  <a:pt x="2328153" y="408562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6B04465-F198-9CAA-B119-7A37FD1828FE}"/>
              </a:ext>
            </a:extLst>
          </p:cNvPr>
          <p:cNvSpPr/>
          <p:nvPr/>
        </p:nvSpPr>
        <p:spPr>
          <a:xfrm>
            <a:off x="2749686" y="2911813"/>
            <a:ext cx="3033731" cy="577174"/>
          </a:xfrm>
          <a:custGeom>
            <a:avLst/>
            <a:gdLst>
              <a:gd name="connsiteX0" fmla="*/ 0 w 3115253"/>
              <a:gd name="connsiteY0" fmla="*/ 0 h 577174"/>
              <a:gd name="connsiteX1" fmla="*/ 84306 w 3115253"/>
              <a:gd name="connsiteY1" fmla="*/ 51881 h 577174"/>
              <a:gd name="connsiteX2" fmla="*/ 123217 w 3115253"/>
              <a:gd name="connsiteY2" fmla="*/ 77821 h 577174"/>
              <a:gd name="connsiteX3" fmla="*/ 259404 w 3115253"/>
              <a:gd name="connsiteY3" fmla="*/ 149157 h 577174"/>
              <a:gd name="connsiteX4" fmla="*/ 382621 w 3115253"/>
              <a:gd name="connsiteY4" fmla="*/ 214008 h 577174"/>
              <a:gd name="connsiteX5" fmla="*/ 408562 w 3115253"/>
              <a:gd name="connsiteY5" fmla="*/ 233464 h 577174"/>
              <a:gd name="connsiteX6" fmla="*/ 434502 w 3115253"/>
              <a:gd name="connsiteY6" fmla="*/ 239949 h 577174"/>
              <a:gd name="connsiteX7" fmla="*/ 466928 w 3115253"/>
              <a:gd name="connsiteY7" fmla="*/ 252919 h 577174"/>
              <a:gd name="connsiteX8" fmla="*/ 538264 w 3115253"/>
              <a:gd name="connsiteY8" fmla="*/ 291830 h 577174"/>
              <a:gd name="connsiteX9" fmla="*/ 570689 w 3115253"/>
              <a:gd name="connsiteY9" fmla="*/ 298315 h 577174"/>
              <a:gd name="connsiteX10" fmla="*/ 661481 w 3115253"/>
              <a:gd name="connsiteY10" fmla="*/ 330740 h 577174"/>
              <a:gd name="connsiteX11" fmla="*/ 700392 w 3115253"/>
              <a:gd name="connsiteY11" fmla="*/ 337225 h 577174"/>
              <a:gd name="connsiteX12" fmla="*/ 765243 w 3115253"/>
              <a:gd name="connsiteY12" fmla="*/ 350196 h 577174"/>
              <a:gd name="connsiteX13" fmla="*/ 823609 w 3115253"/>
              <a:gd name="connsiteY13" fmla="*/ 363166 h 577174"/>
              <a:gd name="connsiteX14" fmla="*/ 862519 w 3115253"/>
              <a:gd name="connsiteY14" fmla="*/ 376136 h 577174"/>
              <a:gd name="connsiteX15" fmla="*/ 972766 w 3115253"/>
              <a:gd name="connsiteY15" fmla="*/ 395591 h 577174"/>
              <a:gd name="connsiteX16" fmla="*/ 1070043 w 3115253"/>
              <a:gd name="connsiteY16" fmla="*/ 415047 h 577174"/>
              <a:gd name="connsiteX17" fmla="*/ 1186775 w 3115253"/>
              <a:gd name="connsiteY17" fmla="*/ 434502 h 577174"/>
              <a:gd name="connsiteX18" fmla="*/ 1284051 w 3115253"/>
              <a:gd name="connsiteY18" fmla="*/ 453957 h 577174"/>
              <a:gd name="connsiteX19" fmla="*/ 1465634 w 3115253"/>
              <a:gd name="connsiteY19" fmla="*/ 505838 h 577174"/>
              <a:gd name="connsiteX20" fmla="*/ 1595336 w 3115253"/>
              <a:gd name="connsiteY20" fmla="*/ 531778 h 577174"/>
              <a:gd name="connsiteX21" fmla="*/ 1841770 w 3115253"/>
              <a:gd name="connsiteY21" fmla="*/ 544749 h 577174"/>
              <a:gd name="connsiteX22" fmla="*/ 2068749 w 3115253"/>
              <a:gd name="connsiteY22" fmla="*/ 557719 h 577174"/>
              <a:gd name="connsiteX23" fmla="*/ 2328153 w 3115253"/>
              <a:gd name="connsiteY23" fmla="*/ 564204 h 577174"/>
              <a:gd name="connsiteX24" fmla="*/ 2457855 w 3115253"/>
              <a:gd name="connsiteY24" fmla="*/ 570689 h 577174"/>
              <a:gd name="connsiteX25" fmla="*/ 2619983 w 3115253"/>
              <a:gd name="connsiteY25" fmla="*/ 577174 h 577174"/>
              <a:gd name="connsiteX26" fmla="*/ 3022060 w 3115253"/>
              <a:gd name="connsiteY26" fmla="*/ 570689 h 577174"/>
              <a:gd name="connsiteX27" fmla="*/ 3048000 w 3115253"/>
              <a:gd name="connsiteY27" fmla="*/ 564204 h 577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115253" h="577174">
                <a:moveTo>
                  <a:pt x="0" y="0"/>
                </a:moveTo>
                <a:lnTo>
                  <a:pt x="84306" y="51881"/>
                </a:lnTo>
                <a:cubicBezTo>
                  <a:pt x="97486" y="60205"/>
                  <a:pt x="109274" y="70850"/>
                  <a:pt x="123217" y="77821"/>
                </a:cubicBezTo>
                <a:cubicBezTo>
                  <a:pt x="167599" y="100012"/>
                  <a:pt x="216622" y="123116"/>
                  <a:pt x="259404" y="149157"/>
                </a:cubicBezTo>
                <a:cubicBezTo>
                  <a:pt x="367832" y="215156"/>
                  <a:pt x="312354" y="199955"/>
                  <a:pt x="382621" y="214008"/>
                </a:cubicBezTo>
                <a:cubicBezTo>
                  <a:pt x="391268" y="220493"/>
                  <a:pt x="398894" y="228630"/>
                  <a:pt x="408562" y="233464"/>
                </a:cubicBezTo>
                <a:cubicBezTo>
                  <a:pt x="416534" y="237450"/>
                  <a:pt x="426047" y="237131"/>
                  <a:pt x="434502" y="239949"/>
                </a:cubicBezTo>
                <a:cubicBezTo>
                  <a:pt x="445546" y="243630"/>
                  <a:pt x="456516" y="247713"/>
                  <a:pt x="466928" y="252919"/>
                </a:cubicBezTo>
                <a:cubicBezTo>
                  <a:pt x="501064" y="269987"/>
                  <a:pt x="500416" y="278067"/>
                  <a:pt x="538264" y="291830"/>
                </a:cubicBezTo>
                <a:cubicBezTo>
                  <a:pt x="548623" y="295597"/>
                  <a:pt x="559881" y="296153"/>
                  <a:pt x="570689" y="298315"/>
                </a:cubicBezTo>
                <a:cubicBezTo>
                  <a:pt x="612759" y="316344"/>
                  <a:pt x="617263" y="320536"/>
                  <a:pt x="661481" y="330740"/>
                </a:cubicBezTo>
                <a:cubicBezTo>
                  <a:pt x="674294" y="333697"/>
                  <a:pt x="687468" y="334802"/>
                  <a:pt x="700392" y="337225"/>
                </a:cubicBezTo>
                <a:cubicBezTo>
                  <a:pt x="722060" y="341288"/>
                  <a:pt x="743671" y="345654"/>
                  <a:pt x="765243" y="350196"/>
                </a:cubicBezTo>
                <a:cubicBezTo>
                  <a:pt x="784745" y="354302"/>
                  <a:pt x="804352" y="358031"/>
                  <a:pt x="823609" y="363166"/>
                </a:cubicBezTo>
                <a:cubicBezTo>
                  <a:pt x="836819" y="366689"/>
                  <a:pt x="849256" y="372820"/>
                  <a:pt x="862519" y="376136"/>
                </a:cubicBezTo>
                <a:cubicBezTo>
                  <a:pt x="939215" y="395310"/>
                  <a:pt x="907727" y="383765"/>
                  <a:pt x="972766" y="395591"/>
                </a:cubicBezTo>
                <a:cubicBezTo>
                  <a:pt x="1005300" y="401506"/>
                  <a:pt x="1037307" y="410370"/>
                  <a:pt x="1070043" y="415047"/>
                </a:cubicBezTo>
                <a:cubicBezTo>
                  <a:pt x="1127774" y="423294"/>
                  <a:pt x="1118726" y="421416"/>
                  <a:pt x="1186775" y="434502"/>
                </a:cubicBezTo>
                <a:cubicBezTo>
                  <a:pt x="1219247" y="440747"/>
                  <a:pt x="1252256" y="444873"/>
                  <a:pt x="1284051" y="453957"/>
                </a:cubicBezTo>
                <a:lnTo>
                  <a:pt x="1465634" y="505838"/>
                </a:lnTo>
                <a:cubicBezTo>
                  <a:pt x="1527147" y="519507"/>
                  <a:pt x="1529185" y="520753"/>
                  <a:pt x="1595336" y="531778"/>
                </a:cubicBezTo>
                <a:cubicBezTo>
                  <a:pt x="1687318" y="547109"/>
                  <a:pt x="1712247" y="540571"/>
                  <a:pt x="1841770" y="544749"/>
                </a:cubicBezTo>
                <a:cubicBezTo>
                  <a:pt x="1949426" y="556711"/>
                  <a:pt x="1899574" y="552593"/>
                  <a:pt x="2068749" y="557719"/>
                </a:cubicBezTo>
                <a:lnTo>
                  <a:pt x="2328153" y="564204"/>
                </a:lnTo>
                <a:cubicBezTo>
                  <a:pt x="2371417" y="565646"/>
                  <a:pt x="2414610" y="568767"/>
                  <a:pt x="2457855" y="570689"/>
                </a:cubicBezTo>
                <a:lnTo>
                  <a:pt x="2619983" y="577174"/>
                </a:lnTo>
                <a:lnTo>
                  <a:pt x="3022060" y="570689"/>
                </a:lnTo>
                <a:cubicBezTo>
                  <a:pt x="3255043" y="563520"/>
                  <a:pt x="2967804" y="564204"/>
                  <a:pt x="3048000" y="564204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81298A2-7EC1-E60A-8E2D-28AC6BD5B548}"/>
              </a:ext>
            </a:extLst>
          </p:cNvPr>
          <p:cNvSpPr/>
          <p:nvPr/>
        </p:nvSpPr>
        <p:spPr>
          <a:xfrm>
            <a:off x="1926077" y="2976664"/>
            <a:ext cx="3852153" cy="590339"/>
          </a:xfrm>
          <a:custGeom>
            <a:avLst/>
            <a:gdLst>
              <a:gd name="connsiteX0" fmla="*/ 0 w 3852153"/>
              <a:gd name="connsiteY0" fmla="*/ 0 h 590339"/>
              <a:gd name="connsiteX1" fmla="*/ 32425 w 3852153"/>
              <a:gd name="connsiteY1" fmla="*/ 12970 h 590339"/>
              <a:gd name="connsiteX2" fmla="*/ 136187 w 3852153"/>
              <a:gd name="connsiteY2" fmla="*/ 71336 h 590339"/>
              <a:gd name="connsiteX3" fmla="*/ 220493 w 3852153"/>
              <a:gd name="connsiteY3" fmla="*/ 97276 h 590339"/>
              <a:gd name="connsiteX4" fmla="*/ 447472 w 3852153"/>
              <a:gd name="connsiteY4" fmla="*/ 155642 h 590339"/>
              <a:gd name="connsiteX5" fmla="*/ 687421 w 3852153"/>
              <a:gd name="connsiteY5" fmla="*/ 207523 h 590339"/>
              <a:gd name="connsiteX6" fmla="*/ 843063 w 3852153"/>
              <a:gd name="connsiteY6" fmla="*/ 252919 h 590339"/>
              <a:gd name="connsiteX7" fmla="*/ 1173804 w 3852153"/>
              <a:gd name="connsiteY7" fmla="*/ 330740 h 590339"/>
              <a:gd name="connsiteX8" fmla="*/ 1342417 w 3852153"/>
              <a:gd name="connsiteY8" fmla="*/ 369651 h 590339"/>
              <a:gd name="connsiteX9" fmla="*/ 1387812 w 3852153"/>
              <a:gd name="connsiteY9" fmla="*/ 382621 h 590339"/>
              <a:gd name="connsiteX10" fmla="*/ 1459149 w 3852153"/>
              <a:gd name="connsiteY10" fmla="*/ 395591 h 590339"/>
              <a:gd name="connsiteX11" fmla="*/ 1498059 w 3852153"/>
              <a:gd name="connsiteY11" fmla="*/ 408562 h 590339"/>
              <a:gd name="connsiteX12" fmla="*/ 1588851 w 3852153"/>
              <a:gd name="connsiteY12" fmla="*/ 421532 h 590339"/>
              <a:gd name="connsiteX13" fmla="*/ 1621276 w 3852153"/>
              <a:gd name="connsiteY13" fmla="*/ 434502 h 590339"/>
              <a:gd name="connsiteX14" fmla="*/ 1718553 w 3852153"/>
              <a:gd name="connsiteY14" fmla="*/ 453957 h 590339"/>
              <a:gd name="connsiteX15" fmla="*/ 1783404 w 3852153"/>
              <a:gd name="connsiteY15" fmla="*/ 460442 h 590339"/>
              <a:gd name="connsiteX16" fmla="*/ 1861225 w 3852153"/>
              <a:gd name="connsiteY16" fmla="*/ 473413 h 590339"/>
              <a:gd name="connsiteX17" fmla="*/ 2016868 w 3852153"/>
              <a:gd name="connsiteY17" fmla="*/ 486383 h 590339"/>
              <a:gd name="connsiteX18" fmla="*/ 2191966 w 3852153"/>
              <a:gd name="connsiteY18" fmla="*/ 505838 h 590339"/>
              <a:gd name="connsiteX19" fmla="*/ 2568102 w 3852153"/>
              <a:gd name="connsiteY19" fmla="*/ 518808 h 590339"/>
              <a:gd name="connsiteX20" fmla="*/ 2684834 w 3852153"/>
              <a:gd name="connsiteY20" fmla="*/ 538264 h 590339"/>
              <a:gd name="connsiteX21" fmla="*/ 2723744 w 3852153"/>
              <a:gd name="connsiteY21" fmla="*/ 544749 h 590339"/>
              <a:gd name="connsiteX22" fmla="*/ 2892357 w 3852153"/>
              <a:gd name="connsiteY22" fmla="*/ 551234 h 590339"/>
              <a:gd name="connsiteX23" fmla="*/ 3508442 w 3852153"/>
              <a:gd name="connsiteY23" fmla="*/ 577174 h 590339"/>
              <a:gd name="connsiteX24" fmla="*/ 3754876 w 3852153"/>
              <a:gd name="connsiteY24" fmla="*/ 577174 h 590339"/>
              <a:gd name="connsiteX25" fmla="*/ 3852153 w 3852153"/>
              <a:gd name="connsiteY25" fmla="*/ 590145 h 59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852153" h="590339">
                <a:moveTo>
                  <a:pt x="0" y="0"/>
                </a:moveTo>
                <a:cubicBezTo>
                  <a:pt x="10808" y="4323"/>
                  <a:pt x="22205" y="7396"/>
                  <a:pt x="32425" y="12970"/>
                </a:cubicBezTo>
                <a:cubicBezTo>
                  <a:pt x="102015" y="50928"/>
                  <a:pt x="41006" y="34091"/>
                  <a:pt x="136187" y="71336"/>
                </a:cubicBezTo>
                <a:cubicBezTo>
                  <a:pt x="163568" y="82050"/>
                  <a:pt x="192113" y="89590"/>
                  <a:pt x="220493" y="97276"/>
                </a:cubicBezTo>
                <a:cubicBezTo>
                  <a:pt x="295897" y="117698"/>
                  <a:pt x="370611" y="141666"/>
                  <a:pt x="447472" y="155642"/>
                </a:cubicBezTo>
                <a:cubicBezTo>
                  <a:pt x="530914" y="170814"/>
                  <a:pt x="601809" y="182553"/>
                  <a:pt x="687421" y="207523"/>
                </a:cubicBezTo>
                <a:cubicBezTo>
                  <a:pt x="739302" y="222655"/>
                  <a:pt x="790676" y="239648"/>
                  <a:pt x="843063" y="252919"/>
                </a:cubicBezTo>
                <a:cubicBezTo>
                  <a:pt x="952852" y="280732"/>
                  <a:pt x="1064371" y="301557"/>
                  <a:pt x="1173804" y="330740"/>
                </a:cubicBezTo>
                <a:cubicBezTo>
                  <a:pt x="1426127" y="398028"/>
                  <a:pt x="1143216" y="325385"/>
                  <a:pt x="1342417" y="369651"/>
                </a:cubicBezTo>
                <a:cubicBezTo>
                  <a:pt x="1357779" y="373065"/>
                  <a:pt x="1372450" y="379207"/>
                  <a:pt x="1387812" y="382621"/>
                </a:cubicBezTo>
                <a:cubicBezTo>
                  <a:pt x="1411405" y="387864"/>
                  <a:pt x="1435623" y="390055"/>
                  <a:pt x="1459149" y="395591"/>
                </a:cubicBezTo>
                <a:cubicBezTo>
                  <a:pt x="1472457" y="398722"/>
                  <a:pt x="1484653" y="405881"/>
                  <a:pt x="1498059" y="408562"/>
                </a:cubicBezTo>
                <a:cubicBezTo>
                  <a:pt x="1528037" y="414558"/>
                  <a:pt x="1558587" y="417209"/>
                  <a:pt x="1588851" y="421532"/>
                </a:cubicBezTo>
                <a:cubicBezTo>
                  <a:pt x="1599659" y="425855"/>
                  <a:pt x="1610083" y="431304"/>
                  <a:pt x="1621276" y="434502"/>
                </a:cubicBezTo>
                <a:cubicBezTo>
                  <a:pt x="1641334" y="440233"/>
                  <a:pt x="1693727" y="450854"/>
                  <a:pt x="1718553" y="453957"/>
                </a:cubicBezTo>
                <a:cubicBezTo>
                  <a:pt x="1740110" y="456652"/>
                  <a:pt x="1761878" y="457507"/>
                  <a:pt x="1783404" y="460442"/>
                </a:cubicBezTo>
                <a:cubicBezTo>
                  <a:pt x="1809461" y="463995"/>
                  <a:pt x="1835191" y="469694"/>
                  <a:pt x="1861225" y="473413"/>
                </a:cubicBezTo>
                <a:cubicBezTo>
                  <a:pt x="1914108" y="480968"/>
                  <a:pt x="1962784" y="482777"/>
                  <a:pt x="2016868" y="486383"/>
                </a:cubicBezTo>
                <a:cubicBezTo>
                  <a:pt x="2092656" y="497210"/>
                  <a:pt x="2116735" y="502659"/>
                  <a:pt x="2191966" y="505838"/>
                </a:cubicBezTo>
                <a:lnTo>
                  <a:pt x="2568102" y="518808"/>
                </a:lnTo>
                <a:cubicBezTo>
                  <a:pt x="2645578" y="540946"/>
                  <a:pt x="2583984" y="526399"/>
                  <a:pt x="2684834" y="538264"/>
                </a:cubicBezTo>
                <a:cubicBezTo>
                  <a:pt x="2697893" y="539800"/>
                  <a:pt x="2710621" y="543929"/>
                  <a:pt x="2723744" y="544749"/>
                </a:cubicBezTo>
                <a:cubicBezTo>
                  <a:pt x="2779880" y="548257"/>
                  <a:pt x="2836153" y="549072"/>
                  <a:pt x="2892357" y="551234"/>
                </a:cubicBezTo>
                <a:cubicBezTo>
                  <a:pt x="3265368" y="599055"/>
                  <a:pt x="3060293" y="585177"/>
                  <a:pt x="3508442" y="577174"/>
                </a:cubicBezTo>
                <a:cubicBezTo>
                  <a:pt x="3597620" y="547448"/>
                  <a:pt x="3544132" y="562805"/>
                  <a:pt x="3754876" y="577174"/>
                </a:cubicBezTo>
                <a:cubicBezTo>
                  <a:pt x="3986379" y="592959"/>
                  <a:pt x="3688875" y="590145"/>
                  <a:pt x="3852153" y="590145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B602A28-0D0C-7098-0D6C-FDEF25B984C6}"/>
              </a:ext>
            </a:extLst>
          </p:cNvPr>
          <p:cNvSpPr/>
          <p:nvPr/>
        </p:nvSpPr>
        <p:spPr>
          <a:xfrm>
            <a:off x="1108953" y="3573294"/>
            <a:ext cx="4649821" cy="155642"/>
          </a:xfrm>
          <a:custGeom>
            <a:avLst/>
            <a:gdLst>
              <a:gd name="connsiteX0" fmla="*/ 0 w 4649821"/>
              <a:gd name="connsiteY0" fmla="*/ 0 h 155642"/>
              <a:gd name="connsiteX1" fmla="*/ 317770 w 4649821"/>
              <a:gd name="connsiteY1" fmla="*/ 19455 h 155642"/>
              <a:gd name="connsiteX2" fmla="*/ 544749 w 4649821"/>
              <a:gd name="connsiteY2" fmla="*/ 25940 h 155642"/>
              <a:gd name="connsiteX3" fmla="*/ 1426724 w 4649821"/>
              <a:gd name="connsiteY3" fmla="*/ 38910 h 155642"/>
              <a:gd name="connsiteX4" fmla="*/ 1945532 w 4649821"/>
              <a:gd name="connsiteY4" fmla="*/ 84306 h 155642"/>
              <a:gd name="connsiteX5" fmla="*/ 2574587 w 4649821"/>
              <a:gd name="connsiteY5" fmla="*/ 142672 h 155642"/>
              <a:gd name="connsiteX6" fmla="*/ 2717260 w 4649821"/>
              <a:gd name="connsiteY6" fmla="*/ 149157 h 155642"/>
              <a:gd name="connsiteX7" fmla="*/ 2833992 w 4649821"/>
              <a:gd name="connsiteY7" fmla="*/ 155642 h 155642"/>
              <a:gd name="connsiteX8" fmla="*/ 4280170 w 4649821"/>
              <a:gd name="connsiteY8" fmla="*/ 149157 h 155642"/>
              <a:gd name="connsiteX9" fmla="*/ 4370962 w 4649821"/>
              <a:gd name="connsiteY9" fmla="*/ 123217 h 155642"/>
              <a:gd name="connsiteX10" fmla="*/ 4409873 w 4649821"/>
              <a:gd name="connsiteY10" fmla="*/ 116732 h 155642"/>
              <a:gd name="connsiteX11" fmla="*/ 4494179 w 4649821"/>
              <a:gd name="connsiteY11" fmla="*/ 97276 h 155642"/>
              <a:gd name="connsiteX12" fmla="*/ 4533090 w 4649821"/>
              <a:gd name="connsiteY12" fmla="*/ 84306 h 155642"/>
              <a:gd name="connsiteX13" fmla="*/ 4597941 w 4649821"/>
              <a:gd name="connsiteY13" fmla="*/ 71336 h 155642"/>
              <a:gd name="connsiteX14" fmla="*/ 4649821 w 4649821"/>
              <a:gd name="connsiteY14" fmla="*/ 58366 h 155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49821" h="155642">
                <a:moveTo>
                  <a:pt x="0" y="0"/>
                </a:moveTo>
                <a:cubicBezTo>
                  <a:pt x="128108" y="21351"/>
                  <a:pt x="44111" y="8930"/>
                  <a:pt x="317770" y="19455"/>
                </a:cubicBezTo>
                <a:lnTo>
                  <a:pt x="544749" y="25940"/>
                </a:lnTo>
                <a:lnTo>
                  <a:pt x="1426724" y="38910"/>
                </a:lnTo>
                <a:lnTo>
                  <a:pt x="1945532" y="84306"/>
                </a:lnTo>
                <a:cubicBezTo>
                  <a:pt x="2229683" y="110692"/>
                  <a:pt x="2318483" y="125309"/>
                  <a:pt x="2574587" y="142672"/>
                </a:cubicBezTo>
                <a:cubicBezTo>
                  <a:pt x="2622085" y="145892"/>
                  <a:pt x="2669713" y="146780"/>
                  <a:pt x="2717260" y="149157"/>
                </a:cubicBezTo>
                <a:lnTo>
                  <a:pt x="2833992" y="155642"/>
                </a:lnTo>
                <a:lnTo>
                  <a:pt x="4280170" y="149157"/>
                </a:lnTo>
                <a:cubicBezTo>
                  <a:pt x="4311638" y="148493"/>
                  <a:pt x="4339915" y="128391"/>
                  <a:pt x="4370962" y="123217"/>
                </a:cubicBezTo>
                <a:lnTo>
                  <a:pt x="4409873" y="116732"/>
                </a:lnTo>
                <a:cubicBezTo>
                  <a:pt x="4478845" y="89141"/>
                  <a:pt x="4400257" y="117402"/>
                  <a:pt x="4494179" y="97276"/>
                </a:cubicBezTo>
                <a:cubicBezTo>
                  <a:pt x="4507547" y="94411"/>
                  <a:pt x="4519826" y="87622"/>
                  <a:pt x="4533090" y="84306"/>
                </a:cubicBezTo>
                <a:cubicBezTo>
                  <a:pt x="4554477" y="78959"/>
                  <a:pt x="4577027" y="78307"/>
                  <a:pt x="4597941" y="71336"/>
                </a:cubicBezTo>
                <a:cubicBezTo>
                  <a:pt x="4640952" y="56999"/>
                  <a:pt x="4623179" y="58366"/>
                  <a:pt x="4649821" y="58366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F2B291F9-A077-3FFC-9BE3-8E9B18715C42}"/>
              </a:ext>
            </a:extLst>
          </p:cNvPr>
          <p:cNvSpPr/>
          <p:nvPr/>
        </p:nvSpPr>
        <p:spPr>
          <a:xfrm>
            <a:off x="1420238" y="3715947"/>
            <a:ext cx="4338536" cy="525313"/>
          </a:xfrm>
          <a:custGeom>
            <a:avLst/>
            <a:gdLst>
              <a:gd name="connsiteX0" fmla="*/ 0 w 4338536"/>
              <a:gd name="connsiteY0" fmla="*/ 525313 h 525313"/>
              <a:gd name="connsiteX1" fmla="*/ 181583 w 4338536"/>
              <a:gd name="connsiteY1" fmla="*/ 479917 h 525313"/>
              <a:gd name="connsiteX2" fmla="*/ 389107 w 4338536"/>
              <a:gd name="connsiteY2" fmla="*/ 441006 h 525313"/>
              <a:gd name="connsiteX3" fmla="*/ 479898 w 4338536"/>
              <a:gd name="connsiteY3" fmla="*/ 428036 h 525313"/>
              <a:gd name="connsiteX4" fmla="*/ 525294 w 4338536"/>
              <a:gd name="connsiteY4" fmla="*/ 415066 h 525313"/>
              <a:gd name="connsiteX5" fmla="*/ 745788 w 4338536"/>
              <a:gd name="connsiteY5" fmla="*/ 376155 h 525313"/>
              <a:gd name="connsiteX6" fmla="*/ 849549 w 4338536"/>
              <a:gd name="connsiteY6" fmla="*/ 356700 h 525313"/>
              <a:gd name="connsiteX7" fmla="*/ 1031132 w 4338536"/>
              <a:gd name="connsiteY7" fmla="*/ 337244 h 525313"/>
              <a:gd name="connsiteX8" fmla="*/ 1381328 w 4338536"/>
              <a:gd name="connsiteY8" fmla="*/ 278879 h 525313"/>
              <a:gd name="connsiteX9" fmla="*/ 1465634 w 4338536"/>
              <a:gd name="connsiteY9" fmla="*/ 259423 h 525313"/>
              <a:gd name="connsiteX10" fmla="*/ 1621277 w 4338536"/>
              <a:gd name="connsiteY10" fmla="*/ 233483 h 525313"/>
              <a:gd name="connsiteX11" fmla="*/ 2769141 w 4338536"/>
              <a:gd name="connsiteY11" fmla="*/ 220513 h 525313"/>
              <a:gd name="connsiteX12" fmla="*/ 3106366 w 4338536"/>
              <a:gd name="connsiteY12" fmla="*/ 207542 h 525313"/>
              <a:gd name="connsiteX13" fmla="*/ 3307405 w 4338536"/>
              <a:gd name="connsiteY13" fmla="*/ 188087 h 525313"/>
              <a:gd name="connsiteX14" fmla="*/ 3391711 w 4338536"/>
              <a:gd name="connsiteY14" fmla="*/ 181602 h 525313"/>
              <a:gd name="connsiteX15" fmla="*/ 3514928 w 4338536"/>
              <a:gd name="connsiteY15" fmla="*/ 155662 h 525313"/>
              <a:gd name="connsiteX16" fmla="*/ 3579779 w 4338536"/>
              <a:gd name="connsiteY16" fmla="*/ 142691 h 525313"/>
              <a:gd name="connsiteX17" fmla="*/ 3748392 w 4338536"/>
              <a:gd name="connsiteY17" fmla="*/ 129721 h 525313"/>
              <a:gd name="connsiteX18" fmla="*/ 3891064 w 4338536"/>
              <a:gd name="connsiteY18" fmla="*/ 103781 h 525313"/>
              <a:gd name="connsiteX19" fmla="*/ 4014281 w 4338536"/>
              <a:gd name="connsiteY19" fmla="*/ 84325 h 525313"/>
              <a:gd name="connsiteX20" fmla="*/ 4059677 w 4338536"/>
              <a:gd name="connsiteY20" fmla="*/ 71355 h 525313"/>
              <a:gd name="connsiteX21" fmla="*/ 4163439 w 4338536"/>
              <a:gd name="connsiteY21" fmla="*/ 51900 h 525313"/>
              <a:gd name="connsiteX22" fmla="*/ 4195864 w 4338536"/>
              <a:gd name="connsiteY22" fmla="*/ 38930 h 525313"/>
              <a:gd name="connsiteX23" fmla="*/ 4215319 w 4338536"/>
              <a:gd name="connsiteY23" fmla="*/ 32444 h 525313"/>
              <a:gd name="connsiteX24" fmla="*/ 4241260 w 4338536"/>
              <a:gd name="connsiteY24" fmla="*/ 19474 h 525313"/>
              <a:gd name="connsiteX25" fmla="*/ 4267200 w 4338536"/>
              <a:gd name="connsiteY25" fmla="*/ 12989 h 525313"/>
              <a:gd name="connsiteX26" fmla="*/ 4286656 w 4338536"/>
              <a:gd name="connsiteY26" fmla="*/ 6504 h 525313"/>
              <a:gd name="connsiteX27" fmla="*/ 4338536 w 4338536"/>
              <a:gd name="connsiteY27" fmla="*/ 19 h 52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338536" h="525313">
                <a:moveTo>
                  <a:pt x="0" y="525313"/>
                </a:moveTo>
                <a:cubicBezTo>
                  <a:pt x="77229" y="499569"/>
                  <a:pt x="53936" y="505919"/>
                  <a:pt x="181583" y="479917"/>
                </a:cubicBezTo>
                <a:cubicBezTo>
                  <a:pt x="250547" y="465869"/>
                  <a:pt x="319768" y="453065"/>
                  <a:pt x="389107" y="441006"/>
                </a:cubicBezTo>
                <a:cubicBezTo>
                  <a:pt x="419226" y="435768"/>
                  <a:pt x="449867" y="433756"/>
                  <a:pt x="479898" y="428036"/>
                </a:cubicBezTo>
                <a:cubicBezTo>
                  <a:pt x="495358" y="425091"/>
                  <a:pt x="509906" y="418363"/>
                  <a:pt x="525294" y="415066"/>
                </a:cubicBezTo>
                <a:cubicBezTo>
                  <a:pt x="689785" y="379818"/>
                  <a:pt x="615577" y="398605"/>
                  <a:pt x="745788" y="376155"/>
                </a:cubicBezTo>
                <a:cubicBezTo>
                  <a:pt x="780466" y="370176"/>
                  <a:pt x="814682" y="361455"/>
                  <a:pt x="849549" y="356700"/>
                </a:cubicBezTo>
                <a:cubicBezTo>
                  <a:pt x="909865" y="348475"/>
                  <a:pt x="970899" y="346058"/>
                  <a:pt x="1031132" y="337244"/>
                </a:cubicBezTo>
                <a:cubicBezTo>
                  <a:pt x="1148227" y="320108"/>
                  <a:pt x="1266017" y="305490"/>
                  <a:pt x="1381328" y="278879"/>
                </a:cubicBezTo>
                <a:cubicBezTo>
                  <a:pt x="1409430" y="272394"/>
                  <a:pt x="1437296" y="264784"/>
                  <a:pt x="1465634" y="259423"/>
                </a:cubicBezTo>
                <a:cubicBezTo>
                  <a:pt x="1517314" y="249646"/>
                  <a:pt x="1568685" y="234175"/>
                  <a:pt x="1621277" y="233483"/>
                </a:cubicBezTo>
                <a:lnTo>
                  <a:pt x="2769141" y="220513"/>
                </a:lnTo>
                <a:cubicBezTo>
                  <a:pt x="2995363" y="205429"/>
                  <a:pt x="2713014" y="222967"/>
                  <a:pt x="3106366" y="207542"/>
                </a:cubicBezTo>
                <a:cubicBezTo>
                  <a:pt x="3199810" y="203878"/>
                  <a:pt x="3208802" y="197947"/>
                  <a:pt x="3307405" y="188087"/>
                </a:cubicBezTo>
                <a:cubicBezTo>
                  <a:pt x="3335450" y="185283"/>
                  <a:pt x="3363609" y="183764"/>
                  <a:pt x="3391711" y="181602"/>
                </a:cubicBezTo>
                <a:cubicBezTo>
                  <a:pt x="3541852" y="144067"/>
                  <a:pt x="3410196" y="174145"/>
                  <a:pt x="3514928" y="155662"/>
                </a:cubicBezTo>
                <a:cubicBezTo>
                  <a:pt x="3536638" y="151831"/>
                  <a:pt x="3557978" y="145961"/>
                  <a:pt x="3579779" y="142691"/>
                </a:cubicBezTo>
                <a:cubicBezTo>
                  <a:pt x="3622347" y="136306"/>
                  <a:pt x="3713499" y="131902"/>
                  <a:pt x="3748392" y="129721"/>
                </a:cubicBezTo>
                <a:cubicBezTo>
                  <a:pt x="3795949" y="121074"/>
                  <a:pt x="3843213" y="110617"/>
                  <a:pt x="3891064" y="103781"/>
                </a:cubicBezTo>
                <a:cubicBezTo>
                  <a:pt x="3917502" y="100004"/>
                  <a:pt x="3998789" y="88751"/>
                  <a:pt x="4014281" y="84325"/>
                </a:cubicBezTo>
                <a:cubicBezTo>
                  <a:pt x="4029413" y="80002"/>
                  <a:pt x="4044299" y="74698"/>
                  <a:pt x="4059677" y="71355"/>
                </a:cubicBezTo>
                <a:cubicBezTo>
                  <a:pt x="4094064" y="63880"/>
                  <a:pt x="4163439" y="51900"/>
                  <a:pt x="4163439" y="51900"/>
                </a:cubicBezTo>
                <a:cubicBezTo>
                  <a:pt x="4174247" y="47577"/>
                  <a:pt x="4184964" y="43018"/>
                  <a:pt x="4195864" y="38930"/>
                </a:cubicBezTo>
                <a:cubicBezTo>
                  <a:pt x="4202265" y="36530"/>
                  <a:pt x="4209036" y="35137"/>
                  <a:pt x="4215319" y="32444"/>
                </a:cubicBezTo>
                <a:cubicBezTo>
                  <a:pt x="4224205" y="28636"/>
                  <a:pt x="4232208" y="22868"/>
                  <a:pt x="4241260" y="19474"/>
                </a:cubicBezTo>
                <a:cubicBezTo>
                  <a:pt x="4249605" y="16345"/>
                  <a:pt x="4258630" y="15437"/>
                  <a:pt x="4267200" y="12989"/>
                </a:cubicBezTo>
                <a:cubicBezTo>
                  <a:pt x="4273773" y="11111"/>
                  <a:pt x="4279983" y="7987"/>
                  <a:pt x="4286656" y="6504"/>
                </a:cubicBezTo>
                <a:cubicBezTo>
                  <a:pt x="4319037" y="-692"/>
                  <a:pt x="4315966" y="19"/>
                  <a:pt x="4338536" y="19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21A7FE0F-F381-924C-2BBD-E798A4DD3BC9}"/>
              </a:ext>
            </a:extLst>
          </p:cNvPr>
          <p:cNvSpPr/>
          <p:nvPr/>
        </p:nvSpPr>
        <p:spPr>
          <a:xfrm>
            <a:off x="3171217" y="3819728"/>
            <a:ext cx="2587557" cy="356681"/>
          </a:xfrm>
          <a:custGeom>
            <a:avLst/>
            <a:gdLst>
              <a:gd name="connsiteX0" fmla="*/ 0 w 2587557"/>
              <a:gd name="connsiteY0" fmla="*/ 356681 h 356681"/>
              <a:gd name="connsiteX1" fmla="*/ 162128 w 2587557"/>
              <a:gd name="connsiteY1" fmla="*/ 330740 h 356681"/>
              <a:gd name="connsiteX2" fmla="*/ 343711 w 2587557"/>
              <a:gd name="connsiteY2" fmla="*/ 291829 h 356681"/>
              <a:gd name="connsiteX3" fmla="*/ 654996 w 2587557"/>
              <a:gd name="connsiteY3" fmla="*/ 259404 h 356681"/>
              <a:gd name="connsiteX4" fmla="*/ 1108953 w 2587557"/>
              <a:gd name="connsiteY4" fmla="*/ 233463 h 356681"/>
              <a:gd name="connsiteX5" fmla="*/ 1679643 w 2587557"/>
              <a:gd name="connsiteY5" fmla="*/ 207523 h 356681"/>
              <a:gd name="connsiteX6" fmla="*/ 1738009 w 2587557"/>
              <a:gd name="connsiteY6" fmla="*/ 194553 h 356681"/>
              <a:gd name="connsiteX7" fmla="*/ 1789889 w 2587557"/>
              <a:gd name="connsiteY7" fmla="*/ 188068 h 356681"/>
              <a:gd name="connsiteX8" fmla="*/ 1964987 w 2587557"/>
              <a:gd name="connsiteY8" fmla="*/ 136187 h 356681"/>
              <a:gd name="connsiteX9" fmla="*/ 2114145 w 2587557"/>
              <a:gd name="connsiteY9" fmla="*/ 97276 h 356681"/>
              <a:gd name="connsiteX10" fmla="*/ 2178996 w 2587557"/>
              <a:gd name="connsiteY10" fmla="*/ 77821 h 356681"/>
              <a:gd name="connsiteX11" fmla="*/ 2204936 w 2587557"/>
              <a:gd name="connsiteY11" fmla="*/ 58366 h 356681"/>
              <a:gd name="connsiteX12" fmla="*/ 2230877 w 2587557"/>
              <a:gd name="connsiteY12" fmla="*/ 51881 h 356681"/>
              <a:gd name="connsiteX13" fmla="*/ 2295728 w 2587557"/>
              <a:gd name="connsiteY13" fmla="*/ 38910 h 356681"/>
              <a:gd name="connsiteX14" fmla="*/ 2334638 w 2587557"/>
              <a:gd name="connsiteY14" fmla="*/ 32425 h 356681"/>
              <a:gd name="connsiteX15" fmla="*/ 2399489 w 2587557"/>
              <a:gd name="connsiteY15" fmla="*/ 19455 h 356681"/>
              <a:gd name="connsiteX16" fmla="*/ 2470826 w 2587557"/>
              <a:gd name="connsiteY16" fmla="*/ 12970 h 356681"/>
              <a:gd name="connsiteX17" fmla="*/ 2535677 w 2587557"/>
              <a:gd name="connsiteY17" fmla="*/ 6485 h 356681"/>
              <a:gd name="connsiteX18" fmla="*/ 2587557 w 2587557"/>
              <a:gd name="connsiteY18" fmla="*/ 0 h 35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587557" h="356681">
                <a:moveTo>
                  <a:pt x="0" y="356681"/>
                </a:moveTo>
                <a:cubicBezTo>
                  <a:pt x="54043" y="348034"/>
                  <a:pt x="108613" y="342208"/>
                  <a:pt x="162128" y="330740"/>
                </a:cubicBezTo>
                <a:cubicBezTo>
                  <a:pt x="222656" y="317770"/>
                  <a:pt x="282448" y="300696"/>
                  <a:pt x="343711" y="291829"/>
                </a:cubicBezTo>
                <a:cubicBezTo>
                  <a:pt x="446958" y="276885"/>
                  <a:pt x="551121" y="269067"/>
                  <a:pt x="654996" y="259404"/>
                </a:cubicBezTo>
                <a:cubicBezTo>
                  <a:pt x="898543" y="236749"/>
                  <a:pt x="879442" y="240636"/>
                  <a:pt x="1108953" y="233463"/>
                </a:cubicBezTo>
                <a:cubicBezTo>
                  <a:pt x="1450104" y="204222"/>
                  <a:pt x="1260008" y="215440"/>
                  <a:pt x="1679643" y="207523"/>
                </a:cubicBezTo>
                <a:cubicBezTo>
                  <a:pt x="1699098" y="203200"/>
                  <a:pt x="1718382" y="198016"/>
                  <a:pt x="1738009" y="194553"/>
                </a:cubicBezTo>
                <a:cubicBezTo>
                  <a:pt x="1755172" y="191524"/>
                  <a:pt x="1773010" y="192408"/>
                  <a:pt x="1789889" y="188068"/>
                </a:cubicBezTo>
                <a:cubicBezTo>
                  <a:pt x="1848845" y="172908"/>
                  <a:pt x="1906084" y="151553"/>
                  <a:pt x="1964987" y="136187"/>
                </a:cubicBezTo>
                <a:cubicBezTo>
                  <a:pt x="2014706" y="123217"/>
                  <a:pt x="2066437" y="116359"/>
                  <a:pt x="2114145" y="97276"/>
                </a:cubicBezTo>
                <a:cubicBezTo>
                  <a:pt x="2156804" y="80212"/>
                  <a:pt x="2135155" y="86589"/>
                  <a:pt x="2178996" y="77821"/>
                </a:cubicBezTo>
                <a:cubicBezTo>
                  <a:pt x="2187643" y="71336"/>
                  <a:pt x="2195269" y="63200"/>
                  <a:pt x="2204936" y="58366"/>
                </a:cubicBezTo>
                <a:cubicBezTo>
                  <a:pt x="2212908" y="54380"/>
                  <a:pt x="2222307" y="54330"/>
                  <a:pt x="2230877" y="51881"/>
                </a:cubicBezTo>
                <a:cubicBezTo>
                  <a:pt x="2279046" y="38118"/>
                  <a:pt x="2211782" y="51825"/>
                  <a:pt x="2295728" y="38910"/>
                </a:cubicBezTo>
                <a:cubicBezTo>
                  <a:pt x="2308724" y="36911"/>
                  <a:pt x="2321714" y="34848"/>
                  <a:pt x="2334638" y="32425"/>
                </a:cubicBezTo>
                <a:cubicBezTo>
                  <a:pt x="2356306" y="28362"/>
                  <a:pt x="2377665" y="22573"/>
                  <a:pt x="2399489" y="19455"/>
                </a:cubicBezTo>
                <a:cubicBezTo>
                  <a:pt x="2423126" y="16078"/>
                  <a:pt x="2447056" y="15234"/>
                  <a:pt x="2470826" y="12970"/>
                </a:cubicBezTo>
                <a:lnTo>
                  <a:pt x="2535677" y="6485"/>
                </a:lnTo>
                <a:cubicBezTo>
                  <a:pt x="2552998" y="4560"/>
                  <a:pt x="2587557" y="0"/>
                  <a:pt x="2587557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C67F37C0-11BE-4A57-F4E9-B8E27313C90C}"/>
              </a:ext>
            </a:extLst>
          </p:cNvPr>
          <p:cNvSpPr/>
          <p:nvPr/>
        </p:nvSpPr>
        <p:spPr>
          <a:xfrm>
            <a:off x="2451370" y="3884576"/>
            <a:ext cx="3294434" cy="836581"/>
          </a:xfrm>
          <a:custGeom>
            <a:avLst/>
            <a:gdLst>
              <a:gd name="connsiteX0" fmla="*/ 0 w 3294434"/>
              <a:gd name="connsiteY0" fmla="*/ 836581 h 836581"/>
              <a:gd name="connsiteX1" fmla="*/ 1407268 w 3294434"/>
              <a:gd name="connsiteY1" fmla="*/ 680939 h 836581"/>
              <a:gd name="connsiteX2" fmla="*/ 1874196 w 3294434"/>
              <a:gd name="connsiteY2" fmla="*/ 616088 h 836581"/>
              <a:gd name="connsiteX3" fmla="*/ 2204936 w 3294434"/>
              <a:gd name="connsiteY3" fmla="*/ 531781 h 836581"/>
              <a:gd name="connsiteX4" fmla="*/ 2360579 w 3294434"/>
              <a:gd name="connsiteY4" fmla="*/ 453960 h 836581"/>
              <a:gd name="connsiteX5" fmla="*/ 2568102 w 3294434"/>
              <a:gd name="connsiteY5" fmla="*/ 304803 h 836581"/>
              <a:gd name="connsiteX6" fmla="*/ 2717260 w 3294434"/>
              <a:gd name="connsiteY6" fmla="*/ 220496 h 836581"/>
              <a:gd name="connsiteX7" fmla="*/ 2808051 w 3294434"/>
              <a:gd name="connsiteY7" fmla="*/ 188071 h 836581"/>
              <a:gd name="connsiteX8" fmla="*/ 2853447 w 3294434"/>
              <a:gd name="connsiteY8" fmla="*/ 162130 h 836581"/>
              <a:gd name="connsiteX9" fmla="*/ 2918298 w 3294434"/>
              <a:gd name="connsiteY9" fmla="*/ 136190 h 836581"/>
              <a:gd name="connsiteX10" fmla="*/ 2976664 w 3294434"/>
              <a:gd name="connsiteY10" fmla="*/ 103764 h 836581"/>
              <a:gd name="connsiteX11" fmla="*/ 3060970 w 3294434"/>
              <a:gd name="connsiteY11" fmla="*/ 64854 h 836581"/>
              <a:gd name="connsiteX12" fmla="*/ 3119336 w 3294434"/>
              <a:gd name="connsiteY12" fmla="*/ 32428 h 836581"/>
              <a:gd name="connsiteX13" fmla="*/ 3145277 w 3294434"/>
              <a:gd name="connsiteY13" fmla="*/ 25943 h 836581"/>
              <a:gd name="connsiteX14" fmla="*/ 3177702 w 3294434"/>
              <a:gd name="connsiteY14" fmla="*/ 12973 h 836581"/>
              <a:gd name="connsiteX15" fmla="*/ 3203643 w 3294434"/>
              <a:gd name="connsiteY15" fmla="*/ 6488 h 836581"/>
              <a:gd name="connsiteX16" fmla="*/ 3294434 w 3294434"/>
              <a:gd name="connsiteY16" fmla="*/ 3 h 83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94434" h="836581">
                <a:moveTo>
                  <a:pt x="0" y="836581"/>
                </a:moveTo>
                <a:cubicBezTo>
                  <a:pt x="469089" y="784700"/>
                  <a:pt x="941450" y="756770"/>
                  <a:pt x="1407268" y="680939"/>
                </a:cubicBezTo>
                <a:cubicBezTo>
                  <a:pt x="1748333" y="625417"/>
                  <a:pt x="1592451" y="645234"/>
                  <a:pt x="1874196" y="616088"/>
                </a:cubicBezTo>
                <a:cubicBezTo>
                  <a:pt x="1966409" y="595266"/>
                  <a:pt x="2109861" y="567755"/>
                  <a:pt x="2204936" y="531781"/>
                </a:cubicBezTo>
                <a:cubicBezTo>
                  <a:pt x="2215200" y="527897"/>
                  <a:pt x="2329591" y="476271"/>
                  <a:pt x="2360579" y="453960"/>
                </a:cubicBezTo>
                <a:cubicBezTo>
                  <a:pt x="2533315" y="329590"/>
                  <a:pt x="2415698" y="398212"/>
                  <a:pt x="2568102" y="304803"/>
                </a:cubicBezTo>
                <a:cubicBezTo>
                  <a:pt x="2570216" y="303507"/>
                  <a:pt x="2681245" y="234902"/>
                  <a:pt x="2717260" y="220496"/>
                </a:cubicBezTo>
                <a:cubicBezTo>
                  <a:pt x="2747097" y="208561"/>
                  <a:pt x="2778514" y="200730"/>
                  <a:pt x="2808051" y="188071"/>
                </a:cubicBezTo>
                <a:cubicBezTo>
                  <a:pt x="2824070" y="181206"/>
                  <a:pt x="2837677" y="169551"/>
                  <a:pt x="2853447" y="162130"/>
                </a:cubicBezTo>
                <a:cubicBezTo>
                  <a:pt x="2874513" y="152217"/>
                  <a:pt x="2897257" y="146157"/>
                  <a:pt x="2918298" y="136190"/>
                </a:cubicBezTo>
                <a:cubicBezTo>
                  <a:pt x="2938412" y="126662"/>
                  <a:pt x="2956757" y="113717"/>
                  <a:pt x="2976664" y="103764"/>
                </a:cubicBezTo>
                <a:cubicBezTo>
                  <a:pt x="3004347" y="89922"/>
                  <a:pt x="3033287" y="78696"/>
                  <a:pt x="3060970" y="64854"/>
                </a:cubicBezTo>
                <a:cubicBezTo>
                  <a:pt x="3085737" y="52471"/>
                  <a:pt x="3094353" y="41796"/>
                  <a:pt x="3119336" y="32428"/>
                </a:cubicBezTo>
                <a:cubicBezTo>
                  <a:pt x="3127682" y="29298"/>
                  <a:pt x="3136821" y="28762"/>
                  <a:pt x="3145277" y="25943"/>
                </a:cubicBezTo>
                <a:cubicBezTo>
                  <a:pt x="3156321" y="22262"/>
                  <a:pt x="3166658" y="16654"/>
                  <a:pt x="3177702" y="12973"/>
                </a:cubicBezTo>
                <a:cubicBezTo>
                  <a:pt x="3186158" y="10154"/>
                  <a:pt x="3194799" y="7594"/>
                  <a:pt x="3203643" y="6488"/>
                </a:cubicBezTo>
                <a:cubicBezTo>
                  <a:pt x="3258396" y="-356"/>
                  <a:pt x="3259981" y="3"/>
                  <a:pt x="3294434" y="3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C8940F1E-8794-7AAA-7579-4A96E505F768}"/>
              </a:ext>
            </a:extLst>
          </p:cNvPr>
          <p:cNvSpPr/>
          <p:nvPr/>
        </p:nvSpPr>
        <p:spPr>
          <a:xfrm>
            <a:off x="4857345" y="3923344"/>
            <a:ext cx="901429" cy="998852"/>
          </a:xfrm>
          <a:custGeom>
            <a:avLst/>
            <a:gdLst>
              <a:gd name="connsiteX0" fmla="*/ 0 w 901429"/>
              <a:gd name="connsiteY0" fmla="*/ 998852 h 998852"/>
              <a:gd name="connsiteX1" fmla="*/ 181583 w 901429"/>
              <a:gd name="connsiteY1" fmla="*/ 940486 h 998852"/>
              <a:gd name="connsiteX2" fmla="*/ 278859 w 901429"/>
              <a:gd name="connsiteY2" fmla="*/ 843209 h 998852"/>
              <a:gd name="connsiteX3" fmla="*/ 363166 w 901429"/>
              <a:gd name="connsiteY3" fmla="*/ 700537 h 998852"/>
              <a:gd name="connsiteX4" fmla="*/ 466927 w 901429"/>
              <a:gd name="connsiteY4" fmla="*/ 486528 h 998852"/>
              <a:gd name="connsiteX5" fmla="*/ 525293 w 901429"/>
              <a:gd name="connsiteY5" fmla="*/ 402222 h 998852"/>
              <a:gd name="connsiteX6" fmla="*/ 557719 w 901429"/>
              <a:gd name="connsiteY6" fmla="*/ 324401 h 998852"/>
              <a:gd name="connsiteX7" fmla="*/ 583659 w 901429"/>
              <a:gd name="connsiteY7" fmla="*/ 285490 h 998852"/>
              <a:gd name="connsiteX8" fmla="*/ 616085 w 901429"/>
              <a:gd name="connsiteY8" fmla="*/ 220639 h 998852"/>
              <a:gd name="connsiteX9" fmla="*/ 635540 w 901429"/>
              <a:gd name="connsiteY9" fmla="*/ 175243 h 998852"/>
              <a:gd name="connsiteX10" fmla="*/ 713361 w 901429"/>
              <a:gd name="connsiteY10" fmla="*/ 90937 h 998852"/>
              <a:gd name="connsiteX11" fmla="*/ 752272 w 901429"/>
              <a:gd name="connsiteY11" fmla="*/ 52026 h 998852"/>
              <a:gd name="connsiteX12" fmla="*/ 797668 w 901429"/>
              <a:gd name="connsiteY12" fmla="*/ 26086 h 998852"/>
              <a:gd name="connsiteX13" fmla="*/ 817123 w 901429"/>
              <a:gd name="connsiteY13" fmla="*/ 13116 h 998852"/>
              <a:gd name="connsiteX14" fmla="*/ 843064 w 901429"/>
              <a:gd name="connsiteY14" fmla="*/ 6630 h 998852"/>
              <a:gd name="connsiteX15" fmla="*/ 901429 w 901429"/>
              <a:gd name="connsiteY15" fmla="*/ 145 h 998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429" h="998852">
                <a:moveTo>
                  <a:pt x="0" y="998852"/>
                </a:moveTo>
                <a:cubicBezTo>
                  <a:pt x="60528" y="979397"/>
                  <a:pt x="123548" y="966449"/>
                  <a:pt x="181583" y="940486"/>
                </a:cubicBezTo>
                <a:cubicBezTo>
                  <a:pt x="223804" y="921598"/>
                  <a:pt x="255299" y="881167"/>
                  <a:pt x="278859" y="843209"/>
                </a:cubicBezTo>
                <a:cubicBezTo>
                  <a:pt x="307990" y="796275"/>
                  <a:pt x="339066" y="750243"/>
                  <a:pt x="363166" y="700537"/>
                </a:cubicBezTo>
                <a:cubicBezTo>
                  <a:pt x="397753" y="629201"/>
                  <a:pt x="421801" y="551710"/>
                  <a:pt x="466927" y="486528"/>
                </a:cubicBezTo>
                <a:cubicBezTo>
                  <a:pt x="486382" y="458426"/>
                  <a:pt x="508593" y="432044"/>
                  <a:pt x="525293" y="402222"/>
                </a:cubicBezTo>
                <a:cubicBezTo>
                  <a:pt x="539024" y="377703"/>
                  <a:pt x="545151" y="349536"/>
                  <a:pt x="557719" y="324401"/>
                </a:cubicBezTo>
                <a:cubicBezTo>
                  <a:pt x="564690" y="310458"/>
                  <a:pt x="576017" y="299076"/>
                  <a:pt x="583659" y="285490"/>
                </a:cubicBezTo>
                <a:cubicBezTo>
                  <a:pt x="595508" y="264425"/>
                  <a:pt x="605794" y="242507"/>
                  <a:pt x="616085" y="220639"/>
                </a:cubicBezTo>
                <a:cubicBezTo>
                  <a:pt x="623095" y="205743"/>
                  <a:pt x="626596" y="189065"/>
                  <a:pt x="635540" y="175243"/>
                </a:cubicBezTo>
                <a:cubicBezTo>
                  <a:pt x="695956" y="81873"/>
                  <a:pt x="664578" y="134842"/>
                  <a:pt x="713361" y="90937"/>
                </a:cubicBezTo>
                <a:cubicBezTo>
                  <a:pt x="726995" y="78666"/>
                  <a:pt x="738562" y="64212"/>
                  <a:pt x="752272" y="52026"/>
                </a:cubicBezTo>
                <a:cubicBezTo>
                  <a:pt x="766493" y="39385"/>
                  <a:pt x="781226" y="35481"/>
                  <a:pt x="797668" y="26086"/>
                </a:cubicBezTo>
                <a:cubicBezTo>
                  <a:pt x="804435" y="22219"/>
                  <a:pt x="809959" y="16186"/>
                  <a:pt x="817123" y="13116"/>
                </a:cubicBezTo>
                <a:cubicBezTo>
                  <a:pt x="825315" y="9605"/>
                  <a:pt x="834363" y="8564"/>
                  <a:pt x="843064" y="6630"/>
                </a:cubicBezTo>
                <a:cubicBezTo>
                  <a:pt x="879875" y="-1551"/>
                  <a:pt x="867677" y="145"/>
                  <a:pt x="901429" y="145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0071998-D4A6-2068-3B11-32DCE129F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328168" y="2921544"/>
            <a:ext cx="4332051" cy="14673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23BEEB9-5CD5-3356-CE6A-8D407B312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133838" y="2688077"/>
            <a:ext cx="4332051" cy="14673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E426DCB-33EE-E075-C3A6-7C977F0C6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281023" y="2422190"/>
            <a:ext cx="4332051" cy="14673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5F77A60-6343-6602-A741-BE2858828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198004" y="4340566"/>
            <a:ext cx="4332051" cy="14673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53C64FC-67CB-530C-19A3-583BC88C7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328167" y="4580913"/>
            <a:ext cx="4332051" cy="14673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4A43C87-5A2F-9B7C-7734-773085BF7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133837" y="4848831"/>
            <a:ext cx="4332051" cy="14673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9DCAA96-B370-ADEE-B307-47AEBC3D5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257451" y="2172926"/>
            <a:ext cx="4332051" cy="14673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DD5BCCC-59AE-D785-40BA-83B0EDEA8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180982" y="1929735"/>
            <a:ext cx="4332051" cy="14673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B4556AA-CA41-9E04-4609-BA1D08B55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257451" y="1675994"/>
            <a:ext cx="4332051" cy="14673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0681BFF-0282-0B69-CC3E-730B362CC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180982" y="5146328"/>
            <a:ext cx="4332051" cy="14673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8A40BBB-2B64-C61F-D9DA-0BA72BFD5A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180981" y="1402394"/>
            <a:ext cx="4332051" cy="146730"/>
          </a:xfrm>
          <a:prstGeom prst="rect">
            <a:avLst/>
          </a:prstGeom>
        </p:spPr>
      </p:pic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3F9A72F1-90F5-3D33-FAB7-D3190255AB34}"/>
              </a:ext>
            </a:extLst>
          </p:cNvPr>
          <p:cNvSpPr/>
          <p:nvPr/>
        </p:nvSpPr>
        <p:spPr>
          <a:xfrm>
            <a:off x="5732481" y="2997254"/>
            <a:ext cx="854765" cy="97600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BD1DCA9-0EC5-5EAB-1CD8-5347F5C2E620}"/>
              </a:ext>
            </a:extLst>
          </p:cNvPr>
          <p:cNvSpPr txBox="1"/>
          <p:nvPr/>
        </p:nvSpPr>
        <p:spPr>
          <a:xfrm>
            <a:off x="1905000" y="5875020"/>
            <a:ext cx="8122920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Multi-object fibre-fed spectroscopy</a:t>
            </a:r>
          </a:p>
        </p:txBody>
      </p:sp>
    </p:spTree>
    <p:extLst>
      <p:ext uri="{BB962C8B-B14F-4D97-AF65-F5344CB8AC3E}">
        <p14:creationId xmlns:p14="http://schemas.microsoft.com/office/powerpoint/2010/main" val="4270081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rcular object with numbers and a hole in the middle&#10;&#10;AI-generated content may be incorrect.">
            <a:extLst>
              <a:ext uri="{FF2B5EF4-FFF2-40B4-BE49-F238E27FC236}">
                <a16:creationId xmlns:a16="http://schemas.microsoft.com/office/drawing/2014/main" id="{D5995409-EA73-74D9-6594-3AF8EA101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38" y="510540"/>
            <a:ext cx="6400899" cy="60869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265EF3-297B-11E5-06D9-46727C0FDD8B}"/>
              </a:ext>
            </a:extLst>
          </p:cNvPr>
          <p:cNvSpPr txBox="1"/>
          <p:nvPr/>
        </p:nvSpPr>
        <p:spPr>
          <a:xfrm>
            <a:off x="7920990" y="996077"/>
            <a:ext cx="2872740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Plug plate</a:t>
            </a:r>
          </a:p>
        </p:txBody>
      </p:sp>
      <p:pic>
        <p:nvPicPr>
          <p:cNvPr id="8" name="Picture 7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EC1F9488-CA91-EDD4-DE47-8FD531D67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67" b="25778"/>
          <a:stretch/>
        </p:blipFill>
        <p:spPr>
          <a:xfrm>
            <a:off x="7107477" y="2583180"/>
            <a:ext cx="4720656" cy="3931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62E90F-FC53-766B-3CFF-E6076E8B931C}"/>
              </a:ext>
            </a:extLst>
          </p:cNvPr>
          <p:cNvSpPr txBox="1"/>
          <p:nvPr/>
        </p:nvSpPr>
        <p:spPr>
          <a:xfrm>
            <a:off x="5820106" y="624840"/>
            <a:ext cx="96012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SDSS</a:t>
            </a:r>
          </a:p>
        </p:txBody>
      </p:sp>
    </p:spTree>
    <p:extLst>
      <p:ext uri="{BB962C8B-B14F-4D97-AF65-F5344CB8AC3E}">
        <p14:creationId xmlns:p14="http://schemas.microsoft.com/office/powerpoint/2010/main" val="4077601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38E9C-3B94-C8DD-2968-B8906E2E9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se-up of a machine&#10;&#10;AI-generated content may be incorrect.">
            <a:extLst>
              <a:ext uri="{FF2B5EF4-FFF2-40B4-BE49-F238E27FC236}">
                <a16:creationId xmlns:a16="http://schemas.microsoft.com/office/drawing/2014/main" id="{B728E71F-F9A7-50C0-E1FD-E018F7351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96" y="2324100"/>
            <a:ext cx="4620176" cy="39007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BDE861-BC31-8A9F-C7C4-62A58C7628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56" t="-172" r="9314" b="172"/>
          <a:stretch/>
        </p:blipFill>
        <p:spPr>
          <a:xfrm>
            <a:off x="6096000" y="896488"/>
            <a:ext cx="5673436" cy="53283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43F325-931A-4CDF-6BAD-5EA337F05356}"/>
              </a:ext>
            </a:extLst>
          </p:cNvPr>
          <p:cNvSpPr txBox="1"/>
          <p:nvPr/>
        </p:nvSpPr>
        <p:spPr>
          <a:xfrm>
            <a:off x="1347166" y="896488"/>
            <a:ext cx="386491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Pick and place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5C4C47-E562-687F-1CBD-E8F6CCAD0284}"/>
              </a:ext>
            </a:extLst>
          </p:cNvPr>
          <p:cNvSpPr txBox="1"/>
          <p:nvPr/>
        </p:nvSpPr>
        <p:spPr>
          <a:xfrm>
            <a:off x="10651186" y="1021973"/>
            <a:ext cx="96012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WEAVE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74D3C5-83DB-5D6B-E00A-DAB20838A7B5}"/>
              </a:ext>
            </a:extLst>
          </p:cNvPr>
          <p:cNvSpPr txBox="1"/>
          <p:nvPr/>
        </p:nvSpPr>
        <p:spPr>
          <a:xfrm>
            <a:off x="1156666" y="2453640"/>
            <a:ext cx="103789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FLAMES</a:t>
            </a:r>
          </a:p>
        </p:txBody>
      </p:sp>
    </p:spTree>
    <p:extLst>
      <p:ext uri="{BB962C8B-B14F-4D97-AF65-F5344CB8AC3E}">
        <p14:creationId xmlns:p14="http://schemas.microsoft.com/office/powerpoint/2010/main" val="3956402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144bd04-6bdb-427b-912c-c244d6b986d4" xsi:nil="true"/>
    <lcf76f155ced4ddcb4097134ff3c332f xmlns="ae0a5765-336b-4eae-9d20-1b5a094a050a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141174C1D8CA4699BF43D96EC7E578" ma:contentTypeVersion="13" ma:contentTypeDescription="Create a new document." ma:contentTypeScope="" ma:versionID="700d18d4dcaed88b66aaf51ad4c95000">
  <xsd:schema xmlns:xsd="http://www.w3.org/2001/XMLSchema" xmlns:xs="http://www.w3.org/2001/XMLSchema" xmlns:p="http://schemas.microsoft.com/office/2006/metadata/properties" xmlns:ns2="ae0a5765-336b-4eae-9d20-1b5a094a050a" xmlns:ns3="e144bd04-6bdb-427b-912c-c244d6b986d4" targetNamespace="http://schemas.microsoft.com/office/2006/metadata/properties" ma:root="true" ma:fieldsID="5d28449a64a3f37c4ab92333e6dfb09c" ns2:_="" ns3:_="">
    <xsd:import namespace="ae0a5765-336b-4eae-9d20-1b5a094a050a"/>
    <xsd:import namespace="e144bd04-6bdb-427b-912c-c244d6b986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0a5765-336b-4eae-9d20-1b5a094a05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44bd04-6bdb-427b-912c-c244d6b986d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848607f-56ea-43c6-a4b7-7919150222bd}" ma:internalName="TaxCatchAll" ma:showField="CatchAllData" ma:web="e144bd04-6bdb-427b-912c-c244d6b986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EECE7A-EDB9-40EB-ADCC-7D0D26C3B006}">
  <ds:schemaRefs>
    <ds:schemaRef ds:uri="http://schemas.microsoft.com/office/2006/metadata/properties"/>
    <ds:schemaRef ds:uri="http://schemas.microsoft.com/office/infopath/2007/PartnerControls"/>
    <ds:schemaRef ds:uri="e144bd04-6bdb-427b-912c-c244d6b986d4"/>
    <ds:schemaRef ds:uri="ae0a5765-336b-4eae-9d20-1b5a094a050a"/>
  </ds:schemaRefs>
</ds:datastoreItem>
</file>

<file path=customXml/itemProps2.xml><?xml version="1.0" encoding="utf-8"?>
<ds:datastoreItem xmlns:ds="http://schemas.openxmlformats.org/officeDocument/2006/customXml" ds:itemID="{7C7CE925-D370-404F-8A6E-E1DFB61496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0a5765-336b-4eae-9d20-1b5a094a050a"/>
    <ds:schemaRef ds:uri="e144bd04-6bdb-427b-912c-c244d6b986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3AF3866-5901-405E-A17E-2524B7CF40E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26085</TotalTime>
  <Words>336</Words>
  <Application>Microsoft Office PowerPoint</Application>
  <PresentationFormat>Widescreen</PresentationFormat>
  <Paragraphs>106</Paragraphs>
  <Slides>20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Helvetica Neue</vt:lpstr>
      <vt:lpstr>Office Theme</vt:lpstr>
      <vt:lpstr>Office Theme</vt:lpstr>
      <vt:lpstr>MOS tech development at the UKATC  National Astronomy Meeting 2025, Durham</vt:lpstr>
      <vt:lpstr>PowerPoint Presentation</vt:lpstr>
      <vt:lpstr>UKATC MOS: past, present and future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Positioner groups and concepts</vt:lpstr>
      <vt:lpstr>UKATC R-theta positioner</vt:lpstr>
      <vt:lpstr>UKATC R-theta positioner</vt:lpstr>
      <vt:lpstr>UKATC fibre switch</vt:lpstr>
      <vt:lpstr>UKATC focal plane parametric design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Watson, Stephen (STFC,ROE,UKATC)</dc:creator>
  <cp:lastModifiedBy>Watson, Stephen (STFC,ROE,UKATC)</cp:lastModifiedBy>
  <cp:revision>2</cp:revision>
  <dcterms:created xsi:type="dcterms:W3CDTF">2025-05-02T14:51:44Z</dcterms:created>
  <dcterms:modified xsi:type="dcterms:W3CDTF">2025-07-07T12:07:05Z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0x010100D0141174C1D8CA4699BF43D96EC7E578</vt:lpwstr>
  </property>
  <property fmtid="{D5CDD505-2E9C-101B-9397-08002B2CF9AE}" pid="3" name="MediaServiceImageTags">
    <vt:lpwstr/>
  </property>
</Properties>
</file>