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CF2"/>
    <a:srgbClr val="D7F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B6249-77EB-4E2E-A4EC-D71EE6A4DE29}" v="12" dt="2025-07-04T10:24:18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RAN BROADBELT" userId="d0bea02c-2672-42f2-969e-240058b9a972" providerId="ADAL" clId="{409B6249-77EB-4E2E-A4EC-D71EE6A4DE29}"/>
    <pc:docChg chg="undo custSel addSld modSld modMainMaster">
      <pc:chgData name="KIERAN BROADBELT" userId="d0bea02c-2672-42f2-969e-240058b9a972" providerId="ADAL" clId="{409B6249-77EB-4E2E-A4EC-D71EE6A4DE29}" dt="2025-07-04T10:26:41.970" v="375" actId="1035"/>
      <pc:docMkLst>
        <pc:docMk/>
      </pc:docMkLst>
      <pc:sldChg chg="addSp delSp modSp new mod">
        <pc:chgData name="KIERAN BROADBELT" userId="d0bea02c-2672-42f2-969e-240058b9a972" providerId="ADAL" clId="{409B6249-77EB-4E2E-A4EC-D71EE6A4DE29}" dt="2025-07-04T10:26:41.970" v="375" actId="1035"/>
        <pc:sldMkLst>
          <pc:docMk/>
          <pc:sldMk cId="264162539" sldId="256"/>
        </pc:sldMkLst>
        <pc:spChg chg="mod">
          <ac:chgData name="KIERAN BROADBELT" userId="d0bea02c-2672-42f2-969e-240058b9a972" providerId="ADAL" clId="{409B6249-77EB-4E2E-A4EC-D71EE6A4DE29}" dt="2025-07-03T17:03:56.609" v="310" actId="20577"/>
          <ac:spMkLst>
            <pc:docMk/>
            <pc:sldMk cId="264162539" sldId="256"/>
            <ac:spMk id="2" creationId="{CE730A3D-5A41-FA7F-0C4D-5379EFEE08E3}"/>
          </ac:spMkLst>
        </pc:spChg>
        <pc:spChg chg="mod">
          <ac:chgData name="KIERAN BROADBELT" userId="d0bea02c-2672-42f2-969e-240058b9a972" providerId="ADAL" clId="{409B6249-77EB-4E2E-A4EC-D71EE6A4DE29}" dt="2025-07-03T16:56:39.903" v="149" actId="1076"/>
          <ac:spMkLst>
            <pc:docMk/>
            <pc:sldMk cId="264162539" sldId="256"/>
            <ac:spMk id="3" creationId="{244246E4-644F-3F5A-62AA-FED77D6315D3}"/>
          </ac:spMkLst>
        </pc:spChg>
        <pc:spChg chg="add del mod">
          <ac:chgData name="KIERAN BROADBELT" userId="d0bea02c-2672-42f2-969e-240058b9a972" providerId="ADAL" clId="{409B6249-77EB-4E2E-A4EC-D71EE6A4DE29}" dt="2025-07-03T16:58:15.929" v="159" actId="478"/>
          <ac:spMkLst>
            <pc:docMk/>
            <pc:sldMk cId="264162539" sldId="256"/>
            <ac:spMk id="9" creationId="{105E5BC2-B340-5CE0-6792-17858B464185}"/>
          </ac:spMkLst>
        </pc:spChg>
        <pc:spChg chg="add mod">
          <ac:chgData name="KIERAN BROADBELT" userId="d0bea02c-2672-42f2-969e-240058b9a972" providerId="ADAL" clId="{409B6249-77EB-4E2E-A4EC-D71EE6A4DE29}" dt="2025-07-03T17:01:34.228" v="192" actId="208"/>
          <ac:spMkLst>
            <pc:docMk/>
            <pc:sldMk cId="264162539" sldId="256"/>
            <ac:spMk id="10" creationId="{B7AC1406-CA05-7762-BFC5-EEC89D6F2A60}"/>
          </ac:spMkLst>
        </pc:spChg>
        <pc:picChg chg="add mod modCrop">
          <ac:chgData name="KIERAN BROADBELT" userId="d0bea02c-2672-42f2-969e-240058b9a972" providerId="ADAL" clId="{409B6249-77EB-4E2E-A4EC-D71EE6A4DE29}" dt="2025-07-04T10:26:41.970" v="375" actId="1035"/>
          <ac:picMkLst>
            <pc:docMk/>
            <pc:sldMk cId="264162539" sldId="256"/>
            <ac:picMk id="5" creationId="{3C97AF0F-EC29-CF30-2A03-56E4A937B89A}"/>
          </ac:picMkLst>
        </pc:picChg>
        <pc:picChg chg="add del mod modCrop">
          <ac:chgData name="KIERAN BROADBELT" userId="d0bea02c-2672-42f2-969e-240058b9a972" providerId="ADAL" clId="{409B6249-77EB-4E2E-A4EC-D71EE6A4DE29}" dt="2025-07-04T08:06:38.836" v="325" actId="478"/>
          <ac:picMkLst>
            <pc:docMk/>
            <pc:sldMk cId="264162539" sldId="256"/>
            <ac:picMk id="5" creationId="{DFD98EB1-D898-E757-9C94-480FB26AA256}"/>
          </ac:picMkLst>
        </pc:picChg>
        <pc:picChg chg="add mod">
          <ac:chgData name="KIERAN BROADBELT" userId="d0bea02c-2672-42f2-969e-240058b9a972" providerId="ADAL" clId="{409B6249-77EB-4E2E-A4EC-D71EE6A4DE29}" dt="2025-07-04T08:06:35.755" v="324" actId="1076"/>
          <ac:picMkLst>
            <pc:docMk/>
            <pc:sldMk cId="264162539" sldId="256"/>
            <ac:picMk id="6" creationId="{69011C35-C946-F25D-A880-43CF9192B9FB}"/>
          </ac:picMkLst>
        </pc:picChg>
        <pc:picChg chg="add del mod modCrop">
          <ac:chgData name="KIERAN BROADBELT" userId="d0bea02c-2672-42f2-969e-240058b9a972" providerId="ADAL" clId="{409B6249-77EB-4E2E-A4EC-D71EE6A4DE29}" dt="2025-07-04T08:06:23.239" v="318" actId="478"/>
          <ac:picMkLst>
            <pc:docMk/>
            <pc:sldMk cId="264162539" sldId="256"/>
            <ac:picMk id="7" creationId="{8EEA14FB-7E34-9E71-D1AD-E9C3F603F36D}"/>
          </ac:picMkLst>
        </pc:picChg>
        <pc:picChg chg="add del mod modCrop">
          <ac:chgData name="KIERAN BROADBELT" userId="d0bea02c-2672-42f2-969e-240058b9a972" providerId="ADAL" clId="{409B6249-77EB-4E2E-A4EC-D71EE6A4DE29}" dt="2025-07-04T08:06:23.661" v="319" actId="478"/>
          <ac:picMkLst>
            <pc:docMk/>
            <pc:sldMk cId="264162539" sldId="256"/>
            <ac:picMk id="8" creationId="{BC93D8D8-E60D-04D7-77AF-5E134823EA12}"/>
          </ac:picMkLst>
        </pc:picChg>
        <pc:picChg chg="add mod">
          <ac:chgData name="KIERAN BROADBELT" userId="d0bea02c-2672-42f2-969e-240058b9a972" providerId="ADAL" clId="{409B6249-77EB-4E2E-A4EC-D71EE6A4DE29}" dt="2025-07-03T17:03:15.570" v="247" actId="1076"/>
          <ac:picMkLst>
            <pc:docMk/>
            <pc:sldMk cId="264162539" sldId="256"/>
            <ac:picMk id="11" creationId="{4F4B8EBA-81B2-8125-12EE-9ED5B4097557}"/>
          </ac:picMkLst>
        </pc:picChg>
        <pc:picChg chg="add mod">
          <ac:chgData name="KIERAN BROADBELT" userId="d0bea02c-2672-42f2-969e-240058b9a972" providerId="ADAL" clId="{409B6249-77EB-4E2E-A4EC-D71EE6A4DE29}" dt="2025-07-03T17:04:00.617" v="311" actId="1076"/>
          <ac:picMkLst>
            <pc:docMk/>
            <pc:sldMk cId="264162539" sldId="256"/>
            <ac:picMk id="12" creationId="{42962972-6225-0299-850D-1E015C12C42A}"/>
          </ac:picMkLst>
        </pc:picChg>
        <pc:picChg chg="add mod ord">
          <ac:chgData name="KIERAN BROADBELT" userId="d0bea02c-2672-42f2-969e-240058b9a972" providerId="ADAL" clId="{409B6249-77EB-4E2E-A4EC-D71EE6A4DE29}" dt="2025-07-03T17:05:06.984" v="317" actId="1076"/>
          <ac:picMkLst>
            <pc:docMk/>
            <pc:sldMk cId="264162539" sldId="256"/>
            <ac:picMk id="13" creationId="{2ECC1FDE-ED58-8DA5-C622-A9D12A8107DB}"/>
          </ac:picMkLst>
        </pc:picChg>
        <pc:picChg chg="add mod modCrop">
          <ac:chgData name="KIERAN BROADBELT" userId="d0bea02c-2672-42f2-969e-240058b9a972" providerId="ADAL" clId="{409B6249-77EB-4E2E-A4EC-D71EE6A4DE29}" dt="2025-07-04T10:26:27.154" v="355" actId="1037"/>
          <ac:picMkLst>
            <pc:docMk/>
            <pc:sldMk cId="264162539" sldId="256"/>
            <ac:picMk id="14" creationId="{FA1AF752-4965-1215-A5D4-565693D3C1F2}"/>
          </ac:picMkLst>
        </pc:picChg>
      </pc:sldChg>
      <pc:sldMasterChg chg="modSp modSldLayout">
        <pc:chgData name="KIERAN BROADBELT" userId="d0bea02c-2672-42f2-969e-240058b9a972" providerId="ADAL" clId="{409B6249-77EB-4E2E-A4EC-D71EE6A4DE29}" dt="2025-07-03T16:52:28.227" v="1"/>
        <pc:sldMasterMkLst>
          <pc:docMk/>
          <pc:sldMasterMk cId="3849869776" sldId="2147483648"/>
        </pc:sldMasterMkLst>
        <pc:spChg chg="mod">
          <ac:chgData name="KIERAN BROADBELT" userId="d0bea02c-2672-42f2-969e-240058b9a972" providerId="ADAL" clId="{409B6249-77EB-4E2E-A4EC-D71EE6A4DE29}" dt="2025-07-03T16:52:28.227" v="1"/>
          <ac:spMkLst>
            <pc:docMk/>
            <pc:sldMasterMk cId="3849869776" sldId="2147483648"/>
            <ac:spMk id="2" creationId="{25A7BAFD-78DF-7BC9-86E1-56BAF964B138}"/>
          </ac:spMkLst>
        </pc:spChg>
        <pc:spChg chg="mod">
          <ac:chgData name="KIERAN BROADBELT" userId="d0bea02c-2672-42f2-969e-240058b9a972" providerId="ADAL" clId="{409B6249-77EB-4E2E-A4EC-D71EE6A4DE29}" dt="2025-07-03T16:52:28.227" v="1"/>
          <ac:spMkLst>
            <pc:docMk/>
            <pc:sldMasterMk cId="3849869776" sldId="2147483648"/>
            <ac:spMk id="3" creationId="{7018BDB7-B876-2C63-81A7-A2FAA3EF5A58}"/>
          </ac:spMkLst>
        </pc:spChg>
        <pc:spChg chg="mod">
          <ac:chgData name="KIERAN BROADBELT" userId="d0bea02c-2672-42f2-969e-240058b9a972" providerId="ADAL" clId="{409B6249-77EB-4E2E-A4EC-D71EE6A4DE29}" dt="2025-07-03T16:52:28.227" v="1"/>
          <ac:spMkLst>
            <pc:docMk/>
            <pc:sldMasterMk cId="3849869776" sldId="2147483648"/>
            <ac:spMk id="4" creationId="{B3AE5EBC-FC5C-04CB-B828-743D2D42454E}"/>
          </ac:spMkLst>
        </pc:spChg>
        <pc:spChg chg="mod">
          <ac:chgData name="KIERAN BROADBELT" userId="d0bea02c-2672-42f2-969e-240058b9a972" providerId="ADAL" clId="{409B6249-77EB-4E2E-A4EC-D71EE6A4DE29}" dt="2025-07-03T16:52:28.227" v="1"/>
          <ac:spMkLst>
            <pc:docMk/>
            <pc:sldMasterMk cId="3849869776" sldId="2147483648"/>
            <ac:spMk id="5" creationId="{EAB80235-CA25-0BA0-DE7E-6C9BB6F3377D}"/>
          </ac:spMkLst>
        </pc:spChg>
        <pc:spChg chg="mod">
          <ac:chgData name="KIERAN BROADBELT" userId="d0bea02c-2672-42f2-969e-240058b9a972" providerId="ADAL" clId="{409B6249-77EB-4E2E-A4EC-D71EE6A4DE29}" dt="2025-07-03T16:52:28.227" v="1"/>
          <ac:spMkLst>
            <pc:docMk/>
            <pc:sldMasterMk cId="3849869776" sldId="2147483648"/>
            <ac:spMk id="6" creationId="{124A6809-44A1-22FB-5B28-2EED2E97722F}"/>
          </ac:spMkLst>
        </pc:sp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1445173039" sldId="2147483649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445173039" sldId="2147483649"/>
              <ac:spMk id="2" creationId="{6D09594F-FDCD-4AEA-A227-1023086B1FE1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445173039" sldId="2147483649"/>
              <ac:spMk id="3" creationId="{C10DF71D-8252-366A-4B22-58E995E9BD84}"/>
            </ac:spMkLst>
          </pc:spChg>
        </pc:sldLayout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2639643763" sldId="2147483651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2639643763" sldId="2147483651"/>
              <ac:spMk id="2" creationId="{A028BA1A-79C9-6933-A3FB-25D4D2CCB766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2639643763" sldId="2147483651"/>
              <ac:spMk id="3" creationId="{40BD33F1-A236-27D7-C05B-272922FB71BC}"/>
            </ac:spMkLst>
          </pc:spChg>
        </pc:sldLayout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3688829070" sldId="2147483652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3688829070" sldId="2147483652"/>
              <ac:spMk id="3" creationId="{892161A9-0800-01F8-4919-F1A0599D817E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3688829070" sldId="2147483652"/>
              <ac:spMk id="4" creationId="{78427317-BF86-ED98-304C-91A481B918BD}"/>
            </ac:spMkLst>
          </pc:spChg>
        </pc:sldLayout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1625904350" sldId="2147483653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625904350" sldId="2147483653"/>
              <ac:spMk id="2" creationId="{3F9FA90B-8C94-4E17-06EE-09FA6AF23644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625904350" sldId="2147483653"/>
              <ac:spMk id="3" creationId="{993794CD-4B35-4191-5EAE-20D8FFF883B7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625904350" sldId="2147483653"/>
              <ac:spMk id="4" creationId="{D965E695-E726-DD12-E3A7-7BC3C5C1F4E8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625904350" sldId="2147483653"/>
              <ac:spMk id="5" creationId="{514C3A74-4C6B-C773-3B0C-A8305382E45E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625904350" sldId="2147483653"/>
              <ac:spMk id="6" creationId="{EDC6555D-BF0C-0EF1-18E6-AD1899578E79}"/>
            </ac:spMkLst>
          </pc:spChg>
        </pc:sldLayout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593019007" sldId="2147483656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593019007" sldId="2147483656"/>
              <ac:spMk id="2" creationId="{448493A6-E17A-25C9-C660-871F42253C89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593019007" sldId="2147483656"/>
              <ac:spMk id="3" creationId="{79ED0E7B-3266-6609-9AB4-F504E2820726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593019007" sldId="2147483656"/>
              <ac:spMk id="4" creationId="{09529E46-711B-5FA8-51C3-12CAC220F055}"/>
            </ac:spMkLst>
          </pc:spChg>
        </pc:sldLayout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1293350707" sldId="2147483657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293350707" sldId="2147483657"/>
              <ac:spMk id="2" creationId="{73A74C1D-390B-623E-93E4-C9CDB103EA36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293350707" sldId="2147483657"/>
              <ac:spMk id="3" creationId="{6CAF1F51-8530-C7F8-789B-5D7DABD82F3F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293350707" sldId="2147483657"/>
              <ac:spMk id="4" creationId="{5C7826F2-23BC-9BFF-AC61-CED736B35C57}"/>
            </ac:spMkLst>
          </pc:spChg>
        </pc:sldLayoutChg>
        <pc:sldLayoutChg chg="modSp">
          <pc:chgData name="KIERAN BROADBELT" userId="d0bea02c-2672-42f2-969e-240058b9a972" providerId="ADAL" clId="{409B6249-77EB-4E2E-A4EC-D71EE6A4DE29}" dt="2025-07-03T16:52:28.227" v="1"/>
          <pc:sldLayoutMkLst>
            <pc:docMk/>
            <pc:sldMasterMk cId="3849869776" sldId="2147483648"/>
            <pc:sldLayoutMk cId="1924569066" sldId="2147483659"/>
          </pc:sldLayoutMkLst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924569066" sldId="2147483659"/>
              <ac:spMk id="2" creationId="{01D00011-A647-CB1A-90F1-F4823587534F}"/>
            </ac:spMkLst>
          </pc:spChg>
          <pc:spChg chg="mod">
            <ac:chgData name="KIERAN BROADBELT" userId="d0bea02c-2672-42f2-969e-240058b9a972" providerId="ADAL" clId="{409B6249-77EB-4E2E-A4EC-D71EE6A4DE29}" dt="2025-07-03T16:52:28.227" v="1"/>
            <ac:spMkLst>
              <pc:docMk/>
              <pc:sldMasterMk cId="3849869776" sldId="2147483648"/>
              <pc:sldLayoutMk cId="1924569066" sldId="2147483659"/>
              <ac:spMk id="3" creationId="{11CDDA65-AC37-211F-517E-A4D59A4234DB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77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0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21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80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00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22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27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7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85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6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78BD97-B423-4A84-8BB6-7D5C8A810EC3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26DD4-3595-4CEA-8EE4-A36DB2586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06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CC1FDE-ED58-8DA5-C622-A9D12A81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1712" y="-1419658"/>
            <a:ext cx="6858000" cy="9697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30A3D-5A41-FA7F-0C4D-5379EFEE0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55762"/>
          </a:xfrm>
          <a:solidFill>
            <a:srgbClr val="D7F777"/>
          </a:solidFill>
        </p:spPr>
        <p:txBody>
          <a:bodyPr>
            <a:noAutofit/>
          </a:bodyPr>
          <a:lstStyle/>
          <a:p>
            <a:pPr algn="l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    Isolating Anomalous Galaxies Using an Isolation Algorithm</a:t>
            </a:r>
            <a:b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     Kieran Broadbelt, Kevin Pimbblet &amp; Daniel Farrow</a:t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     k.broadbelt-2018@hull.ac.uk</a:t>
            </a:r>
            <a:endParaRPr lang="en-GB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246E4-644F-3F5A-62AA-FED77D63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998" y="3178526"/>
            <a:ext cx="6858000" cy="1655762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AC1406-CA05-7762-BFC5-EEC89D6F2A60}"/>
              </a:ext>
            </a:extLst>
          </p:cNvPr>
          <p:cNvSpPr/>
          <p:nvPr/>
        </p:nvSpPr>
        <p:spPr>
          <a:xfrm>
            <a:off x="127000" y="114300"/>
            <a:ext cx="165100" cy="1435100"/>
          </a:xfrm>
          <a:prstGeom prst="rect">
            <a:avLst/>
          </a:prstGeom>
          <a:solidFill>
            <a:srgbClr val="1D4CF2"/>
          </a:solidFill>
          <a:ln>
            <a:solidFill>
              <a:srgbClr val="1D4C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B8EBA-81B2-8125-12EE-9ED5B4097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65" y="0"/>
            <a:ext cx="1644035" cy="1655762"/>
          </a:xfrm>
          <a:prstGeom prst="rect">
            <a:avLst/>
          </a:prstGeom>
        </p:spPr>
      </p:pic>
      <p:pic>
        <p:nvPicPr>
          <p:cNvPr id="12" name="Picture 11" descr="A blue and black sign&#10;&#10;AI-generated content may be incorrect.">
            <a:extLst>
              <a:ext uri="{FF2B5EF4-FFF2-40B4-BE49-F238E27FC236}">
                <a16:creationId xmlns:a16="http://schemas.microsoft.com/office/drawing/2014/main" id="{42962972-6225-0299-850D-1E015C12C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462" y="959691"/>
            <a:ext cx="1866503" cy="542224"/>
          </a:xfrm>
          <a:prstGeom prst="rect">
            <a:avLst/>
          </a:prstGeom>
        </p:spPr>
      </p:pic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69011C35-C946-F25D-A880-43CF9192B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64" y="1770062"/>
            <a:ext cx="2400300" cy="4800600"/>
          </a:xfrm>
          <a:prstGeom prst="rect">
            <a:avLst/>
          </a:prstGeom>
        </p:spPr>
      </p:pic>
      <p:pic>
        <p:nvPicPr>
          <p:cNvPr id="14" name="Picture 13" descr="A collage of images of stars and galaxies&#10;&#10;AI-generated content may be incorrect.">
            <a:extLst>
              <a:ext uri="{FF2B5EF4-FFF2-40B4-BE49-F238E27FC236}">
                <a16:creationId xmlns:a16="http://schemas.microsoft.com/office/drawing/2014/main" id="{FA1AF752-4965-1215-A5D4-565693D3C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1102" r="1282" b="75146"/>
          <a:stretch/>
        </p:blipFill>
        <p:spPr>
          <a:xfrm>
            <a:off x="2472433" y="4893310"/>
            <a:ext cx="6660681" cy="1618330"/>
          </a:xfrm>
          <a:prstGeom prst="rect">
            <a:avLst/>
          </a:prstGeom>
        </p:spPr>
      </p:pic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3C97AF0F-EC29-CF30-2A03-56E4A937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2526240" y="1952727"/>
            <a:ext cx="6522308" cy="25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2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90a8197-7b83-4f10-89b9-83189be3835e}" enabled="0" method="" siteId="{490a8197-7b83-4f10-89b9-83189be383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30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    Isolating Anomalous Galaxies Using an Isolation Algorithm        Kieran Broadbelt, Kevin Pimbblet &amp; Daniel Farrow       k.broadbelt-2018@hull.ac.uk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KIERAN BROADBELT</dc:creator>
  <cp:lastModifiedBy>KIERAN BROADBELT</cp:lastModifiedBy>
  <cp:revision>1</cp:revision>
  <dcterms:created xsi:type="dcterms:W3CDTF">2025-07-03T16:48:48Z</dcterms:created>
  <dcterms:modified xsi:type="dcterms:W3CDTF">2025-07-04T10:26:50Z</dcterms:modified>
</cp:coreProperties>
</file>