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4"/>
  </p:sldMasterIdLst>
  <p:notesMasterIdLst>
    <p:notesMasterId r:id="rId20"/>
  </p:notesMasterIdLst>
  <p:handoutMasterIdLst>
    <p:handoutMasterId r:id="rId21"/>
  </p:handoutMasterIdLst>
  <p:sldIdLst>
    <p:sldId id="274" r:id="rId5"/>
    <p:sldId id="301" r:id="rId6"/>
    <p:sldId id="297" r:id="rId7"/>
    <p:sldId id="294" r:id="rId8"/>
    <p:sldId id="314" r:id="rId9"/>
    <p:sldId id="318" r:id="rId10"/>
    <p:sldId id="315" r:id="rId11"/>
    <p:sldId id="316" r:id="rId12"/>
    <p:sldId id="290" r:id="rId13"/>
    <p:sldId id="319" r:id="rId14"/>
    <p:sldId id="321" r:id="rId15"/>
    <p:sldId id="292" r:id="rId16"/>
    <p:sldId id="313" r:id="rId17"/>
    <p:sldId id="323" r:id="rId18"/>
    <p:sldId id="32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145A"/>
    <a:srgbClr val="7F0F44"/>
    <a:srgbClr val="751922"/>
    <a:srgbClr val="4D092B"/>
    <a:srgbClr val="CA6C93"/>
    <a:srgbClr val="268C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1E20F7-6209-417E-88C5-C56842A8E46F}" v="9" dt="2025-07-08T20:27:41.769"/>
    <p1510:client id="{9777E57D-CBA4-468B-B60C-1123D1DDD5ED}" v="21" dt="2025-07-08T13:15:24.9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52" autoAdjust="0"/>
    <p:restoredTop sz="94660"/>
  </p:normalViewPr>
  <p:slideViewPr>
    <p:cSldViewPr snapToGrid="0">
      <p:cViewPr varScale="1">
        <p:scale>
          <a:sx n="150" d="100"/>
          <a:sy n="150" d="100"/>
        </p:scale>
        <p:origin x="108" y="474"/>
      </p:cViewPr>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Rae" userId="0e717d8c-47c6-4ecd-894f-616babf7e0cb" providerId="ADAL" clId="{681E20F7-6209-417E-88C5-C56842A8E46F}"/>
    <pc:docChg chg="undo custSel addSld delSld modSld sldOrd">
      <pc:chgData name="Jonathan Rae" userId="0e717d8c-47c6-4ecd-894f-616babf7e0cb" providerId="ADAL" clId="{681E20F7-6209-417E-88C5-C56842A8E46F}" dt="2025-07-08T20:28:27.487" v="2067" actId="47"/>
      <pc:docMkLst>
        <pc:docMk/>
      </pc:docMkLst>
      <pc:sldChg chg="del">
        <pc:chgData name="Jonathan Rae" userId="0e717d8c-47c6-4ecd-894f-616babf7e0cb" providerId="ADAL" clId="{681E20F7-6209-417E-88C5-C56842A8E46F}" dt="2025-07-08T20:24:48.253" v="1956" actId="47"/>
        <pc:sldMkLst>
          <pc:docMk/>
          <pc:sldMk cId="1754777497" sldId="256"/>
        </pc:sldMkLst>
      </pc:sldChg>
      <pc:sldChg chg="del">
        <pc:chgData name="Jonathan Rae" userId="0e717d8c-47c6-4ecd-894f-616babf7e0cb" providerId="ADAL" clId="{681E20F7-6209-417E-88C5-C56842A8E46F}" dt="2025-07-08T20:24:57.678" v="1958" actId="47"/>
        <pc:sldMkLst>
          <pc:docMk/>
          <pc:sldMk cId="552629226" sldId="276"/>
        </pc:sldMkLst>
      </pc:sldChg>
      <pc:sldChg chg="modSp del mod">
        <pc:chgData name="Jonathan Rae" userId="0e717d8c-47c6-4ecd-894f-616babf7e0cb" providerId="ADAL" clId="{681E20F7-6209-417E-88C5-C56842A8E46F}" dt="2025-07-08T20:20:53.308" v="1612" actId="47"/>
        <pc:sldMkLst>
          <pc:docMk/>
          <pc:sldMk cId="1167666158" sldId="277"/>
        </pc:sldMkLst>
        <pc:spChg chg="mod">
          <ac:chgData name="Jonathan Rae" userId="0e717d8c-47c6-4ecd-894f-616babf7e0cb" providerId="ADAL" clId="{681E20F7-6209-417E-88C5-C56842A8E46F}" dt="2025-07-08T19:30:45.017" v="287" actId="20577"/>
          <ac:spMkLst>
            <pc:docMk/>
            <pc:sldMk cId="1167666158" sldId="277"/>
            <ac:spMk id="3" creationId="{F025D06E-8E3D-AF45-4E73-F03E879322D5}"/>
          </ac:spMkLst>
        </pc:spChg>
      </pc:sldChg>
      <pc:sldChg chg="modSp del mod">
        <pc:chgData name="Jonathan Rae" userId="0e717d8c-47c6-4ecd-894f-616babf7e0cb" providerId="ADAL" clId="{681E20F7-6209-417E-88C5-C56842A8E46F}" dt="2025-07-08T20:26:18.149" v="1967" actId="47"/>
        <pc:sldMkLst>
          <pc:docMk/>
          <pc:sldMk cId="2829873824" sldId="279"/>
        </pc:sldMkLst>
        <pc:spChg chg="mod">
          <ac:chgData name="Jonathan Rae" userId="0e717d8c-47c6-4ecd-894f-616babf7e0cb" providerId="ADAL" clId="{681E20F7-6209-417E-88C5-C56842A8E46F}" dt="2025-07-08T20:25:41.933" v="1962" actId="21"/>
          <ac:spMkLst>
            <pc:docMk/>
            <pc:sldMk cId="2829873824" sldId="279"/>
            <ac:spMk id="3" creationId="{F35C36F9-093D-3775-51A8-0F81766DDC18}"/>
          </ac:spMkLst>
        </pc:spChg>
      </pc:sldChg>
      <pc:sldChg chg="del">
        <pc:chgData name="Jonathan Rae" userId="0e717d8c-47c6-4ecd-894f-616babf7e0cb" providerId="ADAL" clId="{681E20F7-6209-417E-88C5-C56842A8E46F}" dt="2025-07-08T20:25:04.107" v="1959" actId="47"/>
        <pc:sldMkLst>
          <pc:docMk/>
          <pc:sldMk cId="266005413" sldId="281"/>
        </pc:sldMkLst>
      </pc:sldChg>
      <pc:sldChg chg="del">
        <pc:chgData name="Jonathan Rae" userId="0e717d8c-47c6-4ecd-894f-616babf7e0cb" providerId="ADAL" clId="{681E20F7-6209-417E-88C5-C56842A8E46F}" dt="2025-07-08T20:24:52.297" v="1957" actId="47"/>
        <pc:sldMkLst>
          <pc:docMk/>
          <pc:sldMk cId="1353132092" sldId="282"/>
        </pc:sldMkLst>
      </pc:sldChg>
      <pc:sldChg chg="del">
        <pc:chgData name="Jonathan Rae" userId="0e717d8c-47c6-4ecd-894f-616babf7e0cb" providerId="ADAL" clId="{681E20F7-6209-417E-88C5-C56842A8E46F}" dt="2025-07-08T20:26:19.332" v="1968" actId="47"/>
        <pc:sldMkLst>
          <pc:docMk/>
          <pc:sldMk cId="8167156" sldId="283"/>
        </pc:sldMkLst>
      </pc:sldChg>
      <pc:sldChg chg="del">
        <pc:chgData name="Jonathan Rae" userId="0e717d8c-47c6-4ecd-894f-616babf7e0cb" providerId="ADAL" clId="{681E20F7-6209-417E-88C5-C56842A8E46F}" dt="2025-07-08T20:25:14.321" v="1961" actId="47"/>
        <pc:sldMkLst>
          <pc:docMk/>
          <pc:sldMk cId="2598086593" sldId="284"/>
        </pc:sldMkLst>
      </pc:sldChg>
      <pc:sldChg chg="modSp mod">
        <pc:chgData name="Jonathan Rae" userId="0e717d8c-47c6-4ecd-894f-616babf7e0cb" providerId="ADAL" clId="{681E20F7-6209-417E-88C5-C56842A8E46F}" dt="2025-07-08T20:01:27.406" v="552" actId="14100"/>
        <pc:sldMkLst>
          <pc:docMk/>
          <pc:sldMk cId="1713285585" sldId="290"/>
        </pc:sldMkLst>
        <pc:spChg chg="mod">
          <ac:chgData name="Jonathan Rae" userId="0e717d8c-47c6-4ecd-894f-616babf7e0cb" providerId="ADAL" clId="{681E20F7-6209-417E-88C5-C56842A8E46F}" dt="2025-07-08T20:01:27.406" v="552" actId="14100"/>
          <ac:spMkLst>
            <pc:docMk/>
            <pc:sldMk cId="1713285585" sldId="290"/>
            <ac:spMk id="22" creationId="{D804AC6D-4309-06CA-197F-EBF8195E829C}"/>
          </ac:spMkLst>
        </pc:spChg>
        <pc:spChg chg="mod">
          <ac:chgData name="Jonathan Rae" userId="0e717d8c-47c6-4ecd-894f-616babf7e0cb" providerId="ADAL" clId="{681E20F7-6209-417E-88C5-C56842A8E46F}" dt="2025-07-08T19:46:13.397" v="342" actId="20577"/>
          <ac:spMkLst>
            <pc:docMk/>
            <pc:sldMk cId="1713285585" sldId="290"/>
            <ac:spMk id="27" creationId="{58D3398A-4903-04C5-4CC9-D327C7903B94}"/>
          </ac:spMkLst>
        </pc:spChg>
      </pc:sldChg>
      <pc:sldChg chg="modSp mod ord">
        <pc:chgData name="Jonathan Rae" userId="0e717d8c-47c6-4ecd-894f-616babf7e0cb" providerId="ADAL" clId="{681E20F7-6209-417E-88C5-C56842A8E46F}" dt="2025-07-08T20:03:29.040" v="620" actId="20577"/>
        <pc:sldMkLst>
          <pc:docMk/>
          <pc:sldMk cId="1249597072" sldId="292"/>
        </pc:sldMkLst>
        <pc:spChg chg="mod">
          <ac:chgData name="Jonathan Rae" userId="0e717d8c-47c6-4ecd-894f-616babf7e0cb" providerId="ADAL" clId="{681E20F7-6209-417E-88C5-C56842A8E46F}" dt="2025-07-08T20:03:29.040" v="620" actId="20577"/>
          <ac:spMkLst>
            <pc:docMk/>
            <pc:sldMk cId="1249597072" sldId="292"/>
            <ac:spMk id="66" creationId="{395C1863-B8E5-24AB-E174-52FF8B12E6AA}"/>
          </ac:spMkLst>
        </pc:spChg>
      </pc:sldChg>
      <pc:sldChg chg="modSp del mod ord">
        <pc:chgData name="Jonathan Rae" userId="0e717d8c-47c6-4ecd-894f-616babf7e0cb" providerId="ADAL" clId="{681E20F7-6209-417E-88C5-C56842A8E46F}" dt="2025-07-08T20:28:07.955" v="2066" actId="47"/>
        <pc:sldMkLst>
          <pc:docMk/>
          <pc:sldMk cId="2073865880" sldId="293"/>
        </pc:sldMkLst>
        <pc:spChg chg="mod">
          <ac:chgData name="Jonathan Rae" userId="0e717d8c-47c6-4ecd-894f-616babf7e0cb" providerId="ADAL" clId="{681E20F7-6209-417E-88C5-C56842A8E46F}" dt="2025-07-08T20:27:04.213" v="2002" actId="20577"/>
          <ac:spMkLst>
            <pc:docMk/>
            <pc:sldMk cId="2073865880" sldId="293"/>
            <ac:spMk id="2" creationId="{5821AA23-B131-D7B7-EE4D-F4E0872F2F45}"/>
          </ac:spMkLst>
        </pc:spChg>
        <pc:spChg chg="mod">
          <ac:chgData name="Jonathan Rae" userId="0e717d8c-47c6-4ecd-894f-616babf7e0cb" providerId="ADAL" clId="{681E20F7-6209-417E-88C5-C56842A8E46F}" dt="2025-07-08T20:27:38.359" v="2040" actId="21"/>
          <ac:spMkLst>
            <pc:docMk/>
            <pc:sldMk cId="2073865880" sldId="293"/>
            <ac:spMk id="3" creationId="{21A72246-8416-1AD7-179A-0FC0B3BAC44F}"/>
          </ac:spMkLst>
        </pc:spChg>
      </pc:sldChg>
      <pc:sldChg chg="modSp mod ord">
        <pc:chgData name="Jonathan Rae" userId="0e717d8c-47c6-4ecd-894f-616babf7e0cb" providerId="ADAL" clId="{681E20F7-6209-417E-88C5-C56842A8E46F}" dt="2025-07-08T20:00:03.843" v="504" actId="113"/>
        <pc:sldMkLst>
          <pc:docMk/>
          <pc:sldMk cId="3594768315" sldId="294"/>
        </pc:sldMkLst>
        <pc:spChg chg="mod">
          <ac:chgData name="Jonathan Rae" userId="0e717d8c-47c6-4ecd-894f-616babf7e0cb" providerId="ADAL" clId="{681E20F7-6209-417E-88C5-C56842A8E46F}" dt="2025-07-08T20:00:03.843" v="504" actId="113"/>
          <ac:spMkLst>
            <pc:docMk/>
            <pc:sldMk cId="3594768315" sldId="294"/>
            <ac:spMk id="2" creationId="{B3E04E7E-8A2C-866E-1622-93519B6853A9}"/>
          </ac:spMkLst>
        </pc:spChg>
        <pc:spChg chg="mod">
          <ac:chgData name="Jonathan Rae" userId="0e717d8c-47c6-4ecd-894f-616babf7e0cb" providerId="ADAL" clId="{681E20F7-6209-417E-88C5-C56842A8E46F}" dt="2025-07-08T19:46:41.388" v="345" actId="113"/>
          <ac:spMkLst>
            <pc:docMk/>
            <pc:sldMk cId="3594768315" sldId="294"/>
            <ac:spMk id="3" creationId="{050A1385-505E-93C4-3E5F-AE6C0B3B8475}"/>
          </ac:spMkLst>
        </pc:spChg>
        <pc:spChg chg="mod">
          <ac:chgData name="Jonathan Rae" userId="0e717d8c-47c6-4ecd-894f-616babf7e0cb" providerId="ADAL" clId="{681E20F7-6209-417E-88C5-C56842A8E46F}" dt="2025-07-08T19:47:50.559" v="435" actId="20577"/>
          <ac:spMkLst>
            <pc:docMk/>
            <pc:sldMk cId="3594768315" sldId="294"/>
            <ac:spMk id="4" creationId="{47C95457-0D71-2703-3144-F93315ACD8AB}"/>
          </ac:spMkLst>
        </pc:spChg>
      </pc:sldChg>
      <pc:sldChg chg="del">
        <pc:chgData name="Jonathan Rae" userId="0e717d8c-47c6-4ecd-894f-616babf7e0cb" providerId="ADAL" clId="{681E20F7-6209-417E-88C5-C56842A8E46F}" dt="2025-07-08T20:25:05.992" v="1960" actId="47"/>
        <pc:sldMkLst>
          <pc:docMk/>
          <pc:sldMk cId="3011660853" sldId="296"/>
        </pc:sldMkLst>
      </pc:sldChg>
      <pc:sldChg chg="modSp del mod modShow">
        <pc:chgData name="Jonathan Rae" userId="0e717d8c-47c6-4ecd-894f-616babf7e0cb" providerId="ADAL" clId="{681E20F7-6209-417E-88C5-C56842A8E46F}" dt="2025-07-08T20:28:27.487" v="2067" actId="47"/>
        <pc:sldMkLst>
          <pc:docMk/>
          <pc:sldMk cId="1369248266" sldId="299"/>
        </pc:sldMkLst>
        <pc:spChg chg="mod">
          <ac:chgData name="Jonathan Rae" userId="0e717d8c-47c6-4ecd-894f-616babf7e0cb" providerId="ADAL" clId="{681E20F7-6209-417E-88C5-C56842A8E46F}" dt="2025-07-08T19:44:17.641" v="308" actId="20577"/>
          <ac:spMkLst>
            <pc:docMk/>
            <pc:sldMk cId="1369248266" sldId="299"/>
            <ac:spMk id="2" creationId="{74D3EFAD-D4F2-8531-0A5A-F40C8C8A44EC}"/>
          </ac:spMkLst>
        </pc:spChg>
      </pc:sldChg>
      <pc:sldChg chg="modSp mod">
        <pc:chgData name="Jonathan Rae" userId="0e717d8c-47c6-4ecd-894f-616babf7e0cb" providerId="ADAL" clId="{681E20F7-6209-417E-88C5-C56842A8E46F}" dt="2025-07-08T19:44:51.040" v="339" actId="20577"/>
        <pc:sldMkLst>
          <pc:docMk/>
          <pc:sldMk cId="465899622" sldId="301"/>
        </pc:sldMkLst>
        <pc:spChg chg="mod">
          <ac:chgData name="Jonathan Rae" userId="0e717d8c-47c6-4ecd-894f-616babf7e0cb" providerId="ADAL" clId="{681E20F7-6209-417E-88C5-C56842A8E46F}" dt="2025-07-08T19:44:39.515" v="335" actId="404"/>
          <ac:spMkLst>
            <pc:docMk/>
            <pc:sldMk cId="465899622" sldId="301"/>
            <ac:spMk id="2" creationId="{5B3C8A37-0649-96F7-75D2-52F1582FBE4F}"/>
          </ac:spMkLst>
        </pc:spChg>
        <pc:spChg chg="mod">
          <ac:chgData name="Jonathan Rae" userId="0e717d8c-47c6-4ecd-894f-616babf7e0cb" providerId="ADAL" clId="{681E20F7-6209-417E-88C5-C56842A8E46F}" dt="2025-07-08T19:44:51.040" v="339" actId="20577"/>
          <ac:spMkLst>
            <pc:docMk/>
            <pc:sldMk cId="465899622" sldId="301"/>
            <ac:spMk id="3" creationId="{98C6B964-C5BE-A120-C907-416792BAD5D6}"/>
          </ac:spMkLst>
        </pc:spChg>
      </pc:sldChg>
      <pc:sldChg chg="del">
        <pc:chgData name="Jonathan Rae" userId="0e717d8c-47c6-4ecd-894f-616babf7e0cb" providerId="ADAL" clId="{681E20F7-6209-417E-88C5-C56842A8E46F}" dt="2025-07-08T19:28:05.877" v="146" actId="47"/>
        <pc:sldMkLst>
          <pc:docMk/>
          <pc:sldMk cId="4104852720" sldId="305"/>
        </pc:sldMkLst>
      </pc:sldChg>
      <pc:sldChg chg="del">
        <pc:chgData name="Jonathan Rae" userId="0e717d8c-47c6-4ecd-894f-616babf7e0cb" providerId="ADAL" clId="{681E20F7-6209-417E-88C5-C56842A8E46F}" dt="2025-07-08T20:26:15.604" v="1966" actId="47"/>
        <pc:sldMkLst>
          <pc:docMk/>
          <pc:sldMk cId="3888020353" sldId="312"/>
        </pc:sldMkLst>
      </pc:sldChg>
      <pc:sldChg chg="modSp mod">
        <pc:chgData name="Jonathan Rae" userId="0e717d8c-47c6-4ecd-894f-616babf7e0cb" providerId="ADAL" clId="{681E20F7-6209-417E-88C5-C56842A8E46F}" dt="2025-07-08T20:17:36.644" v="1288" actId="1076"/>
        <pc:sldMkLst>
          <pc:docMk/>
          <pc:sldMk cId="3603359197" sldId="313"/>
        </pc:sldMkLst>
        <pc:spChg chg="mod">
          <ac:chgData name="Jonathan Rae" userId="0e717d8c-47c6-4ecd-894f-616babf7e0cb" providerId="ADAL" clId="{681E20F7-6209-417E-88C5-C56842A8E46F}" dt="2025-07-08T20:05:00.254" v="669" actId="6549"/>
          <ac:spMkLst>
            <pc:docMk/>
            <pc:sldMk cId="3603359197" sldId="313"/>
            <ac:spMk id="5" creationId="{664C588B-F13D-93CC-1822-549DE1F89901}"/>
          </ac:spMkLst>
        </pc:spChg>
        <pc:spChg chg="mod">
          <ac:chgData name="Jonathan Rae" userId="0e717d8c-47c6-4ecd-894f-616babf7e0cb" providerId="ADAL" clId="{681E20F7-6209-417E-88C5-C56842A8E46F}" dt="2025-07-08T20:07:21.335" v="857" actId="113"/>
          <ac:spMkLst>
            <pc:docMk/>
            <pc:sldMk cId="3603359197" sldId="313"/>
            <ac:spMk id="6" creationId="{F240B527-D241-F50C-D5FF-3705CFAA5E1C}"/>
          </ac:spMkLst>
        </pc:spChg>
        <pc:picChg chg="mod">
          <ac:chgData name="Jonathan Rae" userId="0e717d8c-47c6-4ecd-894f-616babf7e0cb" providerId="ADAL" clId="{681E20F7-6209-417E-88C5-C56842A8E46F}" dt="2025-07-08T20:17:36.644" v="1288" actId="1076"/>
          <ac:picMkLst>
            <pc:docMk/>
            <pc:sldMk cId="3603359197" sldId="313"/>
            <ac:picMk id="4" creationId="{2BCE1517-7FC6-5663-9A85-D3EF22D7447F}"/>
          </ac:picMkLst>
        </pc:picChg>
      </pc:sldChg>
      <pc:sldChg chg="addSp delSp modSp mod ord">
        <pc:chgData name="Jonathan Rae" userId="0e717d8c-47c6-4ecd-894f-616babf7e0cb" providerId="ADAL" clId="{681E20F7-6209-417E-88C5-C56842A8E46F}" dt="2025-07-08T20:16:35.125" v="1286" actId="207"/>
        <pc:sldMkLst>
          <pc:docMk/>
          <pc:sldMk cId="1372782709" sldId="314"/>
        </pc:sldMkLst>
        <pc:spChg chg="add mod">
          <ac:chgData name="Jonathan Rae" userId="0e717d8c-47c6-4ecd-894f-616babf7e0cb" providerId="ADAL" clId="{681E20F7-6209-417E-88C5-C56842A8E46F}" dt="2025-07-08T20:00:30.062" v="548" actId="404"/>
          <ac:spMkLst>
            <pc:docMk/>
            <pc:sldMk cId="1372782709" sldId="314"/>
            <ac:spMk id="2" creationId="{F581FA2D-AFDF-8FC0-FA39-F680FF5DF501}"/>
          </ac:spMkLst>
        </pc:spChg>
        <pc:spChg chg="add mod">
          <ac:chgData name="Jonathan Rae" userId="0e717d8c-47c6-4ecd-894f-616babf7e0cb" providerId="ADAL" clId="{681E20F7-6209-417E-88C5-C56842A8E46F}" dt="2025-07-08T20:15:35.884" v="1278" actId="1076"/>
          <ac:spMkLst>
            <pc:docMk/>
            <pc:sldMk cId="1372782709" sldId="314"/>
            <ac:spMk id="3" creationId="{FCEC9EB3-27E4-2090-4043-5FFCB33AD7E3}"/>
          </ac:spMkLst>
        </pc:spChg>
        <pc:spChg chg="mod">
          <ac:chgData name="Jonathan Rae" userId="0e717d8c-47c6-4ecd-894f-616babf7e0cb" providerId="ADAL" clId="{681E20F7-6209-417E-88C5-C56842A8E46F}" dt="2025-07-08T20:15:49.900" v="1280" actId="14100"/>
          <ac:spMkLst>
            <pc:docMk/>
            <pc:sldMk cId="1372782709" sldId="314"/>
            <ac:spMk id="4" creationId="{8B32B304-A25F-0A7F-3682-71F786140951}"/>
          </ac:spMkLst>
        </pc:spChg>
        <pc:spChg chg="add del mod">
          <ac:chgData name="Jonathan Rae" userId="0e717d8c-47c6-4ecd-894f-616babf7e0cb" providerId="ADAL" clId="{681E20F7-6209-417E-88C5-C56842A8E46F}" dt="2025-07-08T20:13:30.693" v="1184" actId="478"/>
          <ac:spMkLst>
            <pc:docMk/>
            <pc:sldMk cId="1372782709" sldId="314"/>
            <ac:spMk id="8" creationId="{14FA13EA-5B9F-4B05-13FC-6F38F9608627}"/>
          </ac:spMkLst>
        </pc:spChg>
        <pc:spChg chg="add del mod">
          <ac:chgData name="Jonathan Rae" userId="0e717d8c-47c6-4ecd-894f-616babf7e0cb" providerId="ADAL" clId="{681E20F7-6209-417E-88C5-C56842A8E46F}" dt="2025-07-08T20:14:11.582" v="1258" actId="478"/>
          <ac:spMkLst>
            <pc:docMk/>
            <pc:sldMk cId="1372782709" sldId="314"/>
            <ac:spMk id="11" creationId="{3BCE0D87-5809-7EBA-D3F7-8E83E4D13C28}"/>
          </ac:spMkLst>
        </pc:spChg>
        <pc:spChg chg="add mod">
          <ac:chgData name="Jonathan Rae" userId="0e717d8c-47c6-4ecd-894f-616babf7e0cb" providerId="ADAL" clId="{681E20F7-6209-417E-88C5-C56842A8E46F}" dt="2025-07-08T20:16:13.677" v="1284" actId="208"/>
          <ac:spMkLst>
            <pc:docMk/>
            <pc:sldMk cId="1372782709" sldId="314"/>
            <ac:spMk id="12" creationId="{E620B94B-6C84-8DA8-8797-B405E129A4BF}"/>
          </ac:spMkLst>
        </pc:spChg>
        <pc:spChg chg="add mod">
          <ac:chgData name="Jonathan Rae" userId="0e717d8c-47c6-4ecd-894f-616babf7e0cb" providerId="ADAL" clId="{681E20F7-6209-417E-88C5-C56842A8E46F}" dt="2025-07-08T20:16:13.677" v="1284" actId="208"/>
          <ac:spMkLst>
            <pc:docMk/>
            <pc:sldMk cId="1372782709" sldId="314"/>
            <ac:spMk id="13" creationId="{359CF6E8-E8C7-D793-2DAD-762F9016C1EA}"/>
          </ac:spMkLst>
        </pc:spChg>
        <pc:spChg chg="add mod">
          <ac:chgData name="Jonathan Rae" userId="0e717d8c-47c6-4ecd-894f-616babf7e0cb" providerId="ADAL" clId="{681E20F7-6209-417E-88C5-C56842A8E46F}" dt="2025-07-08T20:16:13.677" v="1284" actId="208"/>
          <ac:spMkLst>
            <pc:docMk/>
            <pc:sldMk cId="1372782709" sldId="314"/>
            <ac:spMk id="14" creationId="{A31F85F7-A4CB-113D-6717-3D11199EEEAF}"/>
          </ac:spMkLst>
        </pc:spChg>
        <pc:spChg chg="add mod">
          <ac:chgData name="Jonathan Rae" userId="0e717d8c-47c6-4ecd-894f-616babf7e0cb" providerId="ADAL" clId="{681E20F7-6209-417E-88C5-C56842A8E46F}" dt="2025-07-08T20:16:35.125" v="1286" actId="207"/>
          <ac:spMkLst>
            <pc:docMk/>
            <pc:sldMk cId="1372782709" sldId="314"/>
            <ac:spMk id="15" creationId="{097B573A-A41A-B42A-0B63-7EEB0AC64138}"/>
          </ac:spMkLst>
        </pc:spChg>
        <pc:picChg chg="add del mod">
          <ac:chgData name="Jonathan Rae" userId="0e717d8c-47c6-4ecd-894f-616babf7e0cb" providerId="ADAL" clId="{681E20F7-6209-417E-88C5-C56842A8E46F}" dt="2025-07-08T20:14:09.159" v="1257" actId="478"/>
          <ac:picMkLst>
            <pc:docMk/>
            <pc:sldMk cId="1372782709" sldId="314"/>
            <ac:picMk id="7" creationId="{968553DE-19D7-F483-DE67-469B0126C287}"/>
          </ac:picMkLst>
        </pc:picChg>
        <pc:picChg chg="add del mod">
          <ac:chgData name="Jonathan Rae" userId="0e717d8c-47c6-4ecd-894f-616babf7e0cb" providerId="ADAL" clId="{681E20F7-6209-417E-88C5-C56842A8E46F}" dt="2025-07-08T20:14:07.902" v="1256" actId="478"/>
          <ac:picMkLst>
            <pc:docMk/>
            <pc:sldMk cId="1372782709" sldId="314"/>
            <ac:picMk id="9" creationId="{034C76F2-F255-4E21-D7AF-7366FADE9198}"/>
          </ac:picMkLst>
        </pc:picChg>
      </pc:sldChg>
      <pc:sldChg chg="modSp mod ord">
        <pc:chgData name="Jonathan Rae" userId="0e717d8c-47c6-4ecd-894f-616babf7e0cb" providerId="ADAL" clId="{681E20F7-6209-417E-88C5-C56842A8E46F}" dt="2025-07-08T20:01:03.114" v="550" actId="113"/>
        <pc:sldMkLst>
          <pc:docMk/>
          <pc:sldMk cId="3570231161" sldId="315"/>
        </pc:sldMkLst>
        <pc:spChg chg="mod">
          <ac:chgData name="Jonathan Rae" userId="0e717d8c-47c6-4ecd-894f-616babf7e0cb" providerId="ADAL" clId="{681E20F7-6209-417E-88C5-C56842A8E46F}" dt="2025-07-08T20:01:03.114" v="550" actId="113"/>
          <ac:spMkLst>
            <pc:docMk/>
            <pc:sldMk cId="3570231161" sldId="315"/>
            <ac:spMk id="2" creationId="{75B31619-91B8-527C-A04E-7ACAF45F62B1}"/>
          </ac:spMkLst>
        </pc:spChg>
      </pc:sldChg>
      <pc:sldChg chg="modSp mod ord">
        <pc:chgData name="Jonathan Rae" userId="0e717d8c-47c6-4ecd-894f-616babf7e0cb" providerId="ADAL" clId="{681E20F7-6209-417E-88C5-C56842A8E46F}" dt="2025-07-08T20:01:11.494" v="551" actId="113"/>
        <pc:sldMkLst>
          <pc:docMk/>
          <pc:sldMk cId="3589645966" sldId="316"/>
        </pc:sldMkLst>
        <pc:spChg chg="mod">
          <ac:chgData name="Jonathan Rae" userId="0e717d8c-47c6-4ecd-894f-616babf7e0cb" providerId="ADAL" clId="{681E20F7-6209-417E-88C5-C56842A8E46F}" dt="2025-07-08T20:01:11.494" v="551" actId="113"/>
          <ac:spMkLst>
            <pc:docMk/>
            <pc:sldMk cId="3589645966" sldId="316"/>
            <ac:spMk id="2" creationId="{47935095-2046-F347-F8CA-E7B797CD4538}"/>
          </ac:spMkLst>
        </pc:spChg>
        <pc:spChg chg="mod">
          <ac:chgData name="Jonathan Rae" userId="0e717d8c-47c6-4ecd-894f-616babf7e0cb" providerId="ADAL" clId="{681E20F7-6209-417E-88C5-C56842A8E46F}" dt="2025-07-08T19:48:43.744" v="436" actId="2711"/>
          <ac:spMkLst>
            <pc:docMk/>
            <pc:sldMk cId="3589645966" sldId="316"/>
            <ac:spMk id="8" creationId="{2712BDCA-1881-2BB1-7AAF-2043F63BA20A}"/>
          </ac:spMkLst>
        </pc:spChg>
        <pc:spChg chg="mod">
          <ac:chgData name="Jonathan Rae" userId="0e717d8c-47c6-4ecd-894f-616babf7e0cb" providerId="ADAL" clId="{681E20F7-6209-417E-88C5-C56842A8E46F}" dt="2025-07-08T19:48:43.744" v="436" actId="2711"/>
          <ac:spMkLst>
            <pc:docMk/>
            <pc:sldMk cId="3589645966" sldId="316"/>
            <ac:spMk id="10" creationId="{EC928C05-A2A7-E1F6-BA9B-347329D4478E}"/>
          </ac:spMkLst>
        </pc:spChg>
        <pc:spChg chg="mod">
          <ac:chgData name="Jonathan Rae" userId="0e717d8c-47c6-4ecd-894f-616babf7e0cb" providerId="ADAL" clId="{681E20F7-6209-417E-88C5-C56842A8E46F}" dt="2025-07-08T19:48:43.744" v="436" actId="2711"/>
          <ac:spMkLst>
            <pc:docMk/>
            <pc:sldMk cId="3589645966" sldId="316"/>
            <ac:spMk id="12" creationId="{31F65167-B49F-43AE-5AC8-440D07BD1EB7}"/>
          </ac:spMkLst>
        </pc:spChg>
      </pc:sldChg>
      <pc:sldChg chg="del">
        <pc:chgData name="Jonathan Rae" userId="0e717d8c-47c6-4ecd-894f-616babf7e0cb" providerId="ADAL" clId="{681E20F7-6209-417E-88C5-C56842A8E46F}" dt="2025-07-08T20:24:26.701" v="1909" actId="47"/>
        <pc:sldMkLst>
          <pc:docMk/>
          <pc:sldMk cId="2922186528" sldId="317"/>
        </pc:sldMkLst>
      </pc:sldChg>
      <pc:sldChg chg="modSp mod ord">
        <pc:chgData name="Jonathan Rae" userId="0e717d8c-47c6-4ecd-894f-616babf7e0cb" providerId="ADAL" clId="{681E20F7-6209-417E-88C5-C56842A8E46F}" dt="2025-07-08T20:00:55.375" v="549" actId="113"/>
        <pc:sldMkLst>
          <pc:docMk/>
          <pc:sldMk cId="879283209" sldId="318"/>
        </pc:sldMkLst>
        <pc:spChg chg="mod">
          <ac:chgData name="Jonathan Rae" userId="0e717d8c-47c6-4ecd-894f-616babf7e0cb" providerId="ADAL" clId="{681E20F7-6209-417E-88C5-C56842A8E46F}" dt="2025-07-08T20:00:55.375" v="549" actId="113"/>
          <ac:spMkLst>
            <pc:docMk/>
            <pc:sldMk cId="879283209" sldId="318"/>
            <ac:spMk id="2" creationId="{A95C294A-1767-C58C-97A5-C051F2A6AFA6}"/>
          </ac:spMkLst>
        </pc:spChg>
      </pc:sldChg>
      <pc:sldChg chg="modSp mod">
        <pc:chgData name="Jonathan Rae" userId="0e717d8c-47c6-4ecd-894f-616babf7e0cb" providerId="ADAL" clId="{681E20F7-6209-417E-88C5-C56842A8E46F}" dt="2025-07-08T20:03:01.200" v="589" actId="20577"/>
        <pc:sldMkLst>
          <pc:docMk/>
          <pc:sldMk cId="2515802790" sldId="319"/>
        </pc:sldMkLst>
        <pc:spChg chg="mod">
          <ac:chgData name="Jonathan Rae" userId="0e717d8c-47c6-4ecd-894f-616babf7e0cb" providerId="ADAL" clId="{681E20F7-6209-417E-88C5-C56842A8E46F}" dt="2025-07-08T20:01:42.123" v="553" actId="113"/>
          <ac:spMkLst>
            <pc:docMk/>
            <pc:sldMk cId="2515802790" sldId="319"/>
            <ac:spMk id="2" creationId="{93FB66A2-D499-E0E0-6952-E12741AA9E2A}"/>
          </ac:spMkLst>
        </pc:spChg>
        <pc:spChg chg="mod">
          <ac:chgData name="Jonathan Rae" userId="0e717d8c-47c6-4ecd-894f-616babf7e0cb" providerId="ADAL" clId="{681E20F7-6209-417E-88C5-C56842A8E46F}" dt="2025-07-08T20:02:06.581" v="563" actId="403"/>
          <ac:spMkLst>
            <pc:docMk/>
            <pc:sldMk cId="2515802790" sldId="319"/>
            <ac:spMk id="3" creationId="{F8C1B27F-897A-D606-9AD7-DA2DC4560BB3}"/>
          </ac:spMkLst>
        </pc:spChg>
        <pc:spChg chg="mod">
          <ac:chgData name="Jonathan Rae" userId="0e717d8c-47c6-4ecd-894f-616babf7e0cb" providerId="ADAL" clId="{681E20F7-6209-417E-88C5-C56842A8E46F}" dt="2025-07-08T20:03:01.200" v="589" actId="20577"/>
          <ac:spMkLst>
            <pc:docMk/>
            <pc:sldMk cId="2515802790" sldId="319"/>
            <ac:spMk id="4" creationId="{D5847617-711C-D5CB-34BF-89B4B438CEC4}"/>
          </ac:spMkLst>
        </pc:spChg>
      </pc:sldChg>
      <pc:sldChg chg="modSp mod">
        <pc:chgData name="Jonathan Rae" userId="0e717d8c-47c6-4ecd-894f-616babf7e0cb" providerId="ADAL" clId="{681E20F7-6209-417E-88C5-C56842A8E46F}" dt="2025-07-08T20:02:32.126" v="577" actId="403"/>
        <pc:sldMkLst>
          <pc:docMk/>
          <pc:sldMk cId="3189350444" sldId="321"/>
        </pc:sldMkLst>
        <pc:spChg chg="mod">
          <ac:chgData name="Jonathan Rae" userId="0e717d8c-47c6-4ecd-894f-616babf7e0cb" providerId="ADAL" clId="{681E20F7-6209-417E-88C5-C56842A8E46F}" dt="2025-07-08T20:02:17.511" v="564" actId="113"/>
          <ac:spMkLst>
            <pc:docMk/>
            <pc:sldMk cId="3189350444" sldId="321"/>
            <ac:spMk id="2" creationId="{26842437-151B-63DB-34BF-EDEDF40E26C0}"/>
          </ac:spMkLst>
        </pc:spChg>
        <pc:spChg chg="mod">
          <ac:chgData name="Jonathan Rae" userId="0e717d8c-47c6-4ecd-894f-616babf7e0cb" providerId="ADAL" clId="{681E20F7-6209-417E-88C5-C56842A8E46F}" dt="2025-07-08T20:02:32.126" v="577" actId="403"/>
          <ac:spMkLst>
            <pc:docMk/>
            <pc:sldMk cId="3189350444" sldId="321"/>
            <ac:spMk id="3" creationId="{82A8E8E7-0050-0DF0-57FA-882A58C1D9D4}"/>
          </ac:spMkLst>
        </pc:spChg>
      </pc:sldChg>
      <pc:sldChg chg="modSp add mod">
        <pc:chgData name="Jonathan Rae" userId="0e717d8c-47c6-4ecd-894f-616babf7e0cb" providerId="ADAL" clId="{681E20F7-6209-417E-88C5-C56842A8E46F}" dt="2025-07-08T20:27:56.044" v="2065" actId="20577"/>
        <pc:sldMkLst>
          <pc:docMk/>
          <pc:sldMk cId="1859045337" sldId="322"/>
        </pc:sldMkLst>
        <pc:spChg chg="mod">
          <ac:chgData name="Jonathan Rae" userId="0e717d8c-47c6-4ecd-894f-616babf7e0cb" providerId="ADAL" clId="{681E20F7-6209-417E-88C5-C56842A8E46F}" dt="2025-07-08T20:27:22.408" v="2035" actId="20577"/>
          <ac:spMkLst>
            <pc:docMk/>
            <pc:sldMk cId="1859045337" sldId="322"/>
            <ac:spMk id="2" creationId="{67BAAD50-8994-EA22-9AA6-5BCD33B724DB}"/>
          </ac:spMkLst>
        </pc:spChg>
        <pc:spChg chg="mod">
          <ac:chgData name="Jonathan Rae" userId="0e717d8c-47c6-4ecd-894f-616babf7e0cb" providerId="ADAL" clId="{681E20F7-6209-417E-88C5-C56842A8E46F}" dt="2025-07-08T20:27:56.044" v="2065" actId="20577"/>
          <ac:spMkLst>
            <pc:docMk/>
            <pc:sldMk cId="1859045337" sldId="322"/>
            <ac:spMk id="3" creationId="{F025D06E-8E3D-AF45-4E73-F03E879322D5}"/>
          </ac:spMkLst>
        </pc:spChg>
      </pc:sldChg>
      <pc:sldChg chg="modSp add mod">
        <pc:chgData name="Jonathan Rae" userId="0e717d8c-47c6-4ecd-894f-616babf7e0cb" providerId="ADAL" clId="{681E20F7-6209-417E-88C5-C56842A8E46F}" dt="2025-07-08T20:20:39.092" v="1611" actId="20577"/>
        <pc:sldMkLst>
          <pc:docMk/>
          <pc:sldMk cId="1742853670" sldId="323"/>
        </pc:sldMkLst>
        <pc:spChg chg="mod">
          <ac:chgData name="Jonathan Rae" userId="0e717d8c-47c6-4ecd-894f-616babf7e0cb" providerId="ADAL" clId="{681E20F7-6209-417E-88C5-C56842A8E46F}" dt="2025-07-08T20:18:13.889" v="1335" actId="20577"/>
          <ac:spMkLst>
            <pc:docMk/>
            <pc:sldMk cId="1742853670" sldId="323"/>
            <ac:spMk id="2" creationId="{67BAAD50-8994-EA22-9AA6-5BCD33B724DB}"/>
          </ac:spMkLst>
        </pc:spChg>
        <pc:spChg chg="mod">
          <ac:chgData name="Jonathan Rae" userId="0e717d8c-47c6-4ecd-894f-616babf7e0cb" providerId="ADAL" clId="{681E20F7-6209-417E-88C5-C56842A8E46F}" dt="2025-07-08T20:20:39.092" v="1611" actId="20577"/>
          <ac:spMkLst>
            <pc:docMk/>
            <pc:sldMk cId="1742853670" sldId="323"/>
            <ac:spMk id="3" creationId="{F025D06E-8E3D-AF45-4E73-F03E879322D5}"/>
          </ac:spMkLst>
        </pc:spChg>
      </pc:sldChg>
    </pc:docChg>
  </pc:docChgLst>
  <pc:docChgLst>
    <pc:chgData name="Jonathan Rae" userId="0e717d8c-47c6-4ecd-894f-616babf7e0cb" providerId="ADAL" clId="{9777E57D-CBA4-468B-B60C-1123D1DDD5ED}"/>
    <pc:docChg chg="undo custSel addSld delSld modSld sldOrd">
      <pc:chgData name="Jonathan Rae" userId="0e717d8c-47c6-4ecd-894f-616babf7e0cb" providerId="ADAL" clId="{9777E57D-CBA4-468B-B60C-1123D1DDD5ED}" dt="2025-07-08T13:42:08.358" v="1564" actId="403"/>
      <pc:docMkLst>
        <pc:docMk/>
      </pc:docMkLst>
      <pc:sldChg chg="ord">
        <pc:chgData name="Jonathan Rae" userId="0e717d8c-47c6-4ecd-894f-616babf7e0cb" providerId="ADAL" clId="{9777E57D-CBA4-468B-B60C-1123D1DDD5ED}" dt="2025-07-08T08:24:50.943" v="3"/>
        <pc:sldMkLst>
          <pc:docMk/>
          <pc:sldMk cId="1754777497" sldId="256"/>
        </pc:sldMkLst>
      </pc:sldChg>
      <pc:sldChg chg="del">
        <pc:chgData name="Jonathan Rae" userId="0e717d8c-47c6-4ecd-894f-616babf7e0cb" providerId="ADAL" clId="{9777E57D-CBA4-468B-B60C-1123D1DDD5ED}" dt="2025-07-08T08:27:02.440" v="6" actId="47"/>
        <pc:sldMkLst>
          <pc:docMk/>
          <pc:sldMk cId="0" sldId="257"/>
        </pc:sldMkLst>
      </pc:sldChg>
      <pc:sldChg chg="del">
        <pc:chgData name="Jonathan Rae" userId="0e717d8c-47c6-4ecd-894f-616babf7e0cb" providerId="ADAL" clId="{9777E57D-CBA4-468B-B60C-1123D1DDD5ED}" dt="2025-07-08T08:27:02.845" v="7" actId="47"/>
        <pc:sldMkLst>
          <pc:docMk/>
          <pc:sldMk cId="0" sldId="258"/>
        </pc:sldMkLst>
      </pc:sldChg>
      <pc:sldChg chg="del">
        <pc:chgData name="Jonathan Rae" userId="0e717d8c-47c6-4ecd-894f-616babf7e0cb" providerId="ADAL" clId="{9777E57D-CBA4-468B-B60C-1123D1DDD5ED}" dt="2025-07-08T08:27:03.552" v="8" actId="47"/>
        <pc:sldMkLst>
          <pc:docMk/>
          <pc:sldMk cId="0" sldId="268"/>
        </pc:sldMkLst>
      </pc:sldChg>
      <pc:sldChg chg="del">
        <pc:chgData name="Jonathan Rae" userId="0e717d8c-47c6-4ecd-894f-616babf7e0cb" providerId="ADAL" clId="{9777E57D-CBA4-468B-B60C-1123D1DDD5ED}" dt="2025-07-08T08:27:03.935" v="9" actId="47"/>
        <pc:sldMkLst>
          <pc:docMk/>
          <pc:sldMk cId="0" sldId="269"/>
        </pc:sldMkLst>
      </pc:sldChg>
      <pc:sldChg chg="del">
        <pc:chgData name="Jonathan Rae" userId="0e717d8c-47c6-4ecd-894f-616babf7e0cb" providerId="ADAL" clId="{9777E57D-CBA4-468B-B60C-1123D1DDD5ED}" dt="2025-07-08T08:27:04.700" v="11" actId="47"/>
        <pc:sldMkLst>
          <pc:docMk/>
          <pc:sldMk cId="0" sldId="270"/>
        </pc:sldMkLst>
      </pc:sldChg>
      <pc:sldChg chg="modSp mod">
        <pc:chgData name="Jonathan Rae" userId="0e717d8c-47c6-4ecd-894f-616babf7e0cb" providerId="ADAL" clId="{9777E57D-CBA4-468B-B60C-1123D1DDD5ED}" dt="2025-07-08T09:43:54.817" v="223" actId="113"/>
        <pc:sldMkLst>
          <pc:docMk/>
          <pc:sldMk cId="2949016334" sldId="274"/>
        </pc:sldMkLst>
        <pc:spChg chg="mod">
          <ac:chgData name="Jonathan Rae" userId="0e717d8c-47c6-4ecd-894f-616babf7e0cb" providerId="ADAL" clId="{9777E57D-CBA4-468B-B60C-1123D1DDD5ED}" dt="2025-07-08T09:43:54.817" v="223" actId="113"/>
          <ac:spMkLst>
            <pc:docMk/>
            <pc:sldMk cId="2949016334" sldId="274"/>
            <ac:spMk id="2" creationId="{00000000-0000-0000-0000-000000000000}"/>
          </ac:spMkLst>
        </pc:spChg>
      </pc:sldChg>
      <pc:sldChg chg="ord">
        <pc:chgData name="Jonathan Rae" userId="0e717d8c-47c6-4ecd-894f-616babf7e0cb" providerId="ADAL" clId="{9777E57D-CBA4-468B-B60C-1123D1DDD5ED}" dt="2025-07-08T11:32:59.700" v="870"/>
        <pc:sldMkLst>
          <pc:docMk/>
          <pc:sldMk cId="1167666158" sldId="277"/>
        </pc:sldMkLst>
      </pc:sldChg>
      <pc:sldChg chg="addSp modSp mod">
        <pc:chgData name="Jonathan Rae" userId="0e717d8c-47c6-4ecd-894f-616babf7e0cb" providerId="ADAL" clId="{9777E57D-CBA4-468B-B60C-1123D1DDD5ED}" dt="2025-07-08T09:36:27.753" v="30" actId="14100"/>
        <pc:sldMkLst>
          <pc:docMk/>
          <pc:sldMk cId="1713285585" sldId="290"/>
        </pc:sldMkLst>
        <pc:spChg chg="add mod">
          <ac:chgData name="Jonathan Rae" userId="0e717d8c-47c6-4ecd-894f-616babf7e0cb" providerId="ADAL" clId="{9777E57D-CBA4-468B-B60C-1123D1DDD5ED}" dt="2025-07-08T09:36:27.753" v="30" actId="14100"/>
          <ac:spMkLst>
            <pc:docMk/>
            <pc:sldMk cId="1713285585" sldId="290"/>
            <ac:spMk id="7" creationId="{233B6724-D35C-D993-BE8E-929B3C3F2044}"/>
          </ac:spMkLst>
        </pc:spChg>
        <pc:spChg chg="add mod">
          <ac:chgData name="Jonathan Rae" userId="0e717d8c-47c6-4ecd-894f-616babf7e0cb" providerId="ADAL" clId="{9777E57D-CBA4-468B-B60C-1123D1DDD5ED}" dt="2025-07-08T09:36:24.882" v="29" actId="14100"/>
          <ac:spMkLst>
            <pc:docMk/>
            <pc:sldMk cId="1713285585" sldId="290"/>
            <ac:spMk id="8" creationId="{C0BF5F22-9291-4DC5-BFC1-1B1D427C198D}"/>
          </ac:spMkLst>
        </pc:spChg>
        <pc:spChg chg="mod">
          <ac:chgData name="Jonathan Rae" userId="0e717d8c-47c6-4ecd-894f-616babf7e0cb" providerId="ADAL" clId="{9777E57D-CBA4-468B-B60C-1123D1DDD5ED}" dt="2025-07-08T09:35:46.724" v="20" actId="1076"/>
          <ac:spMkLst>
            <pc:docMk/>
            <pc:sldMk cId="1713285585" sldId="290"/>
            <ac:spMk id="33" creationId="{B92E525D-8A2E-9628-9E4F-6A07BD3B4506}"/>
          </ac:spMkLst>
        </pc:spChg>
        <pc:spChg chg="mod">
          <ac:chgData name="Jonathan Rae" userId="0e717d8c-47c6-4ecd-894f-616babf7e0cb" providerId="ADAL" clId="{9777E57D-CBA4-468B-B60C-1123D1DDD5ED}" dt="2025-07-08T09:28:33.570" v="16" actId="20577"/>
          <ac:spMkLst>
            <pc:docMk/>
            <pc:sldMk cId="1713285585" sldId="290"/>
            <ac:spMk id="54" creationId="{2D15FA67-0421-1F53-981D-6E7F09E3EBE6}"/>
          </ac:spMkLst>
        </pc:spChg>
        <pc:spChg chg="mod">
          <ac:chgData name="Jonathan Rae" userId="0e717d8c-47c6-4ecd-894f-616babf7e0cb" providerId="ADAL" clId="{9777E57D-CBA4-468B-B60C-1123D1DDD5ED}" dt="2025-07-08T08:25:27.069" v="4" actId="6549"/>
          <ac:spMkLst>
            <pc:docMk/>
            <pc:sldMk cId="1713285585" sldId="290"/>
            <ac:spMk id="66" creationId="{395C1863-B8E5-24AB-E174-52FF8B12E6AA}"/>
          </ac:spMkLst>
        </pc:spChg>
      </pc:sldChg>
      <pc:sldChg chg="modSp mod">
        <pc:chgData name="Jonathan Rae" userId="0e717d8c-47c6-4ecd-894f-616babf7e0cb" providerId="ADAL" clId="{9777E57D-CBA4-468B-B60C-1123D1DDD5ED}" dt="2025-07-08T09:43:09.268" v="215" actId="20577"/>
        <pc:sldMkLst>
          <pc:docMk/>
          <pc:sldMk cId="1249597072" sldId="292"/>
        </pc:sldMkLst>
        <pc:spChg chg="mod">
          <ac:chgData name="Jonathan Rae" userId="0e717d8c-47c6-4ecd-894f-616babf7e0cb" providerId="ADAL" clId="{9777E57D-CBA4-468B-B60C-1123D1DDD5ED}" dt="2025-07-08T09:43:09.268" v="215" actId="20577"/>
          <ac:spMkLst>
            <pc:docMk/>
            <pc:sldMk cId="1249597072" sldId="292"/>
            <ac:spMk id="66" creationId="{395C1863-B8E5-24AB-E174-52FF8B12E6AA}"/>
          </ac:spMkLst>
        </pc:spChg>
      </pc:sldChg>
      <pc:sldChg chg="ord">
        <pc:chgData name="Jonathan Rae" userId="0e717d8c-47c6-4ecd-894f-616babf7e0cb" providerId="ADAL" clId="{9777E57D-CBA4-468B-B60C-1123D1DDD5ED}" dt="2025-07-08T09:47:44.193" v="254"/>
        <pc:sldMkLst>
          <pc:docMk/>
          <pc:sldMk cId="3594768315" sldId="294"/>
        </pc:sldMkLst>
      </pc:sldChg>
      <pc:sldChg chg="modSp mod">
        <pc:chgData name="Jonathan Rae" userId="0e717d8c-47c6-4ecd-894f-616babf7e0cb" providerId="ADAL" clId="{9777E57D-CBA4-468B-B60C-1123D1DDD5ED}" dt="2025-07-08T10:17:48.540" v="352" actId="20577"/>
        <pc:sldMkLst>
          <pc:docMk/>
          <pc:sldMk cId="714658562" sldId="297"/>
        </pc:sldMkLst>
        <pc:spChg chg="mod">
          <ac:chgData name="Jonathan Rae" userId="0e717d8c-47c6-4ecd-894f-616babf7e0cb" providerId="ADAL" clId="{9777E57D-CBA4-468B-B60C-1123D1DDD5ED}" dt="2025-07-08T10:17:48.540" v="352" actId="20577"/>
          <ac:spMkLst>
            <pc:docMk/>
            <pc:sldMk cId="714658562" sldId="297"/>
            <ac:spMk id="2" creationId="{44F0A491-B840-65A3-D0F0-A98C6A13CB57}"/>
          </ac:spMkLst>
        </pc:spChg>
      </pc:sldChg>
      <pc:sldChg chg="modSp mod">
        <pc:chgData name="Jonathan Rae" userId="0e717d8c-47c6-4ecd-894f-616babf7e0cb" providerId="ADAL" clId="{9777E57D-CBA4-468B-B60C-1123D1DDD5ED}" dt="2025-07-08T09:44:16.134" v="227" actId="27636"/>
        <pc:sldMkLst>
          <pc:docMk/>
          <pc:sldMk cId="1369248266" sldId="299"/>
        </pc:sldMkLst>
        <pc:spChg chg="mod">
          <ac:chgData name="Jonathan Rae" userId="0e717d8c-47c6-4ecd-894f-616babf7e0cb" providerId="ADAL" clId="{9777E57D-CBA4-468B-B60C-1123D1DDD5ED}" dt="2025-07-08T09:44:16.134" v="227" actId="27636"/>
          <ac:spMkLst>
            <pc:docMk/>
            <pc:sldMk cId="1369248266" sldId="299"/>
            <ac:spMk id="3" creationId="{FCA13ED7-93F5-DE50-522A-AA127934D208}"/>
          </ac:spMkLst>
        </pc:spChg>
      </pc:sldChg>
      <pc:sldChg chg="modSp mod">
        <pc:chgData name="Jonathan Rae" userId="0e717d8c-47c6-4ecd-894f-616babf7e0cb" providerId="ADAL" clId="{9777E57D-CBA4-468B-B60C-1123D1DDD5ED}" dt="2025-07-08T11:28:29.472" v="863" actId="20577"/>
        <pc:sldMkLst>
          <pc:docMk/>
          <pc:sldMk cId="465899622" sldId="301"/>
        </pc:sldMkLst>
        <pc:spChg chg="mod">
          <ac:chgData name="Jonathan Rae" userId="0e717d8c-47c6-4ecd-894f-616babf7e0cb" providerId="ADAL" clId="{9777E57D-CBA4-468B-B60C-1123D1DDD5ED}" dt="2025-07-08T11:28:29.472" v="863" actId="20577"/>
          <ac:spMkLst>
            <pc:docMk/>
            <pc:sldMk cId="465899622" sldId="301"/>
            <ac:spMk id="3" creationId="{98C6B964-C5BE-A120-C907-416792BAD5D6}"/>
          </ac:spMkLst>
        </pc:spChg>
        <pc:picChg chg="mod">
          <ac:chgData name="Jonathan Rae" userId="0e717d8c-47c6-4ecd-894f-616babf7e0cb" providerId="ADAL" clId="{9777E57D-CBA4-468B-B60C-1123D1DDD5ED}" dt="2025-07-08T11:27:05.706" v="823" actId="1076"/>
          <ac:picMkLst>
            <pc:docMk/>
            <pc:sldMk cId="465899622" sldId="301"/>
            <ac:picMk id="6" creationId="{18211DCE-2DBD-6813-1898-E269F27FDADA}"/>
          </ac:picMkLst>
        </pc:picChg>
        <pc:picChg chg="mod">
          <ac:chgData name="Jonathan Rae" userId="0e717d8c-47c6-4ecd-894f-616babf7e0cb" providerId="ADAL" clId="{9777E57D-CBA4-468B-B60C-1123D1DDD5ED}" dt="2025-07-08T11:27:19.899" v="826" actId="1076"/>
          <ac:picMkLst>
            <pc:docMk/>
            <pc:sldMk cId="465899622" sldId="301"/>
            <ac:picMk id="7" creationId="{FAB96932-9E44-E431-0543-7E2B5E68A1C0}"/>
          </ac:picMkLst>
        </pc:picChg>
      </pc:sldChg>
      <pc:sldChg chg="del">
        <pc:chgData name="Jonathan Rae" userId="0e717d8c-47c6-4ecd-894f-616babf7e0cb" providerId="ADAL" clId="{9777E57D-CBA4-468B-B60C-1123D1DDD5ED}" dt="2025-07-08T08:27:01.886" v="5" actId="47"/>
        <pc:sldMkLst>
          <pc:docMk/>
          <pc:sldMk cId="0" sldId="304"/>
        </pc:sldMkLst>
      </pc:sldChg>
      <pc:sldChg chg="del">
        <pc:chgData name="Jonathan Rae" userId="0e717d8c-47c6-4ecd-894f-616babf7e0cb" providerId="ADAL" clId="{9777E57D-CBA4-468B-B60C-1123D1DDD5ED}" dt="2025-07-08T08:27:04.274" v="10" actId="47"/>
        <pc:sldMkLst>
          <pc:docMk/>
          <pc:sldMk cId="2343047986" sldId="307"/>
        </pc:sldMkLst>
      </pc:sldChg>
      <pc:sldChg chg="del">
        <pc:chgData name="Jonathan Rae" userId="0e717d8c-47c6-4ecd-894f-616babf7e0cb" providerId="ADAL" clId="{9777E57D-CBA4-468B-B60C-1123D1DDD5ED}" dt="2025-07-08T08:27:05.120" v="12" actId="47"/>
        <pc:sldMkLst>
          <pc:docMk/>
          <pc:sldMk cId="2872038282" sldId="308"/>
        </pc:sldMkLst>
      </pc:sldChg>
      <pc:sldChg chg="del">
        <pc:chgData name="Jonathan Rae" userId="0e717d8c-47c6-4ecd-894f-616babf7e0cb" providerId="ADAL" clId="{9777E57D-CBA4-468B-B60C-1123D1DDD5ED}" dt="2025-07-08T09:46:18.974" v="251" actId="47"/>
        <pc:sldMkLst>
          <pc:docMk/>
          <pc:sldMk cId="2903147400" sldId="309"/>
        </pc:sldMkLst>
      </pc:sldChg>
      <pc:sldChg chg="del">
        <pc:chgData name="Jonathan Rae" userId="0e717d8c-47c6-4ecd-894f-616babf7e0cb" providerId="ADAL" clId="{9777E57D-CBA4-468B-B60C-1123D1DDD5ED}" dt="2025-07-08T08:24:11.673" v="0" actId="47"/>
        <pc:sldMkLst>
          <pc:docMk/>
          <pc:sldMk cId="1188171101" sldId="310"/>
        </pc:sldMkLst>
      </pc:sldChg>
      <pc:sldChg chg="del">
        <pc:chgData name="Jonathan Rae" userId="0e717d8c-47c6-4ecd-894f-616babf7e0cb" providerId="ADAL" clId="{9777E57D-CBA4-468B-B60C-1123D1DDD5ED}" dt="2025-07-08T08:24:14.230" v="1" actId="47"/>
        <pc:sldMkLst>
          <pc:docMk/>
          <pc:sldMk cId="2593130643" sldId="311"/>
        </pc:sldMkLst>
      </pc:sldChg>
      <pc:sldChg chg="addSp modSp new mod">
        <pc:chgData name="Jonathan Rae" userId="0e717d8c-47c6-4ecd-894f-616babf7e0cb" providerId="ADAL" clId="{9777E57D-CBA4-468B-B60C-1123D1DDD5ED}" dt="2025-07-08T09:42:57.737" v="207" actId="20577"/>
        <pc:sldMkLst>
          <pc:docMk/>
          <pc:sldMk cId="3603359197" sldId="313"/>
        </pc:sldMkLst>
        <pc:spChg chg="add mod">
          <ac:chgData name="Jonathan Rae" userId="0e717d8c-47c6-4ecd-894f-616babf7e0cb" providerId="ADAL" clId="{9777E57D-CBA4-468B-B60C-1123D1DDD5ED}" dt="2025-07-08T09:39:58.069" v="64" actId="20577"/>
          <ac:spMkLst>
            <pc:docMk/>
            <pc:sldMk cId="3603359197" sldId="313"/>
            <ac:spMk id="5" creationId="{664C588B-F13D-93CC-1822-549DE1F89901}"/>
          </ac:spMkLst>
        </pc:spChg>
        <pc:spChg chg="add mod">
          <ac:chgData name="Jonathan Rae" userId="0e717d8c-47c6-4ecd-894f-616babf7e0cb" providerId="ADAL" clId="{9777E57D-CBA4-468B-B60C-1123D1DDD5ED}" dt="2025-07-08T09:42:57.737" v="207" actId="20577"/>
          <ac:spMkLst>
            <pc:docMk/>
            <pc:sldMk cId="3603359197" sldId="313"/>
            <ac:spMk id="6" creationId="{F240B527-D241-F50C-D5FF-3705CFAA5E1C}"/>
          </ac:spMkLst>
        </pc:spChg>
        <pc:picChg chg="add mod modCrop">
          <ac:chgData name="Jonathan Rae" userId="0e717d8c-47c6-4ecd-894f-616babf7e0cb" providerId="ADAL" clId="{9777E57D-CBA4-468B-B60C-1123D1DDD5ED}" dt="2025-07-08T09:40:04.019" v="65" actId="1076"/>
          <ac:picMkLst>
            <pc:docMk/>
            <pc:sldMk cId="3603359197" sldId="313"/>
            <ac:picMk id="4" creationId="{2BCE1517-7FC6-5663-9A85-D3EF22D7447F}"/>
          </ac:picMkLst>
        </pc:picChg>
      </pc:sldChg>
      <pc:sldChg chg="addSp delSp modSp new mod">
        <pc:chgData name="Jonathan Rae" userId="0e717d8c-47c6-4ecd-894f-616babf7e0cb" providerId="ADAL" clId="{9777E57D-CBA4-468B-B60C-1123D1DDD5ED}" dt="2025-07-08T10:04:12.668" v="282" actId="478"/>
        <pc:sldMkLst>
          <pc:docMk/>
          <pc:sldMk cId="1372782709" sldId="314"/>
        </pc:sldMkLst>
        <pc:spChg chg="del mod">
          <ac:chgData name="Jonathan Rae" userId="0e717d8c-47c6-4ecd-894f-616babf7e0cb" providerId="ADAL" clId="{9777E57D-CBA4-468B-B60C-1123D1DDD5ED}" dt="2025-07-08T10:04:12.668" v="282" actId="478"/>
          <ac:spMkLst>
            <pc:docMk/>
            <pc:sldMk cId="1372782709" sldId="314"/>
            <ac:spMk id="2" creationId="{F6F1EA6D-D861-CC1B-7873-E5777E6DBEA8}"/>
          </ac:spMkLst>
        </pc:spChg>
        <pc:spChg chg="del">
          <ac:chgData name="Jonathan Rae" userId="0e717d8c-47c6-4ecd-894f-616babf7e0cb" providerId="ADAL" clId="{9777E57D-CBA4-468B-B60C-1123D1DDD5ED}" dt="2025-07-08T10:02:07.958" v="260" actId="22"/>
          <ac:spMkLst>
            <pc:docMk/>
            <pc:sldMk cId="1372782709" sldId="314"/>
            <ac:spMk id="3" creationId="{B635E5F0-2C5C-20E1-9908-3DF979028743}"/>
          </ac:spMkLst>
        </pc:spChg>
        <pc:picChg chg="add mod ord modCrop">
          <ac:chgData name="Jonathan Rae" userId="0e717d8c-47c6-4ecd-894f-616babf7e0cb" providerId="ADAL" clId="{9777E57D-CBA4-468B-B60C-1123D1DDD5ED}" dt="2025-07-08T10:03:04.028" v="271" actId="732"/>
          <ac:picMkLst>
            <pc:docMk/>
            <pc:sldMk cId="1372782709" sldId="314"/>
            <ac:picMk id="7" creationId="{968553DE-19D7-F483-DE67-469B0126C287}"/>
          </ac:picMkLst>
        </pc:picChg>
        <pc:picChg chg="add mod modCrop">
          <ac:chgData name="Jonathan Rae" userId="0e717d8c-47c6-4ecd-894f-616babf7e0cb" providerId="ADAL" clId="{9777E57D-CBA4-468B-B60C-1123D1DDD5ED}" dt="2025-07-08T10:04:02.782" v="280" actId="1076"/>
          <ac:picMkLst>
            <pc:docMk/>
            <pc:sldMk cId="1372782709" sldId="314"/>
            <ac:picMk id="9" creationId="{034C76F2-F255-4E21-D7AF-7366FADE9198}"/>
          </ac:picMkLst>
        </pc:picChg>
      </pc:sldChg>
      <pc:sldChg chg="addSp delSp modSp new mod">
        <pc:chgData name="Jonathan Rae" userId="0e717d8c-47c6-4ecd-894f-616babf7e0cb" providerId="ADAL" clId="{9777E57D-CBA4-468B-B60C-1123D1DDD5ED}" dt="2025-07-08T10:41:08.803" v="567" actId="20577"/>
        <pc:sldMkLst>
          <pc:docMk/>
          <pc:sldMk cId="3570231161" sldId="315"/>
        </pc:sldMkLst>
        <pc:spChg chg="mod">
          <ac:chgData name="Jonathan Rae" userId="0e717d8c-47c6-4ecd-894f-616babf7e0cb" providerId="ADAL" clId="{9777E57D-CBA4-468B-B60C-1123D1DDD5ED}" dt="2025-07-08T10:13:54.153" v="320" actId="20577"/>
          <ac:spMkLst>
            <pc:docMk/>
            <pc:sldMk cId="3570231161" sldId="315"/>
            <ac:spMk id="2" creationId="{75B31619-91B8-527C-A04E-7ACAF45F62B1}"/>
          </ac:spMkLst>
        </pc:spChg>
        <pc:spChg chg="add del mod">
          <ac:chgData name="Jonathan Rae" userId="0e717d8c-47c6-4ecd-894f-616babf7e0cb" providerId="ADAL" clId="{9777E57D-CBA4-468B-B60C-1123D1DDD5ED}" dt="2025-07-08T10:40:58.451" v="563" actId="20577"/>
          <ac:spMkLst>
            <pc:docMk/>
            <pc:sldMk cId="3570231161" sldId="315"/>
            <ac:spMk id="3" creationId="{3B1D8526-BC6F-16B5-A26C-540AE751F1C7}"/>
          </ac:spMkLst>
        </pc:spChg>
        <pc:spChg chg="mod">
          <ac:chgData name="Jonathan Rae" userId="0e717d8c-47c6-4ecd-894f-616babf7e0cb" providerId="ADAL" clId="{9777E57D-CBA4-468B-B60C-1123D1DDD5ED}" dt="2025-07-08T10:41:08.803" v="567" actId="20577"/>
          <ac:spMkLst>
            <pc:docMk/>
            <pc:sldMk cId="3570231161" sldId="315"/>
            <ac:spMk id="4" creationId="{98C1D11E-18ED-2084-7C74-83A8FC59A91B}"/>
          </ac:spMkLst>
        </pc:spChg>
        <pc:spChg chg="add mod">
          <ac:chgData name="Jonathan Rae" userId="0e717d8c-47c6-4ecd-894f-616babf7e0cb" providerId="ADAL" clId="{9777E57D-CBA4-468B-B60C-1123D1DDD5ED}" dt="2025-07-08T10:40:47.650" v="555" actId="113"/>
          <ac:spMkLst>
            <pc:docMk/>
            <pc:sldMk cId="3570231161" sldId="315"/>
            <ac:spMk id="13" creationId="{FF0C1D6C-6805-95EE-9258-1638216D0636}"/>
          </ac:spMkLst>
        </pc:spChg>
        <pc:picChg chg="add del">
          <ac:chgData name="Jonathan Rae" userId="0e717d8c-47c6-4ecd-894f-616babf7e0cb" providerId="ADAL" clId="{9777E57D-CBA4-468B-B60C-1123D1DDD5ED}" dt="2025-07-08T10:12:43.074" v="285" actId="478"/>
          <ac:picMkLst>
            <pc:docMk/>
            <pc:sldMk cId="3570231161" sldId="315"/>
            <ac:picMk id="7" creationId="{961C8F26-1F5E-1B85-075C-D7E9DA338207}"/>
          </ac:picMkLst>
        </pc:picChg>
        <pc:picChg chg="add del mod modCrop">
          <ac:chgData name="Jonathan Rae" userId="0e717d8c-47c6-4ecd-894f-616babf7e0cb" providerId="ADAL" clId="{9777E57D-CBA4-468B-B60C-1123D1DDD5ED}" dt="2025-07-08T10:17:18.148" v="329" actId="478"/>
          <ac:picMkLst>
            <pc:docMk/>
            <pc:sldMk cId="3570231161" sldId="315"/>
            <ac:picMk id="9" creationId="{40B70E1A-445F-4AD5-920F-AD8E85D3ECAF}"/>
          </ac:picMkLst>
        </pc:picChg>
        <pc:picChg chg="add del mod modCrop">
          <ac:chgData name="Jonathan Rae" userId="0e717d8c-47c6-4ecd-894f-616babf7e0cb" providerId="ADAL" clId="{9777E57D-CBA4-468B-B60C-1123D1DDD5ED}" dt="2025-07-08T10:17:19.712" v="330" actId="478"/>
          <ac:picMkLst>
            <pc:docMk/>
            <pc:sldMk cId="3570231161" sldId="315"/>
            <ac:picMk id="10" creationId="{E33F1AC3-CB8F-6509-3D69-EA913C903E26}"/>
          </ac:picMkLst>
        </pc:picChg>
        <pc:picChg chg="add mod">
          <ac:chgData name="Jonathan Rae" userId="0e717d8c-47c6-4ecd-894f-616babf7e0cb" providerId="ADAL" clId="{9777E57D-CBA4-468B-B60C-1123D1DDD5ED}" dt="2025-07-08T10:19:14.317" v="373"/>
          <ac:picMkLst>
            <pc:docMk/>
            <pc:sldMk cId="3570231161" sldId="315"/>
            <ac:picMk id="1026" creationId="{25F7FD3C-1026-5BED-EABB-3902A8CFF68F}"/>
          </ac:picMkLst>
        </pc:picChg>
        <pc:picChg chg="add mod">
          <ac:chgData name="Jonathan Rae" userId="0e717d8c-47c6-4ecd-894f-616babf7e0cb" providerId="ADAL" clId="{9777E57D-CBA4-468B-B60C-1123D1DDD5ED}" dt="2025-07-08T10:19:14.317" v="373"/>
          <ac:picMkLst>
            <pc:docMk/>
            <pc:sldMk cId="3570231161" sldId="315"/>
            <ac:picMk id="1027" creationId="{28CA11C5-E8BF-1906-4EAD-E150877A8416}"/>
          </ac:picMkLst>
        </pc:picChg>
        <pc:picChg chg="add mod">
          <ac:chgData name="Jonathan Rae" userId="0e717d8c-47c6-4ecd-894f-616babf7e0cb" providerId="ADAL" clId="{9777E57D-CBA4-468B-B60C-1123D1DDD5ED}" dt="2025-07-08T10:19:14.317" v="373"/>
          <ac:picMkLst>
            <pc:docMk/>
            <pc:sldMk cId="3570231161" sldId="315"/>
            <ac:picMk id="1028" creationId="{96A325DD-9B33-132E-216A-7C01D27C8E69}"/>
          </ac:picMkLst>
        </pc:picChg>
        <pc:picChg chg="add mod">
          <ac:chgData name="Jonathan Rae" userId="0e717d8c-47c6-4ecd-894f-616babf7e0cb" providerId="ADAL" clId="{9777E57D-CBA4-468B-B60C-1123D1DDD5ED}" dt="2025-07-08T10:19:14.317" v="373"/>
          <ac:picMkLst>
            <pc:docMk/>
            <pc:sldMk cId="3570231161" sldId="315"/>
            <ac:picMk id="1029" creationId="{18013D56-043F-1A69-E9F9-4495D446FE75}"/>
          </ac:picMkLst>
        </pc:picChg>
        <pc:picChg chg="add mod">
          <ac:chgData name="Jonathan Rae" userId="0e717d8c-47c6-4ecd-894f-616babf7e0cb" providerId="ADAL" clId="{9777E57D-CBA4-468B-B60C-1123D1DDD5ED}" dt="2025-07-08T10:19:14.317" v="373"/>
          <ac:picMkLst>
            <pc:docMk/>
            <pc:sldMk cId="3570231161" sldId="315"/>
            <ac:picMk id="1030" creationId="{113F2767-0C23-0BFD-3FAB-359E985B4227}"/>
          </ac:picMkLst>
        </pc:picChg>
        <pc:picChg chg="add mod">
          <ac:chgData name="Jonathan Rae" userId="0e717d8c-47c6-4ecd-894f-616babf7e0cb" providerId="ADAL" clId="{9777E57D-CBA4-468B-B60C-1123D1DDD5ED}" dt="2025-07-08T10:19:14.317" v="373"/>
          <ac:picMkLst>
            <pc:docMk/>
            <pc:sldMk cId="3570231161" sldId="315"/>
            <ac:picMk id="1031" creationId="{1F9D5CE0-B9C3-D2BF-28BA-C35E9E27B097}"/>
          </ac:picMkLst>
        </pc:picChg>
        <pc:picChg chg="add mod">
          <ac:chgData name="Jonathan Rae" userId="0e717d8c-47c6-4ecd-894f-616babf7e0cb" providerId="ADAL" clId="{9777E57D-CBA4-468B-B60C-1123D1DDD5ED}" dt="2025-07-08T10:19:14.317" v="373"/>
          <ac:picMkLst>
            <pc:docMk/>
            <pc:sldMk cId="3570231161" sldId="315"/>
            <ac:picMk id="1034" creationId="{4A082887-7D48-D5E9-B363-3C983B140847}"/>
          </ac:picMkLst>
        </pc:picChg>
        <pc:picChg chg="add mod">
          <ac:chgData name="Jonathan Rae" userId="0e717d8c-47c6-4ecd-894f-616babf7e0cb" providerId="ADAL" clId="{9777E57D-CBA4-468B-B60C-1123D1DDD5ED}" dt="2025-07-08T10:19:14.317" v="373"/>
          <ac:picMkLst>
            <pc:docMk/>
            <pc:sldMk cId="3570231161" sldId="315"/>
            <ac:picMk id="1035" creationId="{8A57663E-232E-B82D-174C-3C1EAAAB1FA8}"/>
          </ac:picMkLst>
        </pc:picChg>
        <pc:picChg chg="add mod">
          <ac:chgData name="Jonathan Rae" userId="0e717d8c-47c6-4ecd-894f-616babf7e0cb" providerId="ADAL" clId="{9777E57D-CBA4-468B-B60C-1123D1DDD5ED}" dt="2025-07-08T10:19:14.317" v="373"/>
          <ac:picMkLst>
            <pc:docMk/>
            <pc:sldMk cId="3570231161" sldId="315"/>
            <ac:picMk id="1036" creationId="{005677A2-EEB7-ACC4-D4E5-BBA17A8D30AD}"/>
          </ac:picMkLst>
        </pc:picChg>
      </pc:sldChg>
      <pc:sldChg chg="addSp delSp modSp new mod">
        <pc:chgData name="Jonathan Rae" userId="0e717d8c-47c6-4ecd-894f-616babf7e0cb" providerId="ADAL" clId="{9777E57D-CBA4-468B-B60C-1123D1DDD5ED}" dt="2025-07-08T11:32:12.445" v="866" actId="13926"/>
        <pc:sldMkLst>
          <pc:docMk/>
          <pc:sldMk cId="3589645966" sldId="316"/>
        </pc:sldMkLst>
        <pc:spChg chg="mod">
          <ac:chgData name="Jonathan Rae" userId="0e717d8c-47c6-4ecd-894f-616babf7e0cb" providerId="ADAL" clId="{9777E57D-CBA4-468B-B60C-1123D1DDD5ED}" dt="2025-07-08T10:41:19.299" v="579" actId="20577"/>
          <ac:spMkLst>
            <pc:docMk/>
            <pc:sldMk cId="3589645966" sldId="316"/>
            <ac:spMk id="2" creationId="{47935095-2046-F347-F8CA-E7B797CD4538}"/>
          </ac:spMkLst>
        </pc:spChg>
        <pc:spChg chg="add del mod">
          <ac:chgData name="Jonathan Rae" userId="0e717d8c-47c6-4ecd-894f-616babf7e0cb" providerId="ADAL" clId="{9777E57D-CBA4-468B-B60C-1123D1DDD5ED}" dt="2025-07-08T10:37:50.818" v="474" actId="478"/>
          <ac:spMkLst>
            <pc:docMk/>
            <pc:sldMk cId="3589645966" sldId="316"/>
            <ac:spMk id="3" creationId="{B1F65904-B2A3-C69F-ED72-007A42D548C9}"/>
          </ac:spMkLst>
        </pc:spChg>
        <pc:spChg chg="del mod">
          <ac:chgData name="Jonathan Rae" userId="0e717d8c-47c6-4ecd-894f-616babf7e0cb" providerId="ADAL" clId="{9777E57D-CBA4-468B-B60C-1123D1DDD5ED}" dt="2025-07-08T10:38:36.448" v="484" actId="478"/>
          <ac:spMkLst>
            <pc:docMk/>
            <pc:sldMk cId="3589645966" sldId="316"/>
            <ac:spMk id="4" creationId="{F4A1533B-D3DF-175C-EA99-A48951E31EFA}"/>
          </ac:spMkLst>
        </pc:spChg>
        <pc:spChg chg="add mod">
          <ac:chgData name="Jonathan Rae" userId="0e717d8c-47c6-4ecd-894f-616babf7e0cb" providerId="ADAL" clId="{9777E57D-CBA4-468B-B60C-1123D1DDD5ED}" dt="2025-07-08T10:41:24.930" v="594" actId="1036"/>
          <ac:spMkLst>
            <pc:docMk/>
            <pc:sldMk cId="3589645966" sldId="316"/>
            <ac:spMk id="8" creationId="{2712BDCA-1881-2BB1-7AAF-2043F63BA20A}"/>
          </ac:spMkLst>
        </pc:spChg>
        <pc:spChg chg="add mod">
          <ac:chgData name="Jonathan Rae" userId="0e717d8c-47c6-4ecd-894f-616babf7e0cb" providerId="ADAL" clId="{9777E57D-CBA4-468B-B60C-1123D1DDD5ED}" dt="2025-07-08T11:32:12.445" v="866" actId="13926"/>
          <ac:spMkLst>
            <pc:docMk/>
            <pc:sldMk cId="3589645966" sldId="316"/>
            <ac:spMk id="10" creationId="{EC928C05-A2A7-E1F6-BA9B-347329D4478E}"/>
          </ac:spMkLst>
        </pc:spChg>
        <pc:spChg chg="add mod">
          <ac:chgData name="Jonathan Rae" userId="0e717d8c-47c6-4ecd-894f-616babf7e0cb" providerId="ADAL" clId="{9777E57D-CBA4-468B-B60C-1123D1DDD5ED}" dt="2025-07-08T10:41:24.930" v="594" actId="1036"/>
          <ac:spMkLst>
            <pc:docMk/>
            <pc:sldMk cId="3589645966" sldId="316"/>
            <ac:spMk id="12" creationId="{31F65167-B49F-43AE-5AC8-440D07BD1EB7}"/>
          </ac:spMkLst>
        </pc:spChg>
        <pc:spChg chg="add del mod">
          <ac:chgData name="Jonathan Rae" userId="0e717d8c-47c6-4ecd-894f-616babf7e0cb" providerId="ADAL" clId="{9777E57D-CBA4-468B-B60C-1123D1DDD5ED}" dt="2025-07-08T10:37:50.818" v="474" actId="478"/>
          <ac:spMkLst>
            <pc:docMk/>
            <pc:sldMk cId="3589645966" sldId="316"/>
            <ac:spMk id="14" creationId="{CBA829BB-98AA-AF2C-8500-A730C5152F4B}"/>
          </ac:spMkLst>
        </pc:spChg>
        <pc:picChg chg="add mod">
          <ac:chgData name="Jonathan Rae" userId="0e717d8c-47c6-4ecd-894f-616babf7e0cb" providerId="ADAL" clId="{9777E57D-CBA4-468B-B60C-1123D1DDD5ED}" dt="2025-07-08T10:25:30.111" v="447"/>
          <ac:picMkLst>
            <pc:docMk/>
            <pc:sldMk cId="3589645966" sldId="316"/>
            <ac:picMk id="2050" creationId="{E46F091F-D371-0EF1-55DE-120E159E092E}"/>
          </ac:picMkLst>
        </pc:picChg>
        <pc:picChg chg="add mod">
          <ac:chgData name="Jonathan Rae" userId="0e717d8c-47c6-4ecd-894f-616babf7e0cb" providerId="ADAL" clId="{9777E57D-CBA4-468B-B60C-1123D1DDD5ED}" dt="2025-07-08T10:25:30.111" v="447"/>
          <ac:picMkLst>
            <pc:docMk/>
            <pc:sldMk cId="3589645966" sldId="316"/>
            <ac:picMk id="2051" creationId="{0FCEF0D0-34A3-685D-14E8-E4E6999629EB}"/>
          </ac:picMkLst>
        </pc:picChg>
        <pc:picChg chg="add mod">
          <ac:chgData name="Jonathan Rae" userId="0e717d8c-47c6-4ecd-894f-616babf7e0cb" providerId="ADAL" clId="{9777E57D-CBA4-468B-B60C-1123D1DDD5ED}" dt="2025-07-08T10:25:30.111" v="447"/>
          <ac:picMkLst>
            <pc:docMk/>
            <pc:sldMk cId="3589645966" sldId="316"/>
            <ac:picMk id="2053" creationId="{7269F301-F8FF-7C22-1365-591D7322D2B6}"/>
          </ac:picMkLst>
        </pc:picChg>
        <pc:picChg chg="add mod">
          <ac:chgData name="Jonathan Rae" userId="0e717d8c-47c6-4ecd-894f-616babf7e0cb" providerId="ADAL" clId="{9777E57D-CBA4-468B-B60C-1123D1DDD5ED}" dt="2025-07-08T10:25:30.111" v="447"/>
          <ac:picMkLst>
            <pc:docMk/>
            <pc:sldMk cId="3589645966" sldId="316"/>
            <ac:picMk id="2054" creationId="{51F04160-56E8-4EB0-891E-87C6EAC96FB2}"/>
          </ac:picMkLst>
        </pc:picChg>
        <pc:picChg chg="add mod">
          <ac:chgData name="Jonathan Rae" userId="0e717d8c-47c6-4ecd-894f-616babf7e0cb" providerId="ADAL" clId="{9777E57D-CBA4-468B-B60C-1123D1DDD5ED}" dt="2025-07-08T10:25:30.111" v="447"/>
          <ac:picMkLst>
            <pc:docMk/>
            <pc:sldMk cId="3589645966" sldId="316"/>
            <ac:picMk id="2055" creationId="{BCA62FB3-CEF6-1464-8C69-688DCF1E3B93}"/>
          </ac:picMkLst>
        </pc:picChg>
        <pc:picChg chg="add mod">
          <ac:chgData name="Jonathan Rae" userId="0e717d8c-47c6-4ecd-894f-616babf7e0cb" providerId="ADAL" clId="{9777E57D-CBA4-468B-B60C-1123D1DDD5ED}" dt="2025-07-08T10:25:30.111" v="447"/>
          <ac:picMkLst>
            <pc:docMk/>
            <pc:sldMk cId="3589645966" sldId="316"/>
            <ac:picMk id="2056" creationId="{58871C6B-6BBD-95BB-6A25-E9A9C671B833}"/>
          </ac:picMkLst>
        </pc:picChg>
        <pc:picChg chg="add mod">
          <ac:chgData name="Jonathan Rae" userId="0e717d8c-47c6-4ecd-894f-616babf7e0cb" providerId="ADAL" clId="{9777E57D-CBA4-468B-B60C-1123D1DDD5ED}" dt="2025-07-08T10:25:30.111" v="447"/>
          <ac:picMkLst>
            <pc:docMk/>
            <pc:sldMk cId="3589645966" sldId="316"/>
            <ac:picMk id="2057" creationId="{65EAD247-DDBD-2FB2-F6E6-2FC1FB82F5F0}"/>
          </ac:picMkLst>
        </pc:picChg>
        <pc:picChg chg="add mod">
          <ac:chgData name="Jonathan Rae" userId="0e717d8c-47c6-4ecd-894f-616babf7e0cb" providerId="ADAL" clId="{9777E57D-CBA4-468B-B60C-1123D1DDD5ED}" dt="2025-07-08T10:25:30.111" v="447"/>
          <ac:picMkLst>
            <pc:docMk/>
            <pc:sldMk cId="3589645966" sldId="316"/>
            <ac:picMk id="2058" creationId="{1204C539-440E-3DC3-B21A-765415E0CA0F}"/>
          </ac:picMkLst>
        </pc:picChg>
        <pc:picChg chg="add mod">
          <ac:chgData name="Jonathan Rae" userId="0e717d8c-47c6-4ecd-894f-616babf7e0cb" providerId="ADAL" clId="{9777E57D-CBA4-468B-B60C-1123D1DDD5ED}" dt="2025-07-08T10:25:30.111" v="447"/>
          <ac:picMkLst>
            <pc:docMk/>
            <pc:sldMk cId="3589645966" sldId="316"/>
            <ac:picMk id="2060" creationId="{10A8CEFD-7348-1D85-29A8-AD7A765D88F4}"/>
          </ac:picMkLst>
        </pc:picChg>
      </pc:sldChg>
      <pc:sldChg chg="modSp new mod">
        <pc:chgData name="Jonathan Rae" userId="0e717d8c-47c6-4ecd-894f-616babf7e0cb" providerId="ADAL" clId="{9777E57D-CBA4-468B-B60C-1123D1DDD5ED}" dt="2025-07-08T13:12:11.145" v="942" actId="27636"/>
        <pc:sldMkLst>
          <pc:docMk/>
          <pc:sldMk cId="2922186528" sldId="317"/>
        </pc:sldMkLst>
        <pc:spChg chg="mod">
          <ac:chgData name="Jonathan Rae" userId="0e717d8c-47c6-4ecd-894f-616babf7e0cb" providerId="ADAL" clId="{9777E57D-CBA4-468B-B60C-1123D1DDD5ED}" dt="2025-07-08T13:12:11.145" v="942" actId="27636"/>
          <ac:spMkLst>
            <pc:docMk/>
            <pc:sldMk cId="2922186528" sldId="317"/>
            <ac:spMk id="2" creationId="{0DB9FA5A-1B55-1187-944E-28CA7B46F8E0}"/>
          </ac:spMkLst>
        </pc:spChg>
      </pc:sldChg>
      <pc:sldChg chg="addSp delSp modSp new mod">
        <pc:chgData name="Jonathan Rae" userId="0e717d8c-47c6-4ecd-894f-616babf7e0cb" providerId="ADAL" clId="{9777E57D-CBA4-468B-B60C-1123D1DDD5ED}" dt="2025-07-08T13:28:51.879" v="1294" actId="113"/>
        <pc:sldMkLst>
          <pc:docMk/>
          <pc:sldMk cId="879283209" sldId="318"/>
        </pc:sldMkLst>
        <pc:spChg chg="mod">
          <ac:chgData name="Jonathan Rae" userId="0e717d8c-47c6-4ecd-894f-616babf7e0cb" providerId="ADAL" clId="{9777E57D-CBA4-468B-B60C-1123D1DDD5ED}" dt="2025-07-08T13:26:55.107" v="1264" actId="20577"/>
          <ac:spMkLst>
            <pc:docMk/>
            <pc:sldMk cId="879283209" sldId="318"/>
            <ac:spMk id="2" creationId="{A95C294A-1767-C58C-97A5-C051F2A6AFA6}"/>
          </ac:spMkLst>
        </pc:spChg>
        <pc:spChg chg="del">
          <ac:chgData name="Jonathan Rae" userId="0e717d8c-47c6-4ecd-894f-616babf7e0cb" providerId="ADAL" clId="{9777E57D-CBA4-468B-B60C-1123D1DDD5ED}" dt="2025-07-08T13:11:18.537" v="873" actId="478"/>
          <ac:spMkLst>
            <pc:docMk/>
            <pc:sldMk cId="879283209" sldId="318"/>
            <ac:spMk id="3" creationId="{0EB60EAA-54A1-0E0F-74B0-FA493DCC6A94}"/>
          </ac:spMkLst>
        </pc:spChg>
        <pc:spChg chg="add del mod">
          <ac:chgData name="Jonathan Rae" userId="0e717d8c-47c6-4ecd-894f-616babf7e0cb" providerId="ADAL" clId="{9777E57D-CBA4-468B-B60C-1123D1DDD5ED}" dt="2025-07-08T13:23:34.909" v="1140" actId="478"/>
          <ac:spMkLst>
            <pc:docMk/>
            <pc:sldMk cId="879283209" sldId="318"/>
            <ac:spMk id="4" creationId="{5B4C1A3A-2F20-EDF5-BCA3-0C3C50B1F19D}"/>
          </ac:spMkLst>
        </pc:spChg>
        <pc:spChg chg="add mod">
          <ac:chgData name="Jonathan Rae" userId="0e717d8c-47c6-4ecd-894f-616babf7e0cb" providerId="ADAL" clId="{9777E57D-CBA4-468B-B60C-1123D1DDD5ED}" dt="2025-07-08T13:12:07.260" v="925"/>
          <ac:spMkLst>
            <pc:docMk/>
            <pc:sldMk cId="879283209" sldId="318"/>
            <ac:spMk id="8" creationId="{F353651E-9A55-D056-806E-6557B5DB088D}"/>
          </ac:spMkLst>
        </pc:spChg>
        <pc:spChg chg="add mod">
          <ac:chgData name="Jonathan Rae" userId="0e717d8c-47c6-4ecd-894f-616babf7e0cb" providerId="ADAL" clId="{9777E57D-CBA4-468B-B60C-1123D1DDD5ED}" dt="2025-07-08T13:12:15.647" v="944"/>
          <ac:spMkLst>
            <pc:docMk/>
            <pc:sldMk cId="879283209" sldId="318"/>
            <ac:spMk id="11" creationId="{CFFDF54D-1BFB-10EB-299A-9234FA18568A}"/>
          </ac:spMkLst>
        </pc:spChg>
        <pc:spChg chg="add del mod">
          <ac:chgData name="Jonathan Rae" userId="0e717d8c-47c6-4ecd-894f-616babf7e0cb" providerId="ADAL" clId="{9777E57D-CBA4-468B-B60C-1123D1DDD5ED}" dt="2025-07-08T13:14:49.583" v="976" actId="22"/>
          <ac:spMkLst>
            <pc:docMk/>
            <pc:sldMk cId="879283209" sldId="318"/>
            <ac:spMk id="13" creationId="{16EBB0CA-D7B8-D000-EACF-27FC837855F7}"/>
          </ac:spMkLst>
        </pc:spChg>
        <pc:spChg chg="add mod">
          <ac:chgData name="Jonathan Rae" userId="0e717d8c-47c6-4ecd-894f-616babf7e0cb" providerId="ADAL" clId="{9777E57D-CBA4-468B-B60C-1123D1DDD5ED}" dt="2025-07-08T13:15:23.456" v="981"/>
          <ac:spMkLst>
            <pc:docMk/>
            <pc:sldMk cId="879283209" sldId="318"/>
            <ac:spMk id="15" creationId="{757512B3-3339-A3B3-609B-309FC06A2F79}"/>
          </ac:spMkLst>
        </pc:spChg>
        <pc:spChg chg="add mod">
          <ac:chgData name="Jonathan Rae" userId="0e717d8c-47c6-4ecd-894f-616babf7e0cb" providerId="ADAL" clId="{9777E57D-CBA4-468B-B60C-1123D1DDD5ED}" dt="2025-07-08T13:28:30.798" v="1293" actId="113"/>
          <ac:spMkLst>
            <pc:docMk/>
            <pc:sldMk cId="879283209" sldId="318"/>
            <ac:spMk id="17" creationId="{4D64E5B6-CA7A-5B55-6299-4095D119F4AD}"/>
          </ac:spMkLst>
        </pc:spChg>
        <pc:spChg chg="add mod">
          <ac:chgData name="Jonathan Rae" userId="0e717d8c-47c6-4ecd-894f-616babf7e0cb" providerId="ADAL" clId="{9777E57D-CBA4-468B-B60C-1123D1DDD5ED}" dt="2025-07-08T13:28:17.469" v="1291" actId="113"/>
          <ac:spMkLst>
            <pc:docMk/>
            <pc:sldMk cId="879283209" sldId="318"/>
            <ac:spMk id="19" creationId="{95AE7BC0-D354-86A3-55E0-49754AFC5FE4}"/>
          </ac:spMkLst>
        </pc:spChg>
        <pc:spChg chg="add mod">
          <ac:chgData name="Jonathan Rae" userId="0e717d8c-47c6-4ecd-894f-616babf7e0cb" providerId="ADAL" clId="{9777E57D-CBA4-468B-B60C-1123D1DDD5ED}" dt="2025-07-08T13:28:24.257" v="1292" actId="113"/>
          <ac:spMkLst>
            <pc:docMk/>
            <pc:sldMk cId="879283209" sldId="318"/>
            <ac:spMk id="21" creationId="{65D3E6CE-7239-3C56-07F9-5DE00420690A}"/>
          </ac:spMkLst>
        </pc:spChg>
        <pc:spChg chg="add mod">
          <ac:chgData name="Jonathan Rae" userId="0e717d8c-47c6-4ecd-894f-616babf7e0cb" providerId="ADAL" clId="{9777E57D-CBA4-468B-B60C-1123D1DDD5ED}" dt="2025-07-08T13:28:51.879" v="1294" actId="113"/>
          <ac:spMkLst>
            <pc:docMk/>
            <pc:sldMk cId="879283209" sldId="318"/>
            <ac:spMk id="23" creationId="{3ED94A1F-20FD-8313-EA90-344FCF4694FF}"/>
          </ac:spMkLst>
        </pc:spChg>
        <pc:graphicFrameChg chg="add mod">
          <ac:chgData name="Jonathan Rae" userId="0e717d8c-47c6-4ecd-894f-616babf7e0cb" providerId="ADAL" clId="{9777E57D-CBA4-468B-B60C-1123D1DDD5ED}" dt="2025-07-08T13:15:23.456" v="981"/>
          <ac:graphicFrameMkLst>
            <pc:docMk/>
            <pc:sldMk cId="879283209" sldId="318"/>
            <ac:graphicFrameMk id="14" creationId="{FFE72A32-E960-7FCA-4E31-00A3401146AB}"/>
          </ac:graphicFrameMkLst>
        </pc:graphicFrameChg>
        <pc:picChg chg="add mod">
          <ac:chgData name="Jonathan Rae" userId="0e717d8c-47c6-4ecd-894f-616babf7e0cb" providerId="ADAL" clId="{9777E57D-CBA4-468B-B60C-1123D1DDD5ED}" dt="2025-07-08T13:12:07.260" v="925"/>
          <ac:picMkLst>
            <pc:docMk/>
            <pc:sldMk cId="879283209" sldId="318"/>
            <ac:picMk id="3073" creationId="{6678805D-78FC-2989-638C-42F7670387BE}"/>
          </ac:picMkLst>
        </pc:picChg>
        <pc:picChg chg="add mod">
          <ac:chgData name="Jonathan Rae" userId="0e717d8c-47c6-4ecd-894f-616babf7e0cb" providerId="ADAL" clId="{9777E57D-CBA4-468B-B60C-1123D1DDD5ED}" dt="2025-07-08T13:12:05.712" v="924" actId="27636"/>
          <ac:picMkLst>
            <pc:docMk/>
            <pc:sldMk cId="879283209" sldId="318"/>
            <ac:picMk id="3074" creationId="{58162F7C-76B8-B169-4A5C-DB8F8F8A7E6D}"/>
          </ac:picMkLst>
        </pc:picChg>
        <pc:picChg chg="add mod">
          <ac:chgData name="Jonathan Rae" userId="0e717d8c-47c6-4ecd-894f-616babf7e0cb" providerId="ADAL" clId="{9777E57D-CBA4-468B-B60C-1123D1DDD5ED}" dt="2025-07-08T13:12:05.712" v="924" actId="27636"/>
          <ac:picMkLst>
            <pc:docMk/>
            <pc:sldMk cId="879283209" sldId="318"/>
            <ac:picMk id="3075" creationId="{EB17BAC9-47BC-6DBB-13B8-D19AA1DF40F7}"/>
          </ac:picMkLst>
        </pc:picChg>
        <pc:picChg chg="mod">
          <ac:chgData name="Jonathan Rae" userId="0e717d8c-47c6-4ecd-894f-616babf7e0cb" providerId="ADAL" clId="{9777E57D-CBA4-468B-B60C-1123D1DDD5ED}" dt="2025-07-08T13:12:07.260" v="925"/>
          <ac:picMkLst>
            <pc:docMk/>
            <pc:sldMk cId="879283209" sldId="318"/>
            <ac:picMk id="3076" creationId="{6A5C219A-3803-CD4B-39A3-B43C96BAC5D5}"/>
          </ac:picMkLst>
        </pc:picChg>
        <pc:picChg chg="mod">
          <ac:chgData name="Jonathan Rae" userId="0e717d8c-47c6-4ecd-894f-616babf7e0cb" providerId="ADAL" clId="{9777E57D-CBA4-468B-B60C-1123D1DDD5ED}" dt="2025-07-08T13:12:07.260" v="925"/>
          <ac:picMkLst>
            <pc:docMk/>
            <pc:sldMk cId="879283209" sldId="318"/>
            <ac:picMk id="3077" creationId="{3B685896-A138-F392-D488-421FDB608FEA}"/>
          </ac:picMkLst>
        </pc:picChg>
        <pc:picChg chg="add mod">
          <ac:chgData name="Jonathan Rae" userId="0e717d8c-47c6-4ecd-894f-616babf7e0cb" providerId="ADAL" clId="{9777E57D-CBA4-468B-B60C-1123D1DDD5ED}" dt="2025-07-08T13:12:05.712" v="924" actId="27636"/>
          <ac:picMkLst>
            <pc:docMk/>
            <pc:sldMk cId="879283209" sldId="318"/>
            <ac:picMk id="3078" creationId="{C4A67D11-F88D-559D-5935-385CA6969312}"/>
          </ac:picMkLst>
        </pc:picChg>
        <pc:picChg chg="mod">
          <ac:chgData name="Jonathan Rae" userId="0e717d8c-47c6-4ecd-894f-616babf7e0cb" providerId="ADAL" clId="{9777E57D-CBA4-468B-B60C-1123D1DDD5ED}" dt="2025-07-08T13:12:07.260" v="925"/>
          <ac:picMkLst>
            <pc:docMk/>
            <pc:sldMk cId="879283209" sldId="318"/>
            <ac:picMk id="3079" creationId="{7ED27FD2-CB6A-27D5-DE21-E58E4A80C642}"/>
          </ac:picMkLst>
        </pc:picChg>
        <pc:picChg chg="mod">
          <ac:chgData name="Jonathan Rae" userId="0e717d8c-47c6-4ecd-894f-616babf7e0cb" providerId="ADAL" clId="{9777E57D-CBA4-468B-B60C-1123D1DDD5ED}" dt="2025-07-08T13:12:07.260" v="925"/>
          <ac:picMkLst>
            <pc:docMk/>
            <pc:sldMk cId="879283209" sldId="318"/>
            <ac:picMk id="3081" creationId="{9BE66BC5-A3F4-F91A-BA1E-ED2FD0049963}"/>
          </ac:picMkLst>
        </pc:picChg>
        <pc:picChg chg="mod">
          <ac:chgData name="Jonathan Rae" userId="0e717d8c-47c6-4ecd-894f-616babf7e0cb" providerId="ADAL" clId="{9777E57D-CBA4-468B-B60C-1123D1DDD5ED}" dt="2025-07-08T13:12:07.260" v="925"/>
          <ac:picMkLst>
            <pc:docMk/>
            <pc:sldMk cId="879283209" sldId="318"/>
            <ac:picMk id="3082" creationId="{D0CF314D-95A7-3BC6-BBAC-0D15E3FC0A3B}"/>
          </ac:picMkLst>
        </pc:picChg>
        <pc:picChg chg="add mod">
          <ac:chgData name="Jonathan Rae" userId="0e717d8c-47c6-4ecd-894f-616babf7e0cb" providerId="ADAL" clId="{9777E57D-CBA4-468B-B60C-1123D1DDD5ED}" dt="2025-07-08T13:12:05.712" v="924" actId="27636"/>
          <ac:picMkLst>
            <pc:docMk/>
            <pc:sldMk cId="879283209" sldId="318"/>
            <ac:picMk id="3083" creationId="{473B649C-DA7E-62F6-B663-5FF3CAA88AD6}"/>
          </ac:picMkLst>
        </pc:picChg>
        <pc:picChg chg="mod">
          <ac:chgData name="Jonathan Rae" userId="0e717d8c-47c6-4ecd-894f-616babf7e0cb" providerId="ADAL" clId="{9777E57D-CBA4-468B-B60C-1123D1DDD5ED}" dt="2025-07-08T13:12:07.260" v="925"/>
          <ac:picMkLst>
            <pc:docMk/>
            <pc:sldMk cId="879283209" sldId="318"/>
            <ac:picMk id="3086" creationId="{964E65BE-4A81-BACA-FB63-5147912F3296}"/>
          </ac:picMkLst>
        </pc:picChg>
        <pc:picChg chg="add mod">
          <ac:chgData name="Jonathan Rae" userId="0e717d8c-47c6-4ecd-894f-616babf7e0cb" providerId="ADAL" clId="{9777E57D-CBA4-468B-B60C-1123D1DDD5ED}" dt="2025-07-08T13:12:07.260" v="925"/>
          <ac:picMkLst>
            <pc:docMk/>
            <pc:sldMk cId="879283209" sldId="318"/>
            <ac:picMk id="3087" creationId="{9D3CA047-1974-A495-1051-289CFB58B67A}"/>
          </ac:picMkLst>
        </pc:picChg>
        <pc:picChg chg="add mod">
          <ac:chgData name="Jonathan Rae" userId="0e717d8c-47c6-4ecd-894f-616babf7e0cb" providerId="ADAL" clId="{9777E57D-CBA4-468B-B60C-1123D1DDD5ED}" dt="2025-07-08T13:12:05.712" v="924" actId="27636"/>
          <ac:picMkLst>
            <pc:docMk/>
            <pc:sldMk cId="879283209" sldId="318"/>
            <ac:picMk id="3088" creationId="{CF1974A1-27EC-543F-DA40-04933518A763}"/>
          </ac:picMkLst>
        </pc:picChg>
        <pc:picChg chg="add mod">
          <ac:chgData name="Jonathan Rae" userId="0e717d8c-47c6-4ecd-894f-616babf7e0cb" providerId="ADAL" clId="{9777E57D-CBA4-468B-B60C-1123D1DDD5ED}" dt="2025-07-08T13:12:05.712" v="924" actId="27636"/>
          <ac:picMkLst>
            <pc:docMk/>
            <pc:sldMk cId="879283209" sldId="318"/>
            <ac:picMk id="3089" creationId="{4195B606-6875-06FE-4924-D4D8EF049377}"/>
          </ac:picMkLst>
        </pc:picChg>
        <pc:picChg chg="add mod">
          <ac:chgData name="Jonathan Rae" userId="0e717d8c-47c6-4ecd-894f-616babf7e0cb" providerId="ADAL" clId="{9777E57D-CBA4-468B-B60C-1123D1DDD5ED}" dt="2025-07-08T13:12:07.260" v="925"/>
          <ac:picMkLst>
            <pc:docMk/>
            <pc:sldMk cId="879283209" sldId="318"/>
            <ac:picMk id="3091" creationId="{47DBF36D-D747-B38D-589A-13596822C3F4}"/>
          </ac:picMkLst>
        </pc:picChg>
        <pc:picChg chg="mod">
          <ac:chgData name="Jonathan Rae" userId="0e717d8c-47c6-4ecd-894f-616babf7e0cb" providerId="ADAL" clId="{9777E57D-CBA4-468B-B60C-1123D1DDD5ED}" dt="2025-07-08T13:12:15.647" v="944"/>
          <ac:picMkLst>
            <pc:docMk/>
            <pc:sldMk cId="879283209" sldId="318"/>
            <ac:picMk id="3092" creationId="{BC6ABE87-1F4D-1C80-492C-99E12BBFEAE5}"/>
          </ac:picMkLst>
        </pc:picChg>
        <pc:picChg chg="add mod">
          <ac:chgData name="Jonathan Rae" userId="0e717d8c-47c6-4ecd-894f-616babf7e0cb" providerId="ADAL" clId="{9777E57D-CBA4-468B-B60C-1123D1DDD5ED}" dt="2025-07-08T13:12:14.317" v="943"/>
          <ac:picMkLst>
            <pc:docMk/>
            <pc:sldMk cId="879283209" sldId="318"/>
            <ac:picMk id="3093" creationId="{C91F1FA4-46E0-0AC3-BD0D-6666E4A61C63}"/>
          </ac:picMkLst>
        </pc:picChg>
        <pc:picChg chg="add mod">
          <ac:chgData name="Jonathan Rae" userId="0e717d8c-47c6-4ecd-894f-616babf7e0cb" providerId="ADAL" clId="{9777E57D-CBA4-468B-B60C-1123D1DDD5ED}" dt="2025-07-08T13:12:14.317" v="943"/>
          <ac:picMkLst>
            <pc:docMk/>
            <pc:sldMk cId="879283209" sldId="318"/>
            <ac:picMk id="3095" creationId="{3492D9C9-3ECB-72EF-3B9C-A8BEA8D37B04}"/>
          </ac:picMkLst>
        </pc:picChg>
        <pc:picChg chg="add mod">
          <ac:chgData name="Jonathan Rae" userId="0e717d8c-47c6-4ecd-894f-616babf7e0cb" providerId="ADAL" clId="{9777E57D-CBA4-468B-B60C-1123D1DDD5ED}" dt="2025-07-08T13:12:15.647" v="944"/>
          <ac:picMkLst>
            <pc:docMk/>
            <pc:sldMk cId="879283209" sldId="318"/>
            <ac:picMk id="3097" creationId="{4CC9BE63-B7C6-0468-35C5-C073E85B7755}"/>
          </ac:picMkLst>
        </pc:picChg>
        <pc:picChg chg="add mod">
          <ac:chgData name="Jonathan Rae" userId="0e717d8c-47c6-4ecd-894f-616babf7e0cb" providerId="ADAL" clId="{9777E57D-CBA4-468B-B60C-1123D1DDD5ED}" dt="2025-07-08T13:12:14.317" v="943"/>
          <ac:picMkLst>
            <pc:docMk/>
            <pc:sldMk cId="879283209" sldId="318"/>
            <ac:picMk id="3098" creationId="{234FA203-98A0-339A-A347-9F788F08B34B}"/>
          </ac:picMkLst>
        </pc:picChg>
        <pc:picChg chg="mod">
          <ac:chgData name="Jonathan Rae" userId="0e717d8c-47c6-4ecd-894f-616babf7e0cb" providerId="ADAL" clId="{9777E57D-CBA4-468B-B60C-1123D1DDD5ED}" dt="2025-07-08T13:12:15.647" v="944"/>
          <ac:picMkLst>
            <pc:docMk/>
            <pc:sldMk cId="879283209" sldId="318"/>
            <ac:picMk id="3099" creationId="{F140D48C-3C02-E1DE-F2AA-18EB17DC0169}"/>
          </ac:picMkLst>
        </pc:picChg>
        <pc:picChg chg="mod">
          <ac:chgData name="Jonathan Rae" userId="0e717d8c-47c6-4ecd-894f-616babf7e0cb" providerId="ADAL" clId="{9777E57D-CBA4-468B-B60C-1123D1DDD5ED}" dt="2025-07-08T13:12:15.647" v="944"/>
          <ac:picMkLst>
            <pc:docMk/>
            <pc:sldMk cId="879283209" sldId="318"/>
            <ac:picMk id="3100" creationId="{E51F4307-6D14-BE3D-5438-F823AEE90F25}"/>
          </ac:picMkLst>
        </pc:picChg>
        <pc:picChg chg="mod">
          <ac:chgData name="Jonathan Rae" userId="0e717d8c-47c6-4ecd-894f-616babf7e0cb" providerId="ADAL" clId="{9777E57D-CBA4-468B-B60C-1123D1DDD5ED}" dt="2025-07-08T13:12:15.647" v="944"/>
          <ac:picMkLst>
            <pc:docMk/>
            <pc:sldMk cId="879283209" sldId="318"/>
            <ac:picMk id="3102" creationId="{3B5BFE27-987D-420B-0779-15CBB59F73C4}"/>
          </ac:picMkLst>
        </pc:picChg>
        <pc:picChg chg="add mod">
          <ac:chgData name="Jonathan Rae" userId="0e717d8c-47c6-4ecd-894f-616babf7e0cb" providerId="ADAL" clId="{9777E57D-CBA4-468B-B60C-1123D1DDD5ED}" dt="2025-07-08T13:12:14.317" v="943"/>
          <ac:picMkLst>
            <pc:docMk/>
            <pc:sldMk cId="879283209" sldId="318"/>
            <ac:picMk id="3103" creationId="{A51F41DD-D20D-C170-669C-4B2949CCEC82}"/>
          </ac:picMkLst>
        </pc:picChg>
        <pc:picChg chg="add mod">
          <ac:chgData name="Jonathan Rae" userId="0e717d8c-47c6-4ecd-894f-616babf7e0cb" providerId="ADAL" clId="{9777E57D-CBA4-468B-B60C-1123D1DDD5ED}" dt="2025-07-08T13:12:15.647" v="944"/>
          <ac:picMkLst>
            <pc:docMk/>
            <pc:sldMk cId="879283209" sldId="318"/>
            <ac:picMk id="3105" creationId="{E31811E4-EC73-835F-80AB-D0FB2E18AB03}"/>
          </ac:picMkLst>
        </pc:picChg>
        <pc:picChg chg="add mod">
          <ac:chgData name="Jonathan Rae" userId="0e717d8c-47c6-4ecd-894f-616babf7e0cb" providerId="ADAL" clId="{9777E57D-CBA4-468B-B60C-1123D1DDD5ED}" dt="2025-07-08T13:12:14.317" v="943"/>
          <ac:picMkLst>
            <pc:docMk/>
            <pc:sldMk cId="879283209" sldId="318"/>
            <ac:picMk id="3106" creationId="{029E4C22-74CB-7833-C090-9BE598B055B7}"/>
          </ac:picMkLst>
        </pc:picChg>
        <pc:picChg chg="mod">
          <ac:chgData name="Jonathan Rae" userId="0e717d8c-47c6-4ecd-894f-616babf7e0cb" providerId="ADAL" clId="{9777E57D-CBA4-468B-B60C-1123D1DDD5ED}" dt="2025-07-08T13:12:15.647" v="944"/>
          <ac:picMkLst>
            <pc:docMk/>
            <pc:sldMk cId="879283209" sldId="318"/>
            <ac:picMk id="3107" creationId="{79124F26-8EF5-0363-CFB3-F5EE7C7951F3}"/>
          </ac:picMkLst>
        </pc:picChg>
        <pc:picChg chg="add mod">
          <ac:chgData name="Jonathan Rae" userId="0e717d8c-47c6-4ecd-894f-616babf7e0cb" providerId="ADAL" clId="{9777E57D-CBA4-468B-B60C-1123D1DDD5ED}" dt="2025-07-08T13:12:15.647" v="944"/>
          <ac:picMkLst>
            <pc:docMk/>
            <pc:sldMk cId="879283209" sldId="318"/>
            <ac:picMk id="3110" creationId="{CED711B7-0B9A-7C6A-6C97-0DF9F41CB48A}"/>
          </ac:picMkLst>
        </pc:picChg>
        <pc:picChg chg="add mod">
          <ac:chgData name="Jonathan Rae" userId="0e717d8c-47c6-4ecd-894f-616babf7e0cb" providerId="ADAL" clId="{9777E57D-CBA4-468B-B60C-1123D1DDD5ED}" dt="2025-07-08T13:15:23.456" v="981"/>
          <ac:picMkLst>
            <pc:docMk/>
            <pc:sldMk cId="879283209" sldId="318"/>
            <ac:picMk id="3112" creationId="{87D7AD7D-971B-A528-BC13-6E932AEF8260}"/>
          </ac:picMkLst>
        </pc:picChg>
        <pc:picChg chg="add mod">
          <ac:chgData name="Jonathan Rae" userId="0e717d8c-47c6-4ecd-894f-616babf7e0cb" providerId="ADAL" clId="{9777E57D-CBA4-468B-B60C-1123D1DDD5ED}" dt="2025-07-08T13:15:23.456" v="981"/>
          <ac:picMkLst>
            <pc:docMk/>
            <pc:sldMk cId="879283209" sldId="318"/>
            <ac:picMk id="3113" creationId="{CEE73562-41ED-4ACC-006B-F34359400144}"/>
          </ac:picMkLst>
        </pc:picChg>
        <pc:picChg chg="add mod">
          <ac:chgData name="Jonathan Rae" userId="0e717d8c-47c6-4ecd-894f-616babf7e0cb" providerId="ADAL" clId="{9777E57D-CBA4-468B-B60C-1123D1DDD5ED}" dt="2025-07-08T13:15:23.456" v="981"/>
          <ac:picMkLst>
            <pc:docMk/>
            <pc:sldMk cId="879283209" sldId="318"/>
            <ac:picMk id="3114" creationId="{9265B6CB-B0B8-2F40-6D9B-3E97709EF9E0}"/>
          </ac:picMkLst>
        </pc:picChg>
        <pc:picChg chg="add mod">
          <ac:chgData name="Jonathan Rae" userId="0e717d8c-47c6-4ecd-894f-616babf7e0cb" providerId="ADAL" clId="{9777E57D-CBA4-468B-B60C-1123D1DDD5ED}" dt="2025-07-08T13:15:23.456" v="981"/>
          <ac:picMkLst>
            <pc:docMk/>
            <pc:sldMk cId="879283209" sldId="318"/>
            <ac:picMk id="3115" creationId="{97234480-4BAE-F27E-0B07-2ACBB8E1A120}"/>
          </ac:picMkLst>
        </pc:picChg>
        <pc:picChg chg="add mod">
          <ac:chgData name="Jonathan Rae" userId="0e717d8c-47c6-4ecd-894f-616babf7e0cb" providerId="ADAL" clId="{9777E57D-CBA4-468B-B60C-1123D1DDD5ED}" dt="2025-07-08T13:15:23.456" v="981"/>
          <ac:picMkLst>
            <pc:docMk/>
            <pc:sldMk cId="879283209" sldId="318"/>
            <ac:picMk id="3116" creationId="{41AF9C61-CB0C-177B-79CF-90E3EFCDF786}"/>
          </ac:picMkLst>
        </pc:picChg>
        <pc:picChg chg="add mod">
          <ac:chgData name="Jonathan Rae" userId="0e717d8c-47c6-4ecd-894f-616babf7e0cb" providerId="ADAL" clId="{9777E57D-CBA4-468B-B60C-1123D1DDD5ED}" dt="2025-07-08T13:15:23.456" v="981"/>
          <ac:picMkLst>
            <pc:docMk/>
            <pc:sldMk cId="879283209" sldId="318"/>
            <ac:picMk id="3117" creationId="{AB5A9090-CD6A-7324-1E9F-11086955DB30}"/>
          </ac:picMkLst>
        </pc:picChg>
      </pc:sldChg>
      <pc:sldChg chg="modSp new mod">
        <pc:chgData name="Jonathan Rae" userId="0e717d8c-47c6-4ecd-894f-616babf7e0cb" providerId="ADAL" clId="{9777E57D-CBA4-468B-B60C-1123D1DDD5ED}" dt="2025-07-08T13:40:03.263" v="1533"/>
        <pc:sldMkLst>
          <pc:docMk/>
          <pc:sldMk cId="2515802790" sldId="319"/>
        </pc:sldMkLst>
        <pc:spChg chg="mod">
          <ac:chgData name="Jonathan Rae" userId="0e717d8c-47c6-4ecd-894f-616babf7e0cb" providerId="ADAL" clId="{9777E57D-CBA4-468B-B60C-1123D1DDD5ED}" dt="2025-07-08T13:39:48.272" v="1525" actId="20577"/>
          <ac:spMkLst>
            <pc:docMk/>
            <pc:sldMk cId="2515802790" sldId="319"/>
            <ac:spMk id="2" creationId="{93FB66A2-D499-E0E0-6952-E12741AA9E2A}"/>
          </ac:spMkLst>
        </pc:spChg>
        <pc:spChg chg="mod">
          <ac:chgData name="Jonathan Rae" userId="0e717d8c-47c6-4ecd-894f-616babf7e0cb" providerId="ADAL" clId="{9777E57D-CBA4-468B-B60C-1123D1DDD5ED}" dt="2025-07-08T13:40:03.263" v="1533"/>
          <ac:spMkLst>
            <pc:docMk/>
            <pc:sldMk cId="2515802790" sldId="319"/>
            <ac:spMk id="3" creationId="{F8C1B27F-897A-D606-9AD7-DA2DC4560BB3}"/>
          </ac:spMkLst>
        </pc:spChg>
        <pc:spChg chg="mod">
          <ac:chgData name="Jonathan Rae" userId="0e717d8c-47c6-4ecd-894f-616babf7e0cb" providerId="ADAL" clId="{9777E57D-CBA4-468B-B60C-1123D1DDD5ED}" dt="2025-07-08T13:34:00.065" v="1395" actId="20577"/>
          <ac:spMkLst>
            <pc:docMk/>
            <pc:sldMk cId="2515802790" sldId="319"/>
            <ac:spMk id="4" creationId="{D5847617-711C-D5CB-34BF-89B4B438CEC4}"/>
          </ac:spMkLst>
        </pc:spChg>
      </pc:sldChg>
      <pc:sldChg chg="modSp new del mod">
        <pc:chgData name="Jonathan Rae" userId="0e717d8c-47c6-4ecd-894f-616babf7e0cb" providerId="ADAL" clId="{9777E57D-CBA4-468B-B60C-1123D1DDD5ED}" dt="2025-07-08T13:41:11.587" v="1547" actId="47"/>
        <pc:sldMkLst>
          <pc:docMk/>
          <pc:sldMk cId="2649484231" sldId="320"/>
        </pc:sldMkLst>
        <pc:spChg chg="mod">
          <ac:chgData name="Jonathan Rae" userId="0e717d8c-47c6-4ecd-894f-616babf7e0cb" providerId="ADAL" clId="{9777E57D-CBA4-468B-B60C-1123D1DDD5ED}" dt="2025-07-08T13:38:03.748" v="1481" actId="20577"/>
          <ac:spMkLst>
            <pc:docMk/>
            <pc:sldMk cId="2649484231" sldId="320"/>
            <ac:spMk id="2" creationId="{EF4F7994-5A4F-356C-7792-C22F0581B21D}"/>
          </ac:spMkLst>
        </pc:spChg>
        <pc:spChg chg="mod">
          <ac:chgData name="Jonathan Rae" userId="0e717d8c-47c6-4ecd-894f-616babf7e0cb" providerId="ADAL" clId="{9777E57D-CBA4-468B-B60C-1123D1DDD5ED}" dt="2025-07-08T13:40:30.201" v="1538" actId="27636"/>
          <ac:spMkLst>
            <pc:docMk/>
            <pc:sldMk cId="2649484231" sldId="320"/>
            <ac:spMk id="3" creationId="{363F0A1F-A405-BAE3-41D5-960640F134F3}"/>
          </ac:spMkLst>
        </pc:spChg>
        <pc:spChg chg="mod">
          <ac:chgData name="Jonathan Rae" userId="0e717d8c-47c6-4ecd-894f-616babf7e0cb" providerId="ADAL" clId="{9777E57D-CBA4-468B-B60C-1123D1DDD5ED}" dt="2025-07-08T13:40:30.202" v="1539" actId="27636"/>
          <ac:spMkLst>
            <pc:docMk/>
            <pc:sldMk cId="2649484231" sldId="320"/>
            <ac:spMk id="4" creationId="{DB4892F5-CA10-6AB1-D975-084F04F7411C}"/>
          </ac:spMkLst>
        </pc:spChg>
      </pc:sldChg>
      <pc:sldChg chg="modSp add mod">
        <pc:chgData name="Jonathan Rae" userId="0e717d8c-47c6-4ecd-894f-616babf7e0cb" providerId="ADAL" clId="{9777E57D-CBA4-468B-B60C-1123D1DDD5ED}" dt="2025-07-08T13:42:08.358" v="1564" actId="403"/>
        <pc:sldMkLst>
          <pc:docMk/>
          <pc:sldMk cId="3189350444" sldId="321"/>
        </pc:sldMkLst>
        <pc:spChg chg="mod">
          <ac:chgData name="Jonathan Rae" userId="0e717d8c-47c6-4ecd-894f-616babf7e0cb" providerId="ADAL" clId="{9777E57D-CBA4-468B-B60C-1123D1DDD5ED}" dt="2025-07-08T13:41:18.354" v="1553" actId="20577"/>
          <ac:spMkLst>
            <pc:docMk/>
            <pc:sldMk cId="3189350444" sldId="321"/>
            <ac:spMk id="2" creationId="{26842437-151B-63DB-34BF-EDEDF40E26C0}"/>
          </ac:spMkLst>
        </pc:spChg>
        <pc:spChg chg="mod">
          <ac:chgData name="Jonathan Rae" userId="0e717d8c-47c6-4ecd-894f-616babf7e0cb" providerId="ADAL" clId="{9777E57D-CBA4-468B-B60C-1123D1DDD5ED}" dt="2025-07-08T13:42:08.358" v="1564" actId="403"/>
          <ac:spMkLst>
            <pc:docMk/>
            <pc:sldMk cId="3189350444" sldId="321"/>
            <ac:spMk id="3" creationId="{82A8E8E7-0050-0DF0-57FA-882A58C1D9D4}"/>
          </ac:spMkLst>
        </pc:spChg>
        <pc:spChg chg="mod">
          <ac:chgData name="Jonathan Rae" userId="0e717d8c-47c6-4ecd-894f-616babf7e0cb" providerId="ADAL" clId="{9777E57D-CBA4-468B-B60C-1123D1DDD5ED}" dt="2025-07-08T13:42:00.910" v="1561" actId="21"/>
          <ac:spMkLst>
            <pc:docMk/>
            <pc:sldMk cId="3189350444" sldId="321"/>
            <ac:spMk id="4" creationId="{ED0EB962-C446-9D8E-5FC1-68224B7079F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E75478-6661-4965-9183-A9DE59AAF0F6}" type="datetimeFigureOut">
              <a:rPr lang="en-GB" smtClean="0"/>
              <a:t>08/07/2025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5ECD2D-7FF1-4E0F-BE00-9B03B8CF5A5F}" type="slidenum">
              <a:rPr lang="en-GB" smtClean="0"/>
              <a:t>‹#›</a:t>
            </a:fld>
            <a:endParaRPr lang="en-GB"/>
          </a:p>
        </p:txBody>
      </p:sp>
    </p:spTree>
    <p:extLst>
      <p:ext uri="{BB962C8B-B14F-4D97-AF65-F5344CB8AC3E}">
        <p14:creationId xmlns:p14="http://schemas.microsoft.com/office/powerpoint/2010/main" val="2885044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3C2E65-638E-294C-B61E-142A9237381D}" type="datetimeFigureOut">
              <a:rPr lang="en-US" smtClean="0"/>
              <a:t>7/8/2025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81A4A7-6080-B74B-A12A-6A461D29AE0B}" type="slidenum">
              <a:rPr lang="en-US" smtClean="0"/>
              <a:t>‹#›</a:t>
            </a:fld>
            <a:endParaRPr lang="en-US"/>
          </a:p>
        </p:txBody>
      </p:sp>
    </p:spTree>
    <p:extLst>
      <p:ext uri="{BB962C8B-B14F-4D97-AF65-F5344CB8AC3E}">
        <p14:creationId xmlns:p14="http://schemas.microsoft.com/office/powerpoint/2010/main" val="3226697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81A4A7-6080-B74B-A12A-6A461D29AE0B}" type="slidenum">
              <a:rPr lang="en-US" smtClean="0"/>
              <a:t>1</a:t>
            </a:fld>
            <a:endParaRPr lang="en-US"/>
          </a:p>
        </p:txBody>
      </p:sp>
    </p:spTree>
    <p:extLst>
      <p:ext uri="{BB962C8B-B14F-4D97-AF65-F5344CB8AC3E}">
        <p14:creationId xmlns:p14="http://schemas.microsoft.com/office/powerpoint/2010/main" val="2271596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a:t>his slide tries to visualise all advisory groups and working groups that have the term ‘science’ in their description in ESA_C_2023_00_EN </a:t>
            </a:r>
          </a:p>
        </p:txBody>
      </p:sp>
      <p:sp>
        <p:nvSpPr>
          <p:cNvPr id="4" name="Slide Number Placeholder 3"/>
          <p:cNvSpPr>
            <a:spLocks noGrp="1"/>
          </p:cNvSpPr>
          <p:nvPr>
            <p:ph type="sldNum" sz="quarter" idx="5"/>
          </p:nvPr>
        </p:nvSpPr>
        <p:spPr/>
        <p:txBody>
          <a:bodyPr/>
          <a:lstStyle/>
          <a:p>
            <a:fld id="{BC1360B3-6F21-844D-A1F8-66085E769D64}" type="slidenum">
              <a:rPr lang="en-NL" smtClean="0"/>
              <a:t>8</a:t>
            </a:fld>
            <a:endParaRPr lang="en-NL"/>
          </a:p>
        </p:txBody>
      </p:sp>
    </p:spTree>
    <p:extLst>
      <p:ext uri="{BB962C8B-B14F-4D97-AF65-F5344CB8AC3E}">
        <p14:creationId xmlns:p14="http://schemas.microsoft.com/office/powerpoint/2010/main" val="3554455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a:t>his slide tries to visualise all advisory groups and working groups that have the term ‘science’ in their description in ESA_C_2023_00_EN </a:t>
            </a:r>
          </a:p>
        </p:txBody>
      </p:sp>
      <p:sp>
        <p:nvSpPr>
          <p:cNvPr id="4" name="Slide Number Placeholder 3"/>
          <p:cNvSpPr>
            <a:spLocks noGrp="1"/>
          </p:cNvSpPr>
          <p:nvPr>
            <p:ph type="sldNum" sz="quarter" idx="5"/>
          </p:nvPr>
        </p:nvSpPr>
        <p:spPr/>
        <p:txBody>
          <a:bodyPr/>
          <a:lstStyle/>
          <a:p>
            <a:fld id="{BC1360B3-6F21-844D-A1F8-66085E769D64}" type="slidenum">
              <a:rPr lang="en-NL" smtClean="0"/>
              <a:t>11</a:t>
            </a:fld>
            <a:endParaRPr lang="en-NL"/>
          </a:p>
        </p:txBody>
      </p:sp>
    </p:spTree>
    <p:extLst>
      <p:ext uri="{BB962C8B-B14F-4D97-AF65-F5344CB8AC3E}">
        <p14:creationId xmlns:p14="http://schemas.microsoft.com/office/powerpoint/2010/main" val="377840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5D8C-BCFA-2F46-BD3A-3AF044021C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49AF3C-B67C-554E-B404-EDF97356AE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12B490-52B4-C242-B6F2-3445FED89BF8}"/>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D2D301DB-318C-5B4B-8FB8-56A4DDCE7E1D}"/>
              </a:ext>
            </a:extLst>
          </p:cNvPr>
          <p:cNvSpPr>
            <a:spLocks noGrp="1"/>
          </p:cNvSpPr>
          <p:nvPr>
            <p:ph type="sldNum" sz="quarter" idx="12"/>
          </p:nvPr>
        </p:nvSpPr>
        <p:spPr/>
        <p:txBody>
          <a:bodyPr/>
          <a:lstStyle/>
          <a:p>
            <a:fld id="{66CEC2A6-65FD-004E-AB4D-21D45A378BD3}" type="slidenum">
              <a:rPr lang="en-US" smtClean="0"/>
              <a:t>‹#›</a:t>
            </a:fld>
            <a:endParaRPr lang="en-US"/>
          </a:p>
        </p:txBody>
      </p:sp>
    </p:spTree>
    <p:extLst>
      <p:ext uri="{BB962C8B-B14F-4D97-AF65-F5344CB8AC3E}">
        <p14:creationId xmlns:p14="http://schemas.microsoft.com/office/powerpoint/2010/main" val="2457430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4BA6B-2904-E848-AC92-D6633F24FE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14539-0846-E34C-A22E-CF636D9B7E4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54DC4C-45D3-AA4F-B32F-6826CE04468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0E7B150-1C18-C245-89FD-C967DEBED849}"/>
              </a:ext>
            </a:extLst>
          </p:cNvPr>
          <p:cNvSpPr>
            <a:spLocks noGrp="1"/>
          </p:cNvSpPr>
          <p:nvPr>
            <p:ph type="ftr" sz="quarter" idx="11"/>
          </p:nvPr>
        </p:nvSpPr>
        <p:spPr>
          <a:xfrm>
            <a:off x="4038600" y="6356350"/>
            <a:ext cx="4114800" cy="365125"/>
          </a:xfrm>
          <a:prstGeom prst="rect">
            <a:avLst/>
          </a:prstGeom>
        </p:spPr>
        <p:txBody>
          <a:bodyPr/>
          <a:lstStyle/>
          <a:p>
            <a:r>
              <a:rPr lang="en-US"/>
              <a:t>jasmine.k.sandhu@northumbria.ac.uk</a:t>
            </a:r>
          </a:p>
        </p:txBody>
      </p:sp>
      <p:sp>
        <p:nvSpPr>
          <p:cNvPr id="6" name="Slide Number Placeholder 5">
            <a:extLst>
              <a:ext uri="{FF2B5EF4-FFF2-40B4-BE49-F238E27FC236}">
                <a16:creationId xmlns:a16="http://schemas.microsoft.com/office/drawing/2014/main" id="{C85EA34E-A2E2-AD46-9FDB-CE4242FEBFE1}"/>
              </a:ext>
            </a:extLst>
          </p:cNvPr>
          <p:cNvSpPr>
            <a:spLocks noGrp="1"/>
          </p:cNvSpPr>
          <p:nvPr>
            <p:ph type="sldNum" sz="quarter" idx="12"/>
          </p:nvPr>
        </p:nvSpPr>
        <p:spPr/>
        <p:txBody>
          <a:bodyPr/>
          <a:lstStyle/>
          <a:p>
            <a:fld id="{66CEC2A6-65FD-004E-AB4D-21D45A378BD3}" type="slidenum">
              <a:rPr lang="en-US" smtClean="0"/>
              <a:t>‹#›</a:t>
            </a:fld>
            <a:endParaRPr lang="en-US"/>
          </a:p>
        </p:txBody>
      </p:sp>
    </p:spTree>
    <p:extLst>
      <p:ext uri="{BB962C8B-B14F-4D97-AF65-F5344CB8AC3E}">
        <p14:creationId xmlns:p14="http://schemas.microsoft.com/office/powerpoint/2010/main" val="998577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D0693F-9A35-1549-B97E-8A7B00125C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D6DA81-691A-F84D-A8DB-D8931ABA3F0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328DB5-393C-524E-8D4F-E96B7398648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06C416C-EB6F-5F47-A09F-3CA157ADB868}"/>
              </a:ext>
            </a:extLst>
          </p:cNvPr>
          <p:cNvSpPr>
            <a:spLocks noGrp="1"/>
          </p:cNvSpPr>
          <p:nvPr>
            <p:ph type="ftr" sz="quarter" idx="11"/>
          </p:nvPr>
        </p:nvSpPr>
        <p:spPr>
          <a:xfrm>
            <a:off x="4038600" y="6356350"/>
            <a:ext cx="4114800" cy="365125"/>
          </a:xfrm>
          <a:prstGeom prst="rect">
            <a:avLst/>
          </a:prstGeom>
        </p:spPr>
        <p:txBody>
          <a:bodyPr/>
          <a:lstStyle/>
          <a:p>
            <a:r>
              <a:rPr lang="en-US"/>
              <a:t>jasmine.k.sandhu@northumbria.ac.uk</a:t>
            </a:r>
          </a:p>
        </p:txBody>
      </p:sp>
      <p:sp>
        <p:nvSpPr>
          <p:cNvPr id="6" name="Slide Number Placeholder 5">
            <a:extLst>
              <a:ext uri="{FF2B5EF4-FFF2-40B4-BE49-F238E27FC236}">
                <a16:creationId xmlns:a16="http://schemas.microsoft.com/office/drawing/2014/main" id="{2E1B67D3-7444-7C4B-9AB3-CB9119E8091E}"/>
              </a:ext>
            </a:extLst>
          </p:cNvPr>
          <p:cNvSpPr>
            <a:spLocks noGrp="1"/>
          </p:cNvSpPr>
          <p:nvPr>
            <p:ph type="sldNum" sz="quarter" idx="12"/>
          </p:nvPr>
        </p:nvSpPr>
        <p:spPr/>
        <p:txBody>
          <a:bodyPr/>
          <a:lstStyle/>
          <a:p>
            <a:fld id="{66CEC2A6-65FD-004E-AB4D-21D45A378BD3}" type="slidenum">
              <a:rPr lang="en-US" smtClean="0"/>
              <a:t>‹#›</a:t>
            </a:fld>
            <a:endParaRPr lang="en-US"/>
          </a:p>
        </p:txBody>
      </p:sp>
    </p:spTree>
    <p:extLst>
      <p:ext uri="{BB962C8B-B14F-4D97-AF65-F5344CB8AC3E}">
        <p14:creationId xmlns:p14="http://schemas.microsoft.com/office/powerpoint/2010/main" val="2066039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71D3-D836-7247-8F53-8F0C7CFE7F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BFCEF2-B088-4948-A876-A8D4C996337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D9960C-42C8-1C41-8061-2155D0E292CB}"/>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D67B6FB1-84C4-2A45-8CFC-DBECC9861820}"/>
              </a:ext>
            </a:extLst>
          </p:cNvPr>
          <p:cNvSpPr>
            <a:spLocks noGrp="1"/>
          </p:cNvSpPr>
          <p:nvPr>
            <p:ph type="sldNum" sz="quarter" idx="12"/>
          </p:nvPr>
        </p:nvSpPr>
        <p:spPr/>
        <p:txBody>
          <a:bodyPr/>
          <a:lstStyle/>
          <a:p>
            <a:fld id="{66CEC2A6-65FD-004E-AB4D-21D45A378BD3}" type="slidenum">
              <a:rPr lang="en-US" smtClean="0"/>
              <a:t>‹#›</a:t>
            </a:fld>
            <a:endParaRPr lang="en-US"/>
          </a:p>
        </p:txBody>
      </p:sp>
    </p:spTree>
    <p:extLst>
      <p:ext uri="{BB962C8B-B14F-4D97-AF65-F5344CB8AC3E}">
        <p14:creationId xmlns:p14="http://schemas.microsoft.com/office/powerpoint/2010/main" val="1525338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24603-0C10-A146-96FD-C0473530F7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254276-03D2-B240-BA99-D65F274085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58005B8-0706-A542-ACD1-CF068D17CB5B}"/>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DB9DE182-E622-4B48-9087-C1B52F2FF00E}"/>
              </a:ext>
            </a:extLst>
          </p:cNvPr>
          <p:cNvSpPr>
            <a:spLocks noGrp="1"/>
          </p:cNvSpPr>
          <p:nvPr>
            <p:ph type="sldNum" sz="quarter" idx="12"/>
          </p:nvPr>
        </p:nvSpPr>
        <p:spPr/>
        <p:txBody>
          <a:bodyPr/>
          <a:lstStyle/>
          <a:p>
            <a:fld id="{66CEC2A6-65FD-004E-AB4D-21D45A378BD3}" type="slidenum">
              <a:rPr lang="en-US" smtClean="0"/>
              <a:t>‹#›</a:t>
            </a:fld>
            <a:endParaRPr lang="en-US"/>
          </a:p>
        </p:txBody>
      </p:sp>
    </p:spTree>
    <p:extLst>
      <p:ext uri="{BB962C8B-B14F-4D97-AF65-F5344CB8AC3E}">
        <p14:creationId xmlns:p14="http://schemas.microsoft.com/office/powerpoint/2010/main" val="3901372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1ACE9-2D92-6044-AEAA-82FEFD52F4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D8EAFC-9F9D-F84A-AF89-EACB30DDF21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B64531-AD0D-5245-A2F1-8664425D3A4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E58266-4DD4-C94F-BC86-AA6C8BBB2F10}"/>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2BA62ADD-79D1-1245-B469-BBD04655642A}"/>
              </a:ext>
            </a:extLst>
          </p:cNvPr>
          <p:cNvSpPr>
            <a:spLocks noGrp="1"/>
          </p:cNvSpPr>
          <p:nvPr>
            <p:ph type="sldNum" sz="quarter" idx="12"/>
          </p:nvPr>
        </p:nvSpPr>
        <p:spPr/>
        <p:txBody>
          <a:bodyPr/>
          <a:lstStyle/>
          <a:p>
            <a:fld id="{66CEC2A6-65FD-004E-AB4D-21D45A378BD3}" type="slidenum">
              <a:rPr lang="en-US" smtClean="0"/>
              <a:t>‹#›</a:t>
            </a:fld>
            <a:endParaRPr lang="en-US"/>
          </a:p>
        </p:txBody>
      </p:sp>
    </p:spTree>
    <p:extLst>
      <p:ext uri="{BB962C8B-B14F-4D97-AF65-F5344CB8AC3E}">
        <p14:creationId xmlns:p14="http://schemas.microsoft.com/office/powerpoint/2010/main" val="1417813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F9973-E0F4-2A46-B117-F875CD69CB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268D1C-E6C2-A14D-B684-89409832C4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2127FA8-85E8-B845-B3FF-07E370A87CA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B4673F-0477-2945-B78E-F7789CEBC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9A19849-A313-2941-9B85-24857C31006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E63DD9-03A6-D441-AF8E-DC26EA1D8F27}"/>
              </a:ext>
            </a:extLst>
          </p:cNvPr>
          <p:cNvSpPr>
            <a:spLocks noGrp="1"/>
          </p:cNvSpPr>
          <p:nvPr>
            <p:ph type="dt" sz="half" idx="10"/>
          </p:nvPr>
        </p:nvSpPr>
        <p:spPr/>
        <p:txBody>
          <a:bodyPr/>
          <a:lstStyle/>
          <a:p>
            <a:endParaRPr lang="en-US"/>
          </a:p>
        </p:txBody>
      </p:sp>
      <p:sp>
        <p:nvSpPr>
          <p:cNvPr id="9" name="Slide Number Placeholder 8">
            <a:extLst>
              <a:ext uri="{FF2B5EF4-FFF2-40B4-BE49-F238E27FC236}">
                <a16:creationId xmlns:a16="http://schemas.microsoft.com/office/drawing/2014/main" id="{B5D00BA0-B41B-E244-814D-7F9B1DC93196}"/>
              </a:ext>
            </a:extLst>
          </p:cNvPr>
          <p:cNvSpPr>
            <a:spLocks noGrp="1"/>
          </p:cNvSpPr>
          <p:nvPr>
            <p:ph type="sldNum" sz="quarter" idx="12"/>
          </p:nvPr>
        </p:nvSpPr>
        <p:spPr/>
        <p:txBody>
          <a:bodyPr/>
          <a:lstStyle/>
          <a:p>
            <a:fld id="{66CEC2A6-65FD-004E-AB4D-21D45A378BD3}" type="slidenum">
              <a:rPr lang="en-US" smtClean="0"/>
              <a:t>‹#›</a:t>
            </a:fld>
            <a:endParaRPr lang="en-US"/>
          </a:p>
        </p:txBody>
      </p:sp>
    </p:spTree>
    <p:extLst>
      <p:ext uri="{BB962C8B-B14F-4D97-AF65-F5344CB8AC3E}">
        <p14:creationId xmlns:p14="http://schemas.microsoft.com/office/powerpoint/2010/main" val="3883178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D43C9-D1A3-914B-8058-A4944FF8B9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2A4892-4B90-2346-AFEE-026A9EEE5934}"/>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3941F99E-54C1-C541-A421-61217B43F2A3}"/>
              </a:ext>
            </a:extLst>
          </p:cNvPr>
          <p:cNvSpPr>
            <a:spLocks noGrp="1"/>
          </p:cNvSpPr>
          <p:nvPr>
            <p:ph type="sldNum" sz="quarter" idx="12"/>
          </p:nvPr>
        </p:nvSpPr>
        <p:spPr/>
        <p:txBody>
          <a:bodyPr/>
          <a:lstStyle/>
          <a:p>
            <a:fld id="{66CEC2A6-65FD-004E-AB4D-21D45A378BD3}" type="slidenum">
              <a:rPr lang="en-US" smtClean="0"/>
              <a:t>‹#›</a:t>
            </a:fld>
            <a:endParaRPr lang="en-US"/>
          </a:p>
        </p:txBody>
      </p:sp>
    </p:spTree>
    <p:extLst>
      <p:ext uri="{BB962C8B-B14F-4D97-AF65-F5344CB8AC3E}">
        <p14:creationId xmlns:p14="http://schemas.microsoft.com/office/powerpoint/2010/main" val="2778327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82DAF1-6119-B64D-995A-F34BDD3AC4E2}"/>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33B261C8-4484-C44D-B598-E670CF430A93}"/>
              </a:ext>
            </a:extLst>
          </p:cNvPr>
          <p:cNvSpPr>
            <a:spLocks noGrp="1"/>
          </p:cNvSpPr>
          <p:nvPr>
            <p:ph type="sldNum" sz="quarter" idx="12"/>
          </p:nvPr>
        </p:nvSpPr>
        <p:spPr/>
        <p:txBody>
          <a:bodyPr/>
          <a:lstStyle/>
          <a:p>
            <a:fld id="{66CEC2A6-65FD-004E-AB4D-21D45A378BD3}" type="slidenum">
              <a:rPr lang="en-US" smtClean="0"/>
              <a:t>‹#›</a:t>
            </a:fld>
            <a:endParaRPr lang="en-US"/>
          </a:p>
        </p:txBody>
      </p:sp>
    </p:spTree>
    <p:extLst>
      <p:ext uri="{BB962C8B-B14F-4D97-AF65-F5344CB8AC3E}">
        <p14:creationId xmlns:p14="http://schemas.microsoft.com/office/powerpoint/2010/main" val="15484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1D2AA-8097-9847-85E6-0CFA7808F8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817B5F-17C0-7E40-9C71-376BB1753D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C86C79-C46F-234E-B131-A6A7643443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9591A2-6069-3D41-99F3-EC742C557FA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C31DB3D-C5D6-AB4F-9700-89AB42BFE00E}"/>
              </a:ext>
            </a:extLst>
          </p:cNvPr>
          <p:cNvSpPr>
            <a:spLocks noGrp="1"/>
          </p:cNvSpPr>
          <p:nvPr>
            <p:ph type="ftr" sz="quarter" idx="11"/>
          </p:nvPr>
        </p:nvSpPr>
        <p:spPr>
          <a:xfrm>
            <a:off x="4038600" y="6356350"/>
            <a:ext cx="4114800" cy="365125"/>
          </a:xfrm>
          <a:prstGeom prst="rect">
            <a:avLst/>
          </a:prstGeom>
        </p:spPr>
        <p:txBody>
          <a:bodyPr/>
          <a:lstStyle/>
          <a:p>
            <a:r>
              <a:rPr lang="en-US"/>
              <a:t>jasmine.k.sandhu@northumbria.ac.uk</a:t>
            </a:r>
          </a:p>
        </p:txBody>
      </p:sp>
      <p:sp>
        <p:nvSpPr>
          <p:cNvPr id="7" name="Slide Number Placeholder 6">
            <a:extLst>
              <a:ext uri="{FF2B5EF4-FFF2-40B4-BE49-F238E27FC236}">
                <a16:creationId xmlns:a16="http://schemas.microsoft.com/office/drawing/2014/main" id="{783EA2F7-CEFB-BD4B-BB12-FA750AC57555}"/>
              </a:ext>
            </a:extLst>
          </p:cNvPr>
          <p:cNvSpPr>
            <a:spLocks noGrp="1"/>
          </p:cNvSpPr>
          <p:nvPr>
            <p:ph type="sldNum" sz="quarter" idx="12"/>
          </p:nvPr>
        </p:nvSpPr>
        <p:spPr/>
        <p:txBody>
          <a:bodyPr/>
          <a:lstStyle/>
          <a:p>
            <a:fld id="{66CEC2A6-65FD-004E-AB4D-21D45A378BD3}" type="slidenum">
              <a:rPr lang="en-US" smtClean="0"/>
              <a:t>‹#›</a:t>
            </a:fld>
            <a:endParaRPr lang="en-US"/>
          </a:p>
        </p:txBody>
      </p:sp>
    </p:spTree>
    <p:extLst>
      <p:ext uri="{BB962C8B-B14F-4D97-AF65-F5344CB8AC3E}">
        <p14:creationId xmlns:p14="http://schemas.microsoft.com/office/powerpoint/2010/main" val="562711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DA9B5-5531-8345-A74F-F2E457D27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CD63F9-BD6B-5B43-B06E-F1146FC137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98634A-88ED-F14A-9355-6903A5ECF8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7B2860-C51E-EB4A-B08A-78B9307FC59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27AC697-A6F4-E048-B6AD-F404D0E2F061}"/>
              </a:ext>
            </a:extLst>
          </p:cNvPr>
          <p:cNvSpPr>
            <a:spLocks noGrp="1"/>
          </p:cNvSpPr>
          <p:nvPr>
            <p:ph type="ftr" sz="quarter" idx="11"/>
          </p:nvPr>
        </p:nvSpPr>
        <p:spPr>
          <a:xfrm>
            <a:off x="4038600" y="6356350"/>
            <a:ext cx="4114800" cy="365125"/>
          </a:xfrm>
          <a:prstGeom prst="rect">
            <a:avLst/>
          </a:prstGeom>
        </p:spPr>
        <p:txBody>
          <a:bodyPr/>
          <a:lstStyle/>
          <a:p>
            <a:r>
              <a:rPr lang="en-US"/>
              <a:t>jasmine.k.sandhu@northumbria.ac.uk</a:t>
            </a:r>
          </a:p>
        </p:txBody>
      </p:sp>
      <p:sp>
        <p:nvSpPr>
          <p:cNvPr id="7" name="Slide Number Placeholder 6">
            <a:extLst>
              <a:ext uri="{FF2B5EF4-FFF2-40B4-BE49-F238E27FC236}">
                <a16:creationId xmlns:a16="http://schemas.microsoft.com/office/drawing/2014/main" id="{DBA68531-F0F9-2F4F-B8E7-BBE03FAEDC17}"/>
              </a:ext>
            </a:extLst>
          </p:cNvPr>
          <p:cNvSpPr>
            <a:spLocks noGrp="1"/>
          </p:cNvSpPr>
          <p:nvPr>
            <p:ph type="sldNum" sz="quarter" idx="12"/>
          </p:nvPr>
        </p:nvSpPr>
        <p:spPr/>
        <p:txBody>
          <a:bodyPr/>
          <a:lstStyle/>
          <a:p>
            <a:fld id="{66CEC2A6-65FD-004E-AB4D-21D45A378BD3}" type="slidenum">
              <a:rPr lang="en-US" smtClean="0"/>
              <a:t>‹#›</a:t>
            </a:fld>
            <a:endParaRPr lang="en-US"/>
          </a:p>
        </p:txBody>
      </p:sp>
    </p:spTree>
    <p:extLst>
      <p:ext uri="{BB962C8B-B14F-4D97-AF65-F5344CB8AC3E}">
        <p14:creationId xmlns:p14="http://schemas.microsoft.com/office/powerpoint/2010/main" val="2240647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12">
            <a:extLst>
              <a:ext uri="{FF2B5EF4-FFF2-40B4-BE49-F238E27FC236}">
                <a16:creationId xmlns:a16="http://schemas.microsoft.com/office/drawing/2014/main" id="{510ACBFD-E42D-664C-BB95-B30E37093716}"/>
              </a:ext>
            </a:extLst>
          </p:cNvPr>
          <p:cNvSpPr>
            <a:spLocks noChangeArrowheads="1"/>
          </p:cNvSpPr>
          <p:nvPr userDrawn="1"/>
        </p:nvSpPr>
        <p:spPr bwMode="auto">
          <a:xfrm>
            <a:off x="0" y="-2116"/>
            <a:ext cx="12192000" cy="988484"/>
          </a:xfrm>
          <a:prstGeom prst="rect">
            <a:avLst/>
          </a:prstGeom>
          <a:solidFill>
            <a:srgbClr val="751922"/>
          </a:solidFill>
          <a:ln>
            <a:noFill/>
          </a:ln>
        </p:spPr>
        <p:txBody>
          <a:bodyPr/>
          <a:lstStyle>
            <a:lvl1pPr>
              <a:defRPr sz="500">
                <a:solidFill>
                  <a:schemeClr val="tx1"/>
                </a:solidFill>
                <a:latin typeface="Times" pitchFamily="2" charset="0"/>
                <a:ea typeface="ＭＳ Ｐゴシック" panose="020B0600070205080204" pitchFamily="34" charset="-128"/>
              </a:defRPr>
            </a:lvl1pPr>
            <a:lvl2pPr marL="742950" indent="-285750">
              <a:defRPr sz="500">
                <a:solidFill>
                  <a:schemeClr val="tx1"/>
                </a:solidFill>
                <a:latin typeface="Times" pitchFamily="2" charset="0"/>
                <a:ea typeface="ＭＳ Ｐゴシック" panose="020B0600070205080204" pitchFamily="34" charset="-128"/>
              </a:defRPr>
            </a:lvl2pPr>
            <a:lvl3pPr marL="1143000" indent="-228600">
              <a:defRPr sz="500">
                <a:solidFill>
                  <a:schemeClr val="tx1"/>
                </a:solidFill>
                <a:latin typeface="Times" pitchFamily="2" charset="0"/>
                <a:ea typeface="ＭＳ Ｐゴシック" panose="020B0600070205080204" pitchFamily="34" charset="-128"/>
              </a:defRPr>
            </a:lvl3pPr>
            <a:lvl4pPr marL="1600200" indent="-228600">
              <a:defRPr sz="500">
                <a:solidFill>
                  <a:schemeClr val="tx1"/>
                </a:solidFill>
                <a:latin typeface="Times" pitchFamily="2" charset="0"/>
                <a:ea typeface="ＭＳ Ｐゴシック" panose="020B0600070205080204" pitchFamily="34" charset="-128"/>
              </a:defRPr>
            </a:lvl4pPr>
            <a:lvl5pPr marL="2057400" indent="-228600">
              <a:defRPr sz="5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5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5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5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500">
                <a:solidFill>
                  <a:schemeClr val="tx1"/>
                </a:solidFill>
                <a:latin typeface="Times" pitchFamily="2" charset="0"/>
                <a:ea typeface="ＭＳ Ｐゴシック" panose="020B0600070205080204" pitchFamily="34" charset="-128"/>
              </a:defRPr>
            </a:lvl9pPr>
          </a:lstStyle>
          <a:p>
            <a:pPr defTabSz="945666"/>
            <a:endParaRPr lang="en-US" altLang="en-US" sz="544">
              <a:solidFill>
                <a:prstClr val="black"/>
              </a:solidFill>
            </a:endParaRPr>
          </a:p>
        </p:txBody>
      </p:sp>
      <p:sp>
        <p:nvSpPr>
          <p:cNvPr id="2" name="Title Placeholder 1">
            <a:extLst>
              <a:ext uri="{FF2B5EF4-FFF2-40B4-BE49-F238E27FC236}">
                <a16:creationId xmlns:a16="http://schemas.microsoft.com/office/drawing/2014/main" id="{BEB2B4C6-CFC0-9D46-AD8A-D9CD5DBC2A8A}"/>
              </a:ext>
            </a:extLst>
          </p:cNvPr>
          <p:cNvSpPr>
            <a:spLocks noGrp="1"/>
          </p:cNvSpPr>
          <p:nvPr>
            <p:ph type="title"/>
          </p:nvPr>
        </p:nvSpPr>
        <p:spPr>
          <a:xfrm>
            <a:off x="342163" y="180782"/>
            <a:ext cx="8630756" cy="65036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9785FA-0C33-754A-B167-DFB94281CEE3}"/>
              </a:ext>
            </a:extLst>
          </p:cNvPr>
          <p:cNvSpPr>
            <a:spLocks noGrp="1"/>
          </p:cNvSpPr>
          <p:nvPr>
            <p:ph type="body" idx="1"/>
          </p:nvPr>
        </p:nvSpPr>
        <p:spPr>
          <a:xfrm>
            <a:off x="342163" y="1262462"/>
            <a:ext cx="11515540" cy="504394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EA83E0-1F63-354A-88F8-A0D0132527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FB3AAC-1C9F-9642-9DFA-D90E84C847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EC2A6-65FD-004E-AB4D-21D45A378BD3}" type="slidenum">
              <a:rPr lang="en-US" smtClean="0"/>
              <a:t>‹#›</a:t>
            </a:fld>
            <a:endParaRPr lang="en-US"/>
          </a:p>
        </p:txBody>
      </p:sp>
      <p:pic>
        <p:nvPicPr>
          <p:cNvPr id="8" name="Picture 7">
            <a:extLst>
              <a:ext uri="{FF2B5EF4-FFF2-40B4-BE49-F238E27FC236}">
                <a16:creationId xmlns:a16="http://schemas.microsoft.com/office/drawing/2014/main" id="{54D84298-AF34-BB48-99E9-191004C395B8}"/>
              </a:ext>
            </a:extLst>
          </p:cNvPr>
          <p:cNvPicPr>
            <a:picLocks noChangeAspect="1"/>
          </p:cNvPicPr>
          <p:nvPr userDrawn="1"/>
        </p:nvPicPr>
        <p:blipFill>
          <a:blip r:embed="rId13"/>
          <a:stretch>
            <a:fillRect/>
          </a:stretch>
        </p:blipFill>
        <p:spPr>
          <a:xfrm>
            <a:off x="9210388" y="180781"/>
            <a:ext cx="2143412" cy="650366"/>
          </a:xfrm>
          <a:prstGeom prst="rect">
            <a:avLst/>
          </a:prstGeom>
        </p:spPr>
      </p:pic>
    </p:spTree>
    <p:extLst>
      <p:ext uri="{BB962C8B-B14F-4D97-AF65-F5344CB8AC3E}">
        <p14:creationId xmlns:p14="http://schemas.microsoft.com/office/powerpoint/2010/main" val="948657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cosmos.esa.int/web/expression-of-interest-for-science-advisory-members-2025"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osmos.esa.int/web/SPC" TargetMode="External"/><Relationship Id="rId2" Type="http://schemas.openxmlformats.org/officeDocument/2006/relationships/hyperlink" Target="https://cosmos.esa.int/science-advisory-structure" TargetMode="Externa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47856" y="1413844"/>
            <a:ext cx="4579803" cy="2889114"/>
          </a:xfrm>
        </p:spPr>
        <p:txBody>
          <a:bodyPr anchor="b">
            <a:noAutofit/>
          </a:bodyPr>
          <a:lstStyle/>
          <a:p>
            <a:pPr algn="l"/>
            <a:r>
              <a:rPr lang="en-GB" sz="3600" b="1" dirty="0">
                <a:solidFill>
                  <a:schemeClr val="tx1"/>
                </a:solidFill>
              </a:rPr>
              <a:t>Opportunities and interfaces with the European Space Agency</a:t>
            </a:r>
          </a:p>
        </p:txBody>
      </p:sp>
      <p:sp>
        <p:nvSpPr>
          <p:cNvPr id="3" name="Subtitle 2"/>
          <p:cNvSpPr>
            <a:spLocks noGrp="1"/>
          </p:cNvSpPr>
          <p:nvPr>
            <p:ph type="subTitle" idx="1"/>
          </p:nvPr>
        </p:nvSpPr>
        <p:spPr>
          <a:xfrm>
            <a:off x="7464612" y="5051394"/>
            <a:ext cx="4087305" cy="1491448"/>
          </a:xfrm>
        </p:spPr>
        <p:txBody>
          <a:bodyPr anchor="t">
            <a:normAutofit/>
          </a:bodyPr>
          <a:lstStyle/>
          <a:p>
            <a:pPr algn="l"/>
            <a:r>
              <a:rPr lang="en-GB" sz="3400" dirty="0"/>
              <a:t>Jonny Rae </a:t>
            </a:r>
          </a:p>
          <a:p>
            <a:pPr algn="l"/>
            <a:r>
              <a:rPr lang="en-GB" sz="1800" dirty="0"/>
              <a:t>jonathan.rae@northumbria.ac.uk</a:t>
            </a:r>
          </a:p>
          <a:p>
            <a:pPr algn="l"/>
            <a:endParaRPr lang="en-GB" sz="3400" dirty="0"/>
          </a:p>
          <a:p>
            <a:pPr algn="l"/>
            <a:endParaRPr lang="en-GB" sz="1400" dirty="0"/>
          </a:p>
        </p:txBody>
      </p:sp>
      <p:sp>
        <p:nvSpPr>
          <p:cNvPr id="8"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satellite in space&#10;&#10;Description automatically generated with low confidence">
            <a:extLst>
              <a:ext uri="{FF2B5EF4-FFF2-40B4-BE49-F238E27FC236}">
                <a16:creationId xmlns:a16="http://schemas.microsoft.com/office/drawing/2014/main" id="{4142EB15-0E6B-B5A6-D806-D08B5B365DA6}"/>
              </a:ext>
            </a:extLst>
          </p:cNvPr>
          <p:cNvPicPr>
            <a:picLocks noChangeAspect="1"/>
          </p:cNvPicPr>
          <p:nvPr/>
        </p:nvPicPr>
        <p:blipFill rotWithShape="1">
          <a:blip r:embed="rId2"/>
          <a:srcRect t="2181"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94901633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B66A2-D499-E0E0-6952-E12741AA9E2A}"/>
              </a:ext>
            </a:extLst>
          </p:cNvPr>
          <p:cNvSpPr>
            <a:spLocks noGrp="1"/>
          </p:cNvSpPr>
          <p:nvPr>
            <p:ph type="title"/>
          </p:nvPr>
        </p:nvSpPr>
        <p:spPr/>
        <p:txBody>
          <a:bodyPr>
            <a:normAutofit fontScale="90000"/>
          </a:bodyPr>
          <a:lstStyle/>
          <a:p>
            <a:r>
              <a:rPr lang="en-GB" b="1" dirty="0"/>
              <a:t>Physical Sciences Working Group (PSWG)</a:t>
            </a:r>
          </a:p>
        </p:txBody>
      </p:sp>
      <p:sp>
        <p:nvSpPr>
          <p:cNvPr id="3" name="Content Placeholder 2">
            <a:extLst>
              <a:ext uri="{FF2B5EF4-FFF2-40B4-BE49-F238E27FC236}">
                <a16:creationId xmlns:a16="http://schemas.microsoft.com/office/drawing/2014/main" id="{F8C1B27F-897A-D606-9AD7-DA2DC4560BB3}"/>
              </a:ext>
            </a:extLst>
          </p:cNvPr>
          <p:cNvSpPr>
            <a:spLocks noGrp="1"/>
          </p:cNvSpPr>
          <p:nvPr>
            <p:ph sz="half" idx="1"/>
          </p:nvPr>
        </p:nvSpPr>
        <p:spPr/>
        <p:txBody>
          <a:bodyPr>
            <a:noAutofit/>
          </a:bodyPr>
          <a:lstStyle/>
          <a:p>
            <a:pPr marL="0" indent="0">
              <a:lnSpc>
                <a:spcPct val="107000"/>
              </a:lnSpc>
              <a:spcBef>
                <a:spcPts val="0"/>
              </a:spcBef>
              <a:spcAft>
                <a:spcPts val="800"/>
              </a:spcAft>
              <a:buNone/>
            </a:pPr>
            <a:r>
              <a:rPr lang="en-GB" sz="1800" dirty="0"/>
              <a:t>Advises on all aspects of material sciences, fundamental physics and experiments in microgravity conditions. It reports mainly to HESAC and SSAC, but also to ACEO (formerly ESAC) and GSAC.</a:t>
            </a:r>
          </a:p>
          <a:p>
            <a:pPr marL="0" indent="0">
              <a:lnSpc>
                <a:spcPct val="107000"/>
              </a:lnSpc>
              <a:spcBef>
                <a:spcPts val="0"/>
              </a:spcBef>
              <a:spcAft>
                <a:spcPts val="800"/>
              </a:spcAft>
              <a:buNone/>
            </a:pPr>
            <a:endParaRPr lang="en-GB" sz="14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Bef>
                <a:spcPts val="0"/>
              </a:spcBef>
              <a:spcAft>
                <a:spcPts val="800"/>
              </a:spcAft>
              <a:buNone/>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Patrick </a:t>
            </a:r>
            <a:r>
              <a:rPr lang="en-GB" sz="1400" b="1" kern="100" dirty="0" err="1">
                <a:effectLst/>
                <a:latin typeface="Aptos" panose="020B0004020202020204" pitchFamily="34" charset="0"/>
                <a:ea typeface="Aptos" panose="020B0004020202020204" pitchFamily="34" charset="0"/>
                <a:cs typeface="Times New Roman" panose="02020603050405020304" pitchFamily="18" charset="0"/>
              </a:rPr>
              <a:t>Guenoun</a:t>
            </a:r>
            <a:br>
              <a:rPr lang="en-GB" sz="1400" b="1" kern="100" dirty="0">
                <a:effectLst/>
                <a:latin typeface="Aptos" panose="020B0004020202020204" pitchFamily="34" charset="0"/>
                <a:ea typeface="Aptos" panose="020B0004020202020204" pitchFamily="34" charset="0"/>
                <a:cs typeface="Times New Roman" panose="02020603050405020304" pitchFamily="18" charset="0"/>
              </a:rPr>
            </a:br>
            <a:r>
              <a:rPr lang="en-GB" sz="1400" kern="100" dirty="0">
                <a:effectLst/>
                <a:latin typeface="Aptos" panose="020B0004020202020204" pitchFamily="34" charset="0"/>
                <a:ea typeface="Aptos" panose="020B0004020202020204" pitchFamily="34" charset="0"/>
                <a:cs typeface="Times New Roman" panose="02020603050405020304" pitchFamily="18" charset="0"/>
              </a:rPr>
              <a:t>French Atomic Energy Commission (CEA), Gif-sur-Yvette, France</a:t>
            </a:r>
          </a:p>
          <a:p>
            <a:pPr marL="0" indent="0">
              <a:lnSpc>
                <a:spcPct val="107000"/>
              </a:lnSpc>
              <a:spcBef>
                <a:spcPts val="0"/>
              </a:spcBef>
              <a:spcAft>
                <a:spcPts val="800"/>
              </a:spcAft>
              <a:buNone/>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Fulvio Scarano</a:t>
            </a:r>
            <a:br>
              <a:rPr lang="en-GB" sz="1400" b="1" kern="100" dirty="0">
                <a:effectLst/>
                <a:latin typeface="Aptos" panose="020B0004020202020204" pitchFamily="34" charset="0"/>
                <a:ea typeface="Aptos" panose="020B0004020202020204" pitchFamily="34" charset="0"/>
                <a:cs typeface="Times New Roman" panose="02020603050405020304" pitchFamily="18" charset="0"/>
              </a:rPr>
            </a:br>
            <a:r>
              <a:rPr lang="en-GB" sz="1400" kern="100" dirty="0">
                <a:effectLst/>
                <a:latin typeface="Aptos" panose="020B0004020202020204" pitchFamily="34" charset="0"/>
                <a:ea typeface="Aptos" panose="020B0004020202020204" pitchFamily="34" charset="0"/>
                <a:cs typeface="Times New Roman" panose="02020603050405020304" pitchFamily="18" charset="0"/>
              </a:rPr>
              <a:t>Technical University Delft, Delft, The Netherlands</a:t>
            </a:r>
          </a:p>
          <a:p>
            <a:pPr marL="0" indent="0">
              <a:lnSpc>
                <a:spcPct val="107000"/>
              </a:lnSpc>
              <a:spcBef>
                <a:spcPts val="0"/>
              </a:spcBef>
              <a:spcAft>
                <a:spcPts val="800"/>
              </a:spcAft>
              <a:buNone/>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Ruth Bamford</a:t>
            </a:r>
            <a:br>
              <a:rPr lang="en-GB" sz="1400" b="1" kern="100" dirty="0">
                <a:effectLst/>
                <a:latin typeface="Aptos" panose="020B0004020202020204" pitchFamily="34" charset="0"/>
                <a:ea typeface="Aptos" panose="020B0004020202020204" pitchFamily="34" charset="0"/>
                <a:cs typeface="Times New Roman" panose="02020603050405020304" pitchFamily="18" charset="0"/>
              </a:rPr>
            </a:br>
            <a:r>
              <a:rPr lang="en-GB" sz="1400" kern="100" dirty="0">
                <a:effectLst/>
                <a:latin typeface="Aptos" panose="020B0004020202020204" pitchFamily="34" charset="0"/>
                <a:ea typeface="Aptos" panose="020B0004020202020204" pitchFamily="34" charset="0"/>
                <a:cs typeface="Times New Roman" panose="02020603050405020304" pitchFamily="18" charset="0"/>
              </a:rPr>
              <a:t>Rutherford Appleton Laboratory, United Kingdom</a:t>
            </a:r>
          </a:p>
          <a:p>
            <a:pPr marL="0" indent="0">
              <a:lnSpc>
                <a:spcPct val="107000"/>
              </a:lnSpc>
              <a:spcBef>
                <a:spcPts val="0"/>
              </a:spcBef>
              <a:spcAft>
                <a:spcPts val="800"/>
              </a:spcAft>
              <a:buNone/>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Guglielmo Tino</a:t>
            </a:r>
            <a:br>
              <a:rPr lang="en-GB" sz="1400" b="1" kern="100" dirty="0">
                <a:effectLst/>
                <a:latin typeface="Aptos" panose="020B0004020202020204" pitchFamily="34" charset="0"/>
                <a:ea typeface="Aptos" panose="020B0004020202020204" pitchFamily="34" charset="0"/>
                <a:cs typeface="Times New Roman" panose="02020603050405020304" pitchFamily="18" charset="0"/>
              </a:rPr>
            </a:br>
            <a:r>
              <a:rPr lang="en-GB" sz="1400" kern="100" dirty="0">
                <a:effectLst/>
                <a:latin typeface="Aptos" panose="020B0004020202020204" pitchFamily="34" charset="0"/>
                <a:ea typeface="Aptos" panose="020B0004020202020204" pitchFamily="34" charset="0"/>
                <a:cs typeface="Times New Roman" panose="02020603050405020304" pitchFamily="18" charset="0"/>
              </a:rPr>
              <a:t>University of Firenze, Italy</a:t>
            </a:r>
          </a:p>
        </p:txBody>
      </p:sp>
      <p:sp>
        <p:nvSpPr>
          <p:cNvPr id="4" name="Content Placeholder 3">
            <a:extLst>
              <a:ext uri="{FF2B5EF4-FFF2-40B4-BE49-F238E27FC236}">
                <a16:creationId xmlns:a16="http://schemas.microsoft.com/office/drawing/2014/main" id="{D5847617-711C-D5CB-34BF-89B4B438CEC4}"/>
              </a:ext>
            </a:extLst>
          </p:cNvPr>
          <p:cNvSpPr>
            <a:spLocks noGrp="1"/>
          </p:cNvSpPr>
          <p:nvPr>
            <p:ph sz="half" idx="2"/>
          </p:nvPr>
        </p:nvSpPr>
        <p:spPr/>
        <p:txBody>
          <a:bodyPr>
            <a:noAutofit/>
          </a:bodyPr>
          <a:lstStyle/>
          <a:p>
            <a:pPr marL="0" indent="0">
              <a:lnSpc>
                <a:spcPct val="107000"/>
              </a:lnSpc>
              <a:spcBef>
                <a:spcPts val="0"/>
              </a:spcBef>
              <a:spcAft>
                <a:spcPts val="800"/>
              </a:spcAft>
              <a:buNone/>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Elisa Padovano</a:t>
            </a:r>
            <a:br>
              <a:rPr lang="en-GB" sz="1400" b="1" kern="100" dirty="0">
                <a:effectLst/>
                <a:latin typeface="Aptos" panose="020B0004020202020204" pitchFamily="34" charset="0"/>
                <a:ea typeface="Aptos" panose="020B0004020202020204" pitchFamily="34" charset="0"/>
                <a:cs typeface="Times New Roman" panose="02020603050405020304" pitchFamily="18" charset="0"/>
              </a:rPr>
            </a:br>
            <a:r>
              <a:rPr lang="en-GB" sz="1400" kern="100" dirty="0" err="1">
                <a:effectLst/>
                <a:latin typeface="Aptos" panose="020B0004020202020204" pitchFamily="34" charset="0"/>
                <a:ea typeface="Aptos" panose="020B0004020202020204" pitchFamily="34" charset="0"/>
                <a:cs typeface="Times New Roman" panose="02020603050405020304" pitchFamily="18" charset="0"/>
              </a:rPr>
              <a:t>Politecnico</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 di Torino, Italy</a:t>
            </a:r>
          </a:p>
          <a:p>
            <a:pPr marL="0" indent="0">
              <a:lnSpc>
                <a:spcPct val="107000"/>
              </a:lnSpc>
              <a:spcBef>
                <a:spcPts val="0"/>
              </a:spcBef>
              <a:spcAft>
                <a:spcPts val="800"/>
              </a:spcAft>
              <a:buNone/>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Giovanni Volpe</a:t>
            </a:r>
            <a:br>
              <a:rPr lang="en-GB" sz="1400" b="1" kern="100" dirty="0">
                <a:effectLst/>
                <a:latin typeface="Aptos" panose="020B0004020202020204" pitchFamily="34" charset="0"/>
                <a:ea typeface="Aptos" panose="020B0004020202020204" pitchFamily="34" charset="0"/>
                <a:cs typeface="Times New Roman" panose="02020603050405020304" pitchFamily="18" charset="0"/>
              </a:rPr>
            </a:br>
            <a:r>
              <a:rPr lang="en-GB" sz="1400" kern="100" dirty="0" err="1">
                <a:effectLst/>
                <a:latin typeface="Aptos" panose="020B0004020202020204" pitchFamily="34" charset="0"/>
                <a:ea typeface="Aptos" panose="020B0004020202020204" pitchFamily="34" charset="0"/>
                <a:cs typeface="Times New Roman" panose="02020603050405020304" pitchFamily="18" charset="0"/>
              </a:rPr>
              <a:t>Göteborgs</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400" kern="100" dirty="0" err="1">
                <a:effectLst/>
                <a:latin typeface="Aptos" panose="020B0004020202020204" pitchFamily="34" charset="0"/>
                <a:ea typeface="Aptos" panose="020B0004020202020204" pitchFamily="34" charset="0"/>
                <a:cs typeface="Times New Roman" panose="02020603050405020304" pitchFamily="18" charset="0"/>
              </a:rPr>
              <a:t>universitet</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 Sweden</a:t>
            </a:r>
          </a:p>
          <a:p>
            <a:pPr marL="0" indent="0">
              <a:lnSpc>
                <a:spcPct val="107000"/>
              </a:lnSpc>
              <a:spcBef>
                <a:spcPts val="0"/>
              </a:spcBef>
              <a:spcAft>
                <a:spcPts val="800"/>
              </a:spcAft>
              <a:buNone/>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Eleonora Secchi</a:t>
            </a:r>
            <a:br>
              <a:rPr lang="en-GB" sz="1400" b="1" kern="100" dirty="0">
                <a:effectLst/>
                <a:latin typeface="Aptos" panose="020B0004020202020204" pitchFamily="34" charset="0"/>
                <a:ea typeface="Aptos" panose="020B0004020202020204" pitchFamily="34" charset="0"/>
                <a:cs typeface="Times New Roman" panose="02020603050405020304" pitchFamily="18" charset="0"/>
              </a:rPr>
            </a:br>
            <a:r>
              <a:rPr lang="en-GB" sz="1400" kern="100" dirty="0">
                <a:effectLst/>
                <a:latin typeface="Aptos" panose="020B0004020202020204" pitchFamily="34" charset="0"/>
                <a:ea typeface="Aptos" panose="020B0004020202020204" pitchFamily="34" charset="0"/>
                <a:cs typeface="Times New Roman" panose="02020603050405020304" pitchFamily="18" charset="0"/>
              </a:rPr>
              <a:t>ETH Zürich, Switzerland</a:t>
            </a:r>
          </a:p>
          <a:p>
            <a:pPr marL="0" indent="0">
              <a:lnSpc>
                <a:spcPct val="107000"/>
              </a:lnSpc>
              <a:spcBef>
                <a:spcPts val="0"/>
              </a:spcBef>
              <a:spcAft>
                <a:spcPts val="800"/>
              </a:spcAft>
              <a:buNone/>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Thomas </a:t>
            </a:r>
            <a:r>
              <a:rPr lang="en-GB" sz="1400" b="1" kern="100" dirty="0" err="1">
                <a:effectLst/>
                <a:latin typeface="Aptos" panose="020B0004020202020204" pitchFamily="34" charset="0"/>
                <a:ea typeface="Aptos" panose="020B0004020202020204" pitchFamily="34" charset="0"/>
                <a:cs typeface="Times New Roman" panose="02020603050405020304" pitchFamily="18" charset="0"/>
              </a:rPr>
              <a:t>Voigtmann</a:t>
            </a:r>
            <a:br>
              <a:rPr lang="en-GB" sz="1400" b="1" kern="100" dirty="0">
                <a:latin typeface="Aptos" panose="020B0004020202020204" pitchFamily="34" charset="0"/>
                <a:ea typeface="Aptos" panose="020B0004020202020204" pitchFamily="34" charset="0"/>
                <a:cs typeface="Times New Roman" panose="02020603050405020304" pitchFamily="18" charset="0"/>
              </a:rPr>
            </a:br>
            <a:r>
              <a:rPr lang="en-GB" sz="1400" kern="100" dirty="0">
                <a:effectLst/>
                <a:latin typeface="Aptos" panose="020B0004020202020204" pitchFamily="34" charset="0"/>
                <a:ea typeface="Aptos" panose="020B0004020202020204" pitchFamily="34" charset="0"/>
                <a:cs typeface="Times New Roman" panose="02020603050405020304" pitchFamily="18" charset="0"/>
              </a:rPr>
              <a:t>DLR, Koln, Germany</a:t>
            </a:r>
          </a:p>
          <a:p>
            <a:pPr marL="0" indent="0">
              <a:lnSpc>
                <a:spcPct val="107000"/>
              </a:lnSpc>
              <a:spcBef>
                <a:spcPts val="0"/>
              </a:spcBef>
              <a:spcAft>
                <a:spcPts val="800"/>
              </a:spcAft>
              <a:buNone/>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Chiara Falsetti</a:t>
            </a:r>
            <a:br>
              <a:rPr lang="en-GB" sz="1400" b="1" kern="100" dirty="0">
                <a:effectLst/>
                <a:latin typeface="Aptos" panose="020B0004020202020204" pitchFamily="34" charset="0"/>
                <a:ea typeface="Aptos" panose="020B0004020202020204" pitchFamily="34" charset="0"/>
                <a:cs typeface="Times New Roman" panose="02020603050405020304" pitchFamily="18" charset="0"/>
              </a:rPr>
            </a:br>
            <a:r>
              <a:rPr lang="en-GB" sz="1400" kern="100" dirty="0">
                <a:effectLst/>
                <a:latin typeface="Aptos" panose="020B0004020202020204" pitchFamily="34" charset="0"/>
                <a:ea typeface="Aptos" panose="020B0004020202020204" pitchFamily="34" charset="0"/>
                <a:cs typeface="Times New Roman" panose="02020603050405020304" pitchFamily="18" charset="0"/>
              </a:rPr>
              <a:t>Technical University of Delft, The Netherlands</a:t>
            </a:r>
          </a:p>
          <a:p>
            <a:pPr marL="0" indent="0">
              <a:lnSpc>
                <a:spcPct val="107000"/>
              </a:lnSpc>
              <a:spcBef>
                <a:spcPts val="0"/>
              </a:spcBef>
              <a:spcAft>
                <a:spcPts val="800"/>
              </a:spcAft>
              <a:buNone/>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Karl Kainer</a:t>
            </a:r>
            <a:br>
              <a:rPr lang="en-GB" sz="1400" b="1" kern="100" dirty="0">
                <a:effectLst/>
                <a:latin typeface="Aptos" panose="020B0004020202020204" pitchFamily="34" charset="0"/>
                <a:ea typeface="Aptos" panose="020B0004020202020204" pitchFamily="34" charset="0"/>
                <a:cs typeface="Times New Roman" panose="02020603050405020304" pitchFamily="18" charset="0"/>
              </a:rPr>
            </a:br>
            <a:r>
              <a:rPr lang="en-GB" sz="1400" kern="100" dirty="0">
                <a:effectLst/>
                <a:latin typeface="Aptos" panose="020B0004020202020204" pitchFamily="34" charset="0"/>
                <a:ea typeface="Aptos" panose="020B0004020202020204" pitchFamily="34" charset="0"/>
                <a:cs typeface="Times New Roman" panose="02020603050405020304" pitchFamily="18" charset="0"/>
              </a:rPr>
              <a:t>Helmholtz-Zentrum Hereon, Germany</a:t>
            </a:r>
          </a:p>
          <a:p>
            <a:pPr marL="0" indent="0">
              <a:spcBef>
                <a:spcPts val="0"/>
              </a:spcBef>
              <a:buNone/>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Peter Lee</a:t>
            </a:r>
            <a:br>
              <a:rPr lang="en-GB" sz="1400" b="1" kern="100" dirty="0">
                <a:effectLst/>
                <a:latin typeface="Aptos" panose="020B0004020202020204" pitchFamily="34" charset="0"/>
                <a:ea typeface="Aptos" panose="020B0004020202020204" pitchFamily="34" charset="0"/>
                <a:cs typeface="Times New Roman" panose="02020603050405020304" pitchFamily="18" charset="0"/>
              </a:rPr>
            </a:br>
            <a:r>
              <a:rPr lang="en-GB" sz="1400" kern="100" dirty="0">
                <a:effectLst/>
                <a:latin typeface="Aptos" panose="020B0004020202020204" pitchFamily="34" charset="0"/>
                <a:ea typeface="Aptos" panose="020B0004020202020204" pitchFamily="34" charset="0"/>
                <a:cs typeface="Times New Roman" panose="02020603050405020304" pitchFamily="18" charset="0"/>
              </a:rPr>
              <a:t>University College London, United Kingdom</a:t>
            </a:r>
            <a:br>
              <a:rPr lang="en-GB" sz="1400" kern="100" dirty="0">
                <a:effectLst/>
                <a:latin typeface="Aptos" panose="020B0004020202020204" pitchFamily="34" charset="0"/>
                <a:ea typeface="Aptos" panose="020B0004020202020204" pitchFamily="34" charset="0"/>
                <a:cs typeface="Times New Roman" panose="02020603050405020304" pitchFamily="18" charset="0"/>
              </a:rPr>
            </a:b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spcBef>
                <a:spcPts val="0"/>
              </a:spcBef>
              <a:buNone/>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Albert Roura (Chair)</a:t>
            </a:r>
            <a:br>
              <a:rPr lang="en-GB" sz="1400" b="1" kern="100" dirty="0">
                <a:effectLst/>
                <a:latin typeface="Aptos" panose="020B0004020202020204" pitchFamily="34" charset="0"/>
                <a:ea typeface="Aptos" panose="020B0004020202020204" pitchFamily="34" charset="0"/>
                <a:cs typeface="Times New Roman" panose="02020603050405020304" pitchFamily="18" charset="0"/>
              </a:rPr>
            </a:br>
            <a:r>
              <a:rPr lang="en-GB" sz="1400" kern="100" dirty="0">
                <a:effectLst/>
                <a:latin typeface="Aptos" panose="020B0004020202020204" pitchFamily="34" charset="0"/>
                <a:ea typeface="Aptos" panose="020B0004020202020204" pitchFamily="34" charset="0"/>
                <a:cs typeface="Times New Roman" panose="02020603050405020304" pitchFamily="18" charset="0"/>
              </a:rPr>
              <a:t>Institute of Quantum Technologies, German Aerospace </a:t>
            </a:r>
            <a:r>
              <a:rPr lang="en-GB" sz="1400" kern="100" dirty="0" err="1">
                <a:effectLst/>
                <a:latin typeface="Aptos" panose="020B0004020202020204" pitchFamily="34" charset="0"/>
                <a:ea typeface="Aptos" panose="020B0004020202020204" pitchFamily="34" charset="0"/>
                <a:cs typeface="Times New Roman" panose="02020603050405020304" pitchFamily="18" charset="0"/>
              </a:rPr>
              <a:t>Center</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 Germany</a:t>
            </a:r>
          </a:p>
          <a:p>
            <a:pPr marL="0" indent="0">
              <a:spcBef>
                <a:spcPts val="0"/>
              </a:spcBef>
            </a:pPr>
            <a:endParaRPr lang="en-GB" sz="1400" dirty="0"/>
          </a:p>
        </p:txBody>
      </p:sp>
      <p:sp>
        <p:nvSpPr>
          <p:cNvPr id="5" name="Slide Number Placeholder 4">
            <a:extLst>
              <a:ext uri="{FF2B5EF4-FFF2-40B4-BE49-F238E27FC236}">
                <a16:creationId xmlns:a16="http://schemas.microsoft.com/office/drawing/2014/main" id="{99AEFDA9-53A3-BAF0-17FC-FBA456E1CBB9}"/>
              </a:ext>
            </a:extLst>
          </p:cNvPr>
          <p:cNvSpPr>
            <a:spLocks noGrp="1"/>
          </p:cNvSpPr>
          <p:nvPr>
            <p:ph type="sldNum" sz="quarter" idx="12"/>
          </p:nvPr>
        </p:nvSpPr>
        <p:spPr/>
        <p:txBody>
          <a:bodyPr/>
          <a:lstStyle/>
          <a:p>
            <a:fld id="{66CEC2A6-65FD-004E-AB4D-21D45A378BD3}" type="slidenum">
              <a:rPr lang="en-US" smtClean="0"/>
              <a:t>9</a:t>
            </a:fld>
            <a:endParaRPr lang="en-US"/>
          </a:p>
        </p:txBody>
      </p:sp>
    </p:spTree>
    <p:extLst>
      <p:ext uri="{BB962C8B-B14F-4D97-AF65-F5344CB8AC3E}">
        <p14:creationId xmlns:p14="http://schemas.microsoft.com/office/powerpoint/2010/main" val="2515802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B6265-BEE4-7209-B8E3-58EE7305CF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842437-151B-63DB-34BF-EDEDF40E26C0}"/>
              </a:ext>
            </a:extLst>
          </p:cNvPr>
          <p:cNvSpPr>
            <a:spLocks noGrp="1"/>
          </p:cNvSpPr>
          <p:nvPr>
            <p:ph type="title"/>
          </p:nvPr>
        </p:nvSpPr>
        <p:spPr/>
        <p:txBody>
          <a:bodyPr>
            <a:normAutofit fontScale="90000"/>
          </a:bodyPr>
          <a:lstStyle/>
          <a:p>
            <a:r>
              <a:rPr lang="en-GB" b="1" dirty="0"/>
              <a:t>Life Sciences Working Group (LSWG)</a:t>
            </a:r>
          </a:p>
        </p:txBody>
      </p:sp>
      <p:sp>
        <p:nvSpPr>
          <p:cNvPr id="3" name="Content Placeholder 2">
            <a:extLst>
              <a:ext uri="{FF2B5EF4-FFF2-40B4-BE49-F238E27FC236}">
                <a16:creationId xmlns:a16="http://schemas.microsoft.com/office/drawing/2014/main" id="{82A8E8E7-0050-0DF0-57FA-882A58C1D9D4}"/>
              </a:ext>
            </a:extLst>
          </p:cNvPr>
          <p:cNvSpPr>
            <a:spLocks noGrp="1"/>
          </p:cNvSpPr>
          <p:nvPr>
            <p:ph sz="half" idx="1"/>
          </p:nvPr>
        </p:nvSpPr>
        <p:spPr/>
        <p:txBody>
          <a:bodyPr>
            <a:noAutofit/>
          </a:bodyPr>
          <a:lstStyle/>
          <a:p>
            <a:pPr marL="0" indent="0">
              <a:lnSpc>
                <a:spcPct val="107000"/>
              </a:lnSpc>
              <a:spcBef>
                <a:spcPts val="0"/>
              </a:spcBef>
              <a:spcAft>
                <a:spcPts val="800"/>
              </a:spcAft>
              <a:buNone/>
            </a:pPr>
            <a:r>
              <a:rPr lang="en-GB" sz="2000" dirty="0"/>
              <a:t>Advises on all aspects to related to Life Sciences, including Human Research as well as Biology and Environmental Monitoring activities. It reports mainly to HESAC but also to SSAC and ACEO </a:t>
            </a:r>
          </a:p>
          <a:p>
            <a:pPr marL="0" indent="0">
              <a:lnSpc>
                <a:spcPct val="107000"/>
              </a:lnSpc>
              <a:spcBef>
                <a:spcPts val="0"/>
              </a:spcBef>
              <a:spcAft>
                <a:spcPts val="800"/>
              </a:spcAft>
              <a:buNone/>
            </a:pPr>
            <a:endParaRPr lang="en-GB" sz="16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Bef>
                <a:spcPts val="0"/>
              </a:spcBef>
              <a:spcAft>
                <a:spcPts val="800"/>
              </a:spcAft>
              <a:buNone/>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Rodrigo Fernandez-Gonzalo (Chair) 	</a:t>
            </a:r>
            <a:br>
              <a:rPr lang="en-GB" sz="1400" b="1" kern="100" dirty="0">
                <a:effectLst/>
                <a:latin typeface="Aptos" panose="020B0004020202020204" pitchFamily="34" charset="0"/>
                <a:ea typeface="Aptos" panose="020B0004020202020204" pitchFamily="34" charset="0"/>
                <a:cs typeface="Times New Roman" panose="02020603050405020304" pitchFamily="18" charset="0"/>
              </a:rPr>
            </a:br>
            <a:r>
              <a:rPr lang="en-GB" sz="1400" kern="100" dirty="0">
                <a:effectLst/>
                <a:latin typeface="Aptos" panose="020B0004020202020204" pitchFamily="34" charset="0"/>
                <a:ea typeface="Aptos" panose="020B0004020202020204" pitchFamily="34" charset="0"/>
                <a:cs typeface="Times New Roman" panose="02020603050405020304" pitchFamily="18" charset="0"/>
              </a:rPr>
              <a:t>Karolinska Institute, Department of Laboratory Medicine, Stockholm, Sweden </a:t>
            </a:r>
            <a:r>
              <a:rPr lang="en-GB" sz="1400" b="1" kern="100" dirty="0">
                <a:effectLst/>
                <a:latin typeface="Aptos" panose="020B0004020202020204" pitchFamily="34" charset="0"/>
                <a:ea typeface="Aptos" panose="020B0004020202020204" pitchFamily="34" charset="0"/>
                <a:cs typeface="Times New Roman" panose="02020603050405020304" pitchFamily="18" charset="0"/>
              </a:rPr>
              <a:t>	</a:t>
            </a:r>
          </a:p>
          <a:p>
            <a:pPr marL="0" indent="0">
              <a:lnSpc>
                <a:spcPct val="107000"/>
              </a:lnSpc>
              <a:spcBef>
                <a:spcPts val="0"/>
              </a:spcBef>
              <a:spcAft>
                <a:spcPts val="800"/>
              </a:spcAft>
              <a:buNone/>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Karen Olsson-Francis 	</a:t>
            </a:r>
            <a:br>
              <a:rPr lang="en-GB" sz="1400" b="1" kern="100" dirty="0">
                <a:effectLst/>
                <a:latin typeface="Aptos" panose="020B0004020202020204" pitchFamily="34" charset="0"/>
                <a:ea typeface="Aptos" panose="020B0004020202020204" pitchFamily="34" charset="0"/>
                <a:cs typeface="Times New Roman" panose="02020603050405020304" pitchFamily="18" charset="0"/>
              </a:rPr>
            </a:br>
            <a:r>
              <a:rPr lang="en-GB" sz="1400" kern="100" dirty="0">
                <a:effectLst/>
                <a:latin typeface="Aptos" panose="020B0004020202020204" pitchFamily="34" charset="0"/>
                <a:ea typeface="Aptos" panose="020B0004020202020204" pitchFamily="34" charset="0"/>
                <a:cs typeface="Times New Roman" panose="02020603050405020304" pitchFamily="18" charset="0"/>
              </a:rPr>
              <a:t>The Open University, United Kingdom </a:t>
            </a:r>
            <a:endParaRPr lang="en-GB" sz="1400" dirty="0"/>
          </a:p>
          <a:p>
            <a:pPr marL="0" indent="0">
              <a:lnSpc>
                <a:spcPct val="107000"/>
              </a:lnSpc>
              <a:spcBef>
                <a:spcPts val="0"/>
              </a:spcBef>
              <a:spcAft>
                <a:spcPts val="800"/>
              </a:spcAft>
              <a:buNone/>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Lonnie Grove Petersen 	</a:t>
            </a:r>
            <a:br>
              <a:rPr lang="en-GB" sz="1400" b="1" kern="100" dirty="0">
                <a:effectLst/>
                <a:latin typeface="Aptos" panose="020B0004020202020204" pitchFamily="34" charset="0"/>
                <a:ea typeface="Aptos" panose="020B0004020202020204" pitchFamily="34" charset="0"/>
                <a:cs typeface="Times New Roman" panose="02020603050405020304" pitchFamily="18" charset="0"/>
              </a:rPr>
            </a:br>
            <a:r>
              <a:rPr lang="en-GB" sz="1400" kern="100" dirty="0">
                <a:effectLst/>
                <a:latin typeface="Aptos" panose="020B0004020202020204" pitchFamily="34" charset="0"/>
                <a:ea typeface="Aptos" panose="020B0004020202020204" pitchFamily="34" charset="0"/>
                <a:cs typeface="Times New Roman" panose="02020603050405020304" pitchFamily="18" charset="0"/>
              </a:rPr>
              <a:t>MIT, United States</a:t>
            </a:r>
          </a:p>
          <a:p>
            <a:pPr marL="0" indent="0">
              <a:lnSpc>
                <a:spcPct val="107000"/>
              </a:lnSpc>
              <a:spcBef>
                <a:spcPts val="0"/>
              </a:spcBef>
              <a:spcAft>
                <a:spcPts val="800"/>
              </a:spcAft>
              <a:buNone/>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Silvana Miranda	</a:t>
            </a:r>
            <a:br>
              <a:rPr lang="en-GB" sz="1400" b="1" kern="100" dirty="0">
                <a:effectLst/>
                <a:latin typeface="Aptos" panose="020B0004020202020204" pitchFamily="34" charset="0"/>
                <a:ea typeface="Aptos" panose="020B0004020202020204" pitchFamily="34" charset="0"/>
                <a:cs typeface="Times New Roman" panose="02020603050405020304" pitchFamily="18" charset="0"/>
              </a:rPr>
            </a:br>
            <a:r>
              <a:rPr lang="en-GB" sz="1400" kern="100" dirty="0">
                <a:effectLst/>
                <a:latin typeface="Aptos" panose="020B0004020202020204" pitchFamily="34" charset="0"/>
                <a:ea typeface="Aptos" panose="020B0004020202020204" pitchFamily="34" charset="0"/>
                <a:cs typeface="Times New Roman" panose="02020603050405020304" pitchFamily="18" charset="0"/>
              </a:rPr>
              <a:t>GSI </a:t>
            </a:r>
            <a:r>
              <a:rPr lang="en-GB" sz="1400" kern="100" dirty="0" err="1">
                <a:effectLst/>
                <a:latin typeface="Aptos" panose="020B0004020202020204" pitchFamily="34" charset="0"/>
                <a:ea typeface="Aptos" panose="020B0004020202020204" pitchFamily="34" charset="0"/>
                <a:cs typeface="Times New Roman" panose="02020603050405020304" pitchFamily="18" charset="0"/>
              </a:rPr>
              <a:t>Helmholtzzentrum</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 für </a:t>
            </a:r>
            <a:r>
              <a:rPr lang="en-GB" sz="1400" kern="100" dirty="0" err="1">
                <a:effectLst/>
                <a:latin typeface="Aptos" panose="020B0004020202020204" pitchFamily="34" charset="0"/>
                <a:ea typeface="Aptos" panose="020B0004020202020204" pitchFamily="34" charset="0"/>
                <a:cs typeface="Times New Roman" panose="02020603050405020304" pitchFamily="18" charset="0"/>
              </a:rPr>
              <a:t>Schwerionenforschung</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 GmbH</a:t>
            </a:r>
          </a:p>
          <a:p>
            <a:pPr marL="0" indent="0">
              <a:lnSpc>
                <a:spcPct val="107000"/>
              </a:lnSpc>
              <a:spcBef>
                <a:spcPts val="0"/>
              </a:spcBef>
              <a:spcAft>
                <a:spcPts val="800"/>
              </a:spcAft>
              <a:buNone/>
            </a:pPr>
            <a:endParaRPr lang="en-GB" sz="1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ED0EB962-C446-9D8E-5FC1-68224B7079F7}"/>
              </a:ext>
            </a:extLst>
          </p:cNvPr>
          <p:cNvSpPr>
            <a:spLocks noGrp="1"/>
          </p:cNvSpPr>
          <p:nvPr>
            <p:ph sz="half" idx="2"/>
          </p:nvPr>
        </p:nvSpPr>
        <p:spPr/>
        <p:txBody>
          <a:bodyPr>
            <a:noAutofit/>
          </a:bodyPr>
          <a:lstStyle/>
          <a:p>
            <a:pPr marL="0" indent="0">
              <a:lnSpc>
                <a:spcPct val="107000"/>
              </a:lnSpc>
              <a:spcBef>
                <a:spcPts val="0"/>
              </a:spcBef>
              <a:spcAft>
                <a:spcPts val="800"/>
              </a:spcAft>
              <a:buNone/>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Margerete Boos 	</a:t>
            </a:r>
            <a:br>
              <a:rPr lang="en-GB" sz="1400" b="1" kern="100" dirty="0">
                <a:effectLst/>
                <a:latin typeface="Aptos" panose="020B0004020202020204" pitchFamily="34" charset="0"/>
                <a:ea typeface="Aptos" panose="020B0004020202020204" pitchFamily="34" charset="0"/>
                <a:cs typeface="Times New Roman" panose="02020603050405020304" pitchFamily="18" charset="0"/>
              </a:rPr>
            </a:br>
            <a:r>
              <a:rPr lang="en-GB" sz="1400" kern="100" dirty="0">
                <a:effectLst/>
                <a:latin typeface="Aptos" panose="020B0004020202020204" pitchFamily="34" charset="0"/>
                <a:ea typeface="Aptos" panose="020B0004020202020204" pitchFamily="34" charset="0"/>
                <a:cs typeface="Times New Roman" panose="02020603050405020304" pitchFamily="18" charset="0"/>
              </a:rPr>
              <a:t>Universität </a:t>
            </a:r>
            <a:r>
              <a:rPr lang="en-GB" sz="1400" kern="100" dirty="0" err="1">
                <a:effectLst/>
                <a:latin typeface="Aptos" panose="020B0004020202020204" pitchFamily="34" charset="0"/>
                <a:ea typeface="Aptos" panose="020B0004020202020204" pitchFamily="34" charset="0"/>
                <a:cs typeface="Times New Roman" panose="02020603050405020304" pitchFamily="18" charset="0"/>
              </a:rPr>
              <a:t>Götingen</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 Göttingen, Germany 	</a:t>
            </a:r>
          </a:p>
          <a:p>
            <a:pPr marL="0" indent="0">
              <a:lnSpc>
                <a:spcPct val="107000"/>
              </a:lnSpc>
              <a:spcBef>
                <a:spcPts val="0"/>
              </a:spcBef>
              <a:spcAft>
                <a:spcPts val="800"/>
              </a:spcAft>
              <a:buNone/>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Judith-Irina Buchheim	</a:t>
            </a:r>
            <a:br>
              <a:rPr lang="en-GB" sz="1400" b="1" kern="100" dirty="0">
                <a:effectLst/>
                <a:latin typeface="Aptos" panose="020B0004020202020204" pitchFamily="34" charset="0"/>
                <a:ea typeface="Aptos" panose="020B0004020202020204" pitchFamily="34" charset="0"/>
                <a:cs typeface="Times New Roman" panose="02020603050405020304" pitchFamily="18" charset="0"/>
              </a:rPr>
            </a:br>
            <a:r>
              <a:rPr lang="en-GB" sz="1400" kern="100" dirty="0">
                <a:effectLst/>
                <a:latin typeface="Aptos" panose="020B0004020202020204" pitchFamily="34" charset="0"/>
                <a:ea typeface="Aptos" panose="020B0004020202020204" pitchFamily="34" charset="0"/>
                <a:cs typeface="Times New Roman" panose="02020603050405020304" pitchFamily="18" charset="0"/>
              </a:rPr>
              <a:t>Ludwig-Maximilians-Universität, Dpt. Of </a:t>
            </a:r>
            <a:r>
              <a:rPr lang="en-GB" sz="1400" kern="100" dirty="0" err="1">
                <a:effectLst/>
                <a:latin typeface="Aptos" panose="020B0004020202020204" pitchFamily="34" charset="0"/>
                <a:ea typeface="Aptos" panose="020B0004020202020204" pitchFamily="34" charset="0"/>
                <a:cs typeface="Times New Roman" panose="02020603050405020304" pitchFamily="18" charset="0"/>
              </a:rPr>
              <a:t>Anesthesiology</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 München, Germany 	</a:t>
            </a:r>
          </a:p>
          <a:p>
            <a:pPr marL="0" indent="0">
              <a:lnSpc>
                <a:spcPct val="107000"/>
              </a:lnSpc>
              <a:spcBef>
                <a:spcPts val="0"/>
              </a:spcBef>
              <a:spcAft>
                <a:spcPts val="800"/>
              </a:spcAft>
              <a:buNone/>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Colleen Deane 	</a:t>
            </a:r>
            <a:br>
              <a:rPr lang="en-GB" sz="1400" b="1" kern="100" dirty="0">
                <a:effectLst/>
                <a:latin typeface="Aptos" panose="020B0004020202020204" pitchFamily="34" charset="0"/>
                <a:ea typeface="Aptos" panose="020B0004020202020204" pitchFamily="34" charset="0"/>
                <a:cs typeface="Times New Roman" panose="02020603050405020304" pitchFamily="18" charset="0"/>
              </a:rPr>
            </a:br>
            <a:r>
              <a:rPr lang="en-GB" sz="1400" kern="100" dirty="0">
                <a:effectLst/>
                <a:latin typeface="Aptos" panose="020B0004020202020204" pitchFamily="34" charset="0"/>
                <a:ea typeface="Aptos" panose="020B0004020202020204" pitchFamily="34" charset="0"/>
                <a:cs typeface="Times New Roman" panose="02020603050405020304" pitchFamily="18" charset="0"/>
              </a:rPr>
              <a:t>University of Southampton, Southampton, United Kingdom </a:t>
            </a:r>
          </a:p>
          <a:p>
            <a:pPr marL="0" indent="0">
              <a:lnSpc>
                <a:spcPct val="107000"/>
              </a:lnSpc>
              <a:spcBef>
                <a:spcPts val="0"/>
              </a:spcBef>
              <a:spcAft>
                <a:spcPts val="800"/>
              </a:spcAft>
              <a:buNone/>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Raúl Herranz Barranco 	</a:t>
            </a:r>
            <a:br>
              <a:rPr lang="en-GB" sz="1400" b="1" kern="100" dirty="0">
                <a:effectLst/>
                <a:latin typeface="Aptos" panose="020B0004020202020204" pitchFamily="34" charset="0"/>
                <a:ea typeface="Aptos" panose="020B0004020202020204" pitchFamily="34" charset="0"/>
                <a:cs typeface="Times New Roman" panose="02020603050405020304" pitchFamily="18" charset="0"/>
              </a:rPr>
            </a:br>
            <a:r>
              <a:rPr lang="en-GB" sz="1400" kern="100" dirty="0">
                <a:effectLst/>
                <a:latin typeface="Aptos" panose="020B0004020202020204" pitchFamily="34" charset="0"/>
                <a:ea typeface="Aptos" panose="020B0004020202020204" pitchFamily="34" charset="0"/>
                <a:cs typeface="Times New Roman" panose="02020603050405020304" pitchFamily="18" charset="0"/>
              </a:rPr>
              <a:t>Centro de </a:t>
            </a:r>
            <a:r>
              <a:rPr lang="en-GB" sz="1400" kern="100" dirty="0" err="1">
                <a:effectLst/>
                <a:latin typeface="Aptos" panose="020B0004020202020204" pitchFamily="34" charset="0"/>
                <a:ea typeface="Aptos" panose="020B0004020202020204" pitchFamily="34" charset="0"/>
                <a:cs typeface="Times New Roman" panose="02020603050405020304" pitchFamily="18" charset="0"/>
              </a:rPr>
              <a:t>Investigaciones</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400" kern="100" dirty="0" err="1">
                <a:effectLst/>
                <a:latin typeface="Aptos" panose="020B0004020202020204" pitchFamily="34" charset="0"/>
                <a:ea typeface="Aptos" panose="020B0004020202020204" pitchFamily="34" charset="0"/>
                <a:cs typeface="Times New Roman" panose="02020603050405020304" pitchFamily="18" charset="0"/>
              </a:rPr>
              <a:t>Biológicas</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 (CSIC), Madrid, Spain </a:t>
            </a:r>
          </a:p>
          <a:p>
            <a:pPr marL="0" indent="0">
              <a:lnSpc>
                <a:spcPct val="107000"/>
              </a:lnSpc>
              <a:spcBef>
                <a:spcPts val="0"/>
              </a:spcBef>
              <a:spcAft>
                <a:spcPts val="800"/>
              </a:spcAft>
              <a:buNone/>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Adrienne Kish 	</a:t>
            </a:r>
            <a:br>
              <a:rPr lang="en-GB" sz="1400" b="1" kern="100" dirty="0">
                <a:effectLst/>
                <a:latin typeface="Aptos" panose="020B0004020202020204" pitchFamily="34" charset="0"/>
                <a:ea typeface="Aptos" panose="020B0004020202020204" pitchFamily="34" charset="0"/>
                <a:cs typeface="Times New Roman" panose="02020603050405020304" pitchFamily="18" charset="0"/>
              </a:rPr>
            </a:br>
            <a:r>
              <a:rPr lang="en-GB" sz="1400" kern="100" dirty="0">
                <a:effectLst/>
                <a:latin typeface="Aptos" panose="020B0004020202020204" pitchFamily="34" charset="0"/>
                <a:ea typeface="Aptos" panose="020B0004020202020204" pitchFamily="34" charset="0"/>
                <a:cs typeface="Times New Roman" panose="02020603050405020304" pitchFamily="18" charset="0"/>
              </a:rPr>
              <a:t>MCAM, Paris, France </a:t>
            </a:r>
            <a:r>
              <a:rPr lang="en-GB" sz="1400" b="1" kern="100" dirty="0">
                <a:effectLst/>
                <a:latin typeface="Aptos" panose="020B0004020202020204" pitchFamily="34" charset="0"/>
                <a:ea typeface="Aptos" panose="020B0004020202020204" pitchFamily="34" charset="0"/>
                <a:cs typeface="Times New Roman" panose="02020603050405020304" pitchFamily="18" charset="0"/>
              </a:rPr>
              <a:t>	</a:t>
            </a:r>
          </a:p>
          <a:p>
            <a:pPr marL="0" indent="0">
              <a:lnSpc>
                <a:spcPct val="107000"/>
              </a:lnSpc>
              <a:spcBef>
                <a:spcPts val="0"/>
              </a:spcBef>
              <a:spcAft>
                <a:spcPts val="800"/>
              </a:spcAft>
              <a:buNone/>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Isabella Mack 	</a:t>
            </a:r>
            <a:br>
              <a:rPr lang="en-GB" sz="1400" b="1" kern="100" dirty="0">
                <a:effectLst/>
                <a:latin typeface="Aptos" panose="020B0004020202020204" pitchFamily="34" charset="0"/>
                <a:ea typeface="Aptos" panose="020B0004020202020204" pitchFamily="34" charset="0"/>
                <a:cs typeface="Times New Roman" panose="02020603050405020304" pitchFamily="18" charset="0"/>
              </a:rPr>
            </a:br>
            <a:r>
              <a:rPr lang="en-GB" sz="1400" kern="100" dirty="0">
                <a:effectLst/>
                <a:latin typeface="Aptos" panose="020B0004020202020204" pitchFamily="34" charset="0"/>
                <a:ea typeface="Aptos" panose="020B0004020202020204" pitchFamily="34" charset="0"/>
                <a:cs typeface="Times New Roman" panose="02020603050405020304" pitchFamily="18" charset="0"/>
              </a:rPr>
              <a:t>University Hospital Tübingen, Tübingen, Germany </a:t>
            </a:r>
            <a:r>
              <a:rPr lang="en-GB" sz="1400" b="1" kern="100" dirty="0">
                <a:effectLst/>
                <a:latin typeface="Aptos" panose="020B0004020202020204" pitchFamily="34" charset="0"/>
                <a:ea typeface="Aptos" panose="020B0004020202020204" pitchFamily="34" charset="0"/>
                <a:cs typeface="Times New Roman" panose="02020603050405020304" pitchFamily="18" charset="0"/>
              </a:rPr>
              <a:t>	</a:t>
            </a:r>
          </a:p>
          <a:p>
            <a:pPr marL="0" indent="0">
              <a:lnSpc>
                <a:spcPct val="107000"/>
              </a:lnSpc>
              <a:spcBef>
                <a:spcPts val="0"/>
              </a:spcBef>
              <a:spcAft>
                <a:spcPts val="800"/>
              </a:spcAft>
              <a:buNone/>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5" name="Slide Number Placeholder 4">
            <a:extLst>
              <a:ext uri="{FF2B5EF4-FFF2-40B4-BE49-F238E27FC236}">
                <a16:creationId xmlns:a16="http://schemas.microsoft.com/office/drawing/2014/main" id="{9780558D-B7BA-B93B-F053-909CC616127A}"/>
              </a:ext>
            </a:extLst>
          </p:cNvPr>
          <p:cNvSpPr>
            <a:spLocks noGrp="1"/>
          </p:cNvSpPr>
          <p:nvPr>
            <p:ph type="sldNum" sz="quarter" idx="12"/>
          </p:nvPr>
        </p:nvSpPr>
        <p:spPr/>
        <p:txBody>
          <a:bodyPr/>
          <a:lstStyle/>
          <a:p>
            <a:fld id="{66CEC2A6-65FD-004E-AB4D-21D45A378BD3}" type="slidenum">
              <a:rPr lang="en-US" smtClean="0"/>
              <a:t>10</a:t>
            </a:fld>
            <a:endParaRPr lang="en-US"/>
          </a:p>
        </p:txBody>
      </p:sp>
    </p:spTree>
    <p:extLst>
      <p:ext uri="{BB962C8B-B14F-4D97-AF65-F5344CB8AC3E}">
        <p14:creationId xmlns:p14="http://schemas.microsoft.com/office/powerpoint/2010/main" val="3189350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395C1863-B8E5-24AB-E174-52FF8B12E6AA}"/>
              </a:ext>
            </a:extLst>
          </p:cNvPr>
          <p:cNvSpPr txBox="1"/>
          <p:nvPr/>
        </p:nvSpPr>
        <p:spPr>
          <a:xfrm>
            <a:off x="335841" y="230945"/>
            <a:ext cx="8390109" cy="584775"/>
          </a:xfrm>
          <a:prstGeom prst="rect">
            <a:avLst/>
          </a:prstGeom>
          <a:noFill/>
        </p:spPr>
        <p:txBody>
          <a:bodyPr wrap="square" rtlCol="0">
            <a:spAutoFit/>
          </a:bodyPr>
          <a:lstStyle/>
          <a:p>
            <a:pPr algn="ctr"/>
            <a:r>
              <a:rPr lang="en-US" sz="3200" b="1" dirty="0">
                <a:solidFill>
                  <a:schemeClr val="bg1"/>
                </a:solidFill>
              </a:rPr>
              <a:t>Where can you get involved?</a:t>
            </a:r>
          </a:p>
        </p:txBody>
      </p:sp>
      <p:sp>
        <p:nvSpPr>
          <p:cNvPr id="3" name="TextBox 2">
            <a:extLst>
              <a:ext uri="{FF2B5EF4-FFF2-40B4-BE49-F238E27FC236}">
                <a16:creationId xmlns:a16="http://schemas.microsoft.com/office/drawing/2014/main" id="{1920D26A-FBD5-BFEA-70E6-564F8A28809A}"/>
              </a:ext>
            </a:extLst>
          </p:cNvPr>
          <p:cNvSpPr txBox="1"/>
          <p:nvPr/>
        </p:nvSpPr>
        <p:spPr>
          <a:xfrm>
            <a:off x="1910078" y="2117865"/>
            <a:ext cx="1527147" cy="523220"/>
          </a:xfrm>
          <a:prstGeom prst="rect">
            <a:avLst/>
          </a:prstGeom>
          <a:noFill/>
        </p:spPr>
        <p:txBody>
          <a:bodyPr wrap="square" rtlCol="0">
            <a:spAutoFit/>
          </a:bodyPr>
          <a:lstStyle/>
          <a:p>
            <a:pPr algn="ctr"/>
            <a:r>
              <a:rPr lang="en-US" sz="2800" b="1">
                <a:latin typeface="NotesEsa" panose="02000506030000020004" pitchFamily="2" charset="77"/>
              </a:rPr>
              <a:t>D/SCI</a:t>
            </a:r>
          </a:p>
        </p:txBody>
      </p:sp>
      <p:sp>
        <p:nvSpPr>
          <p:cNvPr id="6" name="TextBox 5">
            <a:extLst>
              <a:ext uri="{FF2B5EF4-FFF2-40B4-BE49-F238E27FC236}">
                <a16:creationId xmlns:a16="http://schemas.microsoft.com/office/drawing/2014/main" id="{F2D20607-FD00-7987-5029-BA202DC4EF9B}"/>
              </a:ext>
            </a:extLst>
          </p:cNvPr>
          <p:cNvSpPr txBox="1"/>
          <p:nvPr/>
        </p:nvSpPr>
        <p:spPr>
          <a:xfrm>
            <a:off x="7603029" y="2114033"/>
            <a:ext cx="1527147" cy="523220"/>
          </a:xfrm>
          <a:prstGeom prst="rect">
            <a:avLst/>
          </a:prstGeom>
          <a:noFill/>
        </p:spPr>
        <p:txBody>
          <a:bodyPr wrap="square" rtlCol="0">
            <a:spAutoFit/>
          </a:bodyPr>
          <a:lstStyle/>
          <a:p>
            <a:pPr algn="ctr"/>
            <a:r>
              <a:rPr lang="en-US" sz="2800" b="1">
                <a:latin typeface="NotesEsa" panose="02000506030000020004" pitchFamily="2" charset="77"/>
              </a:rPr>
              <a:t>D/EOP</a:t>
            </a:r>
          </a:p>
        </p:txBody>
      </p:sp>
      <p:sp>
        <p:nvSpPr>
          <p:cNvPr id="19" name="TextBox 18">
            <a:extLst>
              <a:ext uri="{FF2B5EF4-FFF2-40B4-BE49-F238E27FC236}">
                <a16:creationId xmlns:a16="http://schemas.microsoft.com/office/drawing/2014/main" id="{649D05EC-6BB3-B5E1-DDB1-4AC75472DA42}"/>
              </a:ext>
            </a:extLst>
          </p:cNvPr>
          <p:cNvSpPr txBox="1"/>
          <p:nvPr/>
        </p:nvSpPr>
        <p:spPr>
          <a:xfrm>
            <a:off x="3006473" y="5533313"/>
            <a:ext cx="2164241" cy="1200329"/>
          </a:xfrm>
          <a:prstGeom prst="rect">
            <a:avLst/>
          </a:prstGeom>
          <a:noFill/>
          <a:ln>
            <a:solidFill>
              <a:schemeClr val="accent1"/>
            </a:solidFill>
          </a:ln>
        </p:spPr>
        <p:txBody>
          <a:bodyPr wrap="square" rtlCol="0">
            <a:spAutoFit/>
          </a:bodyPr>
          <a:lstStyle/>
          <a:p>
            <a:pPr algn="ctr"/>
            <a:r>
              <a:rPr lang="en-US">
                <a:solidFill>
                  <a:srgbClr val="C00000"/>
                </a:solidFill>
                <a:latin typeface="NotesEsa" panose="02000506030000020004" pitchFamily="2" charset="77"/>
              </a:rPr>
              <a:t>Solar System &amp; Exploration Working Group</a:t>
            </a:r>
          </a:p>
          <a:p>
            <a:pPr algn="ctr"/>
            <a:r>
              <a:rPr lang="en-US">
                <a:solidFill>
                  <a:srgbClr val="C00000"/>
                </a:solidFill>
                <a:latin typeface="NotesEsa" panose="02000506030000020004" pitchFamily="2" charset="77"/>
              </a:rPr>
              <a:t>(SSEWG) </a:t>
            </a:r>
          </a:p>
        </p:txBody>
      </p:sp>
      <p:sp>
        <p:nvSpPr>
          <p:cNvPr id="20" name="TextBox 19">
            <a:extLst>
              <a:ext uri="{FF2B5EF4-FFF2-40B4-BE49-F238E27FC236}">
                <a16:creationId xmlns:a16="http://schemas.microsoft.com/office/drawing/2014/main" id="{D58BF3E8-016D-AB82-80E8-663FA25ACBFF}"/>
              </a:ext>
            </a:extLst>
          </p:cNvPr>
          <p:cNvSpPr txBox="1"/>
          <p:nvPr/>
        </p:nvSpPr>
        <p:spPr>
          <a:xfrm>
            <a:off x="1696981" y="4010777"/>
            <a:ext cx="1994319" cy="1323439"/>
          </a:xfrm>
          <a:prstGeom prst="rect">
            <a:avLst/>
          </a:prstGeom>
          <a:noFill/>
          <a:ln>
            <a:solidFill>
              <a:schemeClr val="accent1"/>
            </a:solidFill>
          </a:ln>
        </p:spPr>
        <p:txBody>
          <a:bodyPr wrap="square" rtlCol="0">
            <a:spAutoFit/>
          </a:bodyPr>
          <a:lstStyle/>
          <a:p>
            <a:pPr algn="ctr"/>
            <a:r>
              <a:rPr lang="en-US" sz="2000">
                <a:solidFill>
                  <a:srgbClr val="C00000"/>
                </a:solidFill>
                <a:latin typeface="NotesEsa" panose="02000506030000020004" pitchFamily="2" charset="77"/>
              </a:rPr>
              <a:t>Space Science Advisory Committee </a:t>
            </a:r>
          </a:p>
          <a:p>
            <a:pPr algn="ctr"/>
            <a:r>
              <a:rPr lang="en-US" sz="2000">
                <a:solidFill>
                  <a:srgbClr val="C00000"/>
                </a:solidFill>
                <a:latin typeface="NotesEsa" panose="02000506030000020004" pitchFamily="2" charset="77"/>
              </a:rPr>
              <a:t>(SSAC)</a:t>
            </a:r>
          </a:p>
        </p:txBody>
      </p:sp>
      <p:sp>
        <p:nvSpPr>
          <p:cNvPr id="21" name="TextBox 20">
            <a:extLst>
              <a:ext uri="{FF2B5EF4-FFF2-40B4-BE49-F238E27FC236}">
                <a16:creationId xmlns:a16="http://schemas.microsoft.com/office/drawing/2014/main" id="{E7A47388-FB8B-7C2C-362E-43D9893E500F}"/>
              </a:ext>
            </a:extLst>
          </p:cNvPr>
          <p:cNvSpPr txBox="1"/>
          <p:nvPr/>
        </p:nvSpPr>
        <p:spPr>
          <a:xfrm>
            <a:off x="6038836" y="4008151"/>
            <a:ext cx="2180779" cy="1323439"/>
          </a:xfrm>
          <a:prstGeom prst="rect">
            <a:avLst/>
          </a:prstGeom>
          <a:noFill/>
          <a:ln>
            <a:solidFill>
              <a:schemeClr val="accent1"/>
            </a:solidFill>
          </a:ln>
        </p:spPr>
        <p:txBody>
          <a:bodyPr wrap="square" rtlCol="0">
            <a:spAutoFit/>
          </a:bodyPr>
          <a:lstStyle/>
          <a:p>
            <a:pPr algn="ctr"/>
            <a:r>
              <a:rPr lang="en-US" sz="2000">
                <a:solidFill>
                  <a:srgbClr val="C00000"/>
                </a:solidFill>
                <a:latin typeface="NotesEsa" panose="02000506030000020004" pitchFamily="2" charset="77"/>
              </a:rPr>
              <a:t>Sci Advisory Committee on Earth Observation</a:t>
            </a:r>
          </a:p>
          <a:p>
            <a:pPr algn="ctr"/>
            <a:r>
              <a:rPr lang="en-US" sz="2000">
                <a:solidFill>
                  <a:srgbClr val="C00000"/>
                </a:solidFill>
                <a:latin typeface="NotesEsa" panose="02000506030000020004" pitchFamily="2" charset="77"/>
              </a:rPr>
              <a:t>(ACEO)</a:t>
            </a:r>
          </a:p>
        </p:txBody>
      </p:sp>
      <p:sp>
        <p:nvSpPr>
          <p:cNvPr id="27" name="TextBox 26">
            <a:extLst>
              <a:ext uri="{FF2B5EF4-FFF2-40B4-BE49-F238E27FC236}">
                <a16:creationId xmlns:a16="http://schemas.microsoft.com/office/drawing/2014/main" id="{58D3398A-4903-04C5-4CC9-D327C7903B94}"/>
              </a:ext>
            </a:extLst>
          </p:cNvPr>
          <p:cNvSpPr txBox="1"/>
          <p:nvPr/>
        </p:nvSpPr>
        <p:spPr>
          <a:xfrm>
            <a:off x="1208125" y="5533313"/>
            <a:ext cx="1630258" cy="923330"/>
          </a:xfrm>
          <a:prstGeom prst="rect">
            <a:avLst/>
          </a:prstGeom>
          <a:noFill/>
          <a:ln>
            <a:solidFill>
              <a:schemeClr val="accent1"/>
            </a:solidFill>
          </a:ln>
        </p:spPr>
        <p:txBody>
          <a:bodyPr wrap="square" rtlCol="0">
            <a:spAutoFit/>
          </a:bodyPr>
          <a:lstStyle/>
          <a:p>
            <a:pPr algn="ctr"/>
            <a:r>
              <a:rPr lang="en-US">
                <a:solidFill>
                  <a:srgbClr val="C00000"/>
                </a:solidFill>
                <a:latin typeface="NotesEsa" panose="02000506030000020004" pitchFamily="2" charset="77"/>
              </a:rPr>
              <a:t>Astronomy Working Group</a:t>
            </a:r>
          </a:p>
          <a:p>
            <a:pPr algn="ctr"/>
            <a:r>
              <a:rPr lang="en-US">
                <a:solidFill>
                  <a:srgbClr val="C00000"/>
                </a:solidFill>
                <a:latin typeface="NotesEsa" panose="02000506030000020004" pitchFamily="2" charset="77"/>
              </a:rPr>
              <a:t>(SSEWG) </a:t>
            </a:r>
          </a:p>
        </p:txBody>
      </p:sp>
      <p:sp>
        <p:nvSpPr>
          <p:cNvPr id="4" name="TextBox 3">
            <a:extLst>
              <a:ext uri="{FF2B5EF4-FFF2-40B4-BE49-F238E27FC236}">
                <a16:creationId xmlns:a16="http://schemas.microsoft.com/office/drawing/2014/main" id="{6C23A2C7-C991-1E2B-7E29-45C9A28AD963}"/>
              </a:ext>
            </a:extLst>
          </p:cNvPr>
          <p:cNvSpPr txBox="1"/>
          <p:nvPr/>
        </p:nvSpPr>
        <p:spPr>
          <a:xfrm>
            <a:off x="8820948" y="3326323"/>
            <a:ext cx="2259561" cy="1323439"/>
          </a:xfrm>
          <a:prstGeom prst="rect">
            <a:avLst/>
          </a:prstGeom>
          <a:noFill/>
          <a:ln>
            <a:solidFill>
              <a:schemeClr val="accent1"/>
            </a:solidFill>
          </a:ln>
        </p:spPr>
        <p:txBody>
          <a:bodyPr wrap="square" rtlCol="0">
            <a:spAutoFit/>
          </a:bodyPr>
          <a:lstStyle/>
          <a:p>
            <a:pPr algn="ctr"/>
            <a:r>
              <a:rPr lang="en-GB" sz="2000">
                <a:solidFill>
                  <a:srgbClr val="0070C0"/>
                </a:solidFill>
                <a:latin typeface="NotesEsa" panose="02000506030000020004" pitchFamily="2" charset="77"/>
              </a:rPr>
              <a:t>Data, Operations, Science and Technical Advisory Group (DOSTAG)</a:t>
            </a:r>
            <a:endParaRPr lang="en-US" sz="2000">
              <a:solidFill>
                <a:srgbClr val="0070C0"/>
              </a:solidFill>
              <a:latin typeface="NotesEsa" panose="02000506030000020004" pitchFamily="2" charset="77"/>
            </a:endParaRPr>
          </a:p>
        </p:txBody>
      </p:sp>
      <p:sp>
        <p:nvSpPr>
          <p:cNvPr id="7" name="TextBox 6">
            <a:extLst>
              <a:ext uri="{FF2B5EF4-FFF2-40B4-BE49-F238E27FC236}">
                <a16:creationId xmlns:a16="http://schemas.microsoft.com/office/drawing/2014/main" id="{F52D4480-2E93-3D4C-876A-97C75D3AEDA6}"/>
              </a:ext>
            </a:extLst>
          </p:cNvPr>
          <p:cNvSpPr txBox="1"/>
          <p:nvPr/>
        </p:nvSpPr>
        <p:spPr>
          <a:xfrm>
            <a:off x="1704437" y="2689504"/>
            <a:ext cx="1994319" cy="707886"/>
          </a:xfrm>
          <a:prstGeom prst="rect">
            <a:avLst/>
          </a:prstGeom>
          <a:noFill/>
          <a:ln>
            <a:solidFill>
              <a:schemeClr val="accent1"/>
            </a:solidFill>
          </a:ln>
        </p:spPr>
        <p:txBody>
          <a:bodyPr wrap="square" rtlCol="0">
            <a:spAutoFit/>
          </a:bodyPr>
          <a:lstStyle/>
          <a:p>
            <a:pPr algn="ctr"/>
            <a:r>
              <a:rPr lang="en-US" sz="2000">
                <a:solidFill>
                  <a:srgbClr val="0070C0"/>
                </a:solidFill>
                <a:latin typeface="NotesEsa" panose="02000506030000020004" pitchFamily="2" charset="77"/>
              </a:rPr>
              <a:t>Science Program Committee (SPC)</a:t>
            </a:r>
          </a:p>
        </p:txBody>
      </p:sp>
      <p:sp>
        <p:nvSpPr>
          <p:cNvPr id="8" name="TextBox 7">
            <a:extLst>
              <a:ext uri="{FF2B5EF4-FFF2-40B4-BE49-F238E27FC236}">
                <a16:creationId xmlns:a16="http://schemas.microsoft.com/office/drawing/2014/main" id="{FF42C87A-7883-C06F-9B29-D2DBFBBB2349}"/>
              </a:ext>
            </a:extLst>
          </p:cNvPr>
          <p:cNvSpPr txBox="1"/>
          <p:nvPr/>
        </p:nvSpPr>
        <p:spPr>
          <a:xfrm>
            <a:off x="7253061" y="2677107"/>
            <a:ext cx="2180778" cy="707886"/>
          </a:xfrm>
          <a:prstGeom prst="rect">
            <a:avLst/>
          </a:prstGeom>
          <a:noFill/>
          <a:ln>
            <a:solidFill>
              <a:schemeClr val="accent1"/>
            </a:solidFill>
          </a:ln>
        </p:spPr>
        <p:txBody>
          <a:bodyPr wrap="square" rtlCol="0">
            <a:spAutoFit/>
          </a:bodyPr>
          <a:lstStyle/>
          <a:p>
            <a:pPr algn="ctr"/>
            <a:r>
              <a:rPr lang="en-US" sz="2000">
                <a:solidFill>
                  <a:srgbClr val="0070C0"/>
                </a:solidFill>
                <a:latin typeface="NotesEsa" panose="02000506030000020004" pitchFamily="2" charset="77"/>
              </a:rPr>
              <a:t>Program Board – Earth </a:t>
            </a:r>
            <a:r>
              <a:rPr lang="en-US" sz="2000" err="1">
                <a:solidFill>
                  <a:srgbClr val="0070C0"/>
                </a:solidFill>
                <a:latin typeface="NotesEsa" panose="02000506030000020004" pitchFamily="2" charset="77"/>
              </a:rPr>
              <a:t>Obs</a:t>
            </a:r>
            <a:r>
              <a:rPr lang="en-US" sz="2000">
                <a:solidFill>
                  <a:srgbClr val="0070C0"/>
                </a:solidFill>
                <a:latin typeface="NotesEsa" panose="02000506030000020004" pitchFamily="2" charset="77"/>
              </a:rPr>
              <a:t> (PB-EO)</a:t>
            </a:r>
          </a:p>
        </p:txBody>
      </p:sp>
      <p:sp>
        <p:nvSpPr>
          <p:cNvPr id="10" name="TextBox 9">
            <a:extLst>
              <a:ext uri="{FF2B5EF4-FFF2-40B4-BE49-F238E27FC236}">
                <a16:creationId xmlns:a16="http://schemas.microsoft.com/office/drawing/2014/main" id="{F223ADA0-559E-EDC2-D175-EED3B6A47553}"/>
              </a:ext>
            </a:extLst>
          </p:cNvPr>
          <p:cNvSpPr txBox="1"/>
          <p:nvPr/>
        </p:nvSpPr>
        <p:spPr>
          <a:xfrm>
            <a:off x="3316982" y="1198172"/>
            <a:ext cx="2180779" cy="707886"/>
          </a:xfrm>
          <a:prstGeom prst="rect">
            <a:avLst/>
          </a:prstGeom>
          <a:noFill/>
          <a:ln>
            <a:noFill/>
          </a:ln>
        </p:spPr>
        <p:txBody>
          <a:bodyPr wrap="square" rtlCol="0">
            <a:spAutoFit/>
          </a:bodyPr>
          <a:lstStyle/>
          <a:p>
            <a:pPr algn="ctr"/>
            <a:r>
              <a:rPr lang="en-US" sz="2000">
                <a:solidFill>
                  <a:srgbClr val="C00000"/>
                </a:solidFill>
                <a:latin typeface="NotesEsa" panose="02000506030000020004" pitchFamily="2" charset="77"/>
              </a:rPr>
              <a:t>Community Scientists</a:t>
            </a:r>
          </a:p>
        </p:txBody>
      </p:sp>
      <p:sp>
        <p:nvSpPr>
          <p:cNvPr id="11" name="TextBox 10">
            <a:extLst>
              <a:ext uri="{FF2B5EF4-FFF2-40B4-BE49-F238E27FC236}">
                <a16:creationId xmlns:a16="http://schemas.microsoft.com/office/drawing/2014/main" id="{B47DEA3E-A0AA-76C3-3229-0EA74DA73D3F}"/>
              </a:ext>
            </a:extLst>
          </p:cNvPr>
          <p:cNvSpPr txBox="1"/>
          <p:nvPr/>
        </p:nvSpPr>
        <p:spPr>
          <a:xfrm>
            <a:off x="5542494" y="1198172"/>
            <a:ext cx="2180779" cy="400110"/>
          </a:xfrm>
          <a:prstGeom prst="rect">
            <a:avLst/>
          </a:prstGeom>
          <a:noFill/>
          <a:ln>
            <a:noFill/>
          </a:ln>
        </p:spPr>
        <p:txBody>
          <a:bodyPr wrap="square" rtlCol="0">
            <a:spAutoFit/>
          </a:bodyPr>
          <a:lstStyle/>
          <a:p>
            <a:pPr algn="ctr"/>
            <a:r>
              <a:rPr lang="en-US" sz="2000">
                <a:solidFill>
                  <a:srgbClr val="0070C0"/>
                </a:solidFill>
                <a:latin typeface="NotesEsa" panose="02000506030000020004" pitchFamily="2" charset="77"/>
              </a:rPr>
              <a:t>ESA/Delegates</a:t>
            </a:r>
          </a:p>
        </p:txBody>
      </p:sp>
    </p:spTree>
    <p:extLst>
      <p:ext uri="{BB962C8B-B14F-4D97-AF65-F5344CB8AC3E}">
        <p14:creationId xmlns:p14="http://schemas.microsoft.com/office/powerpoint/2010/main" val="1249597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6B0B07-1E0C-FF56-D9A3-399763BD4624}"/>
              </a:ext>
            </a:extLst>
          </p:cNvPr>
          <p:cNvSpPr>
            <a:spLocks noGrp="1"/>
          </p:cNvSpPr>
          <p:nvPr>
            <p:ph type="sldNum" sz="quarter" idx="12"/>
          </p:nvPr>
        </p:nvSpPr>
        <p:spPr/>
        <p:txBody>
          <a:bodyPr/>
          <a:lstStyle/>
          <a:p>
            <a:fld id="{66CEC2A6-65FD-004E-AB4D-21D45A378BD3}" type="slidenum">
              <a:rPr lang="en-US" smtClean="0"/>
              <a:t>12</a:t>
            </a:fld>
            <a:endParaRPr lang="en-US"/>
          </a:p>
        </p:txBody>
      </p:sp>
      <p:pic>
        <p:nvPicPr>
          <p:cNvPr id="4" name="Picture 3">
            <a:extLst>
              <a:ext uri="{FF2B5EF4-FFF2-40B4-BE49-F238E27FC236}">
                <a16:creationId xmlns:a16="http://schemas.microsoft.com/office/drawing/2014/main" id="{2BCE1517-7FC6-5663-9A85-D3EF22D7447F}"/>
              </a:ext>
            </a:extLst>
          </p:cNvPr>
          <p:cNvPicPr>
            <a:picLocks noChangeAspect="1"/>
          </p:cNvPicPr>
          <p:nvPr/>
        </p:nvPicPr>
        <p:blipFill>
          <a:blip r:embed="rId2"/>
          <a:srcRect l="23615" t="12072" r="24392" b="3422"/>
          <a:stretch/>
        </p:blipFill>
        <p:spPr>
          <a:xfrm>
            <a:off x="6973702" y="1404256"/>
            <a:ext cx="4743937" cy="4337050"/>
          </a:xfrm>
          <a:prstGeom prst="rect">
            <a:avLst/>
          </a:prstGeom>
        </p:spPr>
      </p:pic>
      <p:sp>
        <p:nvSpPr>
          <p:cNvPr id="5" name="TextBox 4">
            <a:extLst>
              <a:ext uri="{FF2B5EF4-FFF2-40B4-BE49-F238E27FC236}">
                <a16:creationId xmlns:a16="http://schemas.microsoft.com/office/drawing/2014/main" id="{664C588B-F13D-93CC-1822-549DE1F89901}"/>
              </a:ext>
            </a:extLst>
          </p:cNvPr>
          <p:cNvSpPr txBox="1"/>
          <p:nvPr/>
        </p:nvSpPr>
        <p:spPr>
          <a:xfrm>
            <a:off x="335841" y="230945"/>
            <a:ext cx="8390109" cy="584775"/>
          </a:xfrm>
          <a:prstGeom prst="rect">
            <a:avLst/>
          </a:prstGeom>
          <a:noFill/>
        </p:spPr>
        <p:txBody>
          <a:bodyPr wrap="square" rtlCol="0">
            <a:spAutoFit/>
          </a:bodyPr>
          <a:lstStyle/>
          <a:p>
            <a:pPr algn="ctr"/>
            <a:r>
              <a:rPr lang="en-US" sz="3200" b="1" dirty="0">
                <a:solidFill>
                  <a:schemeClr val="bg1"/>
                </a:solidFill>
              </a:rPr>
              <a:t>How can you get involved?</a:t>
            </a:r>
          </a:p>
        </p:txBody>
      </p:sp>
      <p:sp>
        <p:nvSpPr>
          <p:cNvPr id="6" name="Content Placeholder 2">
            <a:extLst>
              <a:ext uri="{FF2B5EF4-FFF2-40B4-BE49-F238E27FC236}">
                <a16:creationId xmlns:a16="http://schemas.microsoft.com/office/drawing/2014/main" id="{F240B527-D241-F50C-D5FF-3705CFAA5E1C}"/>
              </a:ext>
            </a:extLst>
          </p:cNvPr>
          <p:cNvSpPr txBox="1">
            <a:spLocks/>
          </p:cNvSpPr>
          <p:nvPr/>
        </p:nvSpPr>
        <p:spPr>
          <a:xfrm>
            <a:off x="342163" y="1404256"/>
            <a:ext cx="5539653" cy="5116287"/>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UK Discovery Advisory Committee for Science (DACS) advises UK SPC Delegates (contact Caroline Harper for details)</a:t>
            </a:r>
          </a:p>
          <a:p>
            <a:pPr marL="0" indent="0">
              <a:buFont typeface="Arial" panose="020B0604020202020204" pitchFamily="34" charset="0"/>
              <a:buNone/>
            </a:pPr>
            <a:endParaRPr lang="en-GB" sz="2400" dirty="0"/>
          </a:p>
          <a:p>
            <a:pPr marL="0" indent="0">
              <a:buFont typeface="Arial" panose="020B0604020202020204" pitchFamily="34" charset="0"/>
              <a:buNone/>
            </a:pPr>
            <a:r>
              <a:rPr lang="en-GB" sz="2400" dirty="0"/>
              <a:t>ESA D/SCI now operate an open call to self- or nominate a colleague to be part of these committees (Not all Directorates do)</a:t>
            </a:r>
          </a:p>
          <a:p>
            <a:pPr marL="0" indent="0">
              <a:buFont typeface="Arial" panose="020B0604020202020204" pitchFamily="34" charset="0"/>
              <a:buNone/>
            </a:pPr>
            <a:endParaRPr lang="en-GB" sz="2400" i="1" dirty="0"/>
          </a:p>
          <a:p>
            <a:pPr marL="0" indent="0">
              <a:buFont typeface="Arial" panose="020B0604020202020204" pitchFamily="34" charset="0"/>
              <a:buNone/>
            </a:pPr>
            <a:r>
              <a:rPr lang="en-GB" sz="2400" b="1" i="1" dirty="0"/>
              <a:t>ESA consider these positions as the gateway into your community, get involved!</a:t>
            </a:r>
          </a:p>
          <a:p>
            <a:pPr marL="0" indent="0">
              <a:buFont typeface="Arial" panose="020B0604020202020204" pitchFamily="34" charset="0"/>
              <a:buNone/>
            </a:pPr>
            <a:endParaRPr lang="en-GB" sz="2400" i="1" dirty="0"/>
          </a:p>
          <a:p>
            <a:pPr marL="0" indent="0">
              <a:buNone/>
            </a:pPr>
            <a:r>
              <a:rPr lang="en-GB" sz="2400" dirty="0">
                <a:hlinkClick r:id="rId3"/>
              </a:rPr>
              <a:t>Nominate yourself for ESA Science Advisory membership </a:t>
            </a:r>
            <a:r>
              <a:rPr lang="en-GB" sz="2400" b="1" i="1" dirty="0"/>
              <a:t>(Deadline: 3</a:t>
            </a:r>
            <a:r>
              <a:rPr lang="en-GB" sz="2400" b="1" i="1" baseline="30000" dirty="0"/>
              <a:t>rd</a:t>
            </a:r>
            <a:r>
              <a:rPr lang="en-GB" sz="2400" b="1" i="1" dirty="0"/>
              <a:t> September 2025 (noon) CET)</a:t>
            </a:r>
          </a:p>
          <a:p>
            <a:pPr marL="0" indent="0">
              <a:buFont typeface="Arial" panose="020B0604020202020204" pitchFamily="34" charset="0"/>
              <a:buNone/>
            </a:pPr>
            <a:endParaRPr lang="en-GB" sz="2400" i="1" dirty="0"/>
          </a:p>
        </p:txBody>
      </p:sp>
    </p:spTree>
    <p:extLst>
      <p:ext uri="{BB962C8B-B14F-4D97-AF65-F5344CB8AC3E}">
        <p14:creationId xmlns:p14="http://schemas.microsoft.com/office/powerpoint/2010/main" val="3603359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AAD50-8994-EA22-9AA6-5BCD33B724DB}"/>
              </a:ext>
            </a:extLst>
          </p:cNvPr>
          <p:cNvSpPr>
            <a:spLocks noGrp="1"/>
          </p:cNvSpPr>
          <p:nvPr>
            <p:ph type="title"/>
          </p:nvPr>
        </p:nvSpPr>
        <p:spPr/>
        <p:txBody>
          <a:bodyPr>
            <a:normAutofit fontScale="90000"/>
          </a:bodyPr>
          <a:lstStyle/>
          <a:p>
            <a:r>
              <a:rPr lang="en-GB" dirty="0"/>
              <a:t>Mission Selection Process in D/SCI</a:t>
            </a:r>
          </a:p>
        </p:txBody>
      </p:sp>
      <p:sp>
        <p:nvSpPr>
          <p:cNvPr id="3" name="Content Placeholder 2">
            <a:extLst>
              <a:ext uri="{FF2B5EF4-FFF2-40B4-BE49-F238E27FC236}">
                <a16:creationId xmlns:a16="http://schemas.microsoft.com/office/drawing/2014/main" id="{F025D06E-8E3D-AF45-4E73-F03E879322D5}"/>
              </a:ext>
            </a:extLst>
          </p:cNvPr>
          <p:cNvSpPr>
            <a:spLocks noGrp="1"/>
          </p:cNvSpPr>
          <p:nvPr>
            <p:ph sz="half" idx="1"/>
          </p:nvPr>
        </p:nvSpPr>
        <p:spPr>
          <a:xfrm>
            <a:off x="838200" y="1411550"/>
            <a:ext cx="11128899" cy="5032793"/>
          </a:xfrm>
        </p:spPr>
        <p:txBody>
          <a:bodyPr>
            <a:normAutofit/>
          </a:bodyPr>
          <a:lstStyle/>
          <a:p>
            <a:r>
              <a:rPr lang="en-GB" dirty="0"/>
              <a:t>ESA convene a panel of independent experts starting with the advisory structure (SSAC, AWG, SSEWG etc)</a:t>
            </a:r>
          </a:p>
          <a:p>
            <a:r>
              <a:rPr lang="en-GB" dirty="0"/>
              <a:t>Any conflicts of interests are discussed and managed</a:t>
            </a:r>
          </a:p>
          <a:p>
            <a:r>
              <a:rPr lang="en-GB" dirty="0"/>
              <a:t>Additional members may be required for specific reviews</a:t>
            </a:r>
          </a:p>
          <a:p>
            <a:r>
              <a:rPr lang="en-GB" dirty="0"/>
              <a:t>Proposals go through rigorous multi-stage peer-review with a panel composition that reflects the number and discipline of submissions</a:t>
            </a:r>
          </a:p>
          <a:p>
            <a:r>
              <a:rPr lang="en-GB" dirty="0"/>
              <a:t>Proposals also receive a concurrent technical and financial review to determine viability</a:t>
            </a:r>
          </a:p>
          <a:p>
            <a:endParaRPr lang="en-GB" dirty="0"/>
          </a:p>
          <a:p>
            <a:endParaRPr lang="en-GB" dirty="0"/>
          </a:p>
          <a:p>
            <a:endParaRPr lang="en-GB" dirty="0"/>
          </a:p>
          <a:p>
            <a:endParaRPr lang="en-GB" dirty="0"/>
          </a:p>
        </p:txBody>
      </p:sp>
      <p:sp>
        <p:nvSpPr>
          <p:cNvPr id="5" name="Slide Number Placeholder 4">
            <a:extLst>
              <a:ext uri="{FF2B5EF4-FFF2-40B4-BE49-F238E27FC236}">
                <a16:creationId xmlns:a16="http://schemas.microsoft.com/office/drawing/2014/main" id="{75CFA755-B7F0-CFA6-C73F-2B039DC02F67}"/>
              </a:ext>
            </a:extLst>
          </p:cNvPr>
          <p:cNvSpPr>
            <a:spLocks noGrp="1"/>
          </p:cNvSpPr>
          <p:nvPr>
            <p:ph type="sldNum" sz="quarter" idx="12"/>
          </p:nvPr>
        </p:nvSpPr>
        <p:spPr/>
        <p:txBody>
          <a:bodyPr/>
          <a:lstStyle/>
          <a:p>
            <a:fld id="{66CEC2A6-65FD-004E-AB4D-21D45A378BD3}" type="slidenum">
              <a:rPr lang="en-US" smtClean="0"/>
              <a:t>13</a:t>
            </a:fld>
            <a:endParaRPr lang="en-US"/>
          </a:p>
        </p:txBody>
      </p:sp>
    </p:spTree>
    <p:extLst>
      <p:ext uri="{BB962C8B-B14F-4D97-AF65-F5344CB8AC3E}">
        <p14:creationId xmlns:p14="http://schemas.microsoft.com/office/powerpoint/2010/main" val="1742853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AAD50-8994-EA22-9AA6-5BCD33B724DB}"/>
              </a:ext>
            </a:extLst>
          </p:cNvPr>
          <p:cNvSpPr>
            <a:spLocks noGrp="1"/>
          </p:cNvSpPr>
          <p:nvPr>
            <p:ph type="title"/>
          </p:nvPr>
        </p:nvSpPr>
        <p:spPr/>
        <p:txBody>
          <a:bodyPr>
            <a:normAutofit fontScale="90000"/>
          </a:bodyPr>
          <a:lstStyle/>
          <a:p>
            <a:r>
              <a:rPr lang="en-GB" dirty="0"/>
              <a:t>So how do you interface with ESA?</a:t>
            </a:r>
          </a:p>
        </p:txBody>
      </p:sp>
      <p:sp>
        <p:nvSpPr>
          <p:cNvPr id="3" name="Content Placeholder 2">
            <a:extLst>
              <a:ext uri="{FF2B5EF4-FFF2-40B4-BE49-F238E27FC236}">
                <a16:creationId xmlns:a16="http://schemas.microsoft.com/office/drawing/2014/main" id="{F025D06E-8E3D-AF45-4E73-F03E879322D5}"/>
              </a:ext>
            </a:extLst>
          </p:cNvPr>
          <p:cNvSpPr>
            <a:spLocks noGrp="1"/>
          </p:cNvSpPr>
          <p:nvPr>
            <p:ph sz="half" idx="1"/>
          </p:nvPr>
        </p:nvSpPr>
        <p:spPr>
          <a:xfrm>
            <a:off x="838200" y="1411550"/>
            <a:ext cx="11128899" cy="4765413"/>
          </a:xfrm>
        </p:spPr>
        <p:txBody>
          <a:bodyPr>
            <a:normAutofit/>
          </a:bodyPr>
          <a:lstStyle/>
          <a:p>
            <a:r>
              <a:rPr lang="en-GB" dirty="0"/>
              <a:t>Work with your SSAC/SSEWG members and give them the ammunition to put your ideas forward</a:t>
            </a:r>
          </a:p>
          <a:p>
            <a:r>
              <a:rPr lang="en-GB" dirty="0"/>
              <a:t>Work with your SPC delegates; do you know and work with them?</a:t>
            </a:r>
          </a:p>
          <a:p>
            <a:r>
              <a:rPr lang="en-GB" dirty="0"/>
              <a:t>Engage through all ESA Directorates</a:t>
            </a:r>
          </a:p>
          <a:p>
            <a:endParaRPr lang="en-GB" dirty="0"/>
          </a:p>
          <a:p>
            <a:pPr marL="0" indent="0">
              <a:buNone/>
            </a:pPr>
            <a:r>
              <a:rPr lang="en-GB" dirty="0"/>
              <a:t>So that ESA have:</a:t>
            </a:r>
          </a:p>
          <a:p>
            <a:r>
              <a:rPr lang="en-GB" dirty="0"/>
              <a:t>Fewer, higher quality mission proposals</a:t>
            </a:r>
          </a:p>
          <a:p>
            <a:r>
              <a:rPr lang="en-GB" dirty="0"/>
              <a:t>Communities that self-organise</a:t>
            </a:r>
          </a:p>
          <a:p>
            <a:r>
              <a:rPr lang="en-GB" dirty="0"/>
              <a:t>A diverse programme</a:t>
            </a:r>
          </a:p>
          <a:p>
            <a:endParaRPr lang="en-GB" dirty="0"/>
          </a:p>
          <a:p>
            <a:endParaRPr lang="en-GB" dirty="0"/>
          </a:p>
          <a:p>
            <a:endParaRPr lang="en-GB" dirty="0"/>
          </a:p>
          <a:p>
            <a:endParaRPr lang="en-GB" dirty="0"/>
          </a:p>
          <a:p>
            <a:endParaRPr lang="en-GB" dirty="0"/>
          </a:p>
        </p:txBody>
      </p:sp>
      <p:sp>
        <p:nvSpPr>
          <p:cNvPr id="5" name="Slide Number Placeholder 4">
            <a:extLst>
              <a:ext uri="{FF2B5EF4-FFF2-40B4-BE49-F238E27FC236}">
                <a16:creationId xmlns:a16="http://schemas.microsoft.com/office/drawing/2014/main" id="{75CFA755-B7F0-CFA6-C73F-2B039DC02F67}"/>
              </a:ext>
            </a:extLst>
          </p:cNvPr>
          <p:cNvSpPr>
            <a:spLocks noGrp="1"/>
          </p:cNvSpPr>
          <p:nvPr>
            <p:ph type="sldNum" sz="quarter" idx="12"/>
          </p:nvPr>
        </p:nvSpPr>
        <p:spPr/>
        <p:txBody>
          <a:bodyPr/>
          <a:lstStyle/>
          <a:p>
            <a:fld id="{66CEC2A6-65FD-004E-AB4D-21D45A378BD3}" type="slidenum">
              <a:rPr lang="en-US" smtClean="0"/>
              <a:t>14</a:t>
            </a:fld>
            <a:endParaRPr lang="en-US"/>
          </a:p>
        </p:txBody>
      </p:sp>
    </p:spTree>
    <p:extLst>
      <p:ext uri="{BB962C8B-B14F-4D97-AF65-F5344CB8AC3E}">
        <p14:creationId xmlns:p14="http://schemas.microsoft.com/office/powerpoint/2010/main" val="1859045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C8A37-0649-96F7-75D2-52F1582FBE4F}"/>
              </a:ext>
            </a:extLst>
          </p:cNvPr>
          <p:cNvSpPr>
            <a:spLocks noGrp="1"/>
          </p:cNvSpPr>
          <p:nvPr>
            <p:ph type="title"/>
          </p:nvPr>
        </p:nvSpPr>
        <p:spPr/>
        <p:txBody>
          <a:bodyPr>
            <a:noAutofit/>
          </a:bodyPr>
          <a:lstStyle/>
          <a:p>
            <a:r>
              <a:rPr lang="en-GB" sz="3600" dirty="0"/>
              <a:t>National Cooperation: The risks/rewards of STFC vs UKSA</a:t>
            </a:r>
          </a:p>
        </p:txBody>
      </p:sp>
      <p:sp>
        <p:nvSpPr>
          <p:cNvPr id="3" name="Content Placeholder 2">
            <a:extLst>
              <a:ext uri="{FF2B5EF4-FFF2-40B4-BE49-F238E27FC236}">
                <a16:creationId xmlns:a16="http://schemas.microsoft.com/office/drawing/2014/main" id="{98C6B964-C5BE-A120-C907-416792BAD5D6}"/>
              </a:ext>
            </a:extLst>
          </p:cNvPr>
          <p:cNvSpPr>
            <a:spLocks noGrp="1"/>
          </p:cNvSpPr>
          <p:nvPr>
            <p:ph idx="1"/>
          </p:nvPr>
        </p:nvSpPr>
        <p:spPr>
          <a:xfrm>
            <a:off x="342163" y="1262462"/>
            <a:ext cx="11271339" cy="5043948"/>
          </a:xfrm>
        </p:spPr>
        <p:txBody>
          <a:bodyPr>
            <a:normAutofit/>
          </a:bodyPr>
          <a:lstStyle/>
          <a:p>
            <a:r>
              <a:rPr lang="en-GB" sz="2400" dirty="0"/>
              <a:t>STFC funds Technology Readiness Levels 1(concept)-4</a:t>
            </a:r>
          </a:p>
          <a:p>
            <a:r>
              <a:rPr lang="en-GB" sz="2400" dirty="0"/>
              <a:t>UKSA funds TRL 5-9 (launch)</a:t>
            </a:r>
          </a:p>
          <a:p>
            <a:r>
              <a:rPr lang="en-GB" sz="2400" dirty="0"/>
              <a:t>To ensure a smooth pipeline through “dual key”</a:t>
            </a:r>
          </a:p>
          <a:p>
            <a:endParaRPr lang="en-GB" sz="2400" dirty="0"/>
          </a:p>
          <a:p>
            <a:r>
              <a:rPr lang="en-GB" sz="2400" dirty="0"/>
              <a:t>No separate STFC call for technology</a:t>
            </a:r>
          </a:p>
          <a:p>
            <a:r>
              <a:rPr lang="en-GB" sz="2400" dirty="0"/>
              <a:t>Hence, these are graded for its science</a:t>
            </a:r>
          </a:p>
          <a:p>
            <a:r>
              <a:rPr lang="en-GB" sz="2400" dirty="0"/>
              <a:t>A perception that our technology stagnates</a:t>
            </a:r>
          </a:p>
          <a:p>
            <a:r>
              <a:rPr lang="en-GB" sz="2400" dirty="0"/>
              <a:t>But is this true?  </a:t>
            </a:r>
          </a:p>
          <a:p>
            <a:endParaRPr lang="en-GB" sz="2400" dirty="0"/>
          </a:p>
          <a:p>
            <a:r>
              <a:rPr lang="en-GB" sz="2400" dirty="0"/>
              <a:t>A challenge to UKSA and STFC to provide statistics so the community is aware of low TRL successes</a:t>
            </a:r>
          </a:p>
        </p:txBody>
      </p:sp>
      <p:sp>
        <p:nvSpPr>
          <p:cNvPr id="4" name="Slide Number Placeholder 3">
            <a:extLst>
              <a:ext uri="{FF2B5EF4-FFF2-40B4-BE49-F238E27FC236}">
                <a16:creationId xmlns:a16="http://schemas.microsoft.com/office/drawing/2014/main" id="{373568BA-38D3-5986-D733-673CCE1A3F45}"/>
              </a:ext>
            </a:extLst>
          </p:cNvPr>
          <p:cNvSpPr>
            <a:spLocks noGrp="1"/>
          </p:cNvSpPr>
          <p:nvPr>
            <p:ph type="sldNum" sz="quarter" idx="12"/>
          </p:nvPr>
        </p:nvSpPr>
        <p:spPr/>
        <p:txBody>
          <a:bodyPr/>
          <a:lstStyle/>
          <a:p>
            <a:r>
              <a:rPr lang="en-US" dirty="0"/>
              <a:t> copyright ESA		</a:t>
            </a:r>
            <a:fld id="{66CEC2A6-65FD-004E-AB4D-21D45A378BD3}" type="slidenum">
              <a:rPr lang="en-US" smtClean="0"/>
              <a:t>1</a:t>
            </a:fld>
            <a:endParaRPr lang="en-US" dirty="0"/>
          </a:p>
        </p:txBody>
      </p:sp>
      <p:pic>
        <p:nvPicPr>
          <p:cNvPr id="7" name="Picture 6">
            <a:extLst>
              <a:ext uri="{FF2B5EF4-FFF2-40B4-BE49-F238E27FC236}">
                <a16:creationId xmlns:a16="http://schemas.microsoft.com/office/drawing/2014/main" id="{FAB96932-9E44-E431-0543-7E2B5E68A1C0}"/>
              </a:ext>
            </a:extLst>
          </p:cNvPr>
          <p:cNvPicPr>
            <a:picLocks noChangeAspect="1"/>
          </p:cNvPicPr>
          <p:nvPr/>
        </p:nvPicPr>
        <p:blipFill rotWithShape="1">
          <a:blip r:embed="rId3"/>
          <a:srcRect l="28221" t="20455" r="13520" b="27551"/>
          <a:stretch/>
        </p:blipFill>
        <p:spPr>
          <a:xfrm>
            <a:off x="7587775" y="2603500"/>
            <a:ext cx="4604225" cy="2568088"/>
          </a:xfrm>
          <a:prstGeom prst="rect">
            <a:avLst/>
          </a:prstGeom>
        </p:spPr>
      </p:pic>
      <p:pic>
        <p:nvPicPr>
          <p:cNvPr id="6" name="Picture 5">
            <a:extLst>
              <a:ext uri="{FF2B5EF4-FFF2-40B4-BE49-F238E27FC236}">
                <a16:creationId xmlns:a16="http://schemas.microsoft.com/office/drawing/2014/main" id="{18211DCE-2DBD-6813-1898-E269F27FDADA}"/>
              </a:ext>
            </a:extLst>
          </p:cNvPr>
          <p:cNvPicPr>
            <a:picLocks noChangeAspect="1"/>
          </p:cNvPicPr>
          <p:nvPr/>
        </p:nvPicPr>
        <p:blipFill>
          <a:blip r:embed="rId4"/>
          <a:stretch>
            <a:fillRect/>
          </a:stretch>
        </p:blipFill>
        <p:spPr>
          <a:xfrm>
            <a:off x="6547631" y="2114550"/>
            <a:ext cx="5970766" cy="3234839"/>
          </a:xfrm>
          <a:prstGeom prst="rect">
            <a:avLst/>
          </a:prstGeom>
          <a:solidFill>
            <a:schemeClr val="bg1"/>
          </a:solidFill>
        </p:spPr>
      </p:pic>
    </p:spTree>
    <p:extLst>
      <p:ext uri="{BB962C8B-B14F-4D97-AF65-F5344CB8AC3E}">
        <p14:creationId xmlns:p14="http://schemas.microsoft.com/office/powerpoint/2010/main" val="46589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0A491-B840-65A3-D0F0-A98C6A13CB57}"/>
              </a:ext>
            </a:extLst>
          </p:cNvPr>
          <p:cNvSpPr>
            <a:spLocks noGrp="1"/>
          </p:cNvSpPr>
          <p:nvPr>
            <p:ph type="title"/>
          </p:nvPr>
        </p:nvSpPr>
        <p:spPr/>
        <p:txBody>
          <a:bodyPr>
            <a:normAutofit fontScale="90000"/>
          </a:bodyPr>
          <a:lstStyle/>
          <a:p>
            <a:r>
              <a:rPr lang="en-GB" b="1" dirty="0"/>
              <a:t>So how do you interface with ESA?</a:t>
            </a:r>
          </a:p>
        </p:txBody>
      </p:sp>
      <p:sp>
        <p:nvSpPr>
          <p:cNvPr id="3" name="Content Placeholder 2">
            <a:extLst>
              <a:ext uri="{FF2B5EF4-FFF2-40B4-BE49-F238E27FC236}">
                <a16:creationId xmlns:a16="http://schemas.microsoft.com/office/drawing/2014/main" id="{3674E2A4-B59C-D200-EF5B-3048B469E754}"/>
              </a:ext>
            </a:extLst>
          </p:cNvPr>
          <p:cNvSpPr>
            <a:spLocks noGrp="1"/>
          </p:cNvSpPr>
          <p:nvPr>
            <p:ph idx="1"/>
          </p:nvPr>
        </p:nvSpPr>
        <p:spPr>
          <a:xfrm>
            <a:off x="342163" y="1452962"/>
            <a:ext cx="11515540" cy="5043948"/>
          </a:xfrm>
        </p:spPr>
        <p:txBody>
          <a:bodyPr/>
          <a:lstStyle/>
          <a:p>
            <a:pPr marL="0" indent="0" algn="ctr">
              <a:buNone/>
            </a:pPr>
            <a:endParaRPr lang="en-GB" sz="9600" dirty="0"/>
          </a:p>
          <a:p>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I’m not sure, but let’s talk about it…..</a:t>
            </a:r>
          </a:p>
        </p:txBody>
      </p:sp>
      <p:sp>
        <p:nvSpPr>
          <p:cNvPr id="4" name="Slide Number Placeholder 3">
            <a:extLst>
              <a:ext uri="{FF2B5EF4-FFF2-40B4-BE49-F238E27FC236}">
                <a16:creationId xmlns:a16="http://schemas.microsoft.com/office/drawing/2014/main" id="{5706CF96-83D8-9E2D-F90C-119E3141301C}"/>
              </a:ext>
            </a:extLst>
          </p:cNvPr>
          <p:cNvSpPr>
            <a:spLocks noGrp="1"/>
          </p:cNvSpPr>
          <p:nvPr>
            <p:ph type="sldNum" sz="quarter" idx="12"/>
          </p:nvPr>
        </p:nvSpPr>
        <p:spPr/>
        <p:txBody>
          <a:bodyPr/>
          <a:lstStyle/>
          <a:p>
            <a:fld id="{66CEC2A6-65FD-004E-AB4D-21D45A378BD3}" type="slidenum">
              <a:rPr lang="en-US" smtClean="0"/>
              <a:t>2</a:t>
            </a:fld>
            <a:endParaRPr lang="en-US"/>
          </a:p>
        </p:txBody>
      </p:sp>
      <p:pic>
        <p:nvPicPr>
          <p:cNvPr id="5122" name="Picture 2" descr="Shrug GIFs - Get the best gif on GIFER">
            <a:extLst>
              <a:ext uri="{FF2B5EF4-FFF2-40B4-BE49-F238E27FC236}">
                <a16:creationId xmlns:a16="http://schemas.microsoft.com/office/drawing/2014/main" id="{07E6EE4F-5C6E-308D-29C1-CF45FC8E75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100" y="1767287"/>
            <a:ext cx="47625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658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04E7E-8A2C-866E-1622-93519B6853A9}"/>
              </a:ext>
            </a:extLst>
          </p:cNvPr>
          <p:cNvSpPr>
            <a:spLocks noGrp="1"/>
          </p:cNvSpPr>
          <p:nvPr>
            <p:ph type="title"/>
          </p:nvPr>
        </p:nvSpPr>
        <p:spPr/>
        <p:txBody>
          <a:bodyPr>
            <a:normAutofit fontScale="90000"/>
          </a:bodyPr>
          <a:lstStyle/>
          <a:p>
            <a:r>
              <a:rPr lang="en-GB" b="1" dirty="0"/>
              <a:t>We typically think our work is D/SCIENCE</a:t>
            </a:r>
          </a:p>
        </p:txBody>
      </p:sp>
      <p:sp>
        <p:nvSpPr>
          <p:cNvPr id="3" name="Content Placeholder 2">
            <a:extLst>
              <a:ext uri="{FF2B5EF4-FFF2-40B4-BE49-F238E27FC236}">
                <a16:creationId xmlns:a16="http://schemas.microsoft.com/office/drawing/2014/main" id="{050A1385-505E-93C4-3E5F-AE6C0B3B8475}"/>
              </a:ext>
            </a:extLst>
          </p:cNvPr>
          <p:cNvSpPr>
            <a:spLocks noGrp="1"/>
          </p:cNvSpPr>
          <p:nvPr>
            <p:ph sz="half" idx="1"/>
          </p:nvPr>
        </p:nvSpPr>
        <p:spPr/>
        <p:txBody>
          <a:bodyPr/>
          <a:lstStyle/>
          <a:p>
            <a:pPr marL="0" indent="0">
              <a:buNone/>
            </a:pPr>
            <a:r>
              <a:rPr lang="en-GB" b="1" dirty="0"/>
              <a:t>D/SCI advisory structure</a:t>
            </a:r>
          </a:p>
          <a:p>
            <a:pPr marL="0" indent="0">
              <a:buNone/>
            </a:pPr>
            <a:r>
              <a:rPr lang="en-GB" dirty="0">
                <a:hlinkClick r:id="rId2"/>
              </a:rPr>
              <a:t>https://cosmos.esa.int/science-advisory-structure</a:t>
            </a:r>
            <a:endParaRPr lang="en-GB" dirty="0"/>
          </a:p>
          <a:p>
            <a:pPr marL="0" indent="0">
              <a:buNone/>
            </a:pPr>
            <a:endParaRPr lang="en-GB" dirty="0"/>
          </a:p>
        </p:txBody>
      </p:sp>
      <p:sp>
        <p:nvSpPr>
          <p:cNvPr id="4" name="Content Placeholder 3">
            <a:extLst>
              <a:ext uri="{FF2B5EF4-FFF2-40B4-BE49-F238E27FC236}">
                <a16:creationId xmlns:a16="http://schemas.microsoft.com/office/drawing/2014/main" id="{47C95457-0D71-2703-3144-F93315ACD8AB}"/>
              </a:ext>
            </a:extLst>
          </p:cNvPr>
          <p:cNvSpPr>
            <a:spLocks noGrp="1"/>
          </p:cNvSpPr>
          <p:nvPr>
            <p:ph sz="half" idx="2"/>
          </p:nvPr>
        </p:nvSpPr>
        <p:spPr/>
        <p:txBody>
          <a:bodyPr/>
          <a:lstStyle/>
          <a:p>
            <a:pPr marL="0" indent="0">
              <a:buNone/>
            </a:pPr>
            <a:r>
              <a:rPr lang="en-GB" b="1" dirty="0"/>
              <a:t>Science Program Committee (SPC) Delegate Page</a:t>
            </a:r>
          </a:p>
          <a:p>
            <a:pPr marL="0" indent="0">
              <a:buNone/>
            </a:pPr>
            <a:r>
              <a:rPr lang="en-GB" dirty="0">
                <a:hlinkClick r:id="rId3"/>
              </a:rPr>
              <a:t>https://www.cosmos.esa.int/web/SPC</a:t>
            </a:r>
            <a:endParaRPr lang="en-GB" dirty="0"/>
          </a:p>
          <a:p>
            <a:pPr marL="0" indent="0">
              <a:buNone/>
            </a:pPr>
            <a:endParaRPr lang="en-GB" dirty="0"/>
          </a:p>
        </p:txBody>
      </p:sp>
      <p:sp>
        <p:nvSpPr>
          <p:cNvPr id="5" name="Slide Number Placeholder 4">
            <a:extLst>
              <a:ext uri="{FF2B5EF4-FFF2-40B4-BE49-F238E27FC236}">
                <a16:creationId xmlns:a16="http://schemas.microsoft.com/office/drawing/2014/main" id="{E07C72E2-33F7-2DF9-9E77-33EB3572DD09}"/>
              </a:ext>
            </a:extLst>
          </p:cNvPr>
          <p:cNvSpPr>
            <a:spLocks noGrp="1"/>
          </p:cNvSpPr>
          <p:nvPr>
            <p:ph type="sldNum" sz="quarter" idx="12"/>
          </p:nvPr>
        </p:nvSpPr>
        <p:spPr/>
        <p:txBody>
          <a:bodyPr/>
          <a:lstStyle/>
          <a:p>
            <a:fld id="{66CEC2A6-65FD-004E-AB4D-21D45A378BD3}" type="slidenum">
              <a:rPr lang="en-US" smtClean="0"/>
              <a:t>3</a:t>
            </a:fld>
            <a:endParaRPr lang="en-US"/>
          </a:p>
        </p:txBody>
      </p:sp>
      <p:pic>
        <p:nvPicPr>
          <p:cNvPr id="7" name="Picture 6">
            <a:extLst>
              <a:ext uri="{FF2B5EF4-FFF2-40B4-BE49-F238E27FC236}">
                <a16:creationId xmlns:a16="http://schemas.microsoft.com/office/drawing/2014/main" id="{E5668EA8-8292-C1F7-8A65-59D5A45AC0E4}"/>
              </a:ext>
            </a:extLst>
          </p:cNvPr>
          <p:cNvPicPr>
            <a:picLocks noChangeAspect="1"/>
          </p:cNvPicPr>
          <p:nvPr/>
        </p:nvPicPr>
        <p:blipFill rotWithShape="1">
          <a:blip r:embed="rId4"/>
          <a:srcRect l="11429" t="17935" r="12321" b="17143"/>
          <a:stretch/>
        </p:blipFill>
        <p:spPr>
          <a:xfrm>
            <a:off x="2318657" y="3176353"/>
            <a:ext cx="7402285" cy="3545122"/>
          </a:xfrm>
          <a:prstGeom prst="rect">
            <a:avLst/>
          </a:prstGeom>
        </p:spPr>
      </p:pic>
    </p:spTree>
    <p:extLst>
      <p:ext uri="{BB962C8B-B14F-4D97-AF65-F5344CB8AC3E}">
        <p14:creationId xmlns:p14="http://schemas.microsoft.com/office/powerpoint/2010/main" val="3594768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B32B304-A25F-0A7F-3682-71F786140951}"/>
              </a:ext>
            </a:extLst>
          </p:cNvPr>
          <p:cNvSpPr>
            <a:spLocks noGrp="1"/>
          </p:cNvSpPr>
          <p:nvPr>
            <p:ph sz="half" idx="2"/>
          </p:nvPr>
        </p:nvSpPr>
        <p:spPr>
          <a:xfrm>
            <a:off x="847554" y="1544044"/>
            <a:ext cx="2534012" cy="4351338"/>
          </a:xfrm>
        </p:spPr>
        <p:txBody>
          <a:bodyPr>
            <a:normAutofit/>
          </a:bodyPr>
          <a:lstStyle/>
          <a:p>
            <a:pPr marL="0" indent="0">
              <a:buNone/>
            </a:pPr>
            <a:r>
              <a:rPr lang="en-GB" sz="2400" b="1" dirty="0"/>
              <a:t>SPC Chair</a:t>
            </a:r>
          </a:p>
          <a:p>
            <a:pPr marL="0" indent="0">
              <a:buNone/>
            </a:pPr>
            <a:r>
              <a:rPr lang="en-GB" sz="2400" dirty="0"/>
              <a:t>Cecilia Hernandez</a:t>
            </a:r>
            <a:br>
              <a:rPr lang="en-GB" sz="2400" dirty="0"/>
            </a:br>
            <a:r>
              <a:rPr lang="en-GB" sz="2400" dirty="0" err="1"/>
              <a:t>Direccion</a:t>
            </a:r>
            <a:r>
              <a:rPr lang="en-GB" sz="2400" dirty="0"/>
              <a:t> de Ciencia </a:t>
            </a:r>
            <a:r>
              <a:rPr lang="en-GB" sz="2400" dirty="0" err="1"/>
              <a:t>Techologia</a:t>
            </a:r>
            <a:r>
              <a:rPr lang="en-GB" sz="2400" dirty="0"/>
              <a:t> e </a:t>
            </a:r>
            <a:r>
              <a:rPr lang="en-GB" sz="2400" dirty="0" err="1"/>
              <a:t>Innovacion</a:t>
            </a:r>
            <a:endParaRPr lang="en-GB" sz="2400" dirty="0"/>
          </a:p>
          <a:p>
            <a:pPr marL="0" indent="0">
              <a:buNone/>
            </a:pPr>
            <a:endParaRPr lang="en-GB" sz="2400" dirty="0"/>
          </a:p>
          <a:p>
            <a:pPr marL="0" indent="0">
              <a:buNone/>
            </a:pPr>
            <a:r>
              <a:rPr lang="en-GB" sz="2400" b="1" dirty="0"/>
              <a:t>Vice Chair</a:t>
            </a:r>
            <a:br>
              <a:rPr lang="en-GB" sz="2400" dirty="0"/>
            </a:br>
            <a:r>
              <a:rPr lang="en-GB" sz="2400" dirty="0"/>
              <a:t>Caroline Harper</a:t>
            </a:r>
            <a:br>
              <a:rPr lang="en-GB" sz="2400" dirty="0"/>
            </a:br>
            <a:r>
              <a:rPr lang="en-GB" sz="2400" dirty="0"/>
              <a:t>UKSA</a:t>
            </a:r>
            <a:br>
              <a:rPr lang="en-GB" sz="2400" dirty="0"/>
            </a:br>
            <a:endParaRPr lang="en-GB" sz="2400" dirty="0"/>
          </a:p>
          <a:p>
            <a:pPr marL="0" indent="0">
              <a:buNone/>
            </a:pPr>
            <a:endParaRPr lang="en-GB" sz="2400" dirty="0"/>
          </a:p>
          <a:p>
            <a:pPr marL="0" indent="0">
              <a:buNone/>
            </a:pPr>
            <a:endParaRPr lang="en-GB" sz="2400" dirty="0"/>
          </a:p>
        </p:txBody>
      </p:sp>
      <p:sp>
        <p:nvSpPr>
          <p:cNvPr id="5" name="Slide Number Placeholder 4">
            <a:extLst>
              <a:ext uri="{FF2B5EF4-FFF2-40B4-BE49-F238E27FC236}">
                <a16:creationId xmlns:a16="http://schemas.microsoft.com/office/drawing/2014/main" id="{5E1637D3-BDC4-0517-0642-8BAB23E5F4B6}"/>
              </a:ext>
            </a:extLst>
          </p:cNvPr>
          <p:cNvSpPr>
            <a:spLocks noGrp="1"/>
          </p:cNvSpPr>
          <p:nvPr>
            <p:ph type="sldNum" sz="quarter" idx="12"/>
          </p:nvPr>
        </p:nvSpPr>
        <p:spPr/>
        <p:txBody>
          <a:bodyPr/>
          <a:lstStyle/>
          <a:p>
            <a:fld id="{66CEC2A6-65FD-004E-AB4D-21D45A378BD3}" type="slidenum">
              <a:rPr lang="en-US" smtClean="0"/>
              <a:t>4</a:t>
            </a:fld>
            <a:endParaRPr lang="en-US"/>
          </a:p>
        </p:txBody>
      </p:sp>
      <p:sp>
        <p:nvSpPr>
          <p:cNvPr id="2" name="Title 1">
            <a:extLst>
              <a:ext uri="{FF2B5EF4-FFF2-40B4-BE49-F238E27FC236}">
                <a16:creationId xmlns:a16="http://schemas.microsoft.com/office/drawing/2014/main" id="{F581FA2D-AFDF-8FC0-FA39-F680FF5DF501}"/>
              </a:ext>
            </a:extLst>
          </p:cNvPr>
          <p:cNvSpPr>
            <a:spLocks noGrp="1"/>
          </p:cNvSpPr>
          <p:nvPr>
            <p:ph type="title"/>
          </p:nvPr>
        </p:nvSpPr>
        <p:spPr>
          <a:xfrm>
            <a:off x="342163" y="180782"/>
            <a:ext cx="8630756" cy="650366"/>
          </a:xfrm>
        </p:spPr>
        <p:txBody>
          <a:bodyPr>
            <a:noAutofit/>
          </a:bodyPr>
          <a:lstStyle/>
          <a:p>
            <a:r>
              <a:rPr lang="en-GB" sz="3600" dirty="0"/>
              <a:t>Above the advisory structure lies the decision making Science Program Committee</a:t>
            </a:r>
          </a:p>
        </p:txBody>
      </p:sp>
      <p:sp>
        <p:nvSpPr>
          <p:cNvPr id="3" name="Content Placeholder 3">
            <a:extLst>
              <a:ext uri="{FF2B5EF4-FFF2-40B4-BE49-F238E27FC236}">
                <a16:creationId xmlns:a16="http://schemas.microsoft.com/office/drawing/2014/main" id="{FCEC9EB3-27E4-2090-4043-5FFCB33AD7E3}"/>
              </a:ext>
            </a:extLst>
          </p:cNvPr>
          <p:cNvSpPr txBox="1">
            <a:spLocks/>
          </p:cNvSpPr>
          <p:nvPr/>
        </p:nvSpPr>
        <p:spPr>
          <a:xfrm>
            <a:off x="8321675" y="1544044"/>
            <a:ext cx="3321050" cy="435133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t>UK Delegates</a:t>
            </a:r>
            <a:br>
              <a:rPr lang="en-GB" b="1" dirty="0"/>
            </a:br>
            <a:r>
              <a:rPr lang="en-GB" dirty="0"/>
              <a:t>Adam Amara</a:t>
            </a:r>
            <a:br>
              <a:rPr lang="en-GB" dirty="0"/>
            </a:br>
            <a:r>
              <a:rPr lang="en-GB" dirty="0"/>
              <a:t>University of Portsmouth </a:t>
            </a:r>
          </a:p>
          <a:p>
            <a:pPr marL="0" indent="0">
              <a:buFont typeface="Arial" panose="020B0604020202020204" pitchFamily="34" charset="0"/>
              <a:buNone/>
            </a:pPr>
            <a:r>
              <a:rPr lang="en-GB" dirty="0"/>
              <a:t>or </a:t>
            </a:r>
          </a:p>
          <a:p>
            <a:pPr marL="0" indent="0">
              <a:buFont typeface="Arial" panose="020B0604020202020204" pitchFamily="34" charset="0"/>
              <a:buNone/>
            </a:pPr>
            <a:r>
              <a:rPr lang="en-GB" dirty="0"/>
              <a:t>Gillian Wright </a:t>
            </a:r>
            <a:r>
              <a:rPr lang="en-GB" b="1" dirty="0"/>
              <a:t>(DACS Chair)</a:t>
            </a:r>
            <a:br>
              <a:rPr lang="en-GB" b="1" dirty="0"/>
            </a:br>
            <a:r>
              <a:rPr lang="en-GB" dirty="0"/>
              <a:t>UK Astronomy Technology Centre</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Ryan King</a:t>
            </a:r>
          </a:p>
          <a:p>
            <a:pPr marL="0" indent="0">
              <a:buFont typeface="Arial" panose="020B0604020202020204" pitchFamily="34" charset="0"/>
              <a:buNone/>
            </a:pPr>
            <a:r>
              <a:rPr lang="en-GB" dirty="0"/>
              <a:t>UKSA</a:t>
            </a:r>
          </a:p>
          <a:p>
            <a:pPr marL="0" indent="0">
              <a:buFont typeface="Arial" panose="020B0604020202020204" pitchFamily="34" charset="0"/>
              <a:buNone/>
            </a:pPr>
            <a:br>
              <a:rPr lang="en-GB" dirty="0"/>
            </a:br>
            <a:r>
              <a:rPr lang="en-GB" dirty="0"/>
              <a:t>Stephanie Gooby</a:t>
            </a:r>
            <a:br>
              <a:rPr lang="en-GB" dirty="0"/>
            </a:br>
            <a:r>
              <a:rPr lang="en-GB" dirty="0"/>
              <a:t>UKSA</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12" name="TextBox 11">
            <a:extLst>
              <a:ext uri="{FF2B5EF4-FFF2-40B4-BE49-F238E27FC236}">
                <a16:creationId xmlns:a16="http://schemas.microsoft.com/office/drawing/2014/main" id="{E620B94B-6C84-8DA8-8797-B405E129A4BF}"/>
              </a:ext>
            </a:extLst>
          </p:cNvPr>
          <p:cNvSpPr txBox="1"/>
          <p:nvPr/>
        </p:nvSpPr>
        <p:spPr>
          <a:xfrm>
            <a:off x="5668674" y="4387853"/>
            <a:ext cx="2164241" cy="1200329"/>
          </a:xfrm>
          <a:prstGeom prst="rect">
            <a:avLst/>
          </a:prstGeom>
          <a:noFill/>
          <a:ln>
            <a:solidFill>
              <a:schemeClr val="tx1"/>
            </a:solidFill>
          </a:ln>
        </p:spPr>
        <p:txBody>
          <a:bodyPr wrap="square" rtlCol="0">
            <a:spAutoFit/>
          </a:bodyPr>
          <a:lstStyle/>
          <a:p>
            <a:pPr algn="ctr"/>
            <a:r>
              <a:rPr lang="en-US">
                <a:latin typeface="NotesEsa" panose="02000506030000020004" pitchFamily="2" charset="77"/>
              </a:rPr>
              <a:t>Solar System &amp; Exploration Working Group</a:t>
            </a:r>
          </a:p>
          <a:p>
            <a:pPr algn="ctr"/>
            <a:r>
              <a:rPr lang="en-US">
                <a:latin typeface="NotesEsa" panose="02000506030000020004" pitchFamily="2" charset="77"/>
              </a:rPr>
              <a:t>(SSEWG) </a:t>
            </a:r>
          </a:p>
        </p:txBody>
      </p:sp>
      <p:sp>
        <p:nvSpPr>
          <p:cNvPr id="13" name="TextBox 12">
            <a:extLst>
              <a:ext uri="{FF2B5EF4-FFF2-40B4-BE49-F238E27FC236}">
                <a16:creationId xmlns:a16="http://schemas.microsoft.com/office/drawing/2014/main" id="{359CF6E8-E8C7-D793-2DAD-762F9016C1EA}"/>
              </a:ext>
            </a:extLst>
          </p:cNvPr>
          <p:cNvSpPr txBox="1"/>
          <p:nvPr/>
        </p:nvSpPr>
        <p:spPr>
          <a:xfrm>
            <a:off x="4359182" y="2865317"/>
            <a:ext cx="1994319" cy="1323439"/>
          </a:xfrm>
          <a:prstGeom prst="rect">
            <a:avLst/>
          </a:prstGeom>
          <a:noFill/>
          <a:ln>
            <a:solidFill>
              <a:schemeClr val="tx1"/>
            </a:solidFill>
          </a:ln>
        </p:spPr>
        <p:txBody>
          <a:bodyPr wrap="square" rtlCol="0">
            <a:spAutoFit/>
          </a:bodyPr>
          <a:lstStyle/>
          <a:p>
            <a:pPr algn="ctr"/>
            <a:r>
              <a:rPr lang="en-US" sz="2000">
                <a:latin typeface="NotesEsa" panose="02000506030000020004" pitchFamily="2" charset="77"/>
              </a:rPr>
              <a:t>Space Science Advisory Committee </a:t>
            </a:r>
          </a:p>
          <a:p>
            <a:pPr algn="ctr"/>
            <a:r>
              <a:rPr lang="en-US" sz="2000">
                <a:latin typeface="NotesEsa" panose="02000506030000020004" pitchFamily="2" charset="77"/>
              </a:rPr>
              <a:t>(SSAC)</a:t>
            </a:r>
          </a:p>
        </p:txBody>
      </p:sp>
      <p:sp>
        <p:nvSpPr>
          <p:cNvPr id="14" name="TextBox 13">
            <a:extLst>
              <a:ext uri="{FF2B5EF4-FFF2-40B4-BE49-F238E27FC236}">
                <a16:creationId xmlns:a16="http://schemas.microsoft.com/office/drawing/2014/main" id="{A31F85F7-A4CB-113D-6717-3D11199EEEAF}"/>
              </a:ext>
            </a:extLst>
          </p:cNvPr>
          <p:cNvSpPr txBox="1"/>
          <p:nvPr/>
        </p:nvSpPr>
        <p:spPr>
          <a:xfrm>
            <a:off x="3870326" y="4387853"/>
            <a:ext cx="1630258" cy="923330"/>
          </a:xfrm>
          <a:prstGeom prst="rect">
            <a:avLst/>
          </a:prstGeom>
          <a:noFill/>
          <a:ln>
            <a:solidFill>
              <a:schemeClr val="tx1"/>
            </a:solidFill>
          </a:ln>
        </p:spPr>
        <p:txBody>
          <a:bodyPr wrap="square" rtlCol="0">
            <a:spAutoFit/>
          </a:bodyPr>
          <a:lstStyle/>
          <a:p>
            <a:pPr algn="ctr"/>
            <a:r>
              <a:rPr lang="en-US">
                <a:latin typeface="NotesEsa" panose="02000506030000020004" pitchFamily="2" charset="77"/>
              </a:rPr>
              <a:t>Astronomy Working Group</a:t>
            </a:r>
          </a:p>
          <a:p>
            <a:pPr algn="ctr"/>
            <a:r>
              <a:rPr lang="en-US">
                <a:latin typeface="NotesEsa" panose="02000506030000020004" pitchFamily="2" charset="77"/>
              </a:rPr>
              <a:t>(SSEWG) </a:t>
            </a:r>
          </a:p>
        </p:txBody>
      </p:sp>
      <p:sp>
        <p:nvSpPr>
          <p:cNvPr id="15" name="TextBox 14">
            <a:extLst>
              <a:ext uri="{FF2B5EF4-FFF2-40B4-BE49-F238E27FC236}">
                <a16:creationId xmlns:a16="http://schemas.microsoft.com/office/drawing/2014/main" id="{097B573A-A41A-B42A-0B63-7EEB0AC64138}"/>
              </a:ext>
            </a:extLst>
          </p:cNvPr>
          <p:cNvSpPr txBox="1"/>
          <p:nvPr/>
        </p:nvSpPr>
        <p:spPr>
          <a:xfrm>
            <a:off x="4366638" y="1544044"/>
            <a:ext cx="1994319" cy="707886"/>
          </a:xfrm>
          <a:prstGeom prst="rect">
            <a:avLst/>
          </a:prstGeom>
          <a:noFill/>
          <a:ln>
            <a:solidFill>
              <a:srgbClr val="C00000"/>
            </a:solidFill>
          </a:ln>
        </p:spPr>
        <p:txBody>
          <a:bodyPr wrap="square" rtlCol="0">
            <a:spAutoFit/>
          </a:bodyPr>
          <a:lstStyle/>
          <a:p>
            <a:pPr algn="ctr"/>
            <a:r>
              <a:rPr lang="en-US" sz="2000" dirty="0">
                <a:solidFill>
                  <a:srgbClr val="C00000"/>
                </a:solidFill>
                <a:latin typeface="NotesEsa" panose="02000506030000020004" pitchFamily="2" charset="77"/>
              </a:rPr>
              <a:t>Science Program Committee (SPC)</a:t>
            </a:r>
          </a:p>
        </p:txBody>
      </p:sp>
    </p:spTree>
    <p:extLst>
      <p:ext uri="{BB962C8B-B14F-4D97-AF65-F5344CB8AC3E}">
        <p14:creationId xmlns:p14="http://schemas.microsoft.com/office/powerpoint/2010/main" val="1372782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C294A-1767-C58C-97A5-C051F2A6AFA6}"/>
              </a:ext>
            </a:extLst>
          </p:cNvPr>
          <p:cNvSpPr>
            <a:spLocks noGrp="1"/>
          </p:cNvSpPr>
          <p:nvPr>
            <p:ph type="title"/>
          </p:nvPr>
        </p:nvSpPr>
        <p:spPr/>
        <p:txBody>
          <a:bodyPr>
            <a:normAutofit fontScale="90000"/>
          </a:bodyPr>
          <a:lstStyle/>
          <a:p>
            <a:r>
              <a:rPr lang="en-GB" b="1" dirty="0"/>
              <a:t>Space Science Advisory Committee (SSAC)</a:t>
            </a:r>
          </a:p>
        </p:txBody>
      </p:sp>
      <p:sp>
        <p:nvSpPr>
          <p:cNvPr id="5" name="Slide Number Placeholder 4">
            <a:extLst>
              <a:ext uri="{FF2B5EF4-FFF2-40B4-BE49-F238E27FC236}">
                <a16:creationId xmlns:a16="http://schemas.microsoft.com/office/drawing/2014/main" id="{86369683-7CEF-DC9E-9381-9592B01512FF}"/>
              </a:ext>
            </a:extLst>
          </p:cNvPr>
          <p:cNvSpPr>
            <a:spLocks noGrp="1"/>
          </p:cNvSpPr>
          <p:nvPr>
            <p:ph type="sldNum" sz="quarter" idx="12"/>
          </p:nvPr>
        </p:nvSpPr>
        <p:spPr/>
        <p:txBody>
          <a:bodyPr/>
          <a:lstStyle/>
          <a:p>
            <a:fld id="{66CEC2A6-65FD-004E-AB4D-21D45A378BD3}" type="slidenum">
              <a:rPr lang="en-US" smtClean="0"/>
              <a:t>5</a:t>
            </a:fld>
            <a:endParaRPr lang="en-US"/>
          </a:p>
        </p:txBody>
      </p:sp>
      <p:sp>
        <p:nvSpPr>
          <p:cNvPr id="17" name="TextBox 16">
            <a:extLst>
              <a:ext uri="{FF2B5EF4-FFF2-40B4-BE49-F238E27FC236}">
                <a16:creationId xmlns:a16="http://schemas.microsoft.com/office/drawing/2014/main" id="{4D64E5B6-CA7A-5B55-6299-4095D119F4AD}"/>
              </a:ext>
            </a:extLst>
          </p:cNvPr>
          <p:cNvSpPr txBox="1"/>
          <p:nvPr/>
        </p:nvSpPr>
        <p:spPr>
          <a:xfrm>
            <a:off x="5683782" y="1157570"/>
            <a:ext cx="2499892" cy="5355312"/>
          </a:xfrm>
          <a:prstGeom prst="rect">
            <a:avLst/>
          </a:prstGeom>
          <a:noFill/>
        </p:spPr>
        <p:txBody>
          <a:bodyPr wrap="square">
            <a:spAutoFit/>
          </a:bodyPr>
          <a:lstStyle/>
          <a:p>
            <a:r>
              <a:rPr lang="en-GB" b="1" dirty="0"/>
              <a:t>2025-2027</a:t>
            </a:r>
            <a:r>
              <a:rPr lang="en-GB" dirty="0"/>
              <a:t>	</a:t>
            </a:r>
          </a:p>
          <a:p>
            <a:r>
              <a:rPr lang="en-GB" b="1" dirty="0"/>
              <a:t>Emma Bunce</a:t>
            </a:r>
          </a:p>
          <a:p>
            <a:r>
              <a:rPr lang="en-GB" dirty="0"/>
              <a:t>University of Leicester</a:t>
            </a:r>
          </a:p>
          <a:p>
            <a:endParaRPr lang="en-GB" dirty="0"/>
          </a:p>
          <a:p>
            <a:r>
              <a:rPr lang="en-GB" b="1" dirty="0"/>
              <a:t>Vassilis </a:t>
            </a:r>
            <a:r>
              <a:rPr lang="en-GB" b="1" dirty="0" err="1"/>
              <a:t>Charmandaris</a:t>
            </a:r>
            <a:endParaRPr lang="en-GB" b="1" dirty="0"/>
          </a:p>
          <a:p>
            <a:r>
              <a:rPr lang="en-GB" dirty="0"/>
              <a:t>University of Crete</a:t>
            </a:r>
          </a:p>
          <a:p>
            <a:r>
              <a:rPr lang="en-GB" dirty="0"/>
              <a:t>	 </a:t>
            </a:r>
          </a:p>
          <a:p>
            <a:r>
              <a:rPr lang="en-GB" b="1" dirty="0"/>
              <a:t>Rumi Nakamura</a:t>
            </a:r>
          </a:p>
          <a:p>
            <a:r>
              <a:rPr lang="en-GB" dirty="0"/>
              <a:t>Austrian Academy of Sciences</a:t>
            </a:r>
          </a:p>
          <a:p>
            <a:endParaRPr lang="en-GB" dirty="0"/>
          </a:p>
          <a:p>
            <a:r>
              <a:rPr lang="en-GB" b="1" dirty="0"/>
              <a:t>Ana-Catalina Plesa </a:t>
            </a:r>
            <a:r>
              <a:rPr lang="en-GB" dirty="0"/>
              <a:t>(SSEWG Chair)</a:t>
            </a:r>
          </a:p>
          <a:p>
            <a:r>
              <a:rPr lang="en-GB" dirty="0" err="1"/>
              <a:t>Deutsches</a:t>
            </a:r>
            <a:r>
              <a:rPr lang="en-GB" dirty="0"/>
              <a:t> Zentrum </a:t>
            </a:r>
            <a:r>
              <a:rPr lang="en-GB" dirty="0" err="1"/>
              <a:t>für</a:t>
            </a:r>
            <a:r>
              <a:rPr lang="en-GB" dirty="0"/>
              <a:t> Luft- und </a:t>
            </a:r>
            <a:r>
              <a:rPr lang="en-GB" dirty="0" err="1"/>
              <a:t>Raumfahrt</a:t>
            </a:r>
            <a:r>
              <a:rPr lang="en-GB" dirty="0"/>
              <a:t> e. V. (DLR)</a:t>
            </a:r>
          </a:p>
          <a:p>
            <a:endParaRPr lang="en-GB" dirty="0"/>
          </a:p>
          <a:p>
            <a:r>
              <a:rPr lang="en-GB" dirty="0"/>
              <a:t> </a:t>
            </a:r>
          </a:p>
          <a:p>
            <a:endParaRPr lang="en-GB" dirty="0"/>
          </a:p>
        </p:txBody>
      </p:sp>
      <p:sp>
        <p:nvSpPr>
          <p:cNvPr id="19" name="TextBox 18">
            <a:extLst>
              <a:ext uri="{FF2B5EF4-FFF2-40B4-BE49-F238E27FC236}">
                <a16:creationId xmlns:a16="http://schemas.microsoft.com/office/drawing/2014/main" id="{95AE7BC0-D354-86A3-55E0-49754AFC5FE4}"/>
              </a:ext>
            </a:extLst>
          </p:cNvPr>
          <p:cNvSpPr txBox="1"/>
          <p:nvPr/>
        </p:nvSpPr>
        <p:spPr>
          <a:xfrm>
            <a:off x="142550" y="1157570"/>
            <a:ext cx="2499891" cy="4524315"/>
          </a:xfrm>
          <a:prstGeom prst="rect">
            <a:avLst/>
          </a:prstGeom>
          <a:noFill/>
        </p:spPr>
        <p:txBody>
          <a:bodyPr wrap="square">
            <a:spAutoFit/>
          </a:bodyPr>
          <a:lstStyle/>
          <a:p>
            <a:r>
              <a:rPr lang="en-GB" b="1" dirty="0"/>
              <a:t>2021-2025</a:t>
            </a:r>
            <a:r>
              <a:rPr lang="en-GB" dirty="0"/>
              <a:t>	</a:t>
            </a:r>
          </a:p>
          <a:p>
            <a:r>
              <a:rPr lang="en-GB" b="1" dirty="0"/>
              <a:t>Fabienne Casoli</a:t>
            </a:r>
          </a:p>
          <a:p>
            <a:r>
              <a:rPr lang="en-GB" dirty="0"/>
              <a:t>Observatoire de Paris</a:t>
            </a:r>
          </a:p>
          <a:p>
            <a:r>
              <a:rPr lang="en-GB" dirty="0"/>
              <a:t>	</a:t>
            </a:r>
          </a:p>
          <a:p>
            <a:r>
              <a:rPr lang="en-GB" b="1" dirty="0"/>
              <a:t>Matt Griffin</a:t>
            </a:r>
          </a:p>
          <a:p>
            <a:r>
              <a:rPr lang="en-GB" dirty="0"/>
              <a:t>Cardiff University</a:t>
            </a:r>
          </a:p>
          <a:p>
            <a:r>
              <a:rPr lang="en-GB" dirty="0"/>
              <a:t>	 </a:t>
            </a:r>
          </a:p>
          <a:p>
            <a:r>
              <a:rPr lang="en-GB" b="1" dirty="0"/>
              <a:t>Luisa Lara</a:t>
            </a:r>
          </a:p>
          <a:p>
            <a:r>
              <a:rPr lang="en-GB" dirty="0"/>
              <a:t>Instituto de </a:t>
            </a:r>
            <a:r>
              <a:rPr lang="en-GB" dirty="0" err="1"/>
              <a:t>Astrofísica</a:t>
            </a:r>
            <a:r>
              <a:rPr lang="en-GB" dirty="0"/>
              <a:t> de Andalucía</a:t>
            </a:r>
          </a:p>
          <a:p>
            <a:endParaRPr lang="en-GB" dirty="0"/>
          </a:p>
          <a:p>
            <a:r>
              <a:rPr lang="en-GB" b="1" dirty="0"/>
              <a:t>Pasquale Palumbo</a:t>
            </a:r>
          </a:p>
          <a:p>
            <a:r>
              <a:rPr lang="en-GB" dirty="0" err="1"/>
              <a:t>Istituto</a:t>
            </a:r>
            <a:r>
              <a:rPr lang="en-GB" dirty="0"/>
              <a:t> di </a:t>
            </a:r>
            <a:r>
              <a:rPr lang="en-GB" dirty="0" err="1"/>
              <a:t>Astrofisica</a:t>
            </a:r>
            <a:r>
              <a:rPr lang="en-GB" dirty="0"/>
              <a:t> e </a:t>
            </a:r>
            <a:r>
              <a:rPr lang="en-GB" dirty="0" err="1"/>
              <a:t>Planetologia</a:t>
            </a:r>
            <a:r>
              <a:rPr lang="en-GB" dirty="0"/>
              <a:t> </a:t>
            </a:r>
            <a:r>
              <a:rPr lang="en-GB" dirty="0" err="1"/>
              <a:t>Spaziali</a:t>
            </a:r>
            <a:r>
              <a:rPr lang="en-GB" dirty="0"/>
              <a:t> (IAPS)-INAF</a:t>
            </a:r>
          </a:p>
          <a:p>
            <a:endParaRPr lang="en-GB" dirty="0"/>
          </a:p>
        </p:txBody>
      </p:sp>
      <p:sp>
        <p:nvSpPr>
          <p:cNvPr id="21" name="TextBox 20">
            <a:extLst>
              <a:ext uri="{FF2B5EF4-FFF2-40B4-BE49-F238E27FC236}">
                <a16:creationId xmlns:a16="http://schemas.microsoft.com/office/drawing/2014/main" id="{65D3E6CE-7239-3C56-07F9-5DE00420690A}"/>
              </a:ext>
            </a:extLst>
          </p:cNvPr>
          <p:cNvSpPr txBox="1"/>
          <p:nvPr/>
        </p:nvSpPr>
        <p:spPr>
          <a:xfrm>
            <a:off x="2493518" y="1176115"/>
            <a:ext cx="3402869" cy="3693319"/>
          </a:xfrm>
          <a:prstGeom prst="rect">
            <a:avLst/>
          </a:prstGeom>
          <a:noFill/>
        </p:spPr>
        <p:txBody>
          <a:bodyPr wrap="square">
            <a:spAutoFit/>
          </a:bodyPr>
          <a:lstStyle/>
          <a:p>
            <a:r>
              <a:rPr lang="en-GB" b="1" dirty="0"/>
              <a:t>2024-2026</a:t>
            </a:r>
            <a:r>
              <a:rPr lang="en-GB" dirty="0"/>
              <a:t>   	</a:t>
            </a:r>
          </a:p>
          <a:p>
            <a:r>
              <a:rPr lang="en-GB" b="1" dirty="0"/>
              <a:t>Olivier Grasset (Chair) </a:t>
            </a:r>
          </a:p>
          <a:p>
            <a:r>
              <a:rPr lang="en-GB" dirty="0"/>
              <a:t>Nantes Université</a:t>
            </a:r>
          </a:p>
          <a:p>
            <a:r>
              <a:rPr lang="en-GB" dirty="0"/>
              <a:t>	 </a:t>
            </a:r>
          </a:p>
          <a:p>
            <a:r>
              <a:rPr lang="en-GB" b="1" dirty="0"/>
              <a:t>David </a:t>
            </a:r>
            <a:r>
              <a:rPr lang="en-GB" b="1" dirty="0" err="1"/>
              <a:t>Berghmans</a:t>
            </a:r>
            <a:endParaRPr lang="en-GB" b="1" dirty="0"/>
          </a:p>
          <a:p>
            <a:r>
              <a:rPr lang="en-GB" dirty="0"/>
              <a:t>Royal Observatory of Belgium</a:t>
            </a:r>
          </a:p>
          <a:p>
            <a:endParaRPr lang="en-GB" dirty="0"/>
          </a:p>
          <a:p>
            <a:r>
              <a:rPr lang="en-GB" b="1" dirty="0"/>
              <a:t>Elena Rossi </a:t>
            </a:r>
            <a:r>
              <a:rPr lang="en-GB" dirty="0"/>
              <a:t>(AWG Chair)</a:t>
            </a:r>
          </a:p>
          <a:p>
            <a:r>
              <a:rPr lang="en-GB" dirty="0"/>
              <a:t>Leiden Observatory</a:t>
            </a:r>
          </a:p>
          <a:p>
            <a:endParaRPr lang="en-GB" dirty="0"/>
          </a:p>
          <a:p>
            <a:r>
              <a:rPr lang="en-GB" b="1" dirty="0"/>
              <a:t>Paolo Natoli</a:t>
            </a:r>
          </a:p>
          <a:p>
            <a:r>
              <a:rPr lang="en-GB" dirty="0"/>
              <a:t>Università </a:t>
            </a:r>
            <a:r>
              <a:rPr lang="en-GB" dirty="0" err="1"/>
              <a:t>degli</a:t>
            </a:r>
            <a:r>
              <a:rPr lang="en-GB" dirty="0"/>
              <a:t> Studi di Ferrara</a:t>
            </a:r>
          </a:p>
          <a:p>
            <a:endParaRPr lang="en-GB" dirty="0"/>
          </a:p>
        </p:txBody>
      </p:sp>
      <p:sp>
        <p:nvSpPr>
          <p:cNvPr id="23" name="TextBox 22">
            <a:extLst>
              <a:ext uri="{FF2B5EF4-FFF2-40B4-BE49-F238E27FC236}">
                <a16:creationId xmlns:a16="http://schemas.microsoft.com/office/drawing/2014/main" id="{3ED94A1F-20FD-8313-EA90-344FCF4694FF}"/>
              </a:ext>
            </a:extLst>
          </p:cNvPr>
          <p:cNvSpPr txBox="1"/>
          <p:nvPr/>
        </p:nvSpPr>
        <p:spPr>
          <a:xfrm>
            <a:off x="8358389" y="1157570"/>
            <a:ext cx="3691061" cy="5355312"/>
          </a:xfrm>
          <a:prstGeom prst="rect">
            <a:avLst/>
          </a:prstGeom>
          <a:noFill/>
        </p:spPr>
        <p:txBody>
          <a:bodyPr wrap="square">
            <a:spAutoFit/>
          </a:bodyPr>
          <a:lstStyle/>
          <a:p>
            <a:r>
              <a:rPr lang="en-GB" b="1" i="1" dirty="0"/>
              <a:t>Ex-Officio Invitees</a:t>
            </a:r>
          </a:p>
          <a:p>
            <a:r>
              <a:rPr lang="en-GB" b="1" i="1" dirty="0"/>
              <a:t>SPC Chair </a:t>
            </a:r>
            <a:r>
              <a:rPr lang="en-GB" i="1" dirty="0"/>
              <a:t>Cecilia Hernández Rodríguez, Agencia </a:t>
            </a:r>
            <a:r>
              <a:rPr lang="en-GB" i="1" dirty="0" err="1"/>
              <a:t>Espacial</a:t>
            </a:r>
            <a:r>
              <a:rPr lang="en-GB" i="1" dirty="0"/>
              <a:t> Española</a:t>
            </a:r>
          </a:p>
          <a:p>
            <a:endParaRPr lang="en-GB" i="1" dirty="0"/>
          </a:p>
          <a:p>
            <a:r>
              <a:rPr lang="en-GB" b="1" i="1" dirty="0"/>
              <a:t>ACEO </a:t>
            </a:r>
            <a:r>
              <a:rPr lang="en-GB" i="1" dirty="0"/>
              <a:t>Carla </a:t>
            </a:r>
            <a:r>
              <a:rPr lang="en-GB" i="1" dirty="0" err="1"/>
              <a:t>Braitenberg</a:t>
            </a:r>
            <a:endParaRPr lang="en-GB" i="1" dirty="0"/>
          </a:p>
          <a:p>
            <a:r>
              <a:rPr lang="en-GB" i="1" dirty="0"/>
              <a:t>Università </a:t>
            </a:r>
            <a:r>
              <a:rPr lang="en-GB" i="1" dirty="0" err="1"/>
              <a:t>degli</a:t>
            </a:r>
            <a:r>
              <a:rPr lang="en-GB" i="1" dirty="0"/>
              <a:t> Studi di Trieste</a:t>
            </a:r>
          </a:p>
          <a:p>
            <a:r>
              <a:rPr lang="en-GB" i="1" dirty="0"/>
              <a:t> </a:t>
            </a:r>
          </a:p>
          <a:p>
            <a:r>
              <a:rPr lang="en-GB" b="1" i="1" dirty="0"/>
              <a:t>ESSC </a:t>
            </a:r>
            <a:r>
              <a:rPr lang="en-GB" i="1" dirty="0"/>
              <a:t>Chair Chris Rapley</a:t>
            </a:r>
          </a:p>
          <a:p>
            <a:r>
              <a:rPr lang="en-GB" i="1" dirty="0"/>
              <a:t>University College London</a:t>
            </a:r>
          </a:p>
          <a:p>
            <a:r>
              <a:rPr lang="en-GB" i="1" dirty="0"/>
              <a:t> </a:t>
            </a:r>
          </a:p>
          <a:p>
            <a:r>
              <a:rPr lang="en-GB" b="1" i="1" dirty="0"/>
              <a:t>HESAC </a:t>
            </a:r>
            <a:r>
              <a:rPr lang="en-GB" i="1" dirty="0"/>
              <a:t>Chair Dr Harald Hiesinger </a:t>
            </a:r>
            <a:r>
              <a:rPr lang="en-GB" i="1" dirty="0" err="1"/>
              <a:t>Westfälische</a:t>
            </a:r>
            <a:r>
              <a:rPr lang="en-GB" i="1" dirty="0"/>
              <a:t> Wilhelms-Universität</a:t>
            </a:r>
          </a:p>
          <a:p>
            <a:r>
              <a:rPr lang="en-GB" i="1" dirty="0"/>
              <a:t> </a:t>
            </a:r>
          </a:p>
          <a:p>
            <a:r>
              <a:rPr lang="en-GB" b="1" i="1" dirty="0"/>
              <a:t>PSWG </a:t>
            </a:r>
            <a:r>
              <a:rPr lang="en-GB" i="1" dirty="0"/>
              <a:t>Chair Albert Roura</a:t>
            </a:r>
          </a:p>
          <a:p>
            <a:r>
              <a:rPr lang="en-GB" i="1" dirty="0"/>
              <a:t>German Aerospace </a:t>
            </a:r>
            <a:r>
              <a:rPr lang="en-GB" i="1" dirty="0" err="1"/>
              <a:t>Center</a:t>
            </a:r>
            <a:r>
              <a:rPr lang="en-GB" i="1" dirty="0"/>
              <a:t> (DLR)</a:t>
            </a:r>
          </a:p>
          <a:p>
            <a:endParaRPr lang="en-GB" i="1" dirty="0"/>
          </a:p>
          <a:p>
            <a:r>
              <a:rPr lang="en-GB" b="1" i="1" dirty="0"/>
              <a:t>Observer </a:t>
            </a:r>
            <a:r>
              <a:rPr lang="en-GB" i="1" dirty="0"/>
              <a:t>ESO Director of Science Bruno </a:t>
            </a:r>
            <a:r>
              <a:rPr lang="en-GB" i="1" dirty="0" err="1"/>
              <a:t>Leibundgut</a:t>
            </a:r>
            <a:endParaRPr lang="en-GB" i="1" dirty="0"/>
          </a:p>
          <a:p>
            <a:r>
              <a:rPr lang="en-GB" i="1" dirty="0"/>
              <a:t>European Southern Observatory</a:t>
            </a:r>
          </a:p>
        </p:txBody>
      </p:sp>
    </p:spTree>
    <p:extLst>
      <p:ext uri="{BB962C8B-B14F-4D97-AF65-F5344CB8AC3E}">
        <p14:creationId xmlns:p14="http://schemas.microsoft.com/office/powerpoint/2010/main" val="879283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31619-91B8-527C-A04E-7ACAF45F62B1}"/>
              </a:ext>
            </a:extLst>
          </p:cNvPr>
          <p:cNvSpPr>
            <a:spLocks noGrp="1"/>
          </p:cNvSpPr>
          <p:nvPr>
            <p:ph type="title"/>
          </p:nvPr>
        </p:nvSpPr>
        <p:spPr/>
        <p:txBody>
          <a:bodyPr>
            <a:normAutofit fontScale="90000"/>
          </a:bodyPr>
          <a:lstStyle/>
          <a:p>
            <a:r>
              <a:rPr lang="en-GB" b="1" dirty="0"/>
              <a:t>Astronomy Working Group (AWG)</a:t>
            </a:r>
          </a:p>
        </p:txBody>
      </p:sp>
      <p:sp>
        <p:nvSpPr>
          <p:cNvPr id="3" name="Content Placeholder 2">
            <a:extLst>
              <a:ext uri="{FF2B5EF4-FFF2-40B4-BE49-F238E27FC236}">
                <a16:creationId xmlns:a16="http://schemas.microsoft.com/office/drawing/2014/main" id="{3B1D8526-BC6F-16B5-A26C-540AE751F1C7}"/>
              </a:ext>
            </a:extLst>
          </p:cNvPr>
          <p:cNvSpPr>
            <a:spLocks noGrp="1"/>
          </p:cNvSpPr>
          <p:nvPr>
            <p:ph sz="half" idx="1"/>
          </p:nvPr>
        </p:nvSpPr>
        <p:spPr>
          <a:xfrm>
            <a:off x="213316" y="1163637"/>
            <a:ext cx="5181600" cy="4351338"/>
          </a:xfrm>
        </p:spPr>
        <p:txBody>
          <a:bodyPr>
            <a:noAutofit/>
          </a:bodyPr>
          <a:lstStyle/>
          <a:p>
            <a:pPr marL="0" indent="0">
              <a:buNone/>
            </a:pPr>
            <a:r>
              <a:rPr lang="en-GB" sz="2000" b="1" dirty="0"/>
              <a:t>2022-2025</a:t>
            </a:r>
            <a:r>
              <a:rPr lang="en-GB" sz="2000" dirty="0"/>
              <a:t>	</a:t>
            </a:r>
          </a:p>
          <a:p>
            <a:pPr marL="0" indent="0">
              <a:buNone/>
            </a:pPr>
            <a:r>
              <a:rPr lang="en-GB" sz="2000" b="1" dirty="0"/>
              <a:t>Almudena Alonso-Herrero</a:t>
            </a:r>
            <a:br>
              <a:rPr lang="en-GB" sz="2000" b="1" dirty="0"/>
            </a:br>
            <a:r>
              <a:rPr lang="en-GB" sz="2000" dirty="0"/>
              <a:t>Centro de </a:t>
            </a:r>
            <a:r>
              <a:rPr lang="en-GB" sz="2000" dirty="0" err="1"/>
              <a:t>Astrobiologia</a:t>
            </a:r>
            <a:endParaRPr lang="en-GB" sz="2000" dirty="0"/>
          </a:p>
          <a:p>
            <a:pPr marL="0" indent="0">
              <a:buNone/>
            </a:pPr>
            <a:endParaRPr lang="en-GB" sz="2000" dirty="0"/>
          </a:p>
          <a:p>
            <a:pPr marL="0" indent="0">
              <a:buNone/>
            </a:pPr>
            <a:r>
              <a:rPr lang="en-GB" sz="2000" b="1" dirty="0"/>
              <a:t>Ágnes </a:t>
            </a:r>
            <a:r>
              <a:rPr lang="en-GB" sz="2000" b="1" dirty="0" err="1"/>
              <a:t>Kóspál</a:t>
            </a:r>
            <a:br>
              <a:rPr lang="en-GB" sz="2000" b="1" dirty="0"/>
            </a:br>
            <a:r>
              <a:rPr lang="en-GB" sz="2000" dirty="0"/>
              <a:t>Konkoly Observatory</a:t>
            </a:r>
          </a:p>
          <a:p>
            <a:pPr marL="0" indent="0">
              <a:buNone/>
            </a:pPr>
            <a:endParaRPr lang="en-GB" sz="2000" dirty="0"/>
          </a:p>
          <a:p>
            <a:pPr marL="0" indent="0">
              <a:buNone/>
            </a:pPr>
            <a:r>
              <a:rPr lang="en-GB" sz="2000" b="1" dirty="0"/>
              <a:t>Gabriel Pratt</a:t>
            </a:r>
            <a:br>
              <a:rPr lang="en-GB" sz="2000" b="1" dirty="0"/>
            </a:br>
            <a:r>
              <a:rPr lang="en-GB" sz="2000" dirty="0"/>
              <a:t>CEA </a:t>
            </a:r>
            <a:r>
              <a:rPr lang="en-GB" sz="2000" dirty="0" err="1"/>
              <a:t>Saclay</a:t>
            </a:r>
            <a:endParaRPr lang="en-GB" sz="2000" dirty="0"/>
          </a:p>
          <a:p>
            <a:pPr marL="0" indent="0">
              <a:buNone/>
            </a:pPr>
            <a:endParaRPr lang="en-GB" sz="2000" dirty="0"/>
          </a:p>
          <a:p>
            <a:pPr marL="0" indent="0">
              <a:buNone/>
            </a:pPr>
            <a:r>
              <a:rPr lang="en-GB" sz="2000" b="1" dirty="0"/>
              <a:t>Alberto </a:t>
            </a:r>
            <a:r>
              <a:rPr lang="en-GB" sz="2000" b="1" dirty="0" err="1"/>
              <a:t>Sesana</a:t>
            </a:r>
            <a:br>
              <a:rPr lang="en-GB" sz="2000" b="1" dirty="0"/>
            </a:br>
            <a:r>
              <a:rPr lang="en-GB" sz="2000" dirty="0"/>
              <a:t>University of Milano Bicocca</a:t>
            </a:r>
          </a:p>
          <a:p>
            <a:pPr marL="0" indent="0">
              <a:buNone/>
            </a:pPr>
            <a:endParaRPr lang="en-GB" sz="2000" dirty="0"/>
          </a:p>
        </p:txBody>
      </p:sp>
      <p:sp>
        <p:nvSpPr>
          <p:cNvPr id="4" name="Content Placeholder 3">
            <a:extLst>
              <a:ext uri="{FF2B5EF4-FFF2-40B4-BE49-F238E27FC236}">
                <a16:creationId xmlns:a16="http://schemas.microsoft.com/office/drawing/2014/main" id="{98C1D11E-18ED-2084-7C74-83A8FC59A91B}"/>
              </a:ext>
            </a:extLst>
          </p:cNvPr>
          <p:cNvSpPr>
            <a:spLocks noGrp="1"/>
          </p:cNvSpPr>
          <p:nvPr>
            <p:ph sz="half" idx="2"/>
          </p:nvPr>
        </p:nvSpPr>
        <p:spPr>
          <a:xfrm>
            <a:off x="8280308" y="1163637"/>
            <a:ext cx="3073492" cy="4351338"/>
          </a:xfrm>
        </p:spPr>
        <p:txBody>
          <a:bodyPr>
            <a:normAutofit/>
          </a:bodyPr>
          <a:lstStyle/>
          <a:p>
            <a:pPr marL="0" indent="0">
              <a:buNone/>
            </a:pPr>
            <a:r>
              <a:rPr lang="en-GB" sz="2000" b="1" dirty="0"/>
              <a:t>2025-2027</a:t>
            </a:r>
            <a:r>
              <a:rPr lang="en-GB" sz="2000" dirty="0"/>
              <a:t>	</a:t>
            </a:r>
          </a:p>
          <a:p>
            <a:pPr marL="0" indent="0">
              <a:buNone/>
            </a:pPr>
            <a:r>
              <a:rPr lang="en-GB" sz="2000" b="1" dirty="0"/>
              <a:t>Lucas Labadie</a:t>
            </a:r>
            <a:br>
              <a:rPr lang="en-GB" sz="2000" b="1" dirty="0"/>
            </a:br>
            <a:r>
              <a:rPr lang="en-GB" sz="2000" dirty="0"/>
              <a:t>I. </a:t>
            </a:r>
            <a:r>
              <a:rPr lang="en-GB" sz="2000" dirty="0" err="1"/>
              <a:t>Physikalisches</a:t>
            </a:r>
            <a:r>
              <a:rPr lang="en-GB" sz="2000" dirty="0"/>
              <a:t> </a:t>
            </a:r>
            <a:r>
              <a:rPr lang="en-GB" sz="2000" dirty="0" err="1"/>
              <a:t>Institut</a:t>
            </a:r>
            <a:r>
              <a:rPr lang="en-GB" sz="2000" dirty="0"/>
              <a:t> der Universität </a:t>
            </a:r>
            <a:r>
              <a:rPr lang="en-GB" sz="2000" dirty="0" err="1"/>
              <a:t>zu</a:t>
            </a:r>
            <a:r>
              <a:rPr lang="en-GB" sz="2000" dirty="0"/>
              <a:t> Köln</a:t>
            </a:r>
          </a:p>
          <a:p>
            <a:pPr marL="0" indent="0">
              <a:buNone/>
            </a:pPr>
            <a:r>
              <a:rPr lang="en-GB" sz="2000" b="1" dirty="0"/>
              <a:t>Yaël </a:t>
            </a:r>
            <a:r>
              <a:rPr lang="en-GB" sz="2000" b="1" dirty="0" err="1"/>
              <a:t>Nazé</a:t>
            </a:r>
            <a:r>
              <a:rPr lang="en-GB" sz="2000" b="1" dirty="0"/>
              <a:t> </a:t>
            </a:r>
            <a:br>
              <a:rPr lang="en-GB" sz="2000" b="1" dirty="0"/>
            </a:br>
            <a:r>
              <a:rPr lang="en-GB" sz="2000" dirty="0"/>
              <a:t>Université de Liège</a:t>
            </a:r>
          </a:p>
          <a:p>
            <a:pPr marL="0" indent="0">
              <a:buNone/>
            </a:pPr>
            <a:endParaRPr lang="en-GB" sz="2000" dirty="0"/>
          </a:p>
          <a:p>
            <a:endParaRPr lang="en-GB" sz="2000" dirty="0"/>
          </a:p>
        </p:txBody>
      </p:sp>
      <p:sp>
        <p:nvSpPr>
          <p:cNvPr id="5" name="Slide Number Placeholder 4">
            <a:extLst>
              <a:ext uri="{FF2B5EF4-FFF2-40B4-BE49-F238E27FC236}">
                <a16:creationId xmlns:a16="http://schemas.microsoft.com/office/drawing/2014/main" id="{939035BE-1054-4E79-AF7E-759024DA15E8}"/>
              </a:ext>
            </a:extLst>
          </p:cNvPr>
          <p:cNvSpPr>
            <a:spLocks noGrp="1"/>
          </p:cNvSpPr>
          <p:nvPr>
            <p:ph type="sldNum" sz="quarter" idx="12"/>
          </p:nvPr>
        </p:nvSpPr>
        <p:spPr/>
        <p:txBody>
          <a:bodyPr/>
          <a:lstStyle/>
          <a:p>
            <a:fld id="{66CEC2A6-65FD-004E-AB4D-21D45A378BD3}" type="slidenum">
              <a:rPr lang="en-US" smtClean="0"/>
              <a:t>6</a:t>
            </a:fld>
            <a:endParaRPr lang="en-US"/>
          </a:p>
        </p:txBody>
      </p:sp>
      <p:sp>
        <p:nvSpPr>
          <p:cNvPr id="13" name="TextBox 12">
            <a:extLst>
              <a:ext uri="{FF2B5EF4-FFF2-40B4-BE49-F238E27FC236}">
                <a16:creationId xmlns:a16="http://schemas.microsoft.com/office/drawing/2014/main" id="{FF0C1D6C-6805-95EE-9258-1638216D0636}"/>
              </a:ext>
            </a:extLst>
          </p:cNvPr>
          <p:cNvSpPr txBox="1"/>
          <p:nvPr/>
        </p:nvSpPr>
        <p:spPr>
          <a:xfrm>
            <a:off x="3797301" y="1163637"/>
            <a:ext cx="3820114" cy="6247864"/>
          </a:xfrm>
          <a:prstGeom prst="rect">
            <a:avLst/>
          </a:prstGeom>
          <a:noFill/>
        </p:spPr>
        <p:txBody>
          <a:bodyPr wrap="square">
            <a:spAutoFit/>
          </a:bodyPr>
          <a:lstStyle/>
          <a:p>
            <a:pPr marL="0" indent="0">
              <a:buNone/>
            </a:pPr>
            <a:r>
              <a:rPr lang="en-GB" sz="2000" b="1" dirty="0"/>
              <a:t>2024-2026</a:t>
            </a:r>
            <a:r>
              <a:rPr lang="en-GB" sz="2000" dirty="0"/>
              <a:t>	</a:t>
            </a:r>
          </a:p>
          <a:p>
            <a:pPr marL="0" indent="0">
              <a:buNone/>
            </a:pPr>
            <a:r>
              <a:rPr lang="en-GB" sz="2000" b="1" dirty="0"/>
              <a:t>Elena Rossi (Chair)</a:t>
            </a:r>
          </a:p>
          <a:p>
            <a:pPr marL="0" indent="0">
              <a:buNone/>
            </a:pPr>
            <a:r>
              <a:rPr lang="en-GB" sz="2000" dirty="0"/>
              <a:t>Leiden Observatory</a:t>
            </a:r>
          </a:p>
          <a:p>
            <a:pPr marL="0" indent="0">
              <a:buNone/>
            </a:pPr>
            <a:endParaRPr lang="en-GB" sz="2000" dirty="0"/>
          </a:p>
          <a:p>
            <a:pPr marL="0" indent="0">
              <a:buNone/>
            </a:pPr>
            <a:r>
              <a:rPr lang="en-GB" sz="2000" b="1" dirty="0"/>
              <a:t>Nadine Neumayer</a:t>
            </a:r>
          </a:p>
          <a:p>
            <a:pPr marL="0" indent="0">
              <a:buNone/>
            </a:pPr>
            <a:r>
              <a:rPr lang="en-GB" sz="2000" dirty="0"/>
              <a:t>Max Planck Institute for Astronomy</a:t>
            </a:r>
          </a:p>
          <a:p>
            <a:pPr marL="0" indent="0">
              <a:buNone/>
            </a:pPr>
            <a:endParaRPr lang="en-GB" sz="2000" dirty="0"/>
          </a:p>
          <a:p>
            <a:pPr marL="0" indent="0">
              <a:buNone/>
            </a:pPr>
            <a:r>
              <a:rPr lang="en-GB" sz="2000" b="1" dirty="0"/>
              <a:t>Judith Croston</a:t>
            </a:r>
          </a:p>
          <a:p>
            <a:pPr marL="0" indent="0">
              <a:buNone/>
            </a:pPr>
            <a:r>
              <a:rPr lang="en-GB" sz="2000" dirty="0"/>
              <a:t>The Open University</a:t>
            </a:r>
          </a:p>
          <a:p>
            <a:pPr marL="0" indent="0">
              <a:buNone/>
            </a:pPr>
            <a:endParaRPr lang="en-GB" sz="2000" dirty="0"/>
          </a:p>
          <a:p>
            <a:pPr marL="0" indent="0">
              <a:buNone/>
            </a:pPr>
            <a:r>
              <a:rPr lang="en-GB" sz="2000" b="1" dirty="0"/>
              <a:t>Luca Fossati</a:t>
            </a:r>
          </a:p>
          <a:p>
            <a:pPr marL="0" indent="0">
              <a:buNone/>
            </a:pPr>
            <a:r>
              <a:rPr lang="en-GB" sz="2000" dirty="0"/>
              <a:t>Austrian Academy of Sciences</a:t>
            </a:r>
          </a:p>
          <a:p>
            <a:pPr marL="0" indent="0">
              <a:buNone/>
            </a:pPr>
            <a:endParaRPr lang="en-GB" sz="2000" dirty="0"/>
          </a:p>
          <a:p>
            <a:pPr marL="0" indent="0">
              <a:buNone/>
            </a:pPr>
            <a:r>
              <a:rPr lang="en-GB" sz="2000" b="1" dirty="0"/>
              <a:t>David Hobbs</a:t>
            </a:r>
          </a:p>
          <a:p>
            <a:pPr marL="0" indent="0">
              <a:buNone/>
            </a:pPr>
            <a:r>
              <a:rPr lang="en-GB" sz="2000" dirty="0"/>
              <a:t>Lund Observatory</a:t>
            </a:r>
          </a:p>
          <a:p>
            <a:pPr marL="0" indent="0">
              <a:buNone/>
            </a:pPr>
            <a:endParaRPr lang="en-GB" sz="2000" dirty="0"/>
          </a:p>
          <a:p>
            <a:pPr marL="0" indent="0">
              <a:buNone/>
            </a:pPr>
            <a:r>
              <a:rPr lang="en-GB" sz="2000" b="1" dirty="0"/>
              <a:t>Pascale Jablonka</a:t>
            </a:r>
          </a:p>
          <a:p>
            <a:pPr marL="0" indent="0">
              <a:buNone/>
            </a:pPr>
            <a:r>
              <a:rPr lang="en-GB" sz="2000" dirty="0"/>
              <a:t>EPFL LASTRO - Observatoire</a:t>
            </a:r>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val="3570231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35095-2046-F347-F8CA-E7B797CD4538}"/>
              </a:ext>
            </a:extLst>
          </p:cNvPr>
          <p:cNvSpPr>
            <a:spLocks noGrp="1"/>
          </p:cNvSpPr>
          <p:nvPr>
            <p:ph type="title"/>
          </p:nvPr>
        </p:nvSpPr>
        <p:spPr/>
        <p:txBody>
          <a:bodyPr>
            <a:normAutofit fontScale="90000"/>
          </a:bodyPr>
          <a:lstStyle/>
          <a:p>
            <a:r>
              <a:rPr lang="en-GB" b="1" dirty="0"/>
              <a:t>Solar System Exploration Working Group (SSEWG) </a:t>
            </a:r>
          </a:p>
        </p:txBody>
      </p:sp>
      <p:sp>
        <p:nvSpPr>
          <p:cNvPr id="3" name="Content Placeholder 2">
            <a:extLst>
              <a:ext uri="{FF2B5EF4-FFF2-40B4-BE49-F238E27FC236}">
                <a16:creationId xmlns:a16="http://schemas.microsoft.com/office/drawing/2014/main" id="{B1F65904-B2A3-C69F-ED72-007A42D548C9}"/>
              </a:ext>
            </a:extLst>
          </p:cNvPr>
          <p:cNvSpPr>
            <a:spLocks noGrp="1"/>
          </p:cNvSpPr>
          <p:nvPr>
            <p:ph sz="half" idx="1"/>
          </p:nvPr>
        </p:nvSpPr>
        <p:spPr/>
        <p:txBody>
          <a:bodyPr>
            <a:normAutofit/>
          </a:bodyPr>
          <a:lstStyle/>
          <a:p>
            <a:pPr>
              <a:lnSpc>
                <a:spcPct val="107000"/>
              </a:lnSpc>
              <a:spcAft>
                <a:spcPts val="800"/>
              </a:spcAft>
              <a:buNone/>
            </a:pPr>
            <a:br>
              <a:rPr lang="en-GB" sz="1800" kern="100" dirty="0">
                <a:effectLst/>
                <a:latin typeface="Aptos" panose="020B0004020202020204" pitchFamily="34" charset="0"/>
                <a:ea typeface="Aptos" panose="020B0004020202020204" pitchFamily="34" charset="0"/>
                <a:cs typeface="Times New Roman" panose="02020603050405020304" pitchFamily="18" charset="0"/>
              </a:rPr>
            </a:b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GB" dirty="0"/>
          </a:p>
        </p:txBody>
      </p:sp>
      <p:sp>
        <p:nvSpPr>
          <p:cNvPr id="5" name="Slide Number Placeholder 4">
            <a:extLst>
              <a:ext uri="{FF2B5EF4-FFF2-40B4-BE49-F238E27FC236}">
                <a16:creationId xmlns:a16="http://schemas.microsoft.com/office/drawing/2014/main" id="{FBF9384C-C463-D054-47B2-CF4BB6D1BADD}"/>
              </a:ext>
            </a:extLst>
          </p:cNvPr>
          <p:cNvSpPr>
            <a:spLocks noGrp="1"/>
          </p:cNvSpPr>
          <p:nvPr>
            <p:ph type="sldNum" sz="quarter" idx="12"/>
          </p:nvPr>
        </p:nvSpPr>
        <p:spPr/>
        <p:txBody>
          <a:bodyPr/>
          <a:lstStyle/>
          <a:p>
            <a:fld id="{66CEC2A6-65FD-004E-AB4D-21D45A378BD3}" type="slidenum">
              <a:rPr lang="en-US" smtClean="0"/>
              <a:t>7</a:t>
            </a:fld>
            <a:endParaRPr lang="en-US"/>
          </a:p>
        </p:txBody>
      </p:sp>
      <p:sp>
        <p:nvSpPr>
          <p:cNvPr id="8" name="TextBox 7">
            <a:extLst>
              <a:ext uri="{FF2B5EF4-FFF2-40B4-BE49-F238E27FC236}">
                <a16:creationId xmlns:a16="http://schemas.microsoft.com/office/drawing/2014/main" id="{2712BDCA-1881-2BB1-7AAF-2043F63BA20A}"/>
              </a:ext>
            </a:extLst>
          </p:cNvPr>
          <p:cNvSpPr txBox="1"/>
          <p:nvPr/>
        </p:nvSpPr>
        <p:spPr>
          <a:xfrm>
            <a:off x="3048000" y="1229427"/>
            <a:ext cx="6096000" cy="4753545"/>
          </a:xfrm>
          <a:prstGeom prst="rect">
            <a:avLst/>
          </a:prstGeom>
          <a:noFill/>
        </p:spPr>
        <p:txBody>
          <a:bodyPr wrap="square">
            <a:spAutoFit/>
          </a:bodyPr>
          <a:lstStyle/>
          <a:p>
            <a:pPr>
              <a:lnSpc>
                <a:spcPct val="107000"/>
              </a:lnSpc>
              <a:spcAft>
                <a:spcPts val="800"/>
              </a:spcAft>
              <a:buNone/>
            </a:pPr>
            <a:r>
              <a:rPr lang="en-GB" sz="1600" b="1" kern="100" dirty="0">
                <a:effectLst/>
                <a:ea typeface="Aptos" panose="020B0004020202020204" pitchFamily="34" charset="0"/>
                <a:cs typeface="Times New Roman" panose="02020603050405020304" pitchFamily="18" charset="0"/>
              </a:rPr>
              <a:t>2024-2026</a:t>
            </a:r>
            <a:endParaRPr lang="en-GB" sz="1600" kern="100" dirty="0">
              <a:effectLst/>
              <a:ea typeface="Aptos" panose="020B0004020202020204" pitchFamily="34" charset="0"/>
              <a:cs typeface="Times New Roman" panose="02020603050405020304" pitchFamily="18" charset="0"/>
            </a:endParaRPr>
          </a:p>
          <a:p>
            <a:pPr>
              <a:lnSpc>
                <a:spcPct val="107000"/>
              </a:lnSpc>
              <a:spcAft>
                <a:spcPts val="800"/>
              </a:spcAft>
              <a:buNone/>
            </a:pPr>
            <a:r>
              <a:rPr lang="en-GB" sz="1600" b="1" kern="100" dirty="0">
                <a:effectLst/>
                <a:ea typeface="Aptos" panose="020B0004020202020204" pitchFamily="34" charset="0"/>
                <a:cs typeface="Times New Roman" panose="02020603050405020304" pitchFamily="18" charset="0"/>
              </a:rPr>
              <a:t>Ana-Catalina Plesa (Chair)</a:t>
            </a:r>
            <a:br>
              <a:rPr lang="en-GB" sz="1600" b="1" kern="100" dirty="0">
                <a:effectLst/>
                <a:ea typeface="Aptos" panose="020B0004020202020204" pitchFamily="34" charset="0"/>
                <a:cs typeface="Times New Roman" panose="02020603050405020304" pitchFamily="18" charset="0"/>
              </a:rPr>
            </a:br>
            <a:r>
              <a:rPr lang="en-GB" sz="1600" kern="100" dirty="0">
                <a:effectLst/>
                <a:ea typeface="Aptos" panose="020B0004020202020204" pitchFamily="34" charset="0"/>
                <a:cs typeface="Times New Roman" panose="02020603050405020304" pitchFamily="18" charset="0"/>
              </a:rPr>
              <a:t>German Aerospace </a:t>
            </a:r>
            <a:r>
              <a:rPr lang="en-GB" sz="1600" kern="100" dirty="0" err="1">
                <a:effectLst/>
                <a:ea typeface="Aptos" panose="020B0004020202020204" pitchFamily="34" charset="0"/>
                <a:cs typeface="Times New Roman" panose="02020603050405020304" pitchFamily="18" charset="0"/>
              </a:rPr>
              <a:t>Center</a:t>
            </a:r>
            <a:r>
              <a:rPr lang="en-GB" sz="1600" kern="100" dirty="0">
                <a:effectLst/>
                <a:ea typeface="Aptos" panose="020B0004020202020204" pitchFamily="34" charset="0"/>
                <a:cs typeface="Times New Roman" panose="02020603050405020304" pitchFamily="18" charset="0"/>
              </a:rPr>
              <a:t> (DLR)</a:t>
            </a:r>
          </a:p>
          <a:p>
            <a:pPr>
              <a:lnSpc>
                <a:spcPct val="107000"/>
              </a:lnSpc>
              <a:spcAft>
                <a:spcPts val="800"/>
              </a:spcAft>
              <a:buNone/>
            </a:pPr>
            <a:r>
              <a:rPr lang="en-GB" sz="1600" b="1" kern="100" dirty="0">
                <a:effectLst/>
                <a:ea typeface="Aptos" panose="020B0004020202020204" pitchFamily="34" charset="0"/>
                <a:cs typeface="Times New Roman" panose="02020603050405020304" pitchFamily="18" charset="0"/>
              </a:rPr>
              <a:t>Petr Brož</a:t>
            </a:r>
            <a:br>
              <a:rPr lang="en-GB" sz="1600" b="1" kern="100" dirty="0">
                <a:ea typeface="Aptos" panose="020B0004020202020204" pitchFamily="34" charset="0"/>
                <a:cs typeface="Times New Roman" panose="02020603050405020304" pitchFamily="18" charset="0"/>
              </a:rPr>
            </a:br>
            <a:r>
              <a:rPr lang="en-GB" sz="1600" kern="100" dirty="0">
                <a:effectLst/>
                <a:ea typeface="Aptos" panose="020B0004020202020204" pitchFamily="34" charset="0"/>
                <a:cs typeface="Times New Roman" panose="02020603050405020304" pitchFamily="18" charset="0"/>
              </a:rPr>
              <a:t>Institute of Geophysics, Czech Academy of Sciences,</a:t>
            </a:r>
          </a:p>
          <a:p>
            <a:pPr>
              <a:lnSpc>
                <a:spcPct val="107000"/>
              </a:lnSpc>
              <a:spcAft>
                <a:spcPts val="800"/>
              </a:spcAft>
              <a:buNone/>
            </a:pPr>
            <a:r>
              <a:rPr lang="en-GB" sz="1600" b="1" kern="100" dirty="0">
                <a:effectLst/>
                <a:ea typeface="Aptos" panose="020B0004020202020204" pitchFamily="34" charset="0"/>
                <a:cs typeface="Times New Roman" panose="02020603050405020304" pitchFamily="18" charset="0"/>
              </a:rPr>
              <a:t>Thibault </a:t>
            </a:r>
            <a:r>
              <a:rPr lang="en-GB" sz="1600" b="1" kern="100" dirty="0" err="1">
                <a:effectLst/>
                <a:ea typeface="Aptos" panose="020B0004020202020204" pitchFamily="34" charset="0"/>
                <a:cs typeface="Times New Roman" panose="02020603050405020304" pitchFamily="18" charset="0"/>
              </a:rPr>
              <a:t>Cavalié</a:t>
            </a:r>
            <a:br>
              <a:rPr lang="en-GB" sz="1600" b="1" kern="100" dirty="0">
                <a:ea typeface="Aptos" panose="020B0004020202020204" pitchFamily="34" charset="0"/>
                <a:cs typeface="Times New Roman" panose="02020603050405020304" pitchFamily="18" charset="0"/>
              </a:rPr>
            </a:br>
            <a:r>
              <a:rPr lang="en-GB" sz="1600" kern="100" dirty="0" err="1">
                <a:effectLst/>
                <a:ea typeface="Aptos" panose="020B0004020202020204" pitchFamily="34" charset="0"/>
                <a:cs typeface="Times New Roman" panose="02020603050405020304" pitchFamily="18" charset="0"/>
              </a:rPr>
              <a:t>Laboratoire</a:t>
            </a:r>
            <a:r>
              <a:rPr lang="en-GB" sz="1600" kern="100" dirty="0">
                <a:effectLst/>
                <a:ea typeface="Aptos" panose="020B0004020202020204" pitchFamily="34" charset="0"/>
                <a:cs typeface="Times New Roman" panose="02020603050405020304" pitchFamily="18" charset="0"/>
              </a:rPr>
              <a:t> </a:t>
            </a:r>
            <a:r>
              <a:rPr lang="en-GB" sz="1600" kern="100" dirty="0" err="1">
                <a:effectLst/>
                <a:ea typeface="Aptos" panose="020B0004020202020204" pitchFamily="34" charset="0"/>
                <a:cs typeface="Times New Roman" panose="02020603050405020304" pitchFamily="18" charset="0"/>
              </a:rPr>
              <a:t>d'astrophysique</a:t>
            </a:r>
            <a:r>
              <a:rPr lang="en-GB" sz="1600" kern="100" dirty="0">
                <a:effectLst/>
                <a:ea typeface="Aptos" panose="020B0004020202020204" pitchFamily="34" charset="0"/>
                <a:cs typeface="Times New Roman" panose="02020603050405020304" pitchFamily="18" charset="0"/>
              </a:rPr>
              <a:t> de Bordeaux (LAB)</a:t>
            </a:r>
          </a:p>
          <a:p>
            <a:pPr>
              <a:lnSpc>
                <a:spcPct val="107000"/>
              </a:lnSpc>
              <a:spcAft>
                <a:spcPts val="800"/>
              </a:spcAft>
              <a:buNone/>
            </a:pPr>
            <a:r>
              <a:rPr lang="en-GB" sz="1600" b="1" kern="100" dirty="0">
                <a:effectLst/>
                <a:ea typeface="Aptos" panose="020B0004020202020204" pitchFamily="34" charset="0"/>
                <a:cs typeface="Times New Roman" panose="02020603050405020304" pitchFamily="18" charset="0"/>
              </a:rPr>
              <a:t>Valentina Galluzzi</a:t>
            </a:r>
            <a:br>
              <a:rPr lang="en-GB" sz="1600" b="1" kern="100" dirty="0">
                <a:ea typeface="Aptos" panose="020B0004020202020204" pitchFamily="34" charset="0"/>
                <a:cs typeface="Times New Roman" panose="02020603050405020304" pitchFamily="18" charset="0"/>
              </a:rPr>
            </a:br>
            <a:r>
              <a:rPr lang="en-GB" sz="1600" kern="100" dirty="0">
                <a:effectLst/>
                <a:ea typeface="Aptos" panose="020B0004020202020204" pitchFamily="34" charset="0"/>
                <a:cs typeface="Times New Roman" panose="02020603050405020304" pitchFamily="18" charset="0"/>
              </a:rPr>
              <a:t>INAF - </a:t>
            </a:r>
            <a:r>
              <a:rPr lang="en-GB" sz="1600" kern="100" dirty="0" err="1">
                <a:effectLst/>
                <a:ea typeface="Aptos" panose="020B0004020202020204" pitchFamily="34" charset="0"/>
                <a:cs typeface="Times New Roman" panose="02020603050405020304" pitchFamily="18" charset="0"/>
              </a:rPr>
              <a:t>Istituto</a:t>
            </a:r>
            <a:r>
              <a:rPr lang="en-GB" sz="1600" kern="100" dirty="0">
                <a:effectLst/>
                <a:ea typeface="Aptos" panose="020B0004020202020204" pitchFamily="34" charset="0"/>
                <a:cs typeface="Times New Roman" panose="02020603050405020304" pitchFamily="18" charset="0"/>
              </a:rPr>
              <a:t> di </a:t>
            </a:r>
            <a:r>
              <a:rPr lang="en-GB" sz="1600" kern="100" dirty="0" err="1">
                <a:effectLst/>
                <a:ea typeface="Aptos" panose="020B0004020202020204" pitchFamily="34" charset="0"/>
                <a:cs typeface="Times New Roman" panose="02020603050405020304" pitchFamily="18" charset="0"/>
              </a:rPr>
              <a:t>Astrofisica</a:t>
            </a:r>
            <a:r>
              <a:rPr lang="en-GB" sz="1600" kern="100" dirty="0">
                <a:effectLst/>
                <a:ea typeface="Aptos" panose="020B0004020202020204" pitchFamily="34" charset="0"/>
                <a:cs typeface="Times New Roman" panose="02020603050405020304" pitchFamily="18" charset="0"/>
              </a:rPr>
              <a:t> e </a:t>
            </a:r>
            <a:r>
              <a:rPr lang="en-GB" sz="1600" kern="100" dirty="0" err="1">
                <a:effectLst/>
                <a:ea typeface="Aptos" panose="020B0004020202020204" pitchFamily="34" charset="0"/>
                <a:cs typeface="Times New Roman" panose="02020603050405020304" pitchFamily="18" charset="0"/>
              </a:rPr>
              <a:t>Planetologia</a:t>
            </a:r>
            <a:r>
              <a:rPr lang="en-GB" sz="1600" kern="100" dirty="0">
                <a:effectLst/>
                <a:ea typeface="Aptos" panose="020B0004020202020204" pitchFamily="34" charset="0"/>
                <a:cs typeface="Times New Roman" panose="02020603050405020304" pitchFamily="18" charset="0"/>
              </a:rPr>
              <a:t> </a:t>
            </a:r>
            <a:r>
              <a:rPr lang="en-GB" sz="1600" kern="100" dirty="0" err="1">
                <a:effectLst/>
                <a:ea typeface="Aptos" panose="020B0004020202020204" pitchFamily="34" charset="0"/>
                <a:cs typeface="Times New Roman" panose="02020603050405020304" pitchFamily="18" charset="0"/>
              </a:rPr>
              <a:t>Spaziali</a:t>
            </a:r>
            <a:r>
              <a:rPr lang="en-GB" sz="1600" kern="100" dirty="0">
                <a:effectLst/>
                <a:ea typeface="Aptos" panose="020B0004020202020204" pitchFamily="34" charset="0"/>
                <a:cs typeface="Times New Roman" panose="02020603050405020304" pitchFamily="18" charset="0"/>
              </a:rPr>
              <a:t> (IAPS),</a:t>
            </a:r>
          </a:p>
          <a:p>
            <a:pPr>
              <a:lnSpc>
                <a:spcPct val="107000"/>
              </a:lnSpc>
              <a:spcAft>
                <a:spcPts val="800"/>
              </a:spcAft>
              <a:buNone/>
            </a:pPr>
            <a:r>
              <a:rPr lang="en-GB" sz="1600" b="1" kern="100" dirty="0">
                <a:effectLst/>
                <a:ea typeface="Aptos" panose="020B0004020202020204" pitchFamily="34" charset="0"/>
                <a:cs typeface="Times New Roman" panose="02020603050405020304" pitchFamily="18" charset="0"/>
              </a:rPr>
              <a:t>Zita Martins</a:t>
            </a:r>
            <a:br>
              <a:rPr lang="en-GB" sz="1600" b="1" kern="100" dirty="0">
                <a:ea typeface="Aptos" panose="020B0004020202020204" pitchFamily="34" charset="0"/>
                <a:cs typeface="Times New Roman" panose="02020603050405020304" pitchFamily="18" charset="0"/>
              </a:rPr>
            </a:br>
            <a:r>
              <a:rPr lang="en-GB" sz="1600" kern="100" dirty="0">
                <a:effectLst/>
                <a:ea typeface="Aptos" panose="020B0004020202020204" pitchFamily="34" charset="0"/>
                <a:cs typeface="Times New Roman" panose="02020603050405020304" pitchFamily="18" charset="0"/>
              </a:rPr>
              <a:t>Departamento de </a:t>
            </a:r>
            <a:r>
              <a:rPr lang="en-GB" sz="1600" kern="100" dirty="0" err="1">
                <a:effectLst/>
                <a:ea typeface="Aptos" panose="020B0004020202020204" pitchFamily="34" charset="0"/>
                <a:cs typeface="Times New Roman" panose="02020603050405020304" pitchFamily="18" charset="0"/>
              </a:rPr>
              <a:t>Engenharia</a:t>
            </a:r>
            <a:r>
              <a:rPr lang="en-GB" sz="1600" kern="100" dirty="0">
                <a:effectLst/>
                <a:ea typeface="Aptos" panose="020B0004020202020204" pitchFamily="34" charset="0"/>
                <a:cs typeface="Times New Roman" panose="02020603050405020304" pitchFamily="18" charset="0"/>
              </a:rPr>
              <a:t> </a:t>
            </a:r>
            <a:r>
              <a:rPr lang="en-GB" sz="1600" kern="100" dirty="0" err="1">
                <a:effectLst/>
                <a:ea typeface="Aptos" panose="020B0004020202020204" pitchFamily="34" charset="0"/>
                <a:cs typeface="Times New Roman" panose="02020603050405020304" pitchFamily="18" charset="0"/>
              </a:rPr>
              <a:t>Química</a:t>
            </a:r>
            <a:endParaRPr lang="en-GB" sz="1600" kern="100" dirty="0">
              <a:ea typeface="Aptos" panose="020B0004020202020204" pitchFamily="34" charset="0"/>
              <a:cs typeface="Times New Roman" panose="02020603050405020304" pitchFamily="18" charset="0"/>
            </a:endParaRPr>
          </a:p>
          <a:p>
            <a:pPr>
              <a:lnSpc>
                <a:spcPct val="107000"/>
              </a:lnSpc>
              <a:spcAft>
                <a:spcPts val="800"/>
              </a:spcAft>
              <a:buNone/>
            </a:pPr>
            <a:r>
              <a:rPr lang="en-GB" sz="1600" b="1" kern="100" dirty="0">
                <a:effectLst/>
                <a:ea typeface="Aptos" panose="020B0004020202020204" pitchFamily="34" charset="0"/>
                <a:cs typeface="Times New Roman" panose="02020603050405020304" pitchFamily="18" charset="0"/>
              </a:rPr>
              <a:t>Viviane Pierrard</a:t>
            </a:r>
            <a:br>
              <a:rPr lang="en-GB" sz="1600" b="1" kern="100" dirty="0">
                <a:ea typeface="Aptos" panose="020B0004020202020204" pitchFamily="34" charset="0"/>
                <a:cs typeface="Times New Roman" panose="02020603050405020304" pitchFamily="18" charset="0"/>
              </a:rPr>
            </a:br>
            <a:r>
              <a:rPr lang="en-GB" sz="1600" kern="100" dirty="0">
                <a:effectLst/>
                <a:ea typeface="Aptos" panose="020B0004020202020204" pitchFamily="34" charset="0"/>
                <a:cs typeface="Times New Roman" panose="02020603050405020304" pitchFamily="18" charset="0"/>
              </a:rPr>
              <a:t>Royal Belgian Institute for Space Aeronomy</a:t>
            </a:r>
          </a:p>
          <a:p>
            <a:pPr>
              <a:lnSpc>
                <a:spcPct val="107000"/>
              </a:lnSpc>
              <a:spcAft>
                <a:spcPts val="800"/>
              </a:spcAft>
              <a:buNone/>
            </a:pPr>
            <a:r>
              <a:rPr lang="en-GB" sz="1600" b="1" kern="100" dirty="0">
                <a:effectLst/>
                <a:ea typeface="Aptos" panose="020B0004020202020204" pitchFamily="34" charset="0"/>
                <a:cs typeface="Times New Roman" panose="02020603050405020304" pitchFamily="18" charset="0"/>
              </a:rPr>
              <a:t>Audrey </a:t>
            </a:r>
            <a:r>
              <a:rPr lang="en-GB" sz="1600" b="1" kern="100" dirty="0" err="1">
                <a:effectLst/>
                <a:ea typeface="Aptos" panose="020B0004020202020204" pitchFamily="34" charset="0"/>
                <a:cs typeface="Times New Roman" panose="02020603050405020304" pitchFamily="18" charset="0"/>
              </a:rPr>
              <a:t>Vorburger</a:t>
            </a:r>
            <a:br>
              <a:rPr lang="en-GB" sz="1600" b="1" kern="100" dirty="0">
                <a:ea typeface="Aptos" panose="020B0004020202020204" pitchFamily="34" charset="0"/>
                <a:cs typeface="Times New Roman" panose="02020603050405020304" pitchFamily="18" charset="0"/>
              </a:rPr>
            </a:br>
            <a:r>
              <a:rPr lang="en-GB" sz="1600" kern="100" dirty="0">
                <a:effectLst/>
                <a:ea typeface="Aptos" panose="020B0004020202020204" pitchFamily="34" charset="0"/>
                <a:cs typeface="Times New Roman" panose="02020603050405020304" pitchFamily="18" charset="0"/>
              </a:rPr>
              <a:t>University of Bern</a:t>
            </a:r>
          </a:p>
        </p:txBody>
      </p:sp>
      <p:sp>
        <p:nvSpPr>
          <p:cNvPr id="10" name="TextBox 9">
            <a:extLst>
              <a:ext uri="{FF2B5EF4-FFF2-40B4-BE49-F238E27FC236}">
                <a16:creationId xmlns:a16="http://schemas.microsoft.com/office/drawing/2014/main" id="{EC928C05-A2A7-E1F6-BA9B-347329D4478E}"/>
              </a:ext>
            </a:extLst>
          </p:cNvPr>
          <p:cNvSpPr txBox="1"/>
          <p:nvPr/>
        </p:nvSpPr>
        <p:spPr>
          <a:xfrm>
            <a:off x="104775" y="1229427"/>
            <a:ext cx="2524125" cy="2761718"/>
          </a:xfrm>
          <a:prstGeom prst="rect">
            <a:avLst/>
          </a:prstGeom>
          <a:noFill/>
        </p:spPr>
        <p:txBody>
          <a:bodyPr wrap="square">
            <a:spAutoFit/>
          </a:bodyPr>
          <a:lstStyle/>
          <a:p>
            <a:pPr>
              <a:lnSpc>
                <a:spcPct val="107000"/>
              </a:lnSpc>
              <a:spcAft>
                <a:spcPts val="800"/>
              </a:spcAft>
              <a:buNone/>
            </a:pPr>
            <a:r>
              <a:rPr lang="en-GB" sz="1600" kern="100" dirty="0">
                <a:effectLst/>
                <a:ea typeface="Aptos" panose="020B0004020202020204" pitchFamily="34" charset="0"/>
                <a:cs typeface="Times New Roman" panose="02020603050405020304" pitchFamily="18" charset="0"/>
              </a:rPr>
              <a:t> </a:t>
            </a:r>
            <a:r>
              <a:rPr lang="en-GB" sz="1600" b="1" kern="100" dirty="0">
                <a:effectLst/>
                <a:ea typeface="Aptos" panose="020B0004020202020204" pitchFamily="34" charset="0"/>
                <a:cs typeface="Times New Roman" panose="02020603050405020304" pitchFamily="18" charset="0"/>
              </a:rPr>
              <a:t>2021-2025 </a:t>
            </a:r>
            <a:endParaRPr lang="en-GB" sz="1600" kern="100" dirty="0">
              <a:effectLst/>
              <a:ea typeface="Aptos" panose="020B0004020202020204" pitchFamily="34" charset="0"/>
              <a:cs typeface="Times New Roman" panose="02020603050405020304" pitchFamily="18" charset="0"/>
            </a:endParaRPr>
          </a:p>
          <a:p>
            <a:pPr>
              <a:lnSpc>
                <a:spcPct val="107000"/>
              </a:lnSpc>
              <a:spcAft>
                <a:spcPts val="800"/>
              </a:spcAft>
              <a:buNone/>
            </a:pPr>
            <a:r>
              <a:rPr lang="en-GB" sz="1600" b="1" kern="100" dirty="0">
                <a:effectLst/>
                <a:ea typeface="Aptos" panose="020B0004020202020204" pitchFamily="34" charset="0"/>
                <a:cs typeface="Times New Roman" panose="02020603050405020304" pitchFamily="18" charset="0"/>
              </a:rPr>
              <a:t>Caitriona Jackman</a:t>
            </a:r>
            <a:br>
              <a:rPr lang="en-GB" sz="1600" kern="100" dirty="0">
                <a:effectLst/>
                <a:ea typeface="Aptos" panose="020B0004020202020204" pitchFamily="34" charset="0"/>
                <a:cs typeface="Times New Roman" panose="02020603050405020304" pitchFamily="18" charset="0"/>
              </a:rPr>
            </a:br>
            <a:r>
              <a:rPr lang="en-GB" sz="1600" kern="100" dirty="0">
                <a:effectLst/>
                <a:ea typeface="Aptos" panose="020B0004020202020204" pitchFamily="34" charset="0"/>
                <a:cs typeface="Times New Roman" panose="02020603050405020304" pitchFamily="18" charset="0"/>
              </a:rPr>
              <a:t>Dublin Institute for Advanced Studies</a:t>
            </a:r>
          </a:p>
          <a:p>
            <a:pPr>
              <a:lnSpc>
                <a:spcPct val="107000"/>
              </a:lnSpc>
              <a:spcAft>
                <a:spcPts val="800"/>
              </a:spcAft>
              <a:buNone/>
            </a:pPr>
            <a:r>
              <a:rPr lang="en-GB" sz="1600" b="1" kern="100" dirty="0">
                <a:effectLst/>
                <a:ea typeface="Aptos" panose="020B0004020202020204" pitchFamily="34" charset="0"/>
                <a:cs typeface="Times New Roman" panose="02020603050405020304" pitchFamily="18" charset="0"/>
              </a:rPr>
              <a:t>David Orozco Suárez</a:t>
            </a:r>
            <a:br>
              <a:rPr lang="en-GB" sz="1600" kern="100" dirty="0">
                <a:effectLst/>
                <a:ea typeface="Aptos" panose="020B0004020202020204" pitchFamily="34" charset="0"/>
                <a:cs typeface="Times New Roman" panose="02020603050405020304" pitchFamily="18" charset="0"/>
              </a:rPr>
            </a:br>
            <a:r>
              <a:rPr lang="en-GB" sz="1600" kern="100" dirty="0">
                <a:effectLst/>
                <a:ea typeface="Aptos" panose="020B0004020202020204" pitchFamily="34" charset="0"/>
                <a:cs typeface="Times New Roman" panose="02020603050405020304" pitchFamily="18" charset="0"/>
              </a:rPr>
              <a:t>Instituto de </a:t>
            </a:r>
            <a:r>
              <a:rPr lang="en-GB" sz="1600" kern="100" dirty="0" err="1">
                <a:effectLst/>
                <a:ea typeface="Aptos" panose="020B0004020202020204" pitchFamily="34" charset="0"/>
                <a:cs typeface="Times New Roman" panose="02020603050405020304" pitchFamily="18" charset="0"/>
              </a:rPr>
              <a:t>Astrofísica</a:t>
            </a:r>
            <a:r>
              <a:rPr lang="en-GB" sz="1600" kern="100" dirty="0">
                <a:effectLst/>
                <a:ea typeface="Aptos" panose="020B0004020202020204" pitchFamily="34" charset="0"/>
                <a:cs typeface="Times New Roman" panose="02020603050405020304" pitchFamily="18" charset="0"/>
              </a:rPr>
              <a:t> de Andalucía</a:t>
            </a:r>
          </a:p>
          <a:p>
            <a:pPr>
              <a:lnSpc>
                <a:spcPct val="107000"/>
              </a:lnSpc>
              <a:spcAft>
                <a:spcPts val="800"/>
              </a:spcAft>
              <a:buNone/>
            </a:pPr>
            <a:r>
              <a:rPr lang="en-GB" sz="1600" b="1" kern="100" dirty="0">
                <a:effectLst/>
                <a:ea typeface="Aptos" panose="020B0004020202020204" pitchFamily="34" charset="0"/>
                <a:cs typeface="Times New Roman" panose="02020603050405020304" pitchFamily="18" charset="0"/>
              </a:rPr>
              <a:t>Francesco Valentini</a:t>
            </a:r>
            <a:br>
              <a:rPr lang="en-GB" sz="1600" kern="100" dirty="0">
                <a:effectLst/>
                <a:ea typeface="Aptos" panose="020B0004020202020204" pitchFamily="34" charset="0"/>
                <a:cs typeface="Times New Roman" panose="02020603050405020304" pitchFamily="18" charset="0"/>
              </a:rPr>
            </a:br>
            <a:r>
              <a:rPr lang="en-GB" sz="1600" kern="100" dirty="0">
                <a:effectLst/>
                <a:ea typeface="Aptos" panose="020B0004020202020204" pitchFamily="34" charset="0"/>
                <a:cs typeface="Times New Roman" panose="02020603050405020304" pitchFamily="18" charset="0"/>
              </a:rPr>
              <a:t>University of Calabria</a:t>
            </a:r>
            <a:endParaRPr lang="en-GB" sz="1600" dirty="0"/>
          </a:p>
        </p:txBody>
      </p:sp>
      <p:sp>
        <p:nvSpPr>
          <p:cNvPr id="12" name="TextBox 11">
            <a:extLst>
              <a:ext uri="{FF2B5EF4-FFF2-40B4-BE49-F238E27FC236}">
                <a16:creationId xmlns:a16="http://schemas.microsoft.com/office/drawing/2014/main" id="{31F65167-B49F-43AE-5AC8-440D07BD1EB7}"/>
              </a:ext>
            </a:extLst>
          </p:cNvPr>
          <p:cNvSpPr txBox="1"/>
          <p:nvPr/>
        </p:nvSpPr>
        <p:spPr>
          <a:xfrm>
            <a:off x="9563100" y="1229427"/>
            <a:ext cx="1943100" cy="2498889"/>
          </a:xfrm>
          <a:prstGeom prst="rect">
            <a:avLst/>
          </a:prstGeom>
          <a:noFill/>
        </p:spPr>
        <p:txBody>
          <a:bodyPr wrap="square">
            <a:spAutoFit/>
          </a:bodyPr>
          <a:lstStyle/>
          <a:p>
            <a:pPr>
              <a:lnSpc>
                <a:spcPct val="107000"/>
              </a:lnSpc>
              <a:spcAft>
                <a:spcPts val="800"/>
              </a:spcAft>
              <a:buNone/>
            </a:pPr>
            <a:r>
              <a:rPr lang="en-GB" sz="1600" b="1" kern="100" dirty="0">
                <a:effectLst/>
                <a:ea typeface="Aptos" panose="020B0004020202020204" pitchFamily="34" charset="0"/>
                <a:cs typeface="Times New Roman" panose="02020603050405020304" pitchFamily="18" charset="0"/>
              </a:rPr>
              <a:t>2025-2027</a:t>
            </a:r>
            <a:endParaRPr lang="en-GB" sz="1600" kern="100" dirty="0">
              <a:effectLst/>
              <a:ea typeface="Aptos" panose="020B0004020202020204" pitchFamily="34" charset="0"/>
              <a:cs typeface="Times New Roman" panose="02020603050405020304" pitchFamily="18" charset="0"/>
            </a:endParaRPr>
          </a:p>
          <a:p>
            <a:pPr>
              <a:lnSpc>
                <a:spcPct val="107000"/>
              </a:lnSpc>
              <a:spcAft>
                <a:spcPts val="800"/>
              </a:spcAft>
              <a:buNone/>
            </a:pPr>
            <a:r>
              <a:rPr lang="en-GB" sz="1600" b="1" kern="100" dirty="0">
                <a:effectLst/>
                <a:ea typeface="Aptos" panose="020B0004020202020204" pitchFamily="34" charset="0"/>
                <a:cs typeface="Times New Roman" panose="02020603050405020304" pitchFamily="18" charset="0"/>
              </a:rPr>
              <a:t>Alice Le Gall</a:t>
            </a:r>
            <a:endParaRPr lang="en-GB" sz="1600" kern="100" dirty="0">
              <a:effectLst/>
              <a:ea typeface="Aptos" panose="020B0004020202020204" pitchFamily="34" charset="0"/>
              <a:cs typeface="Times New Roman" panose="02020603050405020304" pitchFamily="18" charset="0"/>
            </a:endParaRPr>
          </a:p>
          <a:p>
            <a:pPr>
              <a:lnSpc>
                <a:spcPct val="107000"/>
              </a:lnSpc>
              <a:spcAft>
                <a:spcPts val="800"/>
              </a:spcAft>
              <a:buNone/>
            </a:pPr>
            <a:r>
              <a:rPr lang="en-GB" sz="1600" kern="100" dirty="0">
                <a:effectLst/>
                <a:ea typeface="Aptos" panose="020B0004020202020204" pitchFamily="34" charset="0"/>
                <a:cs typeface="Times New Roman" panose="02020603050405020304" pitchFamily="18" charset="0"/>
              </a:rPr>
              <a:t>LATMOS- Université de Versailles Saint-Quentin</a:t>
            </a:r>
          </a:p>
          <a:p>
            <a:pPr>
              <a:lnSpc>
                <a:spcPct val="107000"/>
              </a:lnSpc>
              <a:spcAft>
                <a:spcPts val="800"/>
              </a:spcAft>
            </a:pPr>
            <a:r>
              <a:rPr lang="en-GB" sz="1600" b="1" kern="100" dirty="0">
                <a:effectLst/>
                <a:ea typeface="Aptos" panose="020B0004020202020204" pitchFamily="34" charset="0"/>
                <a:cs typeface="Times New Roman" panose="02020603050405020304" pitchFamily="18" charset="0"/>
              </a:rPr>
              <a:t>Manish Patel</a:t>
            </a:r>
            <a:br>
              <a:rPr lang="en-GB" sz="1600" kern="100" dirty="0">
                <a:effectLst/>
                <a:ea typeface="Aptos" panose="020B0004020202020204" pitchFamily="34" charset="0"/>
                <a:cs typeface="Times New Roman" panose="02020603050405020304" pitchFamily="18" charset="0"/>
              </a:rPr>
            </a:br>
            <a:r>
              <a:rPr lang="en-GB" sz="1600" kern="100" dirty="0">
                <a:effectLst/>
                <a:ea typeface="Aptos" panose="020B0004020202020204" pitchFamily="34" charset="0"/>
                <a:cs typeface="Times New Roman" panose="02020603050405020304" pitchFamily="18" charset="0"/>
              </a:rPr>
              <a:t>The Open University</a:t>
            </a:r>
            <a:br>
              <a:rPr lang="en-GB" sz="1600" kern="100" dirty="0">
                <a:effectLst/>
                <a:ea typeface="Aptos" panose="020B0004020202020204" pitchFamily="34" charset="0"/>
                <a:cs typeface="Times New Roman" panose="02020603050405020304" pitchFamily="18" charset="0"/>
              </a:rPr>
            </a:br>
            <a:endParaRPr lang="en-GB" sz="16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89645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395C1863-B8E5-24AB-E174-52FF8B12E6AA}"/>
              </a:ext>
            </a:extLst>
          </p:cNvPr>
          <p:cNvSpPr txBox="1"/>
          <p:nvPr/>
        </p:nvSpPr>
        <p:spPr>
          <a:xfrm>
            <a:off x="335841" y="38134"/>
            <a:ext cx="8390109" cy="954107"/>
          </a:xfrm>
          <a:prstGeom prst="rect">
            <a:avLst/>
          </a:prstGeom>
          <a:noFill/>
        </p:spPr>
        <p:txBody>
          <a:bodyPr wrap="square" rtlCol="0">
            <a:spAutoFit/>
          </a:bodyPr>
          <a:lstStyle/>
          <a:p>
            <a:pPr algn="ctr"/>
            <a:r>
              <a:rPr lang="en-US" sz="2800" b="1" dirty="0">
                <a:solidFill>
                  <a:schemeClr val="bg1"/>
                </a:solidFill>
              </a:rPr>
              <a:t>Formal space science related input into ESA Director General</a:t>
            </a:r>
          </a:p>
        </p:txBody>
      </p:sp>
      <p:sp>
        <p:nvSpPr>
          <p:cNvPr id="2" name="Left-right Arrow 1">
            <a:extLst>
              <a:ext uri="{FF2B5EF4-FFF2-40B4-BE49-F238E27FC236}">
                <a16:creationId xmlns:a16="http://schemas.microsoft.com/office/drawing/2014/main" id="{7836F2F2-F6F0-5F4B-524E-7CC2363F237E}"/>
              </a:ext>
            </a:extLst>
          </p:cNvPr>
          <p:cNvSpPr/>
          <p:nvPr/>
        </p:nvSpPr>
        <p:spPr>
          <a:xfrm>
            <a:off x="3064115" y="2636250"/>
            <a:ext cx="1035340" cy="505941"/>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solidFill>
                <a:schemeClr val="tx1"/>
              </a:solidFill>
            </a:endParaRPr>
          </a:p>
        </p:txBody>
      </p:sp>
      <p:sp>
        <p:nvSpPr>
          <p:cNvPr id="3" name="TextBox 2">
            <a:extLst>
              <a:ext uri="{FF2B5EF4-FFF2-40B4-BE49-F238E27FC236}">
                <a16:creationId xmlns:a16="http://schemas.microsoft.com/office/drawing/2014/main" id="{1920D26A-FBD5-BFEA-70E6-564F8A28809A}"/>
              </a:ext>
            </a:extLst>
          </p:cNvPr>
          <p:cNvSpPr txBox="1"/>
          <p:nvPr/>
        </p:nvSpPr>
        <p:spPr>
          <a:xfrm>
            <a:off x="1910079" y="1170807"/>
            <a:ext cx="919718" cy="368562"/>
          </a:xfrm>
          <a:prstGeom prst="rect">
            <a:avLst/>
          </a:prstGeom>
          <a:noFill/>
        </p:spPr>
        <p:txBody>
          <a:bodyPr wrap="square" rtlCol="0">
            <a:spAutoFit/>
          </a:bodyPr>
          <a:lstStyle/>
          <a:p>
            <a:pPr algn="ctr"/>
            <a:r>
              <a:rPr lang="en-US" sz="1795" b="1">
                <a:latin typeface="NotesEsa" panose="02000506030000020004" pitchFamily="2" charset="77"/>
              </a:rPr>
              <a:t>D/SCI</a:t>
            </a:r>
          </a:p>
        </p:txBody>
      </p:sp>
      <p:sp>
        <p:nvSpPr>
          <p:cNvPr id="5" name="TextBox 4">
            <a:extLst>
              <a:ext uri="{FF2B5EF4-FFF2-40B4-BE49-F238E27FC236}">
                <a16:creationId xmlns:a16="http://schemas.microsoft.com/office/drawing/2014/main" id="{6643ADFC-27C4-E6D0-F462-CC04114DF30C}"/>
              </a:ext>
            </a:extLst>
          </p:cNvPr>
          <p:cNvSpPr txBox="1"/>
          <p:nvPr/>
        </p:nvSpPr>
        <p:spPr>
          <a:xfrm>
            <a:off x="9170069" y="1167619"/>
            <a:ext cx="919718" cy="368562"/>
          </a:xfrm>
          <a:prstGeom prst="rect">
            <a:avLst/>
          </a:prstGeom>
          <a:noFill/>
        </p:spPr>
        <p:txBody>
          <a:bodyPr wrap="square" rtlCol="0">
            <a:spAutoFit/>
          </a:bodyPr>
          <a:lstStyle/>
          <a:p>
            <a:pPr algn="ctr"/>
            <a:r>
              <a:rPr lang="en-US" sz="1795" b="1">
                <a:latin typeface="NotesEsa" panose="02000506030000020004" pitchFamily="2" charset="77"/>
              </a:rPr>
              <a:t>D/OPS</a:t>
            </a:r>
          </a:p>
        </p:txBody>
      </p:sp>
      <p:sp>
        <p:nvSpPr>
          <p:cNvPr id="6" name="TextBox 5">
            <a:extLst>
              <a:ext uri="{FF2B5EF4-FFF2-40B4-BE49-F238E27FC236}">
                <a16:creationId xmlns:a16="http://schemas.microsoft.com/office/drawing/2014/main" id="{F2D20607-FD00-7987-5029-BA202DC4EF9B}"/>
              </a:ext>
            </a:extLst>
          </p:cNvPr>
          <p:cNvSpPr txBox="1"/>
          <p:nvPr/>
        </p:nvSpPr>
        <p:spPr>
          <a:xfrm>
            <a:off x="6949884" y="1166975"/>
            <a:ext cx="919718" cy="368562"/>
          </a:xfrm>
          <a:prstGeom prst="rect">
            <a:avLst/>
          </a:prstGeom>
          <a:noFill/>
        </p:spPr>
        <p:txBody>
          <a:bodyPr wrap="square" rtlCol="0">
            <a:spAutoFit/>
          </a:bodyPr>
          <a:lstStyle/>
          <a:p>
            <a:pPr algn="ctr"/>
            <a:r>
              <a:rPr lang="en-US" sz="1795" b="1">
                <a:latin typeface="NotesEsa" panose="02000506030000020004" pitchFamily="2" charset="77"/>
              </a:rPr>
              <a:t>D/EOP</a:t>
            </a:r>
          </a:p>
        </p:txBody>
      </p:sp>
      <p:sp>
        <p:nvSpPr>
          <p:cNvPr id="9" name="TextBox 8">
            <a:extLst>
              <a:ext uri="{FF2B5EF4-FFF2-40B4-BE49-F238E27FC236}">
                <a16:creationId xmlns:a16="http://schemas.microsoft.com/office/drawing/2014/main" id="{031CD8C6-A7F1-8289-4BFA-293745F4FD06}"/>
              </a:ext>
            </a:extLst>
          </p:cNvPr>
          <p:cNvSpPr txBox="1"/>
          <p:nvPr/>
        </p:nvSpPr>
        <p:spPr>
          <a:xfrm>
            <a:off x="4774218" y="1178908"/>
            <a:ext cx="919718" cy="368562"/>
          </a:xfrm>
          <a:prstGeom prst="rect">
            <a:avLst/>
          </a:prstGeom>
          <a:noFill/>
        </p:spPr>
        <p:txBody>
          <a:bodyPr wrap="square" rtlCol="0">
            <a:spAutoFit/>
          </a:bodyPr>
          <a:lstStyle/>
          <a:p>
            <a:pPr algn="ctr"/>
            <a:r>
              <a:rPr lang="en-US" sz="1795" b="1">
                <a:latin typeface="NotesEsa" panose="02000506030000020004" pitchFamily="2" charset="77"/>
              </a:rPr>
              <a:t>D/HRE</a:t>
            </a:r>
          </a:p>
        </p:txBody>
      </p:sp>
      <p:sp>
        <p:nvSpPr>
          <p:cNvPr id="19" name="TextBox 18">
            <a:extLst>
              <a:ext uri="{FF2B5EF4-FFF2-40B4-BE49-F238E27FC236}">
                <a16:creationId xmlns:a16="http://schemas.microsoft.com/office/drawing/2014/main" id="{649D05EC-6BB3-B5E1-DDB1-4AC75472DA42}"/>
              </a:ext>
            </a:extLst>
          </p:cNvPr>
          <p:cNvSpPr txBox="1"/>
          <p:nvPr/>
        </p:nvSpPr>
        <p:spPr>
          <a:xfrm>
            <a:off x="2244473" y="5195856"/>
            <a:ext cx="1303405" cy="954107"/>
          </a:xfrm>
          <a:prstGeom prst="rect">
            <a:avLst/>
          </a:prstGeom>
          <a:noFill/>
          <a:ln>
            <a:solidFill>
              <a:schemeClr val="accent1"/>
            </a:solidFill>
          </a:ln>
        </p:spPr>
        <p:txBody>
          <a:bodyPr wrap="square" rtlCol="0">
            <a:spAutoFit/>
          </a:bodyPr>
          <a:lstStyle/>
          <a:p>
            <a:pPr algn="ctr"/>
            <a:r>
              <a:rPr lang="en-US" sz="1400">
                <a:latin typeface="NotesEsa" panose="02000506030000020004" pitchFamily="2" charset="77"/>
              </a:rPr>
              <a:t>Solar System &amp; Exploration Working Group</a:t>
            </a:r>
          </a:p>
          <a:p>
            <a:pPr algn="ctr"/>
            <a:r>
              <a:rPr lang="en-US" sz="1400">
                <a:latin typeface="NotesEsa" panose="02000506030000020004" pitchFamily="2" charset="77"/>
              </a:rPr>
              <a:t>(SSEWG) </a:t>
            </a:r>
          </a:p>
        </p:txBody>
      </p:sp>
      <p:sp>
        <p:nvSpPr>
          <p:cNvPr id="20" name="TextBox 19">
            <a:extLst>
              <a:ext uri="{FF2B5EF4-FFF2-40B4-BE49-F238E27FC236}">
                <a16:creationId xmlns:a16="http://schemas.microsoft.com/office/drawing/2014/main" id="{D58BF3E8-016D-AB82-80E8-663FA25ACBFF}"/>
              </a:ext>
            </a:extLst>
          </p:cNvPr>
          <p:cNvSpPr txBox="1"/>
          <p:nvPr/>
        </p:nvSpPr>
        <p:spPr>
          <a:xfrm>
            <a:off x="1696982" y="2465003"/>
            <a:ext cx="1201070" cy="1323439"/>
          </a:xfrm>
          <a:prstGeom prst="rect">
            <a:avLst/>
          </a:prstGeom>
          <a:noFill/>
          <a:ln>
            <a:solidFill>
              <a:schemeClr val="accent1"/>
            </a:solidFill>
          </a:ln>
        </p:spPr>
        <p:txBody>
          <a:bodyPr wrap="square" rtlCol="0">
            <a:spAutoFit/>
          </a:bodyPr>
          <a:lstStyle/>
          <a:p>
            <a:pPr algn="ctr"/>
            <a:r>
              <a:rPr lang="en-US" sz="1600">
                <a:latin typeface="NotesEsa" panose="02000506030000020004" pitchFamily="2" charset="77"/>
              </a:rPr>
              <a:t>Space Science Advisory Committee </a:t>
            </a:r>
          </a:p>
          <a:p>
            <a:pPr algn="ctr"/>
            <a:r>
              <a:rPr lang="en-US" sz="1600">
                <a:latin typeface="NotesEsa" panose="02000506030000020004" pitchFamily="2" charset="77"/>
              </a:rPr>
              <a:t>(SSAC)</a:t>
            </a:r>
          </a:p>
        </p:txBody>
      </p:sp>
      <p:sp>
        <p:nvSpPr>
          <p:cNvPr id="21" name="TextBox 20">
            <a:extLst>
              <a:ext uri="{FF2B5EF4-FFF2-40B4-BE49-F238E27FC236}">
                <a16:creationId xmlns:a16="http://schemas.microsoft.com/office/drawing/2014/main" id="{E7A47388-FB8B-7C2C-362E-43D9893E500F}"/>
              </a:ext>
            </a:extLst>
          </p:cNvPr>
          <p:cNvSpPr txBox="1"/>
          <p:nvPr/>
        </p:nvSpPr>
        <p:spPr>
          <a:xfrm>
            <a:off x="6136806" y="2462200"/>
            <a:ext cx="1313365" cy="1323439"/>
          </a:xfrm>
          <a:prstGeom prst="rect">
            <a:avLst/>
          </a:prstGeom>
          <a:noFill/>
          <a:ln>
            <a:solidFill>
              <a:schemeClr val="accent1"/>
            </a:solidFill>
          </a:ln>
        </p:spPr>
        <p:txBody>
          <a:bodyPr wrap="square" rtlCol="0">
            <a:spAutoFit/>
          </a:bodyPr>
          <a:lstStyle/>
          <a:p>
            <a:pPr algn="ctr"/>
            <a:r>
              <a:rPr lang="en-US" sz="1600">
                <a:latin typeface="NotesEsa" panose="02000506030000020004" pitchFamily="2" charset="77"/>
              </a:rPr>
              <a:t>Sci Advisory Committee on Earth Observation</a:t>
            </a:r>
          </a:p>
          <a:p>
            <a:pPr algn="ctr"/>
            <a:r>
              <a:rPr lang="en-US" sz="1600">
                <a:latin typeface="NotesEsa" panose="02000506030000020004" pitchFamily="2" charset="77"/>
              </a:rPr>
              <a:t>(ACEO)</a:t>
            </a:r>
          </a:p>
        </p:txBody>
      </p:sp>
      <p:sp>
        <p:nvSpPr>
          <p:cNvPr id="22" name="TextBox 21">
            <a:extLst>
              <a:ext uri="{FF2B5EF4-FFF2-40B4-BE49-F238E27FC236}">
                <a16:creationId xmlns:a16="http://schemas.microsoft.com/office/drawing/2014/main" id="{D804AC6D-4309-06CA-197F-EBF8195E829C}"/>
              </a:ext>
            </a:extLst>
          </p:cNvPr>
          <p:cNvSpPr txBox="1"/>
          <p:nvPr/>
        </p:nvSpPr>
        <p:spPr>
          <a:xfrm>
            <a:off x="4309078" y="2463036"/>
            <a:ext cx="1743926" cy="1323439"/>
          </a:xfrm>
          <a:prstGeom prst="rect">
            <a:avLst/>
          </a:prstGeom>
          <a:noFill/>
          <a:ln>
            <a:solidFill>
              <a:schemeClr val="accent1"/>
            </a:solidFill>
          </a:ln>
        </p:spPr>
        <p:txBody>
          <a:bodyPr wrap="square" rtlCol="0">
            <a:spAutoFit/>
          </a:bodyPr>
          <a:lstStyle/>
          <a:p>
            <a:pPr algn="ctr"/>
            <a:r>
              <a:rPr lang="en-US" sz="1600" dirty="0">
                <a:latin typeface="NotesEsa" panose="02000506030000020004" pitchFamily="2" charset="77"/>
              </a:rPr>
              <a:t>Human Spaceflight and Exploration Science Advisory Committee</a:t>
            </a:r>
          </a:p>
          <a:p>
            <a:pPr algn="ctr"/>
            <a:r>
              <a:rPr lang="en-US" sz="1600" dirty="0">
                <a:latin typeface="NotesEsa" panose="02000506030000020004" pitchFamily="2" charset="77"/>
              </a:rPr>
              <a:t>(HESAC)</a:t>
            </a:r>
          </a:p>
        </p:txBody>
      </p:sp>
      <p:sp>
        <p:nvSpPr>
          <p:cNvPr id="23" name="TextBox 22">
            <a:extLst>
              <a:ext uri="{FF2B5EF4-FFF2-40B4-BE49-F238E27FC236}">
                <a16:creationId xmlns:a16="http://schemas.microsoft.com/office/drawing/2014/main" id="{184DB861-77CE-DA58-18C2-B6A454E0984F}"/>
              </a:ext>
            </a:extLst>
          </p:cNvPr>
          <p:cNvSpPr txBox="1"/>
          <p:nvPr/>
        </p:nvSpPr>
        <p:spPr>
          <a:xfrm>
            <a:off x="8809752" y="2462843"/>
            <a:ext cx="1522348" cy="1323439"/>
          </a:xfrm>
          <a:prstGeom prst="rect">
            <a:avLst/>
          </a:prstGeom>
          <a:noFill/>
          <a:ln>
            <a:solidFill>
              <a:schemeClr val="accent1"/>
            </a:solidFill>
          </a:ln>
        </p:spPr>
        <p:txBody>
          <a:bodyPr wrap="square" rtlCol="0">
            <a:spAutoFit/>
          </a:bodyPr>
          <a:lstStyle/>
          <a:p>
            <a:pPr algn="ctr"/>
            <a:r>
              <a:rPr lang="en-US" sz="1600">
                <a:latin typeface="NotesEsa" panose="02000506030000020004" pitchFamily="2" charset="77"/>
              </a:rPr>
              <a:t>Space Situational Awareness Advisory Group</a:t>
            </a:r>
          </a:p>
          <a:p>
            <a:pPr algn="ctr"/>
            <a:r>
              <a:rPr lang="en-US" sz="1600">
                <a:latin typeface="NotesEsa" panose="02000506030000020004" pitchFamily="2" charset="77"/>
              </a:rPr>
              <a:t>(SSA-AG)</a:t>
            </a:r>
          </a:p>
        </p:txBody>
      </p:sp>
      <p:sp>
        <p:nvSpPr>
          <p:cNvPr id="24" name="TextBox 23">
            <a:extLst>
              <a:ext uri="{FF2B5EF4-FFF2-40B4-BE49-F238E27FC236}">
                <a16:creationId xmlns:a16="http://schemas.microsoft.com/office/drawing/2014/main" id="{ABC77797-3710-BA01-2848-992B9373C641}"/>
              </a:ext>
            </a:extLst>
          </p:cNvPr>
          <p:cNvSpPr txBox="1"/>
          <p:nvPr/>
        </p:nvSpPr>
        <p:spPr>
          <a:xfrm>
            <a:off x="3858124" y="5216687"/>
            <a:ext cx="1245694" cy="954107"/>
          </a:xfrm>
          <a:prstGeom prst="rect">
            <a:avLst/>
          </a:prstGeom>
          <a:noFill/>
          <a:ln>
            <a:solidFill>
              <a:schemeClr val="accent1"/>
            </a:solidFill>
          </a:ln>
        </p:spPr>
        <p:txBody>
          <a:bodyPr wrap="square" rtlCol="0">
            <a:spAutoFit/>
          </a:bodyPr>
          <a:lstStyle/>
          <a:p>
            <a:pPr algn="ctr"/>
            <a:r>
              <a:rPr lang="en-US" sz="1400">
                <a:latin typeface="NotesEsa" panose="02000506030000020004" pitchFamily="2" charset="77"/>
              </a:rPr>
              <a:t>Physical Sci. Working Group</a:t>
            </a:r>
          </a:p>
          <a:p>
            <a:pPr algn="ctr"/>
            <a:r>
              <a:rPr lang="en-US" sz="1400">
                <a:latin typeface="NotesEsa" panose="02000506030000020004" pitchFamily="2" charset="77"/>
              </a:rPr>
              <a:t>(PSWG) </a:t>
            </a:r>
          </a:p>
        </p:txBody>
      </p:sp>
      <p:sp>
        <p:nvSpPr>
          <p:cNvPr id="25" name="Right Arrow 24">
            <a:extLst>
              <a:ext uri="{FF2B5EF4-FFF2-40B4-BE49-F238E27FC236}">
                <a16:creationId xmlns:a16="http://schemas.microsoft.com/office/drawing/2014/main" id="{236C3D45-E10C-606C-340C-721A1D66E79C}"/>
              </a:ext>
            </a:extLst>
          </p:cNvPr>
          <p:cNvSpPr/>
          <p:nvPr/>
        </p:nvSpPr>
        <p:spPr>
          <a:xfrm rot="16200000">
            <a:off x="4582759" y="3555725"/>
            <a:ext cx="1006494" cy="1845263"/>
          </a:xfrm>
          <a:prstGeom prst="rightArrow">
            <a:avLst>
              <a:gd name="adj1" fmla="val 82102"/>
              <a:gd name="adj2" fmla="val 373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solidFill>
                <a:schemeClr val="tx1"/>
              </a:solidFill>
              <a:latin typeface="NotesEsa" panose="02000506030000020004" pitchFamily="2" charset="77"/>
            </a:endParaRPr>
          </a:p>
        </p:txBody>
      </p:sp>
      <p:sp>
        <p:nvSpPr>
          <p:cNvPr id="27" name="TextBox 26">
            <a:extLst>
              <a:ext uri="{FF2B5EF4-FFF2-40B4-BE49-F238E27FC236}">
                <a16:creationId xmlns:a16="http://schemas.microsoft.com/office/drawing/2014/main" id="{58D3398A-4903-04C5-4CC9-D327C7903B94}"/>
              </a:ext>
            </a:extLst>
          </p:cNvPr>
          <p:cNvSpPr txBox="1"/>
          <p:nvPr/>
        </p:nvSpPr>
        <p:spPr>
          <a:xfrm>
            <a:off x="1208125" y="5195855"/>
            <a:ext cx="981816" cy="954107"/>
          </a:xfrm>
          <a:prstGeom prst="rect">
            <a:avLst/>
          </a:prstGeom>
          <a:noFill/>
          <a:ln>
            <a:solidFill>
              <a:schemeClr val="accent1"/>
            </a:solidFill>
          </a:ln>
        </p:spPr>
        <p:txBody>
          <a:bodyPr wrap="square" rtlCol="0">
            <a:spAutoFit/>
          </a:bodyPr>
          <a:lstStyle/>
          <a:p>
            <a:pPr algn="ctr"/>
            <a:r>
              <a:rPr lang="en-US" sz="1400" dirty="0">
                <a:latin typeface="NotesEsa" panose="02000506030000020004" pitchFamily="2" charset="77"/>
              </a:rPr>
              <a:t>Astronomy Working Group</a:t>
            </a:r>
          </a:p>
          <a:p>
            <a:pPr algn="ctr"/>
            <a:r>
              <a:rPr lang="en-US" sz="1400" dirty="0">
                <a:latin typeface="NotesEsa" panose="02000506030000020004" pitchFamily="2" charset="77"/>
              </a:rPr>
              <a:t>(AWG) </a:t>
            </a:r>
          </a:p>
        </p:txBody>
      </p:sp>
      <p:sp>
        <p:nvSpPr>
          <p:cNvPr id="28" name="TextBox 27">
            <a:extLst>
              <a:ext uri="{FF2B5EF4-FFF2-40B4-BE49-F238E27FC236}">
                <a16:creationId xmlns:a16="http://schemas.microsoft.com/office/drawing/2014/main" id="{D963781C-FB28-19AB-F427-E0006A9B8B48}"/>
              </a:ext>
            </a:extLst>
          </p:cNvPr>
          <p:cNvSpPr txBox="1"/>
          <p:nvPr/>
        </p:nvSpPr>
        <p:spPr>
          <a:xfrm>
            <a:off x="10966807" y="1167619"/>
            <a:ext cx="919718" cy="368562"/>
          </a:xfrm>
          <a:prstGeom prst="rect">
            <a:avLst/>
          </a:prstGeom>
          <a:noFill/>
        </p:spPr>
        <p:txBody>
          <a:bodyPr wrap="square" rtlCol="0">
            <a:spAutoFit/>
          </a:bodyPr>
          <a:lstStyle/>
          <a:p>
            <a:pPr algn="ctr"/>
            <a:r>
              <a:rPr lang="en-US" sz="1795" b="1">
                <a:latin typeface="NotesEsa" panose="02000506030000020004" pitchFamily="2" charset="77"/>
              </a:rPr>
              <a:t>D/TEC</a:t>
            </a:r>
          </a:p>
        </p:txBody>
      </p:sp>
      <p:sp>
        <p:nvSpPr>
          <p:cNvPr id="29" name="TextBox 28">
            <a:extLst>
              <a:ext uri="{FF2B5EF4-FFF2-40B4-BE49-F238E27FC236}">
                <a16:creationId xmlns:a16="http://schemas.microsoft.com/office/drawing/2014/main" id="{3ADB68C3-767E-B5D6-D104-4BE9BE9C6A4C}"/>
              </a:ext>
            </a:extLst>
          </p:cNvPr>
          <p:cNvSpPr txBox="1"/>
          <p:nvPr/>
        </p:nvSpPr>
        <p:spPr>
          <a:xfrm>
            <a:off x="10595009" y="2471567"/>
            <a:ext cx="1522347" cy="1323439"/>
          </a:xfrm>
          <a:prstGeom prst="rect">
            <a:avLst/>
          </a:prstGeom>
          <a:noFill/>
          <a:ln>
            <a:solidFill>
              <a:schemeClr val="accent1"/>
            </a:solidFill>
          </a:ln>
        </p:spPr>
        <p:txBody>
          <a:bodyPr wrap="square" rtlCol="0">
            <a:spAutoFit/>
          </a:bodyPr>
          <a:lstStyle/>
          <a:p>
            <a:pPr algn="ctr"/>
            <a:r>
              <a:rPr lang="en-US" sz="1600" dirty="0">
                <a:latin typeface="NotesEsa" panose="02000506030000020004" pitchFamily="2" charset="77"/>
              </a:rPr>
              <a:t>Driven by programmatic needs of other D/ and ad-hoc activities</a:t>
            </a:r>
          </a:p>
        </p:txBody>
      </p:sp>
      <p:sp>
        <p:nvSpPr>
          <p:cNvPr id="30" name="TextBox 29">
            <a:extLst>
              <a:ext uri="{FF2B5EF4-FFF2-40B4-BE49-F238E27FC236}">
                <a16:creationId xmlns:a16="http://schemas.microsoft.com/office/drawing/2014/main" id="{5D3F8D5D-82A6-6204-8B6A-2FACFA75D861}"/>
              </a:ext>
            </a:extLst>
          </p:cNvPr>
          <p:cNvSpPr txBox="1"/>
          <p:nvPr/>
        </p:nvSpPr>
        <p:spPr>
          <a:xfrm>
            <a:off x="5138083" y="5208853"/>
            <a:ext cx="1157122" cy="954107"/>
          </a:xfrm>
          <a:prstGeom prst="rect">
            <a:avLst/>
          </a:prstGeom>
          <a:noFill/>
          <a:ln>
            <a:solidFill>
              <a:schemeClr val="accent1"/>
            </a:solidFill>
          </a:ln>
        </p:spPr>
        <p:txBody>
          <a:bodyPr wrap="square" rtlCol="0">
            <a:spAutoFit/>
          </a:bodyPr>
          <a:lstStyle/>
          <a:p>
            <a:pPr algn="ctr"/>
            <a:r>
              <a:rPr lang="en-US" sz="1400">
                <a:latin typeface="NotesEsa" panose="02000506030000020004" pitchFamily="2" charset="77"/>
              </a:rPr>
              <a:t>Life Sci. Working Group</a:t>
            </a:r>
          </a:p>
          <a:p>
            <a:pPr algn="ctr"/>
            <a:r>
              <a:rPr lang="en-US" sz="1400">
                <a:latin typeface="NotesEsa" panose="02000506030000020004" pitchFamily="2" charset="77"/>
              </a:rPr>
              <a:t>(LSWG) </a:t>
            </a:r>
          </a:p>
        </p:txBody>
      </p:sp>
      <p:sp>
        <p:nvSpPr>
          <p:cNvPr id="31" name="TextBox 30">
            <a:extLst>
              <a:ext uri="{FF2B5EF4-FFF2-40B4-BE49-F238E27FC236}">
                <a16:creationId xmlns:a16="http://schemas.microsoft.com/office/drawing/2014/main" id="{129FB4E9-3820-571B-C354-774FBCCD8183}"/>
              </a:ext>
            </a:extLst>
          </p:cNvPr>
          <p:cNvSpPr txBox="1"/>
          <p:nvPr/>
        </p:nvSpPr>
        <p:spPr>
          <a:xfrm>
            <a:off x="226246" y="1167619"/>
            <a:ext cx="1125329" cy="368562"/>
          </a:xfrm>
          <a:prstGeom prst="rect">
            <a:avLst/>
          </a:prstGeom>
          <a:noFill/>
        </p:spPr>
        <p:txBody>
          <a:bodyPr wrap="square" rtlCol="0">
            <a:spAutoFit/>
          </a:bodyPr>
          <a:lstStyle/>
          <a:p>
            <a:pPr algn="ctr"/>
            <a:r>
              <a:rPr lang="en-US" sz="1795" b="1">
                <a:latin typeface="NotesEsa" panose="02000506030000020004" pitchFamily="2" charset="77"/>
              </a:rPr>
              <a:t>D/NAV</a:t>
            </a:r>
          </a:p>
        </p:txBody>
      </p:sp>
      <p:sp>
        <p:nvSpPr>
          <p:cNvPr id="32" name="TextBox 31">
            <a:extLst>
              <a:ext uri="{FF2B5EF4-FFF2-40B4-BE49-F238E27FC236}">
                <a16:creationId xmlns:a16="http://schemas.microsoft.com/office/drawing/2014/main" id="{0512AA50-B6AE-C8F8-A8F7-884368D445CE}"/>
              </a:ext>
            </a:extLst>
          </p:cNvPr>
          <p:cNvSpPr txBox="1"/>
          <p:nvPr/>
        </p:nvSpPr>
        <p:spPr>
          <a:xfrm>
            <a:off x="93976" y="2453052"/>
            <a:ext cx="1251846" cy="2062103"/>
          </a:xfrm>
          <a:prstGeom prst="rect">
            <a:avLst/>
          </a:prstGeom>
          <a:noFill/>
          <a:ln>
            <a:solidFill>
              <a:schemeClr val="accent1"/>
            </a:solidFill>
          </a:ln>
        </p:spPr>
        <p:txBody>
          <a:bodyPr wrap="square" rtlCol="0">
            <a:spAutoFit/>
          </a:bodyPr>
          <a:lstStyle/>
          <a:p>
            <a:pPr algn="ctr"/>
            <a:r>
              <a:rPr lang="en-US" sz="1600">
                <a:latin typeface="NotesEsa" panose="02000506030000020004" pitchFamily="2" charset="77"/>
              </a:rPr>
              <a:t>Global Navigation Satellite System Science Advisory Committee</a:t>
            </a:r>
          </a:p>
          <a:p>
            <a:pPr algn="ctr"/>
            <a:r>
              <a:rPr lang="en-US" sz="1600">
                <a:latin typeface="NotesEsa" panose="02000506030000020004" pitchFamily="2" charset="77"/>
              </a:rPr>
              <a:t>(GSAC)</a:t>
            </a:r>
          </a:p>
        </p:txBody>
      </p:sp>
      <p:sp>
        <p:nvSpPr>
          <p:cNvPr id="33" name="Right Arrow 32">
            <a:extLst>
              <a:ext uri="{FF2B5EF4-FFF2-40B4-BE49-F238E27FC236}">
                <a16:creationId xmlns:a16="http://schemas.microsoft.com/office/drawing/2014/main" id="{B92E525D-8A2E-9628-9E4F-6A07BD3B4506}"/>
              </a:ext>
            </a:extLst>
          </p:cNvPr>
          <p:cNvSpPr/>
          <p:nvPr/>
        </p:nvSpPr>
        <p:spPr>
          <a:xfrm rot="16200000">
            <a:off x="352861" y="1728136"/>
            <a:ext cx="691568" cy="3643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solidFill>
                <a:schemeClr val="tx1"/>
              </a:solidFill>
              <a:latin typeface="NotesEsa" panose="02000506030000020004" pitchFamily="2" charset="77"/>
            </a:endParaRPr>
          </a:p>
        </p:txBody>
      </p:sp>
      <p:sp>
        <p:nvSpPr>
          <p:cNvPr id="34" name="TextBox 33">
            <a:extLst>
              <a:ext uri="{FF2B5EF4-FFF2-40B4-BE49-F238E27FC236}">
                <a16:creationId xmlns:a16="http://schemas.microsoft.com/office/drawing/2014/main" id="{CC691DB6-0AC2-9365-823F-76133317EB79}"/>
              </a:ext>
            </a:extLst>
          </p:cNvPr>
          <p:cNvSpPr txBox="1"/>
          <p:nvPr/>
        </p:nvSpPr>
        <p:spPr>
          <a:xfrm>
            <a:off x="4392459" y="4242940"/>
            <a:ext cx="1565998" cy="738664"/>
          </a:xfrm>
          <a:prstGeom prst="rect">
            <a:avLst/>
          </a:prstGeom>
          <a:noFill/>
        </p:spPr>
        <p:txBody>
          <a:bodyPr wrap="square" rtlCol="0">
            <a:spAutoFit/>
          </a:bodyPr>
          <a:lstStyle/>
          <a:p>
            <a:r>
              <a:rPr lang="en-GB" sz="1400" b="1">
                <a:latin typeface="NotesEsa" panose="02000506030000020004" pitchFamily="2" charset="77"/>
              </a:rPr>
              <a:t>R</a:t>
            </a:r>
            <a:r>
              <a:rPr lang="en-NL" sz="1400" b="1">
                <a:latin typeface="NotesEsa" panose="02000506030000020004" pitchFamily="2" charset="77"/>
              </a:rPr>
              <a:t>eport* mainly to HESAC, but also SSAC and ACEO</a:t>
            </a:r>
          </a:p>
        </p:txBody>
      </p:sp>
      <p:sp>
        <p:nvSpPr>
          <p:cNvPr id="35" name="Right Arrow 34">
            <a:extLst>
              <a:ext uri="{FF2B5EF4-FFF2-40B4-BE49-F238E27FC236}">
                <a16:creationId xmlns:a16="http://schemas.microsoft.com/office/drawing/2014/main" id="{D0B7BAA9-C238-A277-DB71-4BC060E6536E}"/>
              </a:ext>
            </a:extLst>
          </p:cNvPr>
          <p:cNvSpPr/>
          <p:nvPr/>
        </p:nvSpPr>
        <p:spPr>
          <a:xfrm rot="16200000">
            <a:off x="1879895" y="3555725"/>
            <a:ext cx="1006494" cy="1845263"/>
          </a:xfrm>
          <a:prstGeom prst="rightArrow">
            <a:avLst>
              <a:gd name="adj1" fmla="val 82102"/>
              <a:gd name="adj2" fmla="val 373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solidFill>
                <a:schemeClr val="tx1"/>
              </a:solidFill>
              <a:latin typeface="NotesEsa" panose="02000506030000020004" pitchFamily="2" charset="77"/>
            </a:endParaRPr>
          </a:p>
        </p:txBody>
      </p:sp>
      <p:sp>
        <p:nvSpPr>
          <p:cNvPr id="36" name="TextBox 35">
            <a:extLst>
              <a:ext uri="{FF2B5EF4-FFF2-40B4-BE49-F238E27FC236}">
                <a16:creationId xmlns:a16="http://schemas.microsoft.com/office/drawing/2014/main" id="{58482984-A080-8BA6-53BB-22DD0C1E8F19}"/>
              </a:ext>
            </a:extLst>
          </p:cNvPr>
          <p:cNvSpPr txBox="1"/>
          <p:nvPr/>
        </p:nvSpPr>
        <p:spPr>
          <a:xfrm>
            <a:off x="1711559" y="4185044"/>
            <a:ext cx="1565998" cy="738664"/>
          </a:xfrm>
          <a:prstGeom prst="rect">
            <a:avLst/>
          </a:prstGeom>
          <a:noFill/>
        </p:spPr>
        <p:txBody>
          <a:bodyPr wrap="square" rtlCol="0">
            <a:spAutoFit/>
          </a:bodyPr>
          <a:lstStyle/>
          <a:p>
            <a:r>
              <a:rPr lang="en-GB" sz="1400" b="1">
                <a:latin typeface="NotesEsa" panose="02000506030000020004" pitchFamily="2" charset="77"/>
              </a:rPr>
              <a:t>R</a:t>
            </a:r>
            <a:r>
              <a:rPr lang="en-NL" sz="1400" b="1">
                <a:latin typeface="NotesEsa" panose="02000506030000020004" pitchFamily="2" charset="77"/>
              </a:rPr>
              <a:t>eport* mainly to SSAC, but also HESAC and ACEO.</a:t>
            </a:r>
          </a:p>
        </p:txBody>
      </p:sp>
      <p:sp>
        <p:nvSpPr>
          <p:cNvPr id="37" name="TextBox 36">
            <a:extLst>
              <a:ext uri="{FF2B5EF4-FFF2-40B4-BE49-F238E27FC236}">
                <a16:creationId xmlns:a16="http://schemas.microsoft.com/office/drawing/2014/main" id="{11326871-02E7-7058-C5BF-E0715F06D0B8}"/>
              </a:ext>
            </a:extLst>
          </p:cNvPr>
          <p:cNvSpPr txBox="1"/>
          <p:nvPr/>
        </p:nvSpPr>
        <p:spPr>
          <a:xfrm>
            <a:off x="2970740" y="3069642"/>
            <a:ext cx="1410733" cy="1015663"/>
          </a:xfrm>
          <a:prstGeom prst="rect">
            <a:avLst/>
          </a:prstGeom>
          <a:noFill/>
        </p:spPr>
        <p:txBody>
          <a:bodyPr wrap="square" rtlCol="0">
            <a:spAutoFit/>
          </a:bodyPr>
          <a:lstStyle/>
          <a:p>
            <a:r>
              <a:rPr lang="en-GB" sz="1200">
                <a:latin typeface="NotesEsa" panose="02000506030000020004" pitchFamily="2" charset="77"/>
              </a:rPr>
              <a:t>E</a:t>
            </a:r>
            <a:r>
              <a:rPr lang="en-NL" sz="1200">
                <a:latin typeface="NotesEsa" panose="02000506030000020004" pitchFamily="2" charset="77"/>
              </a:rPr>
              <a:t>x efficio membership and observers across some advisory committees</a:t>
            </a:r>
          </a:p>
        </p:txBody>
      </p:sp>
      <p:sp>
        <p:nvSpPr>
          <p:cNvPr id="39" name="Right Arrow 38">
            <a:extLst>
              <a:ext uri="{FF2B5EF4-FFF2-40B4-BE49-F238E27FC236}">
                <a16:creationId xmlns:a16="http://schemas.microsoft.com/office/drawing/2014/main" id="{C16E42CE-F605-55EF-5A59-072C42F75463}"/>
              </a:ext>
            </a:extLst>
          </p:cNvPr>
          <p:cNvSpPr/>
          <p:nvPr/>
        </p:nvSpPr>
        <p:spPr>
          <a:xfrm rot="16200000">
            <a:off x="1993760" y="1763556"/>
            <a:ext cx="691568" cy="3643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solidFill>
                <a:schemeClr val="tx1"/>
              </a:solidFill>
              <a:latin typeface="NotesEsa" panose="02000506030000020004" pitchFamily="2" charset="77"/>
            </a:endParaRPr>
          </a:p>
        </p:txBody>
      </p:sp>
      <p:sp>
        <p:nvSpPr>
          <p:cNvPr id="40" name="Right Arrow 39">
            <a:extLst>
              <a:ext uri="{FF2B5EF4-FFF2-40B4-BE49-F238E27FC236}">
                <a16:creationId xmlns:a16="http://schemas.microsoft.com/office/drawing/2014/main" id="{2375EDD0-B9ED-47C0-44E9-C27C859517A6}"/>
              </a:ext>
            </a:extLst>
          </p:cNvPr>
          <p:cNvSpPr/>
          <p:nvPr/>
        </p:nvSpPr>
        <p:spPr>
          <a:xfrm rot="16200000">
            <a:off x="4837812" y="1733231"/>
            <a:ext cx="691568" cy="3643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solidFill>
                <a:schemeClr val="tx1"/>
              </a:solidFill>
              <a:latin typeface="NotesEsa" panose="02000506030000020004" pitchFamily="2" charset="77"/>
            </a:endParaRPr>
          </a:p>
        </p:txBody>
      </p:sp>
      <p:sp>
        <p:nvSpPr>
          <p:cNvPr id="41" name="Right Arrow 40">
            <a:extLst>
              <a:ext uri="{FF2B5EF4-FFF2-40B4-BE49-F238E27FC236}">
                <a16:creationId xmlns:a16="http://schemas.microsoft.com/office/drawing/2014/main" id="{97A296D0-F479-B4A9-4884-0069FC8B4B8E}"/>
              </a:ext>
            </a:extLst>
          </p:cNvPr>
          <p:cNvSpPr/>
          <p:nvPr/>
        </p:nvSpPr>
        <p:spPr>
          <a:xfrm rot="16200000">
            <a:off x="7005339" y="1727491"/>
            <a:ext cx="691568" cy="3643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solidFill>
                <a:schemeClr val="tx1"/>
              </a:solidFill>
              <a:latin typeface="NotesEsa" panose="02000506030000020004" pitchFamily="2" charset="77"/>
            </a:endParaRPr>
          </a:p>
        </p:txBody>
      </p:sp>
      <p:sp>
        <p:nvSpPr>
          <p:cNvPr id="52" name="Right Arrow 51">
            <a:extLst>
              <a:ext uri="{FF2B5EF4-FFF2-40B4-BE49-F238E27FC236}">
                <a16:creationId xmlns:a16="http://schemas.microsoft.com/office/drawing/2014/main" id="{4088FAF6-78CB-7EDA-6A41-A2B011E01DBB}"/>
              </a:ext>
            </a:extLst>
          </p:cNvPr>
          <p:cNvSpPr/>
          <p:nvPr/>
        </p:nvSpPr>
        <p:spPr>
          <a:xfrm rot="16200000">
            <a:off x="9211612" y="1730260"/>
            <a:ext cx="691568" cy="3643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solidFill>
                <a:schemeClr val="tx1"/>
              </a:solidFill>
              <a:latin typeface="NotesEsa" panose="02000506030000020004" pitchFamily="2" charset="77"/>
            </a:endParaRPr>
          </a:p>
        </p:txBody>
      </p:sp>
      <p:sp>
        <p:nvSpPr>
          <p:cNvPr id="54" name="TextBox 53">
            <a:extLst>
              <a:ext uri="{FF2B5EF4-FFF2-40B4-BE49-F238E27FC236}">
                <a16:creationId xmlns:a16="http://schemas.microsoft.com/office/drawing/2014/main" id="{2D15FA67-0421-1F53-981D-6E7F09E3EBE6}"/>
              </a:ext>
            </a:extLst>
          </p:cNvPr>
          <p:cNvSpPr txBox="1"/>
          <p:nvPr/>
        </p:nvSpPr>
        <p:spPr>
          <a:xfrm>
            <a:off x="9886690" y="5075967"/>
            <a:ext cx="1809384" cy="646331"/>
          </a:xfrm>
          <a:prstGeom prst="rect">
            <a:avLst/>
          </a:prstGeom>
          <a:noFill/>
        </p:spPr>
        <p:txBody>
          <a:bodyPr wrap="square" rtlCol="0">
            <a:spAutoFit/>
          </a:bodyPr>
          <a:lstStyle/>
          <a:p>
            <a:r>
              <a:rPr lang="en-GB" dirty="0">
                <a:latin typeface="NotesEsa" panose="02000506030000020004" pitchFamily="2" charset="77"/>
              </a:rPr>
              <a:t>B</a:t>
            </a:r>
            <a:r>
              <a:rPr lang="en-NL" dirty="0">
                <a:latin typeface="NotesEsa" panose="02000506030000020004" pitchFamily="2" charset="77"/>
              </a:rPr>
              <a:t>ased on ESA/C(202</a:t>
            </a:r>
            <a:r>
              <a:rPr lang="en-GB" dirty="0">
                <a:latin typeface="NotesEsa" panose="02000506030000020004" pitchFamily="2" charset="77"/>
              </a:rPr>
              <a:t>5</a:t>
            </a:r>
            <a:r>
              <a:rPr lang="en-NL" dirty="0">
                <a:latin typeface="NotesEsa" panose="02000506030000020004" pitchFamily="2" charset="77"/>
              </a:rPr>
              <a:t>)9</a:t>
            </a:r>
            <a:r>
              <a:rPr lang="en-GB" dirty="0">
                <a:latin typeface="NotesEsa" panose="02000506030000020004" pitchFamily="2" charset="77"/>
              </a:rPr>
              <a:t>5</a:t>
            </a:r>
            <a:endParaRPr lang="en-NL" dirty="0">
              <a:latin typeface="NotesEsa" panose="02000506030000020004" pitchFamily="2" charset="77"/>
            </a:endParaRPr>
          </a:p>
        </p:txBody>
      </p:sp>
      <p:sp>
        <p:nvSpPr>
          <p:cNvPr id="55" name="Right Arrow 54">
            <a:extLst>
              <a:ext uri="{FF2B5EF4-FFF2-40B4-BE49-F238E27FC236}">
                <a16:creationId xmlns:a16="http://schemas.microsoft.com/office/drawing/2014/main" id="{DCE4B58E-4B5D-B948-66DB-922E171016B1}"/>
              </a:ext>
            </a:extLst>
          </p:cNvPr>
          <p:cNvSpPr/>
          <p:nvPr/>
        </p:nvSpPr>
        <p:spPr>
          <a:xfrm rot="16200000">
            <a:off x="11038574" y="1706701"/>
            <a:ext cx="691568" cy="3643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solidFill>
                <a:schemeClr val="tx1"/>
              </a:solidFill>
              <a:latin typeface="NotesEsa" panose="02000506030000020004" pitchFamily="2" charset="77"/>
            </a:endParaRPr>
          </a:p>
        </p:txBody>
      </p:sp>
      <p:sp>
        <p:nvSpPr>
          <p:cNvPr id="57" name="TextBox 56">
            <a:extLst>
              <a:ext uri="{FF2B5EF4-FFF2-40B4-BE49-F238E27FC236}">
                <a16:creationId xmlns:a16="http://schemas.microsoft.com/office/drawing/2014/main" id="{A45A6F72-B411-F415-B166-B24BA97E9A45}"/>
              </a:ext>
            </a:extLst>
          </p:cNvPr>
          <p:cNvSpPr txBox="1"/>
          <p:nvPr/>
        </p:nvSpPr>
        <p:spPr>
          <a:xfrm>
            <a:off x="7168971" y="5891576"/>
            <a:ext cx="4711289" cy="646331"/>
          </a:xfrm>
          <a:prstGeom prst="rect">
            <a:avLst/>
          </a:prstGeom>
          <a:noFill/>
        </p:spPr>
        <p:txBody>
          <a:bodyPr wrap="square" rtlCol="0">
            <a:spAutoFit/>
          </a:bodyPr>
          <a:lstStyle/>
          <a:p>
            <a:r>
              <a:rPr lang="en-NL">
                <a:latin typeface="NotesEsa" panose="02000506030000020004" pitchFamily="2" charset="77"/>
              </a:rPr>
              <a:t>* Any Directorate can request appropriate advice from any of the Working Groups.</a:t>
            </a:r>
          </a:p>
        </p:txBody>
      </p:sp>
      <p:sp>
        <p:nvSpPr>
          <p:cNvPr id="4" name="TextBox 3">
            <a:extLst>
              <a:ext uri="{FF2B5EF4-FFF2-40B4-BE49-F238E27FC236}">
                <a16:creationId xmlns:a16="http://schemas.microsoft.com/office/drawing/2014/main" id="{6C23A2C7-C991-1E2B-7E29-45C9A28AD963}"/>
              </a:ext>
            </a:extLst>
          </p:cNvPr>
          <p:cNvSpPr txBox="1"/>
          <p:nvPr/>
        </p:nvSpPr>
        <p:spPr>
          <a:xfrm>
            <a:off x="7365139" y="2471567"/>
            <a:ext cx="1360811" cy="1815882"/>
          </a:xfrm>
          <a:prstGeom prst="rect">
            <a:avLst/>
          </a:prstGeom>
          <a:noFill/>
          <a:ln>
            <a:solidFill>
              <a:schemeClr val="accent1"/>
            </a:solidFill>
          </a:ln>
        </p:spPr>
        <p:txBody>
          <a:bodyPr wrap="square" rtlCol="0">
            <a:spAutoFit/>
          </a:bodyPr>
          <a:lstStyle/>
          <a:p>
            <a:pPr algn="ctr"/>
            <a:r>
              <a:rPr lang="en-GB" sz="1600">
                <a:latin typeface="NotesEsa" panose="02000506030000020004" pitchFamily="2" charset="77"/>
              </a:rPr>
              <a:t>Data, Operations, Science and Technical Advisory Group (DOSTAG)</a:t>
            </a:r>
            <a:endParaRPr lang="en-US" sz="1600">
              <a:latin typeface="NotesEsa" panose="02000506030000020004" pitchFamily="2" charset="77"/>
            </a:endParaRPr>
          </a:p>
        </p:txBody>
      </p:sp>
      <p:sp>
        <p:nvSpPr>
          <p:cNvPr id="7" name="Right Arrow 38">
            <a:extLst>
              <a:ext uri="{FF2B5EF4-FFF2-40B4-BE49-F238E27FC236}">
                <a16:creationId xmlns:a16="http://schemas.microsoft.com/office/drawing/2014/main" id="{233B6724-D35C-D993-BE8E-929B3C3F2044}"/>
              </a:ext>
            </a:extLst>
          </p:cNvPr>
          <p:cNvSpPr/>
          <p:nvPr/>
        </p:nvSpPr>
        <p:spPr>
          <a:xfrm rot="18900000">
            <a:off x="1193366" y="1742502"/>
            <a:ext cx="884851" cy="3643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solidFill>
                <a:schemeClr val="tx1"/>
              </a:solidFill>
              <a:latin typeface="NotesEsa" panose="02000506030000020004" pitchFamily="2" charset="77"/>
            </a:endParaRPr>
          </a:p>
        </p:txBody>
      </p:sp>
      <p:sp>
        <p:nvSpPr>
          <p:cNvPr id="8" name="Right Arrow 38">
            <a:extLst>
              <a:ext uri="{FF2B5EF4-FFF2-40B4-BE49-F238E27FC236}">
                <a16:creationId xmlns:a16="http://schemas.microsoft.com/office/drawing/2014/main" id="{C0BF5F22-9291-4DC5-BFC1-1B1D427C198D}"/>
              </a:ext>
            </a:extLst>
          </p:cNvPr>
          <p:cNvSpPr/>
          <p:nvPr/>
        </p:nvSpPr>
        <p:spPr>
          <a:xfrm rot="12600000">
            <a:off x="2807970" y="1846535"/>
            <a:ext cx="1446142" cy="3643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solidFill>
                <a:schemeClr val="tx1"/>
              </a:solidFill>
              <a:latin typeface="NotesEsa" panose="02000506030000020004" pitchFamily="2" charset="77"/>
            </a:endParaRPr>
          </a:p>
        </p:txBody>
      </p:sp>
    </p:spTree>
    <p:extLst>
      <p:ext uri="{BB962C8B-B14F-4D97-AF65-F5344CB8AC3E}">
        <p14:creationId xmlns:p14="http://schemas.microsoft.com/office/powerpoint/2010/main" val="1713285585"/>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C17A628C5736841A69C4CAC28D556FD" ma:contentTypeVersion="14" ma:contentTypeDescription="Create a new document." ma:contentTypeScope="" ma:versionID="2f2031a9dc769e26a9f8b0a393514840">
  <xsd:schema xmlns:xsd="http://www.w3.org/2001/XMLSchema" xmlns:xs="http://www.w3.org/2001/XMLSchema" xmlns:p="http://schemas.microsoft.com/office/2006/metadata/properties" xmlns:ns3="ea6a33ec-1629-41e6-b348-7c1c43af79f6" xmlns:ns4="41275b9a-7bcf-4f57-a53f-45a473439fc4" targetNamespace="http://schemas.microsoft.com/office/2006/metadata/properties" ma:root="true" ma:fieldsID="56b34a7f3d46976f187dbaf18b19fc4a" ns3:_="" ns4:_="">
    <xsd:import namespace="ea6a33ec-1629-41e6-b348-7c1c43af79f6"/>
    <xsd:import namespace="41275b9a-7bcf-4f57-a53f-45a473439fc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6a33ec-1629-41e6-b348-7c1c43af79f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275b9a-7bcf-4f57-a53f-45a473439fc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4F8EC3-8699-493D-BC58-838D13634EA0}">
  <ds:schemaRefs>
    <ds:schemaRef ds:uri="41275b9a-7bcf-4f57-a53f-45a473439fc4"/>
    <ds:schemaRef ds:uri="ea6a33ec-1629-41e6-b348-7c1c43af79f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5164412-70C6-4C5B-A9B3-FD23D2188CC7}">
  <ds:schemaRefs>
    <ds:schemaRef ds:uri="http://schemas.microsoft.com/sharepoint/v3/contenttype/forms"/>
  </ds:schemaRefs>
</ds:datastoreItem>
</file>

<file path=customXml/itemProps3.xml><?xml version="1.0" encoding="utf-8"?>
<ds:datastoreItem xmlns:ds="http://schemas.openxmlformats.org/officeDocument/2006/customXml" ds:itemID="{24E50115-F3D6-44BD-B5C7-1AEDBEF92F92}">
  <ds:schemaRefs>
    <ds:schemaRef ds:uri="41275b9a-7bcf-4f57-a53f-45a473439fc4"/>
    <ds:schemaRef ds:uri="ea6a33ec-1629-41e6-b348-7c1c43af79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435</TotalTime>
  <Words>1504</Words>
  <Application>Microsoft Office PowerPoint</Application>
  <PresentationFormat>Widescreen</PresentationFormat>
  <Paragraphs>272</Paragraphs>
  <Slides>15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Arial</vt:lpstr>
      <vt:lpstr>Calibri</vt:lpstr>
      <vt:lpstr>Calibri Light</vt:lpstr>
      <vt:lpstr>NotesEsa</vt:lpstr>
      <vt:lpstr>Times</vt:lpstr>
      <vt:lpstr>Office Theme</vt:lpstr>
      <vt:lpstr>Opportunities and interfaces with the European Space Agency</vt:lpstr>
      <vt:lpstr>National Cooperation: The risks/rewards of STFC vs UKSA</vt:lpstr>
      <vt:lpstr>So how do you interface with ESA?</vt:lpstr>
      <vt:lpstr>We typically think our work is D/SCIENCE</vt:lpstr>
      <vt:lpstr>Above the advisory structure lies the decision making Science Program Committee</vt:lpstr>
      <vt:lpstr>Space Science Advisory Committee (SSAC)</vt:lpstr>
      <vt:lpstr>Astronomy Working Group (AWG)</vt:lpstr>
      <vt:lpstr>Solar System Exploration Working Group (SSEWG) </vt:lpstr>
      <vt:lpstr>PowerPoint Presentation</vt:lpstr>
      <vt:lpstr>Physical Sciences Working Group (PSWG)</vt:lpstr>
      <vt:lpstr>Life Sciences Working Group (LSWG)</vt:lpstr>
      <vt:lpstr>PowerPoint Presentation</vt:lpstr>
      <vt:lpstr>PowerPoint Presentation</vt:lpstr>
      <vt:lpstr>Mission Selection Process in D/SCI</vt:lpstr>
      <vt:lpstr>So how do you interface with ESA?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Sandhu, Jasmine</dc:creator>
  <cp:lastModifiedBy>Jonathan Rae</cp:lastModifiedBy>
  <cp:revision>2</cp:revision>
  <cp:lastPrinted>2020-09-30T21:31:18Z</cp:lastPrinted>
  <dcterms:created xsi:type="dcterms:W3CDTF">2020-09-23T11:58:11Z</dcterms:created>
  <dcterms:modified xsi:type="dcterms:W3CDTF">2025-07-08T20:28:34Z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0x010100AC17A628C5736841A69C4CAC28D556FD</vt:lpwstr>
  </property>
  <property fmtid="{D5CDD505-2E9C-101B-9397-08002B2CF9AE}" pid="3" name="MSIP_Label_3976fa30-1907-4356-8241-62ea5e1c0256_Enabled">
    <vt:lpwstr>true</vt:lpwstr>
  </property>
  <property fmtid="{D5CDD505-2E9C-101B-9397-08002B2CF9AE}" pid="4" name="MSIP_Label_3976fa30-1907-4356-8241-62ea5e1c0256_SetDate">
    <vt:lpwstr>2022-11-07T21:55:01Z</vt:lpwstr>
  </property>
  <property fmtid="{D5CDD505-2E9C-101B-9397-08002B2CF9AE}" pid="5" name="MSIP_Label_3976fa30-1907-4356-8241-62ea5e1c0256_Method">
    <vt:lpwstr>Standard</vt:lpwstr>
  </property>
  <property fmtid="{D5CDD505-2E9C-101B-9397-08002B2CF9AE}" pid="6" name="MSIP_Label_3976fa30-1907-4356-8241-62ea5e1c0256_Name">
    <vt:lpwstr>ESA UNCLASSIFIED – For ESA Official Use Only</vt:lpwstr>
  </property>
  <property fmtid="{D5CDD505-2E9C-101B-9397-08002B2CF9AE}" pid="7" name="MSIP_Label_3976fa30-1907-4356-8241-62ea5e1c0256_SiteId">
    <vt:lpwstr>9a5cacd0-2bef-4dd7-ac5c-7ebe1f54f495</vt:lpwstr>
  </property>
  <property fmtid="{D5CDD505-2E9C-101B-9397-08002B2CF9AE}" pid="8" name="MSIP_Label_3976fa30-1907-4356-8241-62ea5e1c0256_ActionId">
    <vt:lpwstr>2bfb7dc6-3faa-4842-805b-a298b637ea0d</vt:lpwstr>
  </property>
  <property fmtid="{D5CDD505-2E9C-101B-9397-08002B2CF9AE}" pid="9" name="MSIP_Label_3976fa30-1907-4356-8241-62ea5e1c0256_ContentBits">
    <vt:lpwstr>0</vt:lpwstr>
  </property>
</Properties>
</file>