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1"/>
  </p:notesMasterIdLst>
  <p:sldIdLst>
    <p:sldId id="279" r:id="rId2"/>
    <p:sldId id="291" r:id="rId3"/>
    <p:sldId id="288" r:id="rId4"/>
    <p:sldId id="285" r:id="rId5"/>
    <p:sldId id="294" r:id="rId6"/>
    <p:sldId id="293" r:id="rId7"/>
    <p:sldId id="286" r:id="rId8"/>
    <p:sldId id="287" r:id="rId9"/>
    <p:sldId id="29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ain Headers" id="{ED83957E-5F48-4D70-8F99-EB8C8AFE828E}">
          <p14:sldIdLst>
            <p14:sldId id="279"/>
            <p14:sldId id="291"/>
            <p14:sldId id="288"/>
            <p14:sldId id="285"/>
            <p14:sldId id="294"/>
            <p14:sldId id="293"/>
            <p14:sldId id="286"/>
            <p14:sldId id="287"/>
            <p14:sldId id="29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BFBFBF"/>
    <a:srgbClr val="F2AA84"/>
    <a:srgbClr val="BD4923"/>
    <a:srgbClr val="D9F2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24372D-C4BA-433A-8B1F-900445D2B784}" v="4" dt="2025-07-04T10:31:40.761"/>
    <p1510:client id="{1FC1B42E-65BB-406D-885F-2CAE72970A3B}" v="712" dt="2025-07-03T11:22:01.096"/>
    <p1510:client id="{C63C69E4-69F8-B575-4B22-860C65480D92}" v="46" dt="2025-07-04T11:40:50.773"/>
  </p1510:revLst>
</p1510:revInfo>
</file>

<file path=ppt/tableStyles.xml><?xml version="1.0" encoding="utf-8"?>
<a:tblStyleLst xmlns:a="http://schemas.openxmlformats.org/drawingml/2006/main" def="{5C22544A-7EE6-4342-B048-85BDC9FD1C3A}">
  <a:tblStyle styleId="{D113A9D2-9D6B-4929-AA2D-F23B5EE8CBE7}" styleName="Themed Style 2 –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0327" autoAdjust="0"/>
  </p:normalViewPr>
  <p:slideViewPr>
    <p:cSldViewPr snapToGrid="0">
      <p:cViewPr varScale="1">
        <p:scale>
          <a:sx n="74" d="100"/>
          <a:sy n="74" d="100"/>
        </p:scale>
        <p:origin x="1013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sns-nh-dev01\SNS_R&amp;D\Keiran%20Clifford%20Work%20Folder\VB3.1\Vantablack%20310%20IR%20data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A4287_BRDF!$B$2</c:f>
              <c:strCache>
                <c:ptCount val="1"/>
                <c:pt idx="0">
                  <c:v>AOI 10°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A4287_BRDF!$A$3:$A$1803</c:f>
              <c:numCache>
                <c:formatCode>General</c:formatCode>
                <c:ptCount val="1801"/>
                <c:pt idx="0">
                  <c:v>-90</c:v>
                </c:pt>
                <c:pt idx="1">
                  <c:v>-89.9</c:v>
                </c:pt>
                <c:pt idx="2">
                  <c:v>-89.8</c:v>
                </c:pt>
                <c:pt idx="3">
                  <c:v>-89.7</c:v>
                </c:pt>
                <c:pt idx="4">
                  <c:v>-89.6</c:v>
                </c:pt>
                <c:pt idx="5">
                  <c:v>-89.5</c:v>
                </c:pt>
                <c:pt idx="6">
                  <c:v>-89.4</c:v>
                </c:pt>
                <c:pt idx="7">
                  <c:v>-89.3</c:v>
                </c:pt>
                <c:pt idx="8">
                  <c:v>-89.2</c:v>
                </c:pt>
                <c:pt idx="9">
                  <c:v>-89.1</c:v>
                </c:pt>
                <c:pt idx="10">
                  <c:v>-89</c:v>
                </c:pt>
                <c:pt idx="11">
                  <c:v>-88.9</c:v>
                </c:pt>
                <c:pt idx="12">
                  <c:v>-88.8</c:v>
                </c:pt>
                <c:pt idx="13">
                  <c:v>-88.7</c:v>
                </c:pt>
                <c:pt idx="14">
                  <c:v>-88.6</c:v>
                </c:pt>
                <c:pt idx="15">
                  <c:v>-88.5</c:v>
                </c:pt>
                <c:pt idx="16">
                  <c:v>-88.4</c:v>
                </c:pt>
                <c:pt idx="17">
                  <c:v>-88.3</c:v>
                </c:pt>
                <c:pt idx="18">
                  <c:v>-88.2</c:v>
                </c:pt>
                <c:pt idx="19">
                  <c:v>-88.1</c:v>
                </c:pt>
                <c:pt idx="20">
                  <c:v>-88</c:v>
                </c:pt>
                <c:pt idx="21">
                  <c:v>-87.9</c:v>
                </c:pt>
                <c:pt idx="22">
                  <c:v>-87.8</c:v>
                </c:pt>
                <c:pt idx="23">
                  <c:v>-87.7</c:v>
                </c:pt>
                <c:pt idx="24">
                  <c:v>-87.6</c:v>
                </c:pt>
                <c:pt idx="25">
                  <c:v>-87.5</c:v>
                </c:pt>
                <c:pt idx="26">
                  <c:v>-87.4</c:v>
                </c:pt>
                <c:pt idx="27">
                  <c:v>-87.3</c:v>
                </c:pt>
                <c:pt idx="28">
                  <c:v>-87.2</c:v>
                </c:pt>
                <c:pt idx="29">
                  <c:v>-87.1</c:v>
                </c:pt>
                <c:pt idx="30">
                  <c:v>-87</c:v>
                </c:pt>
                <c:pt idx="31">
                  <c:v>-86.9</c:v>
                </c:pt>
                <c:pt idx="32">
                  <c:v>-86.8</c:v>
                </c:pt>
                <c:pt idx="33">
                  <c:v>-86.7</c:v>
                </c:pt>
                <c:pt idx="34">
                  <c:v>-86.6</c:v>
                </c:pt>
                <c:pt idx="35">
                  <c:v>-86.5</c:v>
                </c:pt>
                <c:pt idx="36">
                  <c:v>-86.4</c:v>
                </c:pt>
                <c:pt idx="37">
                  <c:v>-86.3</c:v>
                </c:pt>
                <c:pt idx="38">
                  <c:v>-86.2</c:v>
                </c:pt>
                <c:pt idx="39">
                  <c:v>-86.1</c:v>
                </c:pt>
                <c:pt idx="40">
                  <c:v>-86</c:v>
                </c:pt>
                <c:pt idx="41">
                  <c:v>-85.9</c:v>
                </c:pt>
                <c:pt idx="42">
                  <c:v>-85.8</c:v>
                </c:pt>
                <c:pt idx="43">
                  <c:v>-85.7</c:v>
                </c:pt>
                <c:pt idx="44">
                  <c:v>-85.6</c:v>
                </c:pt>
                <c:pt idx="45">
                  <c:v>-85.5</c:v>
                </c:pt>
                <c:pt idx="46">
                  <c:v>-85.4</c:v>
                </c:pt>
                <c:pt idx="47">
                  <c:v>-85.3</c:v>
                </c:pt>
                <c:pt idx="48">
                  <c:v>-85.2</c:v>
                </c:pt>
                <c:pt idx="49">
                  <c:v>-85.1</c:v>
                </c:pt>
                <c:pt idx="50">
                  <c:v>-85</c:v>
                </c:pt>
                <c:pt idx="51">
                  <c:v>-84.9</c:v>
                </c:pt>
                <c:pt idx="52">
                  <c:v>-84.8</c:v>
                </c:pt>
                <c:pt idx="53">
                  <c:v>-84.7</c:v>
                </c:pt>
                <c:pt idx="54">
                  <c:v>-84.6</c:v>
                </c:pt>
                <c:pt idx="55">
                  <c:v>-84.5</c:v>
                </c:pt>
                <c:pt idx="56">
                  <c:v>-84.4</c:v>
                </c:pt>
                <c:pt idx="57">
                  <c:v>-84.3</c:v>
                </c:pt>
                <c:pt idx="58">
                  <c:v>-84.2</c:v>
                </c:pt>
                <c:pt idx="59">
                  <c:v>-84.1</c:v>
                </c:pt>
                <c:pt idx="60">
                  <c:v>-84</c:v>
                </c:pt>
                <c:pt idx="61">
                  <c:v>-83.9</c:v>
                </c:pt>
                <c:pt idx="62">
                  <c:v>-83.8</c:v>
                </c:pt>
                <c:pt idx="63">
                  <c:v>-83.7</c:v>
                </c:pt>
                <c:pt idx="64">
                  <c:v>-83.6</c:v>
                </c:pt>
                <c:pt idx="65">
                  <c:v>-83.5</c:v>
                </c:pt>
                <c:pt idx="66">
                  <c:v>-83.4</c:v>
                </c:pt>
                <c:pt idx="67">
                  <c:v>-83.3</c:v>
                </c:pt>
                <c:pt idx="68">
                  <c:v>-83.2</c:v>
                </c:pt>
                <c:pt idx="69">
                  <c:v>-83.1</c:v>
                </c:pt>
                <c:pt idx="70">
                  <c:v>-83</c:v>
                </c:pt>
                <c:pt idx="71">
                  <c:v>-82.9</c:v>
                </c:pt>
                <c:pt idx="72">
                  <c:v>-82.8</c:v>
                </c:pt>
                <c:pt idx="73">
                  <c:v>-82.7</c:v>
                </c:pt>
                <c:pt idx="74">
                  <c:v>-82.6</c:v>
                </c:pt>
                <c:pt idx="75">
                  <c:v>-82.5</c:v>
                </c:pt>
                <c:pt idx="76">
                  <c:v>-82.4</c:v>
                </c:pt>
                <c:pt idx="77">
                  <c:v>-82.3</c:v>
                </c:pt>
                <c:pt idx="78">
                  <c:v>-82.2</c:v>
                </c:pt>
                <c:pt idx="79">
                  <c:v>-82.1</c:v>
                </c:pt>
                <c:pt idx="80">
                  <c:v>-82</c:v>
                </c:pt>
                <c:pt idx="81">
                  <c:v>-81.900000000000006</c:v>
                </c:pt>
                <c:pt idx="82">
                  <c:v>-81.8</c:v>
                </c:pt>
                <c:pt idx="83">
                  <c:v>-81.7</c:v>
                </c:pt>
                <c:pt idx="84">
                  <c:v>-81.599999999999994</c:v>
                </c:pt>
                <c:pt idx="85">
                  <c:v>-81.5</c:v>
                </c:pt>
                <c:pt idx="86">
                  <c:v>-81.400000000000006</c:v>
                </c:pt>
                <c:pt idx="87">
                  <c:v>-81.3</c:v>
                </c:pt>
                <c:pt idx="88">
                  <c:v>-81.2</c:v>
                </c:pt>
                <c:pt idx="89">
                  <c:v>-81.099999999999994</c:v>
                </c:pt>
                <c:pt idx="90">
                  <c:v>-81</c:v>
                </c:pt>
                <c:pt idx="91">
                  <c:v>-80.900000000000006</c:v>
                </c:pt>
                <c:pt idx="92">
                  <c:v>-80.8</c:v>
                </c:pt>
                <c:pt idx="93">
                  <c:v>-80.7</c:v>
                </c:pt>
                <c:pt idx="94">
                  <c:v>-80.599999999999994</c:v>
                </c:pt>
                <c:pt idx="95">
                  <c:v>-80.5</c:v>
                </c:pt>
                <c:pt idx="96">
                  <c:v>-80.400000000000006</c:v>
                </c:pt>
                <c:pt idx="97">
                  <c:v>-80.3</c:v>
                </c:pt>
                <c:pt idx="98">
                  <c:v>-80.2</c:v>
                </c:pt>
                <c:pt idx="99">
                  <c:v>-80.099999999999994</c:v>
                </c:pt>
                <c:pt idx="100">
                  <c:v>-80</c:v>
                </c:pt>
                <c:pt idx="101">
                  <c:v>-79.900000000000006</c:v>
                </c:pt>
                <c:pt idx="102">
                  <c:v>-79.8</c:v>
                </c:pt>
                <c:pt idx="103">
                  <c:v>-79.7</c:v>
                </c:pt>
                <c:pt idx="104">
                  <c:v>-79.599999999999994</c:v>
                </c:pt>
                <c:pt idx="105">
                  <c:v>-79.5</c:v>
                </c:pt>
                <c:pt idx="106">
                  <c:v>-79.400000000000006</c:v>
                </c:pt>
                <c:pt idx="107">
                  <c:v>-79.3</c:v>
                </c:pt>
                <c:pt idx="108">
                  <c:v>-79.2</c:v>
                </c:pt>
                <c:pt idx="109">
                  <c:v>-79.099999999999994</c:v>
                </c:pt>
                <c:pt idx="110">
                  <c:v>-79</c:v>
                </c:pt>
                <c:pt idx="111">
                  <c:v>-78.900000000000006</c:v>
                </c:pt>
                <c:pt idx="112">
                  <c:v>-78.8</c:v>
                </c:pt>
                <c:pt idx="113">
                  <c:v>-78.7</c:v>
                </c:pt>
                <c:pt idx="114">
                  <c:v>-78.599999999999994</c:v>
                </c:pt>
                <c:pt idx="115">
                  <c:v>-78.5</c:v>
                </c:pt>
                <c:pt idx="116">
                  <c:v>-78.400000000000006</c:v>
                </c:pt>
                <c:pt idx="117">
                  <c:v>-78.3</c:v>
                </c:pt>
                <c:pt idx="118">
                  <c:v>-78.2</c:v>
                </c:pt>
                <c:pt idx="119">
                  <c:v>-78.099999999999994</c:v>
                </c:pt>
                <c:pt idx="120">
                  <c:v>-78</c:v>
                </c:pt>
                <c:pt idx="121">
                  <c:v>-77.900000000000006</c:v>
                </c:pt>
                <c:pt idx="122">
                  <c:v>-77.8</c:v>
                </c:pt>
                <c:pt idx="123">
                  <c:v>-77.7</c:v>
                </c:pt>
                <c:pt idx="124">
                  <c:v>-77.599999999999994</c:v>
                </c:pt>
                <c:pt idx="125">
                  <c:v>-77.5</c:v>
                </c:pt>
                <c:pt idx="126">
                  <c:v>-77.400000000000006</c:v>
                </c:pt>
                <c:pt idx="127">
                  <c:v>-77.3</c:v>
                </c:pt>
                <c:pt idx="128">
                  <c:v>-77.2</c:v>
                </c:pt>
                <c:pt idx="129">
                  <c:v>-77.099999999999994</c:v>
                </c:pt>
                <c:pt idx="130">
                  <c:v>-77</c:v>
                </c:pt>
                <c:pt idx="131">
                  <c:v>-76.900000000000006</c:v>
                </c:pt>
                <c:pt idx="132">
                  <c:v>-76.8</c:v>
                </c:pt>
                <c:pt idx="133">
                  <c:v>-76.7</c:v>
                </c:pt>
                <c:pt idx="134">
                  <c:v>-76.599999999999994</c:v>
                </c:pt>
                <c:pt idx="135">
                  <c:v>-76.5</c:v>
                </c:pt>
                <c:pt idx="136">
                  <c:v>-76.400000000000006</c:v>
                </c:pt>
                <c:pt idx="137">
                  <c:v>-76.3</c:v>
                </c:pt>
                <c:pt idx="138">
                  <c:v>-76.2</c:v>
                </c:pt>
                <c:pt idx="139">
                  <c:v>-76.099999999999994</c:v>
                </c:pt>
                <c:pt idx="140">
                  <c:v>-76</c:v>
                </c:pt>
                <c:pt idx="141">
                  <c:v>-75.900000000000006</c:v>
                </c:pt>
                <c:pt idx="142">
                  <c:v>-75.8</c:v>
                </c:pt>
                <c:pt idx="143">
                  <c:v>-75.7</c:v>
                </c:pt>
                <c:pt idx="144">
                  <c:v>-75.599999999999994</c:v>
                </c:pt>
                <c:pt idx="145">
                  <c:v>-75.5</c:v>
                </c:pt>
                <c:pt idx="146">
                  <c:v>-75.400000000000006</c:v>
                </c:pt>
                <c:pt idx="147">
                  <c:v>-75.3</c:v>
                </c:pt>
                <c:pt idx="148">
                  <c:v>-75.2</c:v>
                </c:pt>
                <c:pt idx="149">
                  <c:v>-75.099999999999994</c:v>
                </c:pt>
                <c:pt idx="150">
                  <c:v>-75</c:v>
                </c:pt>
                <c:pt idx="151">
                  <c:v>-74.900000000000006</c:v>
                </c:pt>
                <c:pt idx="152">
                  <c:v>-74.8</c:v>
                </c:pt>
                <c:pt idx="153">
                  <c:v>-74.7</c:v>
                </c:pt>
                <c:pt idx="154">
                  <c:v>-74.599999999999994</c:v>
                </c:pt>
                <c:pt idx="155">
                  <c:v>-74.5</c:v>
                </c:pt>
                <c:pt idx="156">
                  <c:v>-74.400000000000006</c:v>
                </c:pt>
                <c:pt idx="157">
                  <c:v>-74.3</c:v>
                </c:pt>
                <c:pt idx="158">
                  <c:v>-74.2</c:v>
                </c:pt>
                <c:pt idx="159">
                  <c:v>-74.099999999999994</c:v>
                </c:pt>
                <c:pt idx="160">
                  <c:v>-74</c:v>
                </c:pt>
                <c:pt idx="161">
                  <c:v>-73.900000000000006</c:v>
                </c:pt>
                <c:pt idx="162">
                  <c:v>-73.8</c:v>
                </c:pt>
                <c:pt idx="163">
                  <c:v>-73.7</c:v>
                </c:pt>
                <c:pt idx="164">
                  <c:v>-73.599999999999994</c:v>
                </c:pt>
                <c:pt idx="165">
                  <c:v>-73.5</c:v>
                </c:pt>
                <c:pt idx="166">
                  <c:v>-73.400000000000006</c:v>
                </c:pt>
                <c:pt idx="167">
                  <c:v>-73.3</c:v>
                </c:pt>
                <c:pt idx="168">
                  <c:v>-73.2</c:v>
                </c:pt>
                <c:pt idx="169">
                  <c:v>-73.099999999999994</c:v>
                </c:pt>
                <c:pt idx="170">
                  <c:v>-73</c:v>
                </c:pt>
                <c:pt idx="171">
                  <c:v>-72.900000000000006</c:v>
                </c:pt>
                <c:pt idx="172">
                  <c:v>-72.8</c:v>
                </c:pt>
                <c:pt idx="173">
                  <c:v>-72.7</c:v>
                </c:pt>
                <c:pt idx="174">
                  <c:v>-72.599999999999994</c:v>
                </c:pt>
                <c:pt idx="175">
                  <c:v>-72.5</c:v>
                </c:pt>
                <c:pt idx="176">
                  <c:v>-72.400000000000006</c:v>
                </c:pt>
                <c:pt idx="177">
                  <c:v>-72.3</c:v>
                </c:pt>
                <c:pt idx="178">
                  <c:v>-72.2</c:v>
                </c:pt>
                <c:pt idx="179">
                  <c:v>-72.099999999999994</c:v>
                </c:pt>
                <c:pt idx="180">
                  <c:v>-72</c:v>
                </c:pt>
                <c:pt idx="181">
                  <c:v>-71.900000000000006</c:v>
                </c:pt>
                <c:pt idx="182">
                  <c:v>-71.8</c:v>
                </c:pt>
                <c:pt idx="183">
                  <c:v>-71.7</c:v>
                </c:pt>
                <c:pt idx="184">
                  <c:v>-71.599999999999994</c:v>
                </c:pt>
                <c:pt idx="185">
                  <c:v>-71.5</c:v>
                </c:pt>
                <c:pt idx="186">
                  <c:v>-71.400000000000006</c:v>
                </c:pt>
                <c:pt idx="187">
                  <c:v>-71.3</c:v>
                </c:pt>
                <c:pt idx="188">
                  <c:v>-71.2</c:v>
                </c:pt>
                <c:pt idx="189">
                  <c:v>-71.099999999999994</c:v>
                </c:pt>
                <c:pt idx="190">
                  <c:v>-71</c:v>
                </c:pt>
                <c:pt idx="191">
                  <c:v>-70.900000000000006</c:v>
                </c:pt>
                <c:pt idx="192">
                  <c:v>-70.8</c:v>
                </c:pt>
                <c:pt idx="193">
                  <c:v>-70.7</c:v>
                </c:pt>
                <c:pt idx="194">
                  <c:v>-70.599999999999994</c:v>
                </c:pt>
                <c:pt idx="195">
                  <c:v>-70.5</c:v>
                </c:pt>
                <c:pt idx="196">
                  <c:v>-70.400000000000006</c:v>
                </c:pt>
                <c:pt idx="197">
                  <c:v>-70.3</c:v>
                </c:pt>
                <c:pt idx="198">
                  <c:v>-70.2</c:v>
                </c:pt>
                <c:pt idx="199">
                  <c:v>-70.099999999999994</c:v>
                </c:pt>
                <c:pt idx="200">
                  <c:v>-70</c:v>
                </c:pt>
                <c:pt idx="201">
                  <c:v>-69.900000000000006</c:v>
                </c:pt>
                <c:pt idx="202">
                  <c:v>-69.8</c:v>
                </c:pt>
                <c:pt idx="203">
                  <c:v>-69.7</c:v>
                </c:pt>
                <c:pt idx="204">
                  <c:v>-69.599999999999994</c:v>
                </c:pt>
                <c:pt idx="205">
                  <c:v>-69.5</c:v>
                </c:pt>
                <c:pt idx="206">
                  <c:v>-69.400000000000006</c:v>
                </c:pt>
                <c:pt idx="207">
                  <c:v>-69.3</c:v>
                </c:pt>
                <c:pt idx="208">
                  <c:v>-69.2</c:v>
                </c:pt>
                <c:pt idx="209">
                  <c:v>-69.099999999999994</c:v>
                </c:pt>
                <c:pt idx="210">
                  <c:v>-69</c:v>
                </c:pt>
                <c:pt idx="211">
                  <c:v>-68.900000000000006</c:v>
                </c:pt>
                <c:pt idx="212">
                  <c:v>-68.8</c:v>
                </c:pt>
                <c:pt idx="213">
                  <c:v>-68.7</c:v>
                </c:pt>
                <c:pt idx="214">
                  <c:v>-68.599999999999994</c:v>
                </c:pt>
                <c:pt idx="215">
                  <c:v>-68.5</c:v>
                </c:pt>
                <c:pt idx="216">
                  <c:v>-68.400000000000006</c:v>
                </c:pt>
                <c:pt idx="217">
                  <c:v>-68.3</c:v>
                </c:pt>
                <c:pt idx="218">
                  <c:v>-68.2</c:v>
                </c:pt>
                <c:pt idx="219">
                  <c:v>-68.099999999999994</c:v>
                </c:pt>
                <c:pt idx="220">
                  <c:v>-68</c:v>
                </c:pt>
                <c:pt idx="221">
                  <c:v>-67.900000000000006</c:v>
                </c:pt>
                <c:pt idx="222">
                  <c:v>-67.8</c:v>
                </c:pt>
                <c:pt idx="223">
                  <c:v>-67.7</c:v>
                </c:pt>
                <c:pt idx="224">
                  <c:v>-67.599999999999994</c:v>
                </c:pt>
                <c:pt idx="225">
                  <c:v>-67.5</c:v>
                </c:pt>
                <c:pt idx="226">
                  <c:v>-67.400000000000006</c:v>
                </c:pt>
                <c:pt idx="227">
                  <c:v>-67.3</c:v>
                </c:pt>
                <c:pt idx="228">
                  <c:v>-67.2</c:v>
                </c:pt>
                <c:pt idx="229">
                  <c:v>-67.099999999999994</c:v>
                </c:pt>
                <c:pt idx="230">
                  <c:v>-67</c:v>
                </c:pt>
                <c:pt idx="231">
                  <c:v>-66.900000000000006</c:v>
                </c:pt>
                <c:pt idx="232">
                  <c:v>-66.8</c:v>
                </c:pt>
                <c:pt idx="233">
                  <c:v>-66.7</c:v>
                </c:pt>
                <c:pt idx="234">
                  <c:v>-66.599999999999994</c:v>
                </c:pt>
                <c:pt idx="235">
                  <c:v>-66.5</c:v>
                </c:pt>
                <c:pt idx="236">
                  <c:v>-66.400000000000006</c:v>
                </c:pt>
                <c:pt idx="237">
                  <c:v>-66.3</c:v>
                </c:pt>
                <c:pt idx="238">
                  <c:v>-66.2</c:v>
                </c:pt>
                <c:pt idx="239">
                  <c:v>-66.099999999999994</c:v>
                </c:pt>
                <c:pt idx="240">
                  <c:v>-66</c:v>
                </c:pt>
                <c:pt idx="241">
                  <c:v>-65.900000000000006</c:v>
                </c:pt>
                <c:pt idx="242">
                  <c:v>-65.8</c:v>
                </c:pt>
                <c:pt idx="243">
                  <c:v>-65.7</c:v>
                </c:pt>
                <c:pt idx="244">
                  <c:v>-65.599999999999994</c:v>
                </c:pt>
                <c:pt idx="245">
                  <c:v>-65.5</c:v>
                </c:pt>
                <c:pt idx="246">
                  <c:v>-65.400000000000006</c:v>
                </c:pt>
                <c:pt idx="247">
                  <c:v>-65.3</c:v>
                </c:pt>
                <c:pt idx="248">
                  <c:v>-65.2</c:v>
                </c:pt>
                <c:pt idx="249">
                  <c:v>-65.099999999999994</c:v>
                </c:pt>
                <c:pt idx="250">
                  <c:v>-65</c:v>
                </c:pt>
                <c:pt idx="251">
                  <c:v>-64.900000000000006</c:v>
                </c:pt>
                <c:pt idx="252">
                  <c:v>-64.8</c:v>
                </c:pt>
                <c:pt idx="253">
                  <c:v>-64.7</c:v>
                </c:pt>
                <c:pt idx="254">
                  <c:v>-64.599999999999994</c:v>
                </c:pt>
                <c:pt idx="255">
                  <c:v>-64.5</c:v>
                </c:pt>
                <c:pt idx="256">
                  <c:v>-64.400000000000006</c:v>
                </c:pt>
                <c:pt idx="257">
                  <c:v>-64.3</c:v>
                </c:pt>
                <c:pt idx="258">
                  <c:v>-64.2</c:v>
                </c:pt>
                <c:pt idx="259">
                  <c:v>-64.099999999999994</c:v>
                </c:pt>
                <c:pt idx="260">
                  <c:v>-64</c:v>
                </c:pt>
                <c:pt idx="261">
                  <c:v>-63.9</c:v>
                </c:pt>
                <c:pt idx="262">
                  <c:v>-63.8</c:v>
                </c:pt>
                <c:pt idx="263">
                  <c:v>-63.7</c:v>
                </c:pt>
                <c:pt idx="264">
                  <c:v>-63.6</c:v>
                </c:pt>
                <c:pt idx="265">
                  <c:v>-63.5</c:v>
                </c:pt>
                <c:pt idx="266">
                  <c:v>-63.4</c:v>
                </c:pt>
                <c:pt idx="267">
                  <c:v>-63.3</c:v>
                </c:pt>
                <c:pt idx="268">
                  <c:v>-63.2</c:v>
                </c:pt>
                <c:pt idx="269">
                  <c:v>-63.1</c:v>
                </c:pt>
                <c:pt idx="270">
                  <c:v>-63</c:v>
                </c:pt>
                <c:pt idx="271">
                  <c:v>-62.9</c:v>
                </c:pt>
                <c:pt idx="272">
                  <c:v>-62.8</c:v>
                </c:pt>
                <c:pt idx="273">
                  <c:v>-62.7</c:v>
                </c:pt>
                <c:pt idx="274">
                  <c:v>-62.6</c:v>
                </c:pt>
                <c:pt idx="275">
                  <c:v>-62.5</c:v>
                </c:pt>
                <c:pt idx="276">
                  <c:v>-62.4</c:v>
                </c:pt>
                <c:pt idx="277">
                  <c:v>-62.3</c:v>
                </c:pt>
                <c:pt idx="278">
                  <c:v>-62.2</c:v>
                </c:pt>
                <c:pt idx="279">
                  <c:v>-62.1</c:v>
                </c:pt>
                <c:pt idx="280">
                  <c:v>-62</c:v>
                </c:pt>
                <c:pt idx="281">
                  <c:v>-61.9</c:v>
                </c:pt>
                <c:pt idx="282">
                  <c:v>-61.8</c:v>
                </c:pt>
                <c:pt idx="283">
                  <c:v>-61.7</c:v>
                </c:pt>
                <c:pt idx="284">
                  <c:v>-61.6</c:v>
                </c:pt>
                <c:pt idx="285">
                  <c:v>-61.5</c:v>
                </c:pt>
                <c:pt idx="286">
                  <c:v>-61.4</c:v>
                </c:pt>
                <c:pt idx="287">
                  <c:v>-61.3</c:v>
                </c:pt>
                <c:pt idx="288">
                  <c:v>-61.2</c:v>
                </c:pt>
                <c:pt idx="289">
                  <c:v>-61.1</c:v>
                </c:pt>
                <c:pt idx="290">
                  <c:v>-61</c:v>
                </c:pt>
                <c:pt idx="291">
                  <c:v>-60.9</c:v>
                </c:pt>
                <c:pt idx="292">
                  <c:v>-60.8</c:v>
                </c:pt>
                <c:pt idx="293">
                  <c:v>-60.7</c:v>
                </c:pt>
                <c:pt idx="294">
                  <c:v>-60.6</c:v>
                </c:pt>
                <c:pt idx="295">
                  <c:v>-60.5</c:v>
                </c:pt>
                <c:pt idx="296">
                  <c:v>-60.4</c:v>
                </c:pt>
                <c:pt idx="297">
                  <c:v>-60.3</c:v>
                </c:pt>
                <c:pt idx="298">
                  <c:v>-60.2</c:v>
                </c:pt>
                <c:pt idx="299">
                  <c:v>-60.1</c:v>
                </c:pt>
                <c:pt idx="300">
                  <c:v>-60</c:v>
                </c:pt>
                <c:pt idx="301">
                  <c:v>-59.9</c:v>
                </c:pt>
                <c:pt idx="302">
                  <c:v>-59.8</c:v>
                </c:pt>
                <c:pt idx="303">
                  <c:v>-59.7</c:v>
                </c:pt>
                <c:pt idx="304">
                  <c:v>-59.6</c:v>
                </c:pt>
                <c:pt idx="305">
                  <c:v>-59.5</c:v>
                </c:pt>
                <c:pt idx="306">
                  <c:v>-59.4</c:v>
                </c:pt>
                <c:pt idx="307">
                  <c:v>-59.3</c:v>
                </c:pt>
                <c:pt idx="308">
                  <c:v>-59.2</c:v>
                </c:pt>
                <c:pt idx="309">
                  <c:v>-59.1</c:v>
                </c:pt>
                <c:pt idx="310">
                  <c:v>-59</c:v>
                </c:pt>
                <c:pt idx="311">
                  <c:v>-58.9</c:v>
                </c:pt>
                <c:pt idx="312">
                  <c:v>-58.8</c:v>
                </c:pt>
                <c:pt idx="313">
                  <c:v>-58.7</c:v>
                </c:pt>
                <c:pt idx="314">
                  <c:v>-58.6</c:v>
                </c:pt>
                <c:pt idx="315">
                  <c:v>-58.5</c:v>
                </c:pt>
                <c:pt idx="316">
                  <c:v>-58.4</c:v>
                </c:pt>
                <c:pt idx="317">
                  <c:v>-58.3</c:v>
                </c:pt>
                <c:pt idx="318">
                  <c:v>-58.2</c:v>
                </c:pt>
                <c:pt idx="319">
                  <c:v>-58.1</c:v>
                </c:pt>
                <c:pt idx="320">
                  <c:v>-58</c:v>
                </c:pt>
                <c:pt idx="321">
                  <c:v>-57.9</c:v>
                </c:pt>
                <c:pt idx="322">
                  <c:v>-57.8</c:v>
                </c:pt>
                <c:pt idx="323">
                  <c:v>-57.7</c:v>
                </c:pt>
                <c:pt idx="324">
                  <c:v>-57.6</c:v>
                </c:pt>
                <c:pt idx="325">
                  <c:v>-57.5</c:v>
                </c:pt>
                <c:pt idx="326">
                  <c:v>-57.4</c:v>
                </c:pt>
                <c:pt idx="327">
                  <c:v>-57.3</c:v>
                </c:pt>
                <c:pt idx="328">
                  <c:v>-57.2</c:v>
                </c:pt>
                <c:pt idx="329">
                  <c:v>-57.1</c:v>
                </c:pt>
                <c:pt idx="330">
                  <c:v>-57</c:v>
                </c:pt>
                <c:pt idx="331">
                  <c:v>-56.9</c:v>
                </c:pt>
                <c:pt idx="332">
                  <c:v>-56.8</c:v>
                </c:pt>
                <c:pt idx="333">
                  <c:v>-56.7</c:v>
                </c:pt>
                <c:pt idx="334">
                  <c:v>-56.6</c:v>
                </c:pt>
                <c:pt idx="335">
                  <c:v>-56.5</c:v>
                </c:pt>
                <c:pt idx="336">
                  <c:v>-56.4</c:v>
                </c:pt>
                <c:pt idx="337">
                  <c:v>-56.3</c:v>
                </c:pt>
                <c:pt idx="338">
                  <c:v>-56.2</c:v>
                </c:pt>
                <c:pt idx="339">
                  <c:v>-56.1</c:v>
                </c:pt>
                <c:pt idx="340">
                  <c:v>-56</c:v>
                </c:pt>
                <c:pt idx="341">
                  <c:v>-55.9</c:v>
                </c:pt>
                <c:pt idx="342">
                  <c:v>-55.8</c:v>
                </c:pt>
                <c:pt idx="343">
                  <c:v>-55.7</c:v>
                </c:pt>
                <c:pt idx="344">
                  <c:v>-55.6</c:v>
                </c:pt>
                <c:pt idx="345">
                  <c:v>-55.5</c:v>
                </c:pt>
                <c:pt idx="346">
                  <c:v>-55.4</c:v>
                </c:pt>
                <c:pt idx="347">
                  <c:v>-55.3</c:v>
                </c:pt>
                <c:pt idx="348">
                  <c:v>-55.2</c:v>
                </c:pt>
                <c:pt idx="349">
                  <c:v>-55.1</c:v>
                </c:pt>
                <c:pt idx="350">
                  <c:v>-55</c:v>
                </c:pt>
                <c:pt idx="351">
                  <c:v>-54.9</c:v>
                </c:pt>
                <c:pt idx="352">
                  <c:v>-54.8</c:v>
                </c:pt>
                <c:pt idx="353">
                  <c:v>-54.7</c:v>
                </c:pt>
                <c:pt idx="354">
                  <c:v>-54.6</c:v>
                </c:pt>
                <c:pt idx="355">
                  <c:v>-54.5</c:v>
                </c:pt>
                <c:pt idx="356">
                  <c:v>-54.4</c:v>
                </c:pt>
                <c:pt idx="357">
                  <c:v>-54.3</c:v>
                </c:pt>
                <c:pt idx="358">
                  <c:v>-54.2</c:v>
                </c:pt>
                <c:pt idx="359">
                  <c:v>-54.1</c:v>
                </c:pt>
                <c:pt idx="360">
                  <c:v>-54</c:v>
                </c:pt>
                <c:pt idx="361">
                  <c:v>-53.9</c:v>
                </c:pt>
                <c:pt idx="362">
                  <c:v>-53.8</c:v>
                </c:pt>
                <c:pt idx="363">
                  <c:v>-53.7</c:v>
                </c:pt>
                <c:pt idx="364">
                  <c:v>-53.6</c:v>
                </c:pt>
                <c:pt idx="365">
                  <c:v>-53.5</c:v>
                </c:pt>
                <c:pt idx="366">
                  <c:v>-53.4</c:v>
                </c:pt>
                <c:pt idx="367">
                  <c:v>-53.3</c:v>
                </c:pt>
                <c:pt idx="368">
                  <c:v>-53.2</c:v>
                </c:pt>
                <c:pt idx="369">
                  <c:v>-53.1</c:v>
                </c:pt>
                <c:pt idx="370">
                  <c:v>-53</c:v>
                </c:pt>
                <c:pt idx="371">
                  <c:v>-52.9</c:v>
                </c:pt>
                <c:pt idx="372">
                  <c:v>-52.8</c:v>
                </c:pt>
                <c:pt idx="373">
                  <c:v>-52.7</c:v>
                </c:pt>
                <c:pt idx="374">
                  <c:v>-52.6</c:v>
                </c:pt>
                <c:pt idx="375">
                  <c:v>-52.5</c:v>
                </c:pt>
                <c:pt idx="376">
                  <c:v>-52.4</c:v>
                </c:pt>
                <c:pt idx="377">
                  <c:v>-52.3</c:v>
                </c:pt>
                <c:pt idx="378">
                  <c:v>-52.2</c:v>
                </c:pt>
                <c:pt idx="379">
                  <c:v>-52.1</c:v>
                </c:pt>
                <c:pt idx="380">
                  <c:v>-52</c:v>
                </c:pt>
                <c:pt idx="381">
                  <c:v>-51.9</c:v>
                </c:pt>
                <c:pt idx="382">
                  <c:v>-51.8</c:v>
                </c:pt>
                <c:pt idx="383">
                  <c:v>-51.7</c:v>
                </c:pt>
                <c:pt idx="384">
                  <c:v>-51.6</c:v>
                </c:pt>
                <c:pt idx="385">
                  <c:v>-51.5</c:v>
                </c:pt>
                <c:pt idx="386">
                  <c:v>-51.4</c:v>
                </c:pt>
                <c:pt idx="387">
                  <c:v>-51.3</c:v>
                </c:pt>
                <c:pt idx="388">
                  <c:v>-51.2</c:v>
                </c:pt>
                <c:pt idx="389">
                  <c:v>-51.1</c:v>
                </c:pt>
                <c:pt idx="390">
                  <c:v>-51</c:v>
                </c:pt>
                <c:pt idx="391">
                  <c:v>-50.9</c:v>
                </c:pt>
                <c:pt idx="392">
                  <c:v>-50.8</c:v>
                </c:pt>
                <c:pt idx="393">
                  <c:v>-50.7</c:v>
                </c:pt>
                <c:pt idx="394">
                  <c:v>-50.6</c:v>
                </c:pt>
                <c:pt idx="395">
                  <c:v>-50.5</c:v>
                </c:pt>
                <c:pt idx="396">
                  <c:v>-50.4</c:v>
                </c:pt>
                <c:pt idx="397">
                  <c:v>-50.3</c:v>
                </c:pt>
                <c:pt idx="398">
                  <c:v>-50.2</c:v>
                </c:pt>
                <c:pt idx="399">
                  <c:v>-50.1</c:v>
                </c:pt>
                <c:pt idx="400">
                  <c:v>-50</c:v>
                </c:pt>
                <c:pt idx="401">
                  <c:v>-49.9</c:v>
                </c:pt>
                <c:pt idx="402">
                  <c:v>-49.8</c:v>
                </c:pt>
                <c:pt idx="403">
                  <c:v>-49.7</c:v>
                </c:pt>
                <c:pt idx="404">
                  <c:v>-49.6</c:v>
                </c:pt>
                <c:pt idx="405">
                  <c:v>-49.5</c:v>
                </c:pt>
                <c:pt idx="406">
                  <c:v>-49.4</c:v>
                </c:pt>
                <c:pt idx="407">
                  <c:v>-49.3</c:v>
                </c:pt>
                <c:pt idx="408">
                  <c:v>-49.2</c:v>
                </c:pt>
                <c:pt idx="409">
                  <c:v>-49.1</c:v>
                </c:pt>
                <c:pt idx="410">
                  <c:v>-49</c:v>
                </c:pt>
                <c:pt idx="411">
                  <c:v>-48.9</c:v>
                </c:pt>
                <c:pt idx="412">
                  <c:v>-48.8</c:v>
                </c:pt>
                <c:pt idx="413">
                  <c:v>-48.7</c:v>
                </c:pt>
                <c:pt idx="414">
                  <c:v>-48.6</c:v>
                </c:pt>
                <c:pt idx="415">
                  <c:v>-48.5</c:v>
                </c:pt>
                <c:pt idx="416">
                  <c:v>-48.4</c:v>
                </c:pt>
                <c:pt idx="417">
                  <c:v>-48.3</c:v>
                </c:pt>
                <c:pt idx="418">
                  <c:v>-48.2</c:v>
                </c:pt>
                <c:pt idx="419">
                  <c:v>-48.1</c:v>
                </c:pt>
                <c:pt idx="420">
                  <c:v>-48</c:v>
                </c:pt>
                <c:pt idx="421">
                  <c:v>-47.9</c:v>
                </c:pt>
                <c:pt idx="422">
                  <c:v>-47.8</c:v>
                </c:pt>
                <c:pt idx="423">
                  <c:v>-47.7</c:v>
                </c:pt>
                <c:pt idx="424">
                  <c:v>-47.6</c:v>
                </c:pt>
                <c:pt idx="425">
                  <c:v>-47.5</c:v>
                </c:pt>
                <c:pt idx="426">
                  <c:v>-47.4</c:v>
                </c:pt>
                <c:pt idx="427">
                  <c:v>-47.3</c:v>
                </c:pt>
                <c:pt idx="428">
                  <c:v>-47.2</c:v>
                </c:pt>
                <c:pt idx="429">
                  <c:v>-47.1</c:v>
                </c:pt>
                <c:pt idx="430">
                  <c:v>-47</c:v>
                </c:pt>
                <c:pt idx="431">
                  <c:v>-46.9</c:v>
                </c:pt>
                <c:pt idx="432">
                  <c:v>-46.8</c:v>
                </c:pt>
                <c:pt idx="433">
                  <c:v>-46.7</c:v>
                </c:pt>
                <c:pt idx="434">
                  <c:v>-46.6</c:v>
                </c:pt>
                <c:pt idx="435">
                  <c:v>-46.5</c:v>
                </c:pt>
                <c:pt idx="436">
                  <c:v>-46.4</c:v>
                </c:pt>
                <c:pt idx="437">
                  <c:v>-46.3</c:v>
                </c:pt>
                <c:pt idx="438">
                  <c:v>-46.2</c:v>
                </c:pt>
                <c:pt idx="439">
                  <c:v>-46.1</c:v>
                </c:pt>
                <c:pt idx="440">
                  <c:v>-46</c:v>
                </c:pt>
                <c:pt idx="441">
                  <c:v>-45.9</c:v>
                </c:pt>
                <c:pt idx="442">
                  <c:v>-45.8</c:v>
                </c:pt>
                <c:pt idx="443">
                  <c:v>-45.7</c:v>
                </c:pt>
                <c:pt idx="444">
                  <c:v>-45.6</c:v>
                </c:pt>
                <c:pt idx="445">
                  <c:v>-45.5</c:v>
                </c:pt>
                <c:pt idx="446">
                  <c:v>-45.4</c:v>
                </c:pt>
                <c:pt idx="447">
                  <c:v>-45.3</c:v>
                </c:pt>
                <c:pt idx="448">
                  <c:v>-45.2</c:v>
                </c:pt>
                <c:pt idx="449">
                  <c:v>-45.1</c:v>
                </c:pt>
                <c:pt idx="450">
                  <c:v>-45</c:v>
                </c:pt>
                <c:pt idx="451">
                  <c:v>-44.9</c:v>
                </c:pt>
                <c:pt idx="452">
                  <c:v>-44.8</c:v>
                </c:pt>
                <c:pt idx="453">
                  <c:v>-44.7</c:v>
                </c:pt>
                <c:pt idx="454">
                  <c:v>-44.6</c:v>
                </c:pt>
                <c:pt idx="455">
                  <c:v>-44.5</c:v>
                </c:pt>
                <c:pt idx="456">
                  <c:v>-44.4</c:v>
                </c:pt>
                <c:pt idx="457">
                  <c:v>-44.3</c:v>
                </c:pt>
                <c:pt idx="458">
                  <c:v>-44.2</c:v>
                </c:pt>
                <c:pt idx="459">
                  <c:v>-44.1</c:v>
                </c:pt>
                <c:pt idx="460">
                  <c:v>-44</c:v>
                </c:pt>
                <c:pt idx="461">
                  <c:v>-43.9</c:v>
                </c:pt>
                <c:pt idx="462">
                  <c:v>-43.8</c:v>
                </c:pt>
                <c:pt idx="463">
                  <c:v>-43.7</c:v>
                </c:pt>
                <c:pt idx="464">
                  <c:v>-43.6</c:v>
                </c:pt>
                <c:pt idx="465">
                  <c:v>-43.5</c:v>
                </c:pt>
                <c:pt idx="466">
                  <c:v>-43.4</c:v>
                </c:pt>
                <c:pt idx="467">
                  <c:v>-43.3</c:v>
                </c:pt>
                <c:pt idx="468">
                  <c:v>-43.2</c:v>
                </c:pt>
                <c:pt idx="469">
                  <c:v>-43.1</c:v>
                </c:pt>
                <c:pt idx="470">
                  <c:v>-43</c:v>
                </c:pt>
                <c:pt idx="471">
                  <c:v>-42.9</c:v>
                </c:pt>
                <c:pt idx="472">
                  <c:v>-42.8</c:v>
                </c:pt>
                <c:pt idx="473">
                  <c:v>-42.7</c:v>
                </c:pt>
                <c:pt idx="474">
                  <c:v>-42.6</c:v>
                </c:pt>
                <c:pt idx="475">
                  <c:v>-42.5</c:v>
                </c:pt>
                <c:pt idx="476">
                  <c:v>-42.4</c:v>
                </c:pt>
                <c:pt idx="477">
                  <c:v>-42.3</c:v>
                </c:pt>
                <c:pt idx="478">
                  <c:v>-42.2</c:v>
                </c:pt>
                <c:pt idx="479">
                  <c:v>-42.1</c:v>
                </c:pt>
                <c:pt idx="480">
                  <c:v>-42</c:v>
                </c:pt>
                <c:pt idx="481">
                  <c:v>-41.9</c:v>
                </c:pt>
                <c:pt idx="482">
                  <c:v>-41.8</c:v>
                </c:pt>
                <c:pt idx="483">
                  <c:v>-41.7</c:v>
                </c:pt>
                <c:pt idx="484">
                  <c:v>-41.6</c:v>
                </c:pt>
                <c:pt idx="485">
                  <c:v>-41.5</c:v>
                </c:pt>
                <c:pt idx="486">
                  <c:v>-41.4</c:v>
                </c:pt>
                <c:pt idx="487">
                  <c:v>-41.3</c:v>
                </c:pt>
                <c:pt idx="488">
                  <c:v>-41.2</c:v>
                </c:pt>
                <c:pt idx="489">
                  <c:v>-41.1</c:v>
                </c:pt>
                <c:pt idx="490">
                  <c:v>-41</c:v>
                </c:pt>
                <c:pt idx="491">
                  <c:v>-40.9</c:v>
                </c:pt>
                <c:pt idx="492">
                  <c:v>-40.799999999999997</c:v>
                </c:pt>
                <c:pt idx="493">
                  <c:v>-40.700000000000003</c:v>
                </c:pt>
                <c:pt idx="494">
                  <c:v>-40.6</c:v>
                </c:pt>
                <c:pt idx="495">
                  <c:v>-40.5</c:v>
                </c:pt>
                <c:pt idx="496">
                  <c:v>-40.4</c:v>
                </c:pt>
                <c:pt idx="497">
                  <c:v>-40.299999999999997</c:v>
                </c:pt>
                <c:pt idx="498">
                  <c:v>-40.200000000000003</c:v>
                </c:pt>
                <c:pt idx="499">
                  <c:v>-40.1</c:v>
                </c:pt>
                <c:pt idx="500">
                  <c:v>-40</c:v>
                </c:pt>
                <c:pt idx="501">
                  <c:v>-39.9</c:v>
                </c:pt>
                <c:pt idx="502">
                  <c:v>-39.799999999999997</c:v>
                </c:pt>
                <c:pt idx="503">
                  <c:v>-39.700000000000003</c:v>
                </c:pt>
                <c:pt idx="504">
                  <c:v>-39.6</c:v>
                </c:pt>
                <c:pt idx="505">
                  <c:v>-39.5</c:v>
                </c:pt>
                <c:pt idx="506">
                  <c:v>-39.4</c:v>
                </c:pt>
                <c:pt idx="507">
                  <c:v>-39.299999999999997</c:v>
                </c:pt>
                <c:pt idx="508">
                  <c:v>-39.200000000000003</c:v>
                </c:pt>
                <c:pt idx="509">
                  <c:v>-39.1</c:v>
                </c:pt>
                <c:pt idx="510">
                  <c:v>-39</c:v>
                </c:pt>
                <c:pt idx="511">
                  <c:v>-38.9</c:v>
                </c:pt>
                <c:pt idx="512">
                  <c:v>-38.799999999999997</c:v>
                </c:pt>
                <c:pt idx="513">
                  <c:v>-38.700000000000003</c:v>
                </c:pt>
                <c:pt idx="514">
                  <c:v>-38.6</c:v>
                </c:pt>
                <c:pt idx="515">
                  <c:v>-38.5</c:v>
                </c:pt>
                <c:pt idx="516">
                  <c:v>-38.4</c:v>
                </c:pt>
                <c:pt idx="517">
                  <c:v>-38.299999999999997</c:v>
                </c:pt>
                <c:pt idx="518">
                  <c:v>-38.200000000000003</c:v>
                </c:pt>
                <c:pt idx="519">
                  <c:v>-38.1</c:v>
                </c:pt>
                <c:pt idx="520">
                  <c:v>-38</c:v>
                </c:pt>
                <c:pt idx="521">
                  <c:v>-37.9</c:v>
                </c:pt>
                <c:pt idx="522">
                  <c:v>-37.799999999999997</c:v>
                </c:pt>
                <c:pt idx="523">
                  <c:v>-37.700000000000003</c:v>
                </c:pt>
                <c:pt idx="524">
                  <c:v>-37.6</c:v>
                </c:pt>
                <c:pt idx="525">
                  <c:v>-37.5</c:v>
                </c:pt>
                <c:pt idx="526">
                  <c:v>-37.4</c:v>
                </c:pt>
                <c:pt idx="527">
                  <c:v>-37.299999999999997</c:v>
                </c:pt>
                <c:pt idx="528">
                  <c:v>-37.200000000000003</c:v>
                </c:pt>
                <c:pt idx="529">
                  <c:v>-37.1</c:v>
                </c:pt>
                <c:pt idx="530">
                  <c:v>-37</c:v>
                </c:pt>
                <c:pt idx="531">
                  <c:v>-36.9</c:v>
                </c:pt>
                <c:pt idx="532">
                  <c:v>-36.799999999999997</c:v>
                </c:pt>
                <c:pt idx="533">
                  <c:v>-36.700000000000003</c:v>
                </c:pt>
                <c:pt idx="534">
                  <c:v>-36.6</c:v>
                </c:pt>
                <c:pt idx="535">
                  <c:v>-36.5</c:v>
                </c:pt>
                <c:pt idx="536">
                  <c:v>-36.4</c:v>
                </c:pt>
                <c:pt idx="537">
                  <c:v>-36.299999999999997</c:v>
                </c:pt>
                <c:pt idx="538">
                  <c:v>-36.200000000000003</c:v>
                </c:pt>
                <c:pt idx="539">
                  <c:v>-36.1</c:v>
                </c:pt>
                <c:pt idx="540">
                  <c:v>-36</c:v>
                </c:pt>
                <c:pt idx="541">
                  <c:v>-35.9</c:v>
                </c:pt>
                <c:pt idx="542">
                  <c:v>-35.799999999999997</c:v>
                </c:pt>
                <c:pt idx="543">
                  <c:v>-35.700000000000003</c:v>
                </c:pt>
                <c:pt idx="544">
                  <c:v>-35.6</c:v>
                </c:pt>
                <c:pt idx="545">
                  <c:v>-35.5</c:v>
                </c:pt>
                <c:pt idx="546">
                  <c:v>-35.4</c:v>
                </c:pt>
                <c:pt idx="547">
                  <c:v>-35.299999999999997</c:v>
                </c:pt>
                <c:pt idx="548">
                  <c:v>-35.200000000000003</c:v>
                </c:pt>
                <c:pt idx="549">
                  <c:v>-35.1</c:v>
                </c:pt>
                <c:pt idx="550">
                  <c:v>-35</c:v>
                </c:pt>
                <c:pt idx="551">
                  <c:v>-34.9</c:v>
                </c:pt>
                <c:pt idx="552">
                  <c:v>-34.799999999999997</c:v>
                </c:pt>
                <c:pt idx="553">
                  <c:v>-34.700000000000003</c:v>
                </c:pt>
                <c:pt idx="554">
                  <c:v>-34.6</c:v>
                </c:pt>
                <c:pt idx="555">
                  <c:v>-34.5</c:v>
                </c:pt>
                <c:pt idx="556">
                  <c:v>-34.4</c:v>
                </c:pt>
                <c:pt idx="557">
                  <c:v>-34.299999999999997</c:v>
                </c:pt>
                <c:pt idx="558">
                  <c:v>-34.200000000000003</c:v>
                </c:pt>
                <c:pt idx="559">
                  <c:v>-34.1</c:v>
                </c:pt>
                <c:pt idx="560">
                  <c:v>-34</c:v>
                </c:pt>
                <c:pt idx="561">
                  <c:v>-33.9</c:v>
                </c:pt>
                <c:pt idx="562">
                  <c:v>-33.799999999999997</c:v>
                </c:pt>
                <c:pt idx="563">
                  <c:v>-33.700000000000003</c:v>
                </c:pt>
                <c:pt idx="564">
                  <c:v>-33.6</c:v>
                </c:pt>
                <c:pt idx="565">
                  <c:v>-33.5</c:v>
                </c:pt>
                <c:pt idx="566">
                  <c:v>-33.4</c:v>
                </c:pt>
                <c:pt idx="567">
                  <c:v>-33.299999999999997</c:v>
                </c:pt>
                <c:pt idx="568">
                  <c:v>-33.200000000000003</c:v>
                </c:pt>
                <c:pt idx="569">
                  <c:v>-33.1</c:v>
                </c:pt>
                <c:pt idx="570">
                  <c:v>-33</c:v>
                </c:pt>
                <c:pt idx="571">
                  <c:v>-32.9</c:v>
                </c:pt>
                <c:pt idx="572">
                  <c:v>-32.799999999999997</c:v>
                </c:pt>
                <c:pt idx="573">
                  <c:v>-32.700000000000003</c:v>
                </c:pt>
                <c:pt idx="574">
                  <c:v>-32.6</c:v>
                </c:pt>
                <c:pt idx="575">
                  <c:v>-32.5</c:v>
                </c:pt>
                <c:pt idx="576">
                  <c:v>-32.4</c:v>
                </c:pt>
                <c:pt idx="577">
                  <c:v>-32.299999999999997</c:v>
                </c:pt>
                <c:pt idx="578">
                  <c:v>-32.200000000000003</c:v>
                </c:pt>
                <c:pt idx="579">
                  <c:v>-32.1</c:v>
                </c:pt>
                <c:pt idx="580">
                  <c:v>-32</c:v>
                </c:pt>
                <c:pt idx="581">
                  <c:v>-31.9</c:v>
                </c:pt>
                <c:pt idx="582">
                  <c:v>-31.8</c:v>
                </c:pt>
                <c:pt idx="583">
                  <c:v>-31.7</c:v>
                </c:pt>
                <c:pt idx="584">
                  <c:v>-31.6</c:v>
                </c:pt>
                <c:pt idx="585">
                  <c:v>-31.5</c:v>
                </c:pt>
                <c:pt idx="586">
                  <c:v>-31.4</c:v>
                </c:pt>
                <c:pt idx="587">
                  <c:v>-31.3</c:v>
                </c:pt>
                <c:pt idx="588">
                  <c:v>-31.2</c:v>
                </c:pt>
                <c:pt idx="589">
                  <c:v>-31.1</c:v>
                </c:pt>
                <c:pt idx="590">
                  <c:v>-31</c:v>
                </c:pt>
                <c:pt idx="591">
                  <c:v>-30.9</c:v>
                </c:pt>
                <c:pt idx="592">
                  <c:v>-30.8</c:v>
                </c:pt>
                <c:pt idx="593">
                  <c:v>-30.7</c:v>
                </c:pt>
                <c:pt idx="594">
                  <c:v>-30.6</c:v>
                </c:pt>
                <c:pt idx="595">
                  <c:v>-30.5</c:v>
                </c:pt>
                <c:pt idx="596">
                  <c:v>-30.4</c:v>
                </c:pt>
                <c:pt idx="597">
                  <c:v>-30.3</c:v>
                </c:pt>
                <c:pt idx="598">
                  <c:v>-30.2</c:v>
                </c:pt>
                <c:pt idx="599">
                  <c:v>-30.1</c:v>
                </c:pt>
                <c:pt idx="600">
                  <c:v>-30</c:v>
                </c:pt>
                <c:pt idx="601">
                  <c:v>-29.9</c:v>
                </c:pt>
                <c:pt idx="602">
                  <c:v>-29.8</c:v>
                </c:pt>
                <c:pt idx="603">
                  <c:v>-29.7</c:v>
                </c:pt>
                <c:pt idx="604">
                  <c:v>-29.6</c:v>
                </c:pt>
                <c:pt idx="605">
                  <c:v>-29.5</c:v>
                </c:pt>
                <c:pt idx="606">
                  <c:v>-29.4</c:v>
                </c:pt>
                <c:pt idx="607">
                  <c:v>-29.3</c:v>
                </c:pt>
                <c:pt idx="608">
                  <c:v>-29.2</c:v>
                </c:pt>
                <c:pt idx="609">
                  <c:v>-29.1</c:v>
                </c:pt>
                <c:pt idx="610">
                  <c:v>-29</c:v>
                </c:pt>
                <c:pt idx="611">
                  <c:v>-28.9</c:v>
                </c:pt>
                <c:pt idx="612">
                  <c:v>-28.8</c:v>
                </c:pt>
                <c:pt idx="613">
                  <c:v>-28.7</c:v>
                </c:pt>
                <c:pt idx="614">
                  <c:v>-28.6</c:v>
                </c:pt>
                <c:pt idx="615">
                  <c:v>-28.5</c:v>
                </c:pt>
                <c:pt idx="616">
                  <c:v>-28.4</c:v>
                </c:pt>
                <c:pt idx="617">
                  <c:v>-28.3</c:v>
                </c:pt>
                <c:pt idx="618">
                  <c:v>-28.2</c:v>
                </c:pt>
                <c:pt idx="619">
                  <c:v>-28.1</c:v>
                </c:pt>
                <c:pt idx="620">
                  <c:v>-28</c:v>
                </c:pt>
                <c:pt idx="621">
                  <c:v>-27.9</c:v>
                </c:pt>
                <c:pt idx="622">
                  <c:v>-27.8</c:v>
                </c:pt>
                <c:pt idx="623">
                  <c:v>-27.7</c:v>
                </c:pt>
                <c:pt idx="624">
                  <c:v>-27.6</c:v>
                </c:pt>
                <c:pt idx="625">
                  <c:v>-27.5</c:v>
                </c:pt>
                <c:pt idx="626">
                  <c:v>-27.4</c:v>
                </c:pt>
                <c:pt idx="627">
                  <c:v>-27.3</c:v>
                </c:pt>
                <c:pt idx="628">
                  <c:v>-27.2</c:v>
                </c:pt>
                <c:pt idx="629">
                  <c:v>-27.1</c:v>
                </c:pt>
                <c:pt idx="630">
                  <c:v>-27</c:v>
                </c:pt>
                <c:pt idx="631">
                  <c:v>-26.9</c:v>
                </c:pt>
                <c:pt idx="632">
                  <c:v>-26.8</c:v>
                </c:pt>
                <c:pt idx="633">
                  <c:v>-26.7</c:v>
                </c:pt>
                <c:pt idx="634">
                  <c:v>-26.6</c:v>
                </c:pt>
                <c:pt idx="635">
                  <c:v>-26.5</c:v>
                </c:pt>
                <c:pt idx="636">
                  <c:v>-26.4</c:v>
                </c:pt>
                <c:pt idx="637">
                  <c:v>-26.3</c:v>
                </c:pt>
                <c:pt idx="638">
                  <c:v>-26.2</c:v>
                </c:pt>
                <c:pt idx="639">
                  <c:v>-26.1</c:v>
                </c:pt>
                <c:pt idx="640">
                  <c:v>-26</c:v>
                </c:pt>
                <c:pt idx="641">
                  <c:v>-25.9</c:v>
                </c:pt>
                <c:pt idx="642">
                  <c:v>-25.8</c:v>
                </c:pt>
                <c:pt idx="643">
                  <c:v>-25.7</c:v>
                </c:pt>
                <c:pt idx="644">
                  <c:v>-25.6</c:v>
                </c:pt>
                <c:pt idx="645">
                  <c:v>-25.5</c:v>
                </c:pt>
                <c:pt idx="646">
                  <c:v>-25.4</c:v>
                </c:pt>
                <c:pt idx="647">
                  <c:v>-25.3</c:v>
                </c:pt>
                <c:pt idx="648">
                  <c:v>-25.2</c:v>
                </c:pt>
                <c:pt idx="649">
                  <c:v>-25.1</c:v>
                </c:pt>
                <c:pt idx="650">
                  <c:v>-25</c:v>
                </c:pt>
                <c:pt idx="651">
                  <c:v>-24.9</c:v>
                </c:pt>
                <c:pt idx="652">
                  <c:v>-24.8</c:v>
                </c:pt>
                <c:pt idx="653">
                  <c:v>-24.7</c:v>
                </c:pt>
                <c:pt idx="654">
                  <c:v>-24.6</c:v>
                </c:pt>
                <c:pt idx="655">
                  <c:v>-24.5</c:v>
                </c:pt>
                <c:pt idx="656">
                  <c:v>-24.4</c:v>
                </c:pt>
                <c:pt idx="657">
                  <c:v>-24.3</c:v>
                </c:pt>
                <c:pt idx="658">
                  <c:v>-24.2</c:v>
                </c:pt>
                <c:pt idx="659">
                  <c:v>-24.1</c:v>
                </c:pt>
                <c:pt idx="660">
                  <c:v>-24</c:v>
                </c:pt>
                <c:pt idx="661">
                  <c:v>-23.9</c:v>
                </c:pt>
                <c:pt idx="662">
                  <c:v>-23.8</c:v>
                </c:pt>
                <c:pt idx="663">
                  <c:v>-23.7</c:v>
                </c:pt>
                <c:pt idx="664">
                  <c:v>-23.6</c:v>
                </c:pt>
                <c:pt idx="665">
                  <c:v>-23.5</c:v>
                </c:pt>
                <c:pt idx="666">
                  <c:v>-23.4</c:v>
                </c:pt>
                <c:pt idx="667">
                  <c:v>-23.3</c:v>
                </c:pt>
                <c:pt idx="668">
                  <c:v>-23.2</c:v>
                </c:pt>
                <c:pt idx="669">
                  <c:v>-23.1</c:v>
                </c:pt>
                <c:pt idx="670">
                  <c:v>-23</c:v>
                </c:pt>
                <c:pt idx="671">
                  <c:v>-22.9</c:v>
                </c:pt>
                <c:pt idx="672">
                  <c:v>-22.8</c:v>
                </c:pt>
                <c:pt idx="673">
                  <c:v>-22.7</c:v>
                </c:pt>
                <c:pt idx="674">
                  <c:v>-22.6</c:v>
                </c:pt>
                <c:pt idx="675">
                  <c:v>-22.5</c:v>
                </c:pt>
                <c:pt idx="676">
                  <c:v>-22.4</c:v>
                </c:pt>
                <c:pt idx="677">
                  <c:v>-22.3</c:v>
                </c:pt>
                <c:pt idx="678">
                  <c:v>-22.2</c:v>
                </c:pt>
                <c:pt idx="679">
                  <c:v>-22.1</c:v>
                </c:pt>
                <c:pt idx="680">
                  <c:v>-22</c:v>
                </c:pt>
                <c:pt idx="681">
                  <c:v>-21.9</c:v>
                </c:pt>
                <c:pt idx="682">
                  <c:v>-21.8</c:v>
                </c:pt>
                <c:pt idx="683">
                  <c:v>-21.7</c:v>
                </c:pt>
                <c:pt idx="684">
                  <c:v>-21.6</c:v>
                </c:pt>
                <c:pt idx="685">
                  <c:v>-21.5</c:v>
                </c:pt>
                <c:pt idx="686">
                  <c:v>-21.4</c:v>
                </c:pt>
                <c:pt idx="687">
                  <c:v>-21.3</c:v>
                </c:pt>
                <c:pt idx="688">
                  <c:v>-21.2</c:v>
                </c:pt>
                <c:pt idx="689">
                  <c:v>-21.1</c:v>
                </c:pt>
                <c:pt idx="690">
                  <c:v>-21</c:v>
                </c:pt>
                <c:pt idx="691">
                  <c:v>-20.9</c:v>
                </c:pt>
                <c:pt idx="692">
                  <c:v>-20.8</c:v>
                </c:pt>
                <c:pt idx="693">
                  <c:v>-20.7</c:v>
                </c:pt>
                <c:pt idx="694">
                  <c:v>-20.6</c:v>
                </c:pt>
                <c:pt idx="695">
                  <c:v>-20.5</c:v>
                </c:pt>
                <c:pt idx="696">
                  <c:v>-20.399999999999999</c:v>
                </c:pt>
                <c:pt idx="697">
                  <c:v>-20.3</c:v>
                </c:pt>
                <c:pt idx="698">
                  <c:v>-20.2</c:v>
                </c:pt>
                <c:pt idx="699">
                  <c:v>-20.100000000000001</c:v>
                </c:pt>
                <c:pt idx="700">
                  <c:v>-20</c:v>
                </c:pt>
                <c:pt idx="701">
                  <c:v>-19.899999999999999</c:v>
                </c:pt>
                <c:pt idx="702">
                  <c:v>-19.8</c:v>
                </c:pt>
                <c:pt idx="703">
                  <c:v>-19.7</c:v>
                </c:pt>
                <c:pt idx="704">
                  <c:v>-19.600000000000001</c:v>
                </c:pt>
                <c:pt idx="705">
                  <c:v>-19.5</c:v>
                </c:pt>
                <c:pt idx="706">
                  <c:v>-19.399999999999999</c:v>
                </c:pt>
                <c:pt idx="707">
                  <c:v>-19.3</c:v>
                </c:pt>
                <c:pt idx="708">
                  <c:v>-19.2</c:v>
                </c:pt>
                <c:pt idx="709">
                  <c:v>-19.100000000000001</c:v>
                </c:pt>
                <c:pt idx="710">
                  <c:v>-19</c:v>
                </c:pt>
                <c:pt idx="711">
                  <c:v>-18.899999999999999</c:v>
                </c:pt>
                <c:pt idx="712">
                  <c:v>-18.8</c:v>
                </c:pt>
                <c:pt idx="713">
                  <c:v>-18.7</c:v>
                </c:pt>
                <c:pt idx="714">
                  <c:v>-18.600000000000001</c:v>
                </c:pt>
                <c:pt idx="715">
                  <c:v>-18.5</c:v>
                </c:pt>
                <c:pt idx="716">
                  <c:v>-18.399999999999999</c:v>
                </c:pt>
                <c:pt idx="717">
                  <c:v>-18.3</c:v>
                </c:pt>
                <c:pt idx="718">
                  <c:v>-18.2</c:v>
                </c:pt>
                <c:pt idx="719">
                  <c:v>-18.100000000000001</c:v>
                </c:pt>
                <c:pt idx="720">
                  <c:v>-18</c:v>
                </c:pt>
                <c:pt idx="721">
                  <c:v>-17.899999999999999</c:v>
                </c:pt>
                <c:pt idx="722">
                  <c:v>-17.8</c:v>
                </c:pt>
                <c:pt idx="723">
                  <c:v>-17.7</c:v>
                </c:pt>
                <c:pt idx="724">
                  <c:v>-17.600000000000001</c:v>
                </c:pt>
                <c:pt idx="725">
                  <c:v>-17.5</c:v>
                </c:pt>
                <c:pt idx="726">
                  <c:v>-17.399999999999999</c:v>
                </c:pt>
                <c:pt idx="727">
                  <c:v>-17.3</c:v>
                </c:pt>
                <c:pt idx="728">
                  <c:v>-17.2</c:v>
                </c:pt>
                <c:pt idx="729">
                  <c:v>-17.100000000000001</c:v>
                </c:pt>
                <c:pt idx="730">
                  <c:v>-17</c:v>
                </c:pt>
                <c:pt idx="731">
                  <c:v>-16.899999999999999</c:v>
                </c:pt>
                <c:pt idx="732">
                  <c:v>-16.8</c:v>
                </c:pt>
                <c:pt idx="733">
                  <c:v>-16.7</c:v>
                </c:pt>
                <c:pt idx="734">
                  <c:v>-16.600000000000001</c:v>
                </c:pt>
                <c:pt idx="735">
                  <c:v>-16.5</c:v>
                </c:pt>
                <c:pt idx="736">
                  <c:v>-16.399999999999999</c:v>
                </c:pt>
                <c:pt idx="737">
                  <c:v>-16.3</c:v>
                </c:pt>
                <c:pt idx="738">
                  <c:v>-16.2</c:v>
                </c:pt>
                <c:pt idx="739">
                  <c:v>-16.100000000000001</c:v>
                </c:pt>
                <c:pt idx="740">
                  <c:v>-16</c:v>
                </c:pt>
                <c:pt idx="741">
                  <c:v>-15.9</c:v>
                </c:pt>
                <c:pt idx="742">
                  <c:v>-15.8</c:v>
                </c:pt>
                <c:pt idx="743">
                  <c:v>-15.7</c:v>
                </c:pt>
                <c:pt idx="744">
                  <c:v>-15.6</c:v>
                </c:pt>
                <c:pt idx="745">
                  <c:v>-15.5</c:v>
                </c:pt>
                <c:pt idx="746">
                  <c:v>-15.4</c:v>
                </c:pt>
                <c:pt idx="747">
                  <c:v>-15.3</c:v>
                </c:pt>
                <c:pt idx="748">
                  <c:v>-15.2</c:v>
                </c:pt>
                <c:pt idx="749">
                  <c:v>-15.1</c:v>
                </c:pt>
                <c:pt idx="750">
                  <c:v>-15</c:v>
                </c:pt>
                <c:pt idx="751">
                  <c:v>-14.9</c:v>
                </c:pt>
                <c:pt idx="752">
                  <c:v>-14.8</c:v>
                </c:pt>
                <c:pt idx="753">
                  <c:v>-14.7</c:v>
                </c:pt>
                <c:pt idx="754">
                  <c:v>-14.6</c:v>
                </c:pt>
                <c:pt idx="755">
                  <c:v>-14.5</c:v>
                </c:pt>
                <c:pt idx="756">
                  <c:v>-14.4</c:v>
                </c:pt>
                <c:pt idx="757">
                  <c:v>-14.3</c:v>
                </c:pt>
                <c:pt idx="758">
                  <c:v>-14.2</c:v>
                </c:pt>
                <c:pt idx="759">
                  <c:v>-14.1</c:v>
                </c:pt>
                <c:pt idx="760">
                  <c:v>-14</c:v>
                </c:pt>
                <c:pt idx="761">
                  <c:v>-13.9</c:v>
                </c:pt>
                <c:pt idx="762">
                  <c:v>-13.8</c:v>
                </c:pt>
                <c:pt idx="763">
                  <c:v>-13.7</c:v>
                </c:pt>
                <c:pt idx="764">
                  <c:v>-13.6</c:v>
                </c:pt>
                <c:pt idx="765">
                  <c:v>-13.5</c:v>
                </c:pt>
                <c:pt idx="766">
                  <c:v>-13.4</c:v>
                </c:pt>
                <c:pt idx="767">
                  <c:v>-13.3</c:v>
                </c:pt>
                <c:pt idx="768">
                  <c:v>-13.2</c:v>
                </c:pt>
                <c:pt idx="769">
                  <c:v>-13.1</c:v>
                </c:pt>
                <c:pt idx="770">
                  <c:v>-13</c:v>
                </c:pt>
                <c:pt idx="771">
                  <c:v>-12.9</c:v>
                </c:pt>
                <c:pt idx="772">
                  <c:v>-12.8</c:v>
                </c:pt>
                <c:pt idx="773">
                  <c:v>-12.7</c:v>
                </c:pt>
                <c:pt idx="774">
                  <c:v>-12.6</c:v>
                </c:pt>
                <c:pt idx="775">
                  <c:v>-12.5</c:v>
                </c:pt>
                <c:pt idx="776">
                  <c:v>-12.4</c:v>
                </c:pt>
                <c:pt idx="777">
                  <c:v>-12.3</c:v>
                </c:pt>
                <c:pt idx="778">
                  <c:v>-12.2</c:v>
                </c:pt>
                <c:pt idx="779">
                  <c:v>-12.1</c:v>
                </c:pt>
                <c:pt idx="780">
                  <c:v>-12</c:v>
                </c:pt>
                <c:pt idx="781">
                  <c:v>-11.9</c:v>
                </c:pt>
                <c:pt idx="782">
                  <c:v>-11.8</c:v>
                </c:pt>
                <c:pt idx="783">
                  <c:v>-11.7</c:v>
                </c:pt>
                <c:pt idx="784">
                  <c:v>-11.6</c:v>
                </c:pt>
                <c:pt idx="785">
                  <c:v>-11.5</c:v>
                </c:pt>
                <c:pt idx="786">
                  <c:v>-11.4</c:v>
                </c:pt>
                <c:pt idx="787">
                  <c:v>-11.3</c:v>
                </c:pt>
                <c:pt idx="788">
                  <c:v>-11.2</c:v>
                </c:pt>
                <c:pt idx="789">
                  <c:v>-11.1</c:v>
                </c:pt>
                <c:pt idx="790">
                  <c:v>-11</c:v>
                </c:pt>
                <c:pt idx="791">
                  <c:v>-10.9</c:v>
                </c:pt>
                <c:pt idx="792">
                  <c:v>-10.8</c:v>
                </c:pt>
                <c:pt idx="793">
                  <c:v>-10.7</c:v>
                </c:pt>
                <c:pt idx="794">
                  <c:v>-10.6</c:v>
                </c:pt>
                <c:pt idx="795">
                  <c:v>-10.5</c:v>
                </c:pt>
                <c:pt idx="796">
                  <c:v>-10.4</c:v>
                </c:pt>
                <c:pt idx="797">
                  <c:v>-10.3</c:v>
                </c:pt>
                <c:pt idx="798">
                  <c:v>-10.199999999999999</c:v>
                </c:pt>
                <c:pt idx="799">
                  <c:v>-10.1</c:v>
                </c:pt>
                <c:pt idx="800">
                  <c:v>-10</c:v>
                </c:pt>
                <c:pt idx="801">
                  <c:v>-9.9</c:v>
                </c:pt>
                <c:pt idx="802">
                  <c:v>-9.8000000000000007</c:v>
                </c:pt>
                <c:pt idx="803">
                  <c:v>-9.6999999999999993</c:v>
                </c:pt>
                <c:pt idx="804">
                  <c:v>-9.6</c:v>
                </c:pt>
                <c:pt idx="805">
                  <c:v>-9.5</c:v>
                </c:pt>
                <c:pt idx="806">
                  <c:v>-9.4</c:v>
                </c:pt>
                <c:pt idx="807">
                  <c:v>-9.3000000000000007</c:v>
                </c:pt>
                <c:pt idx="808">
                  <c:v>-9.1999999999999993</c:v>
                </c:pt>
                <c:pt idx="809">
                  <c:v>-9.1</c:v>
                </c:pt>
                <c:pt idx="810">
                  <c:v>-9</c:v>
                </c:pt>
                <c:pt idx="811">
                  <c:v>-8.9</c:v>
                </c:pt>
                <c:pt idx="812">
                  <c:v>-8.8000000000000007</c:v>
                </c:pt>
                <c:pt idx="813">
                  <c:v>-8.6999999999999993</c:v>
                </c:pt>
                <c:pt idx="814">
                  <c:v>-8.6</c:v>
                </c:pt>
                <c:pt idx="815">
                  <c:v>-8.5</c:v>
                </c:pt>
                <c:pt idx="816">
                  <c:v>-8.4</c:v>
                </c:pt>
                <c:pt idx="817">
                  <c:v>-8.3000000000000007</c:v>
                </c:pt>
                <c:pt idx="818">
                  <c:v>-8.1999999999999993</c:v>
                </c:pt>
                <c:pt idx="819">
                  <c:v>-8.1</c:v>
                </c:pt>
                <c:pt idx="820">
                  <c:v>-8</c:v>
                </c:pt>
                <c:pt idx="821">
                  <c:v>-7.9</c:v>
                </c:pt>
                <c:pt idx="822">
                  <c:v>-7.8</c:v>
                </c:pt>
                <c:pt idx="823">
                  <c:v>-7.7</c:v>
                </c:pt>
                <c:pt idx="824">
                  <c:v>-7.6</c:v>
                </c:pt>
                <c:pt idx="825">
                  <c:v>-7.5</c:v>
                </c:pt>
                <c:pt idx="826">
                  <c:v>-7.4</c:v>
                </c:pt>
                <c:pt idx="827">
                  <c:v>-7.3</c:v>
                </c:pt>
                <c:pt idx="828">
                  <c:v>-7.2</c:v>
                </c:pt>
                <c:pt idx="829">
                  <c:v>-7.1</c:v>
                </c:pt>
                <c:pt idx="830">
                  <c:v>-7</c:v>
                </c:pt>
                <c:pt idx="831">
                  <c:v>-6.9</c:v>
                </c:pt>
                <c:pt idx="832">
                  <c:v>-6.8</c:v>
                </c:pt>
                <c:pt idx="833">
                  <c:v>-6.7</c:v>
                </c:pt>
                <c:pt idx="834">
                  <c:v>-6.6</c:v>
                </c:pt>
                <c:pt idx="835">
                  <c:v>-6.5</c:v>
                </c:pt>
                <c:pt idx="836">
                  <c:v>-6.4</c:v>
                </c:pt>
                <c:pt idx="837">
                  <c:v>-6.3</c:v>
                </c:pt>
                <c:pt idx="838">
                  <c:v>-6.2</c:v>
                </c:pt>
                <c:pt idx="839">
                  <c:v>-6.1</c:v>
                </c:pt>
                <c:pt idx="840">
                  <c:v>-6</c:v>
                </c:pt>
                <c:pt idx="841">
                  <c:v>-5.9</c:v>
                </c:pt>
                <c:pt idx="842">
                  <c:v>-5.8</c:v>
                </c:pt>
                <c:pt idx="843">
                  <c:v>-5.7</c:v>
                </c:pt>
                <c:pt idx="844">
                  <c:v>-5.6</c:v>
                </c:pt>
                <c:pt idx="845">
                  <c:v>-5.5</c:v>
                </c:pt>
                <c:pt idx="846">
                  <c:v>-5.4</c:v>
                </c:pt>
                <c:pt idx="847">
                  <c:v>-5.3</c:v>
                </c:pt>
                <c:pt idx="848">
                  <c:v>-5.2</c:v>
                </c:pt>
                <c:pt idx="849">
                  <c:v>-5.0999999999999996</c:v>
                </c:pt>
                <c:pt idx="850">
                  <c:v>-5</c:v>
                </c:pt>
                <c:pt idx="851">
                  <c:v>-4.9000000000000004</c:v>
                </c:pt>
                <c:pt idx="852">
                  <c:v>-4.8</c:v>
                </c:pt>
                <c:pt idx="853">
                  <c:v>-4.7</c:v>
                </c:pt>
                <c:pt idx="854">
                  <c:v>-4.5999999999999996</c:v>
                </c:pt>
                <c:pt idx="855">
                  <c:v>-4.5</c:v>
                </c:pt>
                <c:pt idx="856">
                  <c:v>-4.4000000000000004</c:v>
                </c:pt>
                <c:pt idx="857">
                  <c:v>-4.3</c:v>
                </c:pt>
                <c:pt idx="858">
                  <c:v>-4.2</c:v>
                </c:pt>
                <c:pt idx="859">
                  <c:v>-4.0999999999999996</c:v>
                </c:pt>
                <c:pt idx="860">
                  <c:v>-4</c:v>
                </c:pt>
                <c:pt idx="861">
                  <c:v>-3.9</c:v>
                </c:pt>
                <c:pt idx="862">
                  <c:v>-3.8</c:v>
                </c:pt>
                <c:pt idx="863">
                  <c:v>-3.7</c:v>
                </c:pt>
                <c:pt idx="864">
                  <c:v>-3.6</c:v>
                </c:pt>
                <c:pt idx="865">
                  <c:v>-3.5</c:v>
                </c:pt>
                <c:pt idx="866">
                  <c:v>-3.4</c:v>
                </c:pt>
                <c:pt idx="867">
                  <c:v>-3.3</c:v>
                </c:pt>
                <c:pt idx="868">
                  <c:v>-3.2</c:v>
                </c:pt>
                <c:pt idx="869">
                  <c:v>-3.1</c:v>
                </c:pt>
                <c:pt idx="870">
                  <c:v>-3</c:v>
                </c:pt>
                <c:pt idx="871">
                  <c:v>-2.9</c:v>
                </c:pt>
                <c:pt idx="872">
                  <c:v>-2.8</c:v>
                </c:pt>
                <c:pt idx="873">
                  <c:v>-2.7</c:v>
                </c:pt>
                <c:pt idx="874">
                  <c:v>-2.6</c:v>
                </c:pt>
                <c:pt idx="875">
                  <c:v>-2.5</c:v>
                </c:pt>
                <c:pt idx="876">
                  <c:v>-2.4</c:v>
                </c:pt>
                <c:pt idx="877">
                  <c:v>-2.2999999999999998</c:v>
                </c:pt>
                <c:pt idx="878">
                  <c:v>-2.2000000000000002</c:v>
                </c:pt>
                <c:pt idx="879">
                  <c:v>-2.1</c:v>
                </c:pt>
                <c:pt idx="880">
                  <c:v>-2</c:v>
                </c:pt>
                <c:pt idx="881">
                  <c:v>-1.9</c:v>
                </c:pt>
                <c:pt idx="882">
                  <c:v>-1.8</c:v>
                </c:pt>
                <c:pt idx="883">
                  <c:v>-1.7</c:v>
                </c:pt>
                <c:pt idx="884">
                  <c:v>-1.6</c:v>
                </c:pt>
                <c:pt idx="885">
                  <c:v>-1.5</c:v>
                </c:pt>
                <c:pt idx="886">
                  <c:v>-1.4</c:v>
                </c:pt>
                <c:pt idx="887">
                  <c:v>-1.3</c:v>
                </c:pt>
                <c:pt idx="888">
                  <c:v>-1.2</c:v>
                </c:pt>
                <c:pt idx="889">
                  <c:v>-1.1000000000000001</c:v>
                </c:pt>
                <c:pt idx="890">
                  <c:v>-1</c:v>
                </c:pt>
                <c:pt idx="891">
                  <c:v>-0.9</c:v>
                </c:pt>
                <c:pt idx="892">
                  <c:v>-0.8</c:v>
                </c:pt>
                <c:pt idx="893">
                  <c:v>-0.7</c:v>
                </c:pt>
                <c:pt idx="894">
                  <c:v>-0.6</c:v>
                </c:pt>
                <c:pt idx="895">
                  <c:v>-0.5</c:v>
                </c:pt>
                <c:pt idx="896">
                  <c:v>-0.4</c:v>
                </c:pt>
                <c:pt idx="897">
                  <c:v>-0.3</c:v>
                </c:pt>
                <c:pt idx="898">
                  <c:v>-0.2</c:v>
                </c:pt>
                <c:pt idx="899">
                  <c:v>-0.1</c:v>
                </c:pt>
                <c:pt idx="900">
                  <c:v>0</c:v>
                </c:pt>
                <c:pt idx="901">
                  <c:v>0.1</c:v>
                </c:pt>
                <c:pt idx="902">
                  <c:v>0.2</c:v>
                </c:pt>
                <c:pt idx="903">
                  <c:v>0.3</c:v>
                </c:pt>
                <c:pt idx="904">
                  <c:v>0.4</c:v>
                </c:pt>
                <c:pt idx="905">
                  <c:v>0.5</c:v>
                </c:pt>
                <c:pt idx="906">
                  <c:v>0.6</c:v>
                </c:pt>
                <c:pt idx="907">
                  <c:v>0.7</c:v>
                </c:pt>
                <c:pt idx="908">
                  <c:v>0.8</c:v>
                </c:pt>
                <c:pt idx="909">
                  <c:v>0.9</c:v>
                </c:pt>
                <c:pt idx="910">
                  <c:v>1</c:v>
                </c:pt>
                <c:pt idx="911">
                  <c:v>1.1000000000000001</c:v>
                </c:pt>
                <c:pt idx="912">
                  <c:v>1.2</c:v>
                </c:pt>
                <c:pt idx="913">
                  <c:v>1.3</c:v>
                </c:pt>
                <c:pt idx="914">
                  <c:v>1.4</c:v>
                </c:pt>
                <c:pt idx="915">
                  <c:v>1.5</c:v>
                </c:pt>
                <c:pt idx="916">
                  <c:v>1.6</c:v>
                </c:pt>
                <c:pt idx="917">
                  <c:v>1.7</c:v>
                </c:pt>
                <c:pt idx="918">
                  <c:v>1.8</c:v>
                </c:pt>
                <c:pt idx="919">
                  <c:v>1.9</c:v>
                </c:pt>
                <c:pt idx="920">
                  <c:v>2</c:v>
                </c:pt>
                <c:pt idx="921">
                  <c:v>2.1</c:v>
                </c:pt>
                <c:pt idx="922">
                  <c:v>2.2000000000000002</c:v>
                </c:pt>
                <c:pt idx="923">
                  <c:v>2.2999999999999998</c:v>
                </c:pt>
                <c:pt idx="924">
                  <c:v>2.4</c:v>
                </c:pt>
                <c:pt idx="925">
                  <c:v>2.5</c:v>
                </c:pt>
                <c:pt idx="926">
                  <c:v>2.6</c:v>
                </c:pt>
                <c:pt idx="927">
                  <c:v>2.7</c:v>
                </c:pt>
                <c:pt idx="928">
                  <c:v>2.8</c:v>
                </c:pt>
                <c:pt idx="929">
                  <c:v>2.9</c:v>
                </c:pt>
                <c:pt idx="930">
                  <c:v>3</c:v>
                </c:pt>
                <c:pt idx="931">
                  <c:v>3.1</c:v>
                </c:pt>
                <c:pt idx="932">
                  <c:v>3.2</c:v>
                </c:pt>
                <c:pt idx="933">
                  <c:v>3.3</c:v>
                </c:pt>
                <c:pt idx="934">
                  <c:v>3.4</c:v>
                </c:pt>
                <c:pt idx="935">
                  <c:v>3.5</c:v>
                </c:pt>
                <c:pt idx="936">
                  <c:v>3.6</c:v>
                </c:pt>
                <c:pt idx="937">
                  <c:v>3.7</c:v>
                </c:pt>
                <c:pt idx="938">
                  <c:v>3.8</c:v>
                </c:pt>
                <c:pt idx="939">
                  <c:v>3.9</c:v>
                </c:pt>
                <c:pt idx="940">
                  <c:v>4</c:v>
                </c:pt>
                <c:pt idx="941">
                  <c:v>4.0999999999999996</c:v>
                </c:pt>
                <c:pt idx="942">
                  <c:v>4.2</c:v>
                </c:pt>
                <c:pt idx="943">
                  <c:v>4.3</c:v>
                </c:pt>
                <c:pt idx="944">
                  <c:v>4.4000000000000004</c:v>
                </c:pt>
                <c:pt idx="945">
                  <c:v>4.5</c:v>
                </c:pt>
                <c:pt idx="946">
                  <c:v>4.5999999999999996</c:v>
                </c:pt>
                <c:pt idx="947">
                  <c:v>4.7</c:v>
                </c:pt>
                <c:pt idx="948">
                  <c:v>4.8</c:v>
                </c:pt>
                <c:pt idx="949">
                  <c:v>4.9000000000000004</c:v>
                </c:pt>
                <c:pt idx="950">
                  <c:v>5</c:v>
                </c:pt>
                <c:pt idx="951">
                  <c:v>5.0999999999999996</c:v>
                </c:pt>
                <c:pt idx="952">
                  <c:v>5.2</c:v>
                </c:pt>
                <c:pt idx="953">
                  <c:v>5.3</c:v>
                </c:pt>
                <c:pt idx="954">
                  <c:v>5.4</c:v>
                </c:pt>
                <c:pt idx="955">
                  <c:v>5.5</c:v>
                </c:pt>
                <c:pt idx="956">
                  <c:v>5.6</c:v>
                </c:pt>
                <c:pt idx="957">
                  <c:v>5.7</c:v>
                </c:pt>
                <c:pt idx="958">
                  <c:v>5.8</c:v>
                </c:pt>
                <c:pt idx="959">
                  <c:v>5.9</c:v>
                </c:pt>
                <c:pt idx="960">
                  <c:v>6</c:v>
                </c:pt>
                <c:pt idx="961">
                  <c:v>6.1</c:v>
                </c:pt>
                <c:pt idx="962">
                  <c:v>6.2</c:v>
                </c:pt>
                <c:pt idx="963">
                  <c:v>6.3</c:v>
                </c:pt>
                <c:pt idx="964">
                  <c:v>6.4</c:v>
                </c:pt>
                <c:pt idx="965">
                  <c:v>6.5</c:v>
                </c:pt>
                <c:pt idx="966">
                  <c:v>6.6</c:v>
                </c:pt>
                <c:pt idx="967">
                  <c:v>6.7</c:v>
                </c:pt>
                <c:pt idx="968">
                  <c:v>6.8</c:v>
                </c:pt>
                <c:pt idx="969">
                  <c:v>6.9</c:v>
                </c:pt>
                <c:pt idx="970">
                  <c:v>7</c:v>
                </c:pt>
                <c:pt idx="971">
                  <c:v>7.1</c:v>
                </c:pt>
                <c:pt idx="972">
                  <c:v>7.2</c:v>
                </c:pt>
                <c:pt idx="973">
                  <c:v>7.3</c:v>
                </c:pt>
                <c:pt idx="974">
                  <c:v>7.4</c:v>
                </c:pt>
                <c:pt idx="975">
                  <c:v>7.5</c:v>
                </c:pt>
                <c:pt idx="976">
                  <c:v>7.6</c:v>
                </c:pt>
                <c:pt idx="977">
                  <c:v>7.7</c:v>
                </c:pt>
                <c:pt idx="978">
                  <c:v>7.8</c:v>
                </c:pt>
                <c:pt idx="979">
                  <c:v>7.9</c:v>
                </c:pt>
                <c:pt idx="980">
                  <c:v>8</c:v>
                </c:pt>
                <c:pt idx="981">
                  <c:v>8.1</c:v>
                </c:pt>
                <c:pt idx="982">
                  <c:v>8.1999999999999993</c:v>
                </c:pt>
                <c:pt idx="983">
                  <c:v>8.3000000000000007</c:v>
                </c:pt>
                <c:pt idx="984">
                  <c:v>8.4</c:v>
                </c:pt>
                <c:pt idx="985">
                  <c:v>8.5</c:v>
                </c:pt>
                <c:pt idx="986">
                  <c:v>8.6</c:v>
                </c:pt>
                <c:pt idx="987">
                  <c:v>8.6999999999999993</c:v>
                </c:pt>
                <c:pt idx="988">
                  <c:v>8.8000000000000007</c:v>
                </c:pt>
                <c:pt idx="989">
                  <c:v>8.9</c:v>
                </c:pt>
                <c:pt idx="990">
                  <c:v>9</c:v>
                </c:pt>
                <c:pt idx="991">
                  <c:v>9.1</c:v>
                </c:pt>
                <c:pt idx="992">
                  <c:v>9.1999999999999993</c:v>
                </c:pt>
                <c:pt idx="993">
                  <c:v>9.3000000000000007</c:v>
                </c:pt>
                <c:pt idx="994">
                  <c:v>9.4</c:v>
                </c:pt>
                <c:pt idx="995">
                  <c:v>9.5</c:v>
                </c:pt>
                <c:pt idx="996">
                  <c:v>9.6</c:v>
                </c:pt>
                <c:pt idx="997">
                  <c:v>9.6999999999999993</c:v>
                </c:pt>
                <c:pt idx="998">
                  <c:v>9.8000000000000007</c:v>
                </c:pt>
                <c:pt idx="999">
                  <c:v>9.9</c:v>
                </c:pt>
                <c:pt idx="1000">
                  <c:v>10</c:v>
                </c:pt>
                <c:pt idx="1001">
                  <c:v>10.1</c:v>
                </c:pt>
                <c:pt idx="1002">
                  <c:v>10.199999999999999</c:v>
                </c:pt>
                <c:pt idx="1003">
                  <c:v>10.3</c:v>
                </c:pt>
                <c:pt idx="1004">
                  <c:v>10.4</c:v>
                </c:pt>
                <c:pt idx="1005">
                  <c:v>10.5</c:v>
                </c:pt>
                <c:pt idx="1006">
                  <c:v>10.6</c:v>
                </c:pt>
                <c:pt idx="1007">
                  <c:v>10.7</c:v>
                </c:pt>
                <c:pt idx="1008">
                  <c:v>10.8</c:v>
                </c:pt>
                <c:pt idx="1009">
                  <c:v>10.9</c:v>
                </c:pt>
                <c:pt idx="1010">
                  <c:v>11</c:v>
                </c:pt>
                <c:pt idx="1011">
                  <c:v>11.1</c:v>
                </c:pt>
                <c:pt idx="1012">
                  <c:v>11.2</c:v>
                </c:pt>
                <c:pt idx="1013">
                  <c:v>11.3</c:v>
                </c:pt>
                <c:pt idx="1014">
                  <c:v>11.4</c:v>
                </c:pt>
                <c:pt idx="1015">
                  <c:v>11.5</c:v>
                </c:pt>
                <c:pt idx="1016">
                  <c:v>11.6</c:v>
                </c:pt>
                <c:pt idx="1017">
                  <c:v>11.7</c:v>
                </c:pt>
                <c:pt idx="1018">
                  <c:v>11.8</c:v>
                </c:pt>
                <c:pt idx="1019">
                  <c:v>11.9</c:v>
                </c:pt>
                <c:pt idx="1020">
                  <c:v>12</c:v>
                </c:pt>
                <c:pt idx="1021">
                  <c:v>12.1</c:v>
                </c:pt>
                <c:pt idx="1022">
                  <c:v>12.2</c:v>
                </c:pt>
                <c:pt idx="1023">
                  <c:v>12.3</c:v>
                </c:pt>
                <c:pt idx="1024">
                  <c:v>12.4</c:v>
                </c:pt>
                <c:pt idx="1025">
                  <c:v>12.5</c:v>
                </c:pt>
                <c:pt idx="1026">
                  <c:v>12.6</c:v>
                </c:pt>
                <c:pt idx="1027">
                  <c:v>12.7</c:v>
                </c:pt>
                <c:pt idx="1028">
                  <c:v>12.8</c:v>
                </c:pt>
                <c:pt idx="1029">
                  <c:v>12.9</c:v>
                </c:pt>
                <c:pt idx="1030">
                  <c:v>13</c:v>
                </c:pt>
                <c:pt idx="1031">
                  <c:v>13.1</c:v>
                </c:pt>
                <c:pt idx="1032">
                  <c:v>13.2</c:v>
                </c:pt>
                <c:pt idx="1033">
                  <c:v>13.3</c:v>
                </c:pt>
                <c:pt idx="1034">
                  <c:v>13.4</c:v>
                </c:pt>
                <c:pt idx="1035">
                  <c:v>13.5</c:v>
                </c:pt>
                <c:pt idx="1036">
                  <c:v>13.6</c:v>
                </c:pt>
                <c:pt idx="1037">
                  <c:v>13.7</c:v>
                </c:pt>
                <c:pt idx="1038">
                  <c:v>13.8</c:v>
                </c:pt>
                <c:pt idx="1039">
                  <c:v>13.9</c:v>
                </c:pt>
                <c:pt idx="1040">
                  <c:v>14</c:v>
                </c:pt>
                <c:pt idx="1041">
                  <c:v>14.1</c:v>
                </c:pt>
                <c:pt idx="1042">
                  <c:v>14.2</c:v>
                </c:pt>
                <c:pt idx="1043">
                  <c:v>14.3</c:v>
                </c:pt>
                <c:pt idx="1044">
                  <c:v>14.4</c:v>
                </c:pt>
                <c:pt idx="1045">
                  <c:v>14.5</c:v>
                </c:pt>
                <c:pt idx="1046">
                  <c:v>14.6</c:v>
                </c:pt>
                <c:pt idx="1047">
                  <c:v>14.7</c:v>
                </c:pt>
                <c:pt idx="1048">
                  <c:v>14.8</c:v>
                </c:pt>
                <c:pt idx="1049">
                  <c:v>14.9</c:v>
                </c:pt>
                <c:pt idx="1050">
                  <c:v>15</c:v>
                </c:pt>
                <c:pt idx="1051">
                  <c:v>15.1</c:v>
                </c:pt>
                <c:pt idx="1052">
                  <c:v>15.2</c:v>
                </c:pt>
                <c:pt idx="1053">
                  <c:v>15.3</c:v>
                </c:pt>
                <c:pt idx="1054">
                  <c:v>15.4</c:v>
                </c:pt>
                <c:pt idx="1055">
                  <c:v>15.5</c:v>
                </c:pt>
                <c:pt idx="1056">
                  <c:v>15.6</c:v>
                </c:pt>
                <c:pt idx="1057">
                  <c:v>15.7</c:v>
                </c:pt>
                <c:pt idx="1058">
                  <c:v>15.8</c:v>
                </c:pt>
                <c:pt idx="1059">
                  <c:v>15.9</c:v>
                </c:pt>
                <c:pt idx="1060">
                  <c:v>16</c:v>
                </c:pt>
                <c:pt idx="1061">
                  <c:v>16.100000000000001</c:v>
                </c:pt>
                <c:pt idx="1062">
                  <c:v>16.2</c:v>
                </c:pt>
                <c:pt idx="1063">
                  <c:v>16.3</c:v>
                </c:pt>
                <c:pt idx="1064">
                  <c:v>16.399999999999999</c:v>
                </c:pt>
                <c:pt idx="1065">
                  <c:v>16.5</c:v>
                </c:pt>
                <c:pt idx="1066">
                  <c:v>16.600000000000001</c:v>
                </c:pt>
                <c:pt idx="1067">
                  <c:v>16.7</c:v>
                </c:pt>
                <c:pt idx="1068">
                  <c:v>16.8</c:v>
                </c:pt>
                <c:pt idx="1069">
                  <c:v>16.899999999999999</c:v>
                </c:pt>
                <c:pt idx="1070">
                  <c:v>17</c:v>
                </c:pt>
                <c:pt idx="1071">
                  <c:v>17.100000000000001</c:v>
                </c:pt>
                <c:pt idx="1072">
                  <c:v>17.2</c:v>
                </c:pt>
                <c:pt idx="1073">
                  <c:v>17.3</c:v>
                </c:pt>
                <c:pt idx="1074">
                  <c:v>17.399999999999999</c:v>
                </c:pt>
                <c:pt idx="1075">
                  <c:v>17.5</c:v>
                </c:pt>
                <c:pt idx="1076">
                  <c:v>17.600000000000001</c:v>
                </c:pt>
                <c:pt idx="1077">
                  <c:v>17.7</c:v>
                </c:pt>
                <c:pt idx="1078">
                  <c:v>17.8</c:v>
                </c:pt>
                <c:pt idx="1079">
                  <c:v>17.899999999999999</c:v>
                </c:pt>
                <c:pt idx="1080">
                  <c:v>18</c:v>
                </c:pt>
                <c:pt idx="1081">
                  <c:v>18.100000000000001</c:v>
                </c:pt>
                <c:pt idx="1082">
                  <c:v>18.2</c:v>
                </c:pt>
                <c:pt idx="1083">
                  <c:v>18.3</c:v>
                </c:pt>
                <c:pt idx="1084">
                  <c:v>18.399999999999999</c:v>
                </c:pt>
                <c:pt idx="1085">
                  <c:v>18.5</c:v>
                </c:pt>
                <c:pt idx="1086">
                  <c:v>18.600000000000001</c:v>
                </c:pt>
                <c:pt idx="1087">
                  <c:v>18.7</c:v>
                </c:pt>
                <c:pt idx="1088">
                  <c:v>18.8</c:v>
                </c:pt>
                <c:pt idx="1089">
                  <c:v>18.899999999999999</c:v>
                </c:pt>
                <c:pt idx="1090">
                  <c:v>19</c:v>
                </c:pt>
                <c:pt idx="1091">
                  <c:v>19.100000000000001</c:v>
                </c:pt>
                <c:pt idx="1092">
                  <c:v>19.2</c:v>
                </c:pt>
                <c:pt idx="1093">
                  <c:v>19.3</c:v>
                </c:pt>
                <c:pt idx="1094">
                  <c:v>19.399999999999999</c:v>
                </c:pt>
                <c:pt idx="1095">
                  <c:v>19.5</c:v>
                </c:pt>
                <c:pt idx="1096">
                  <c:v>19.600000000000001</c:v>
                </c:pt>
                <c:pt idx="1097">
                  <c:v>19.7</c:v>
                </c:pt>
                <c:pt idx="1098">
                  <c:v>19.8</c:v>
                </c:pt>
                <c:pt idx="1099">
                  <c:v>19.899999999999999</c:v>
                </c:pt>
                <c:pt idx="1100">
                  <c:v>20</c:v>
                </c:pt>
                <c:pt idx="1101">
                  <c:v>20.100000000000001</c:v>
                </c:pt>
                <c:pt idx="1102">
                  <c:v>20.2</c:v>
                </c:pt>
                <c:pt idx="1103">
                  <c:v>20.3</c:v>
                </c:pt>
                <c:pt idx="1104">
                  <c:v>20.399999999999999</c:v>
                </c:pt>
                <c:pt idx="1105">
                  <c:v>20.5</c:v>
                </c:pt>
                <c:pt idx="1106">
                  <c:v>20.6</c:v>
                </c:pt>
                <c:pt idx="1107">
                  <c:v>20.7</c:v>
                </c:pt>
                <c:pt idx="1108">
                  <c:v>20.8</c:v>
                </c:pt>
                <c:pt idx="1109">
                  <c:v>20.9</c:v>
                </c:pt>
                <c:pt idx="1110">
                  <c:v>21</c:v>
                </c:pt>
                <c:pt idx="1111">
                  <c:v>21.1</c:v>
                </c:pt>
                <c:pt idx="1112">
                  <c:v>21.2</c:v>
                </c:pt>
                <c:pt idx="1113">
                  <c:v>21.3</c:v>
                </c:pt>
                <c:pt idx="1114">
                  <c:v>21.4</c:v>
                </c:pt>
                <c:pt idx="1115">
                  <c:v>21.5</c:v>
                </c:pt>
                <c:pt idx="1116">
                  <c:v>21.6</c:v>
                </c:pt>
                <c:pt idx="1117">
                  <c:v>21.7</c:v>
                </c:pt>
                <c:pt idx="1118">
                  <c:v>21.8</c:v>
                </c:pt>
                <c:pt idx="1119">
                  <c:v>21.9</c:v>
                </c:pt>
                <c:pt idx="1120">
                  <c:v>22</c:v>
                </c:pt>
                <c:pt idx="1121">
                  <c:v>22.1</c:v>
                </c:pt>
                <c:pt idx="1122">
                  <c:v>22.2</c:v>
                </c:pt>
                <c:pt idx="1123">
                  <c:v>22.3</c:v>
                </c:pt>
                <c:pt idx="1124">
                  <c:v>22.4</c:v>
                </c:pt>
                <c:pt idx="1125">
                  <c:v>22.5</c:v>
                </c:pt>
                <c:pt idx="1126">
                  <c:v>22.6</c:v>
                </c:pt>
                <c:pt idx="1127">
                  <c:v>22.7</c:v>
                </c:pt>
                <c:pt idx="1128">
                  <c:v>22.8</c:v>
                </c:pt>
                <c:pt idx="1129">
                  <c:v>22.9</c:v>
                </c:pt>
                <c:pt idx="1130">
                  <c:v>23</c:v>
                </c:pt>
                <c:pt idx="1131">
                  <c:v>23.1</c:v>
                </c:pt>
                <c:pt idx="1132">
                  <c:v>23.2</c:v>
                </c:pt>
                <c:pt idx="1133">
                  <c:v>23.3</c:v>
                </c:pt>
                <c:pt idx="1134">
                  <c:v>23.4</c:v>
                </c:pt>
                <c:pt idx="1135">
                  <c:v>23.5</c:v>
                </c:pt>
                <c:pt idx="1136">
                  <c:v>23.6</c:v>
                </c:pt>
                <c:pt idx="1137">
                  <c:v>23.7</c:v>
                </c:pt>
                <c:pt idx="1138">
                  <c:v>23.8</c:v>
                </c:pt>
                <c:pt idx="1139">
                  <c:v>23.9</c:v>
                </c:pt>
                <c:pt idx="1140">
                  <c:v>24</c:v>
                </c:pt>
                <c:pt idx="1141">
                  <c:v>24.1</c:v>
                </c:pt>
                <c:pt idx="1142">
                  <c:v>24.2</c:v>
                </c:pt>
                <c:pt idx="1143">
                  <c:v>24.3</c:v>
                </c:pt>
                <c:pt idx="1144">
                  <c:v>24.4</c:v>
                </c:pt>
                <c:pt idx="1145">
                  <c:v>24.5</c:v>
                </c:pt>
                <c:pt idx="1146">
                  <c:v>24.6</c:v>
                </c:pt>
                <c:pt idx="1147">
                  <c:v>24.7</c:v>
                </c:pt>
                <c:pt idx="1148">
                  <c:v>24.8</c:v>
                </c:pt>
                <c:pt idx="1149">
                  <c:v>24.9</c:v>
                </c:pt>
                <c:pt idx="1150">
                  <c:v>25</c:v>
                </c:pt>
                <c:pt idx="1151">
                  <c:v>25.1</c:v>
                </c:pt>
                <c:pt idx="1152">
                  <c:v>25.2</c:v>
                </c:pt>
                <c:pt idx="1153">
                  <c:v>25.3</c:v>
                </c:pt>
                <c:pt idx="1154">
                  <c:v>25.4</c:v>
                </c:pt>
                <c:pt idx="1155">
                  <c:v>25.5</c:v>
                </c:pt>
                <c:pt idx="1156">
                  <c:v>25.6</c:v>
                </c:pt>
                <c:pt idx="1157">
                  <c:v>25.7</c:v>
                </c:pt>
                <c:pt idx="1158">
                  <c:v>25.8</c:v>
                </c:pt>
                <c:pt idx="1159">
                  <c:v>25.9</c:v>
                </c:pt>
                <c:pt idx="1160">
                  <c:v>26</c:v>
                </c:pt>
                <c:pt idx="1161">
                  <c:v>26.1</c:v>
                </c:pt>
                <c:pt idx="1162">
                  <c:v>26.2</c:v>
                </c:pt>
                <c:pt idx="1163">
                  <c:v>26.3</c:v>
                </c:pt>
                <c:pt idx="1164">
                  <c:v>26.4</c:v>
                </c:pt>
                <c:pt idx="1165">
                  <c:v>26.5</c:v>
                </c:pt>
                <c:pt idx="1166">
                  <c:v>26.6</c:v>
                </c:pt>
                <c:pt idx="1167">
                  <c:v>26.7</c:v>
                </c:pt>
                <c:pt idx="1168">
                  <c:v>26.8</c:v>
                </c:pt>
                <c:pt idx="1169">
                  <c:v>26.9</c:v>
                </c:pt>
                <c:pt idx="1170">
                  <c:v>27</c:v>
                </c:pt>
                <c:pt idx="1171">
                  <c:v>27.1</c:v>
                </c:pt>
                <c:pt idx="1172">
                  <c:v>27.2</c:v>
                </c:pt>
                <c:pt idx="1173">
                  <c:v>27.3</c:v>
                </c:pt>
                <c:pt idx="1174">
                  <c:v>27.4</c:v>
                </c:pt>
                <c:pt idx="1175">
                  <c:v>27.5</c:v>
                </c:pt>
                <c:pt idx="1176">
                  <c:v>27.6</c:v>
                </c:pt>
                <c:pt idx="1177">
                  <c:v>27.7</c:v>
                </c:pt>
                <c:pt idx="1178">
                  <c:v>27.8</c:v>
                </c:pt>
                <c:pt idx="1179">
                  <c:v>27.9</c:v>
                </c:pt>
                <c:pt idx="1180">
                  <c:v>28</c:v>
                </c:pt>
                <c:pt idx="1181">
                  <c:v>28.1</c:v>
                </c:pt>
                <c:pt idx="1182">
                  <c:v>28.2</c:v>
                </c:pt>
                <c:pt idx="1183">
                  <c:v>28.3</c:v>
                </c:pt>
                <c:pt idx="1184">
                  <c:v>28.4</c:v>
                </c:pt>
                <c:pt idx="1185">
                  <c:v>28.5</c:v>
                </c:pt>
                <c:pt idx="1186">
                  <c:v>28.6</c:v>
                </c:pt>
                <c:pt idx="1187">
                  <c:v>28.7</c:v>
                </c:pt>
                <c:pt idx="1188">
                  <c:v>28.8</c:v>
                </c:pt>
                <c:pt idx="1189">
                  <c:v>28.9</c:v>
                </c:pt>
                <c:pt idx="1190">
                  <c:v>29</c:v>
                </c:pt>
                <c:pt idx="1191">
                  <c:v>29.1</c:v>
                </c:pt>
                <c:pt idx="1192">
                  <c:v>29.2</c:v>
                </c:pt>
                <c:pt idx="1193">
                  <c:v>29.3</c:v>
                </c:pt>
                <c:pt idx="1194">
                  <c:v>29.4</c:v>
                </c:pt>
                <c:pt idx="1195">
                  <c:v>29.5</c:v>
                </c:pt>
                <c:pt idx="1196">
                  <c:v>29.6</c:v>
                </c:pt>
                <c:pt idx="1197">
                  <c:v>29.7</c:v>
                </c:pt>
                <c:pt idx="1198">
                  <c:v>29.8</c:v>
                </c:pt>
                <c:pt idx="1199">
                  <c:v>29.9</c:v>
                </c:pt>
                <c:pt idx="1200">
                  <c:v>30</c:v>
                </c:pt>
                <c:pt idx="1201">
                  <c:v>30.1</c:v>
                </c:pt>
                <c:pt idx="1202">
                  <c:v>30.2</c:v>
                </c:pt>
                <c:pt idx="1203">
                  <c:v>30.3</c:v>
                </c:pt>
                <c:pt idx="1204">
                  <c:v>30.4</c:v>
                </c:pt>
                <c:pt idx="1205">
                  <c:v>30.5</c:v>
                </c:pt>
                <c:pt idx="1206">
                  <c:v>30.6</c:v>
                </c:pt>
                <c:pt idx="1207">
                  <c:v>30.7</c:v>
                </c:pt>
                <c:pt idx="1208">
                  <c:v>30.8</c:v>
                </c:pt>
                <c:pt idx="1209">
                  <c:v>30.9</c:v>
                </c:pt>
                <c:pt idx="1210">
                  <c:v>31</c:v>
                </c:pt>
                <c:pt idx="1211">
                  <c:v>31.1</c:v>
                </c:pt>
                <c:pt idx="1212">
                  <c:v>31.2</c:v>
                </c:pt>
                <c:pt idx="1213">
                  <c:v>31.3</c:v>
                </c:pt>
                <c:pt idx="1214">
                  <c:v>31.4</c:v>
                </c:pt>
                <c:pt idx="1215">
                  <c:v>31.5</c:v>
                </c:pt>
                <c:pt idx="1216">
                  <c:v>31.6</c:v>
                </c:pt>
                <c:pt idx="1217">
                  <c:v>31.7</c:v>
                </c:pt>
                <c:pt idx="1218">
                  <c:v>31.8</c:v>
                </c:pt>
                <c:pt idx="1219">
                  <c:v>31.9</c:v>
                </c:pt>
                <c:pt idx="1220">
                  <c:v>32</c:v>
                </c:pt>
                <c:pt idx="1221">
                  <c:v>32.1</c:v>
                </c:pt>
                <c:pt idx="1222">
                  <c:v>32.200000000000003</c:v>
                </c:pt>
                <c:pt idx="1223">
                  <c:v>32.299999999999997</c:v>
                </c:pt>
                <c:pt idx="1224">
                  <c:v>32.4</c:v>
                </c:pt>
                <c:pt idx="1225">
                  <c:v>32.5</c:v>
                </c:pt>
                <c:pt idx="1226">
                  <c:v>32.6</c:v>
                </c:pt>
                <c:pt idx="1227">
                  <c:v>32.700000000000003</c:v>
                </c:pt>
                <c:pt idx="1228">
                  <c:v>32.799999999999997</c:v>
                </c:pt>
                <c:pt idx="1229">
                  <c:v>32.9</c:v>
                </c:pt>
                <c:pt idx="1230">
                  <c:v>33</c:v>
                </c:pt>
                <c:pt idx="1231">
                  <c:v>33.1</c:v>
                </c:pt>
                <c:pt idx="1232">
                  <c:v>33.200000000000003</c:v>
                </c:pt>
                <c:pt idx="1233">
                  <c:v>33.299999999999997</c:v>
                </c:pt>
                <c:pt idx="1234">
                  <c:v>33.4</c:v>
                </c:pt>
                <c:pt idx="1235">
                  <c:v>33.5</c:v>
                </c:pt>
                <c:pt idx="1236">
                  <c:v>33.6</c:v>
                </c:pt>
                <c:pt idx="1237">
                  <c:v>33.700000000000003</c:v>
                </c:pt>
                <c:pt idx="1238">
                  <c:v>33.799999999999997</c:v>
                </c:pt>
                <c:pt idx="1239">
                  <c:v>33.9</c:v>
                </c:pt>
                <c:pt idx="1240">
                  <c:v>34</c:v>
                </c:pt>
                <c:pt idx="1241">
                  <c:v>34.1</c:v>
                </c:pt>
                <c:pt idx="1242">
                  <c:v>34.200000000000003</c:v>
                </c:pt>
                <c:pt idx="1243">
                  <c:v>34.299999999999997</c:v>
                </c:pt>
                <c:pt idx="1244">
                  <c:v>34.4</c:v>
                </c:pt>
                <c:pt idx="1245">
                  <c:v>34.5</c:v>
                </c:pt>
                <c:pt idx="1246">
                  <c:v>34.6</c:v>
                </c:pt>
                <c:pt idx="1247">
                  <c:v>34.700000000000003</c:v>
                </c:pt>
                <c:pt idx="1248">
                  <c:v>34.799999999999997</c:v>
                </c:pt>
                <c:pt idx="1249">
                  <c:v>34.9</c:v>
                </c:pt>
                <c:pt idx="1250">
                  <c:v>35</c:v>
                </c:pt>
                <c:pt idx="1251">
                  <c:v>35.1</c:v>
                </c:pt>
                <c:pt idx="1252">
                  <c:v>35.200000000000003</c:v>
                </c:pt>
                <c:pt idx="1253">
                  <c:v>35.299999999999997</c:v>
                </c:pt>
                <c:pt idx="1254">
                  <c:v>35.4</c:v>
                </c:pt>
                <c:pt idx="1255">
                  <c:v>35.5</c:v>
                </c:pt>
                <c:pt idx="1256">
                  <c:v>35.6</c:v>
                </c:pt>
                <c:pt idx="1257">
                  <c:v>35.700000000000003</c:v>
                </c:pt>
                <c:pt idx="1258">
                  <c:v>35.799999999999997</c:v>
                </c:pt>
                <c:pt idx="1259">
                  <c:v>35.9</c:v>
                </c:pt>
                <c:pt idx="1260">
                  <c:v>36</c:v>
                </c:pt>
                <c:pt idx="1261">
                  <c:v>36.1</c:v>
                </c:pt>
                <c:pt idx="1262">
                  <c:v>36.200000000000003</c:v>
                </c:pt>
                <c:pt idx="1263">
                  <c:v>36.299999999999997</c:v>
                </c:pt>
                <c:pt idx="1264">
                  <c:v>36.4</c:v>
                </c:pt>
                <c:pt idx="1265">
                  <c:v>36.5</c:v>
                </c:pt>
                <c:pt idx="1266">
                  <c:v>36.6</c:v>
                </c:pt>
                <c:pt idx="1267">
                  <c:v>36.700000000000003</c:v>
                </c:pt>
                <c:pt idx="1268">
                  <c:v>36.799999999999997</c:v>
                </c:pt>
                <c:pt idx="1269">
                  <c:v>36.9</c:v>
                </c:pt>
                <c:pt idx="1270">
                  <c:v>37</c:v>
                </c:pt>
                <c:pt idx="1271">
                  <c:v>37.1</c:v>
                </c:pt>
                <c:pt idx="1272">
                  <c:v>37.200000000000003</c:v>
                </c:pt>
                <c:pt idx="1273">
                  <c:v>37.299999999999997</c:v>
                </c:pt>
                <c:pt idx="1274">
                  <c:v>37.4</c:v>
                </c:pt>
                <c:pt idx="1275">
                  <c:v>37.5</c:v>
                </c:pt>
                <c:pt idx="1276">
                  <c:v>37.6</c:v>
                </c:pt>
                <c:pt idx="1277">
                  <c:v>37.700000000000003</c:v>
                </c:pt>
                <c:pt idx="1278">
                  <c:v>37.799999999999997</c:v>
                </c:pt>
                <c:pt idx="1279">
                  <c:v>37.9</c:v>
                </c:pt>
                <c:pt idx="1280">
                  <c:v>38</c:v>
                </c:pt>
                <c:pt idx="1281">
                  <c:v>38.1</c:v>
                </c:pt>
                <c:pt idx="1282">
                  <c:v>38.200000000000003</c:v>
                </c:pt>
                <c:pt idx="1283">
                  <c:v>38.299999999999997</c:v>
                </c:pt>
                <c:pt idx="1284">
                  <c:v>38.4</c:v>
                </c:pt>
                <c:pt idx="1285">
                  <c:v>38.5</c:v>
                </c:pt>
                <c:pt idx="1286">
                  <c:v>38.6</c:v>
                </c:pt>
                <c:pt idx="1287">
                  <c:v>38.700000000000003</c:v>
                </c:pt>
                <c:pt idx="1288">
                  <c:v>38.799999999999997</c:v>
                </c:pt>
                <c:pt idx="1289">
                  <c:v>38.9</c:v>
                </c:pt>
                <c:pt idx="1290">
                  <c:v>39</c:v>
                </c:pt>
                <c:pt idx="1291">
                  <c:v>39.1</c:v>
                </c:pt>
                <c:pt idx="1292">
                  <c:v>39.200000000000003</c:v>
                </c:pt>
                <c:pt idx="1293">
                  <c:v>39.299999999999997</c:v>
                </c:pt>
                <c:pt idx="1294">
                  <c:v>39.4</c:v>
                </c:pt>
                <c:pt idx="1295">
                  <c:v>39.5</c:v>
                </c:pt>
                <c:pt idx="1296">
                  <c:v>39.6</c:v>
                </c:pt>
                <c:pt idx="1297">
                  <c:v>39.700000000000003</c:v>
                </c:pt>
                <c:pt idx="1298">
                  <c:v>39.799999999999997</c:v>
                </c:pt>
                <c:pt idx="1299">
                  <c:v>39.9</c:v>
                </c:pt>
                <c:pt idx="1300">
                  <c:v>40</c:v>
                </c:pt>
                <c:pt idx="1301">
                  <c:v>40.1</c:v>
                </c:pt>
                <c:pt idx="1302">
                  <c:v>40.200000000000003</c:v>
                </c:pt>
                <c:pt idx="1303">
                  <c:v>40.299999999999997</c:v>
                </c:pt>
                <c:pt idx="1304">
                  <c:v>40.4</c:v>
                </c:pt>
                <c:pt idx="1305">
                  <c:v>40.5</c:v>
                </c:pt>
                <c:pt idx="1306">
                  <c:v>40.6</c:v>
                </c:pt>
                <c:pt idx="1307">
                  <c:v>40.700000000000003</c:v>
                </c:pt>
                <c:pt idx="1308">
                  <c:v>40.799999999999997</c:v>
                </c:pt>
                <c:pt idx="1309">
                  <c:v>40.9</c:v>
                </c:pt>
                <c:pt idx="1310">
                  <c:v>41</c:v>
                </c:pt>
                <c:pt idx="1311">
                  <c:v>41.1</c:v>
                </c:pt>
                <c:pt idx="1312">
                  <c:v>41.2</c:v>
                </c:pt>
                <c:pt idx="1313">
                  <c:v>41.3</c:v>
                </c:pt>
                <c:pt idx="1314">
                  <c:v>41.4</c:v>
                </c:pt>
                <c:pt idx="1315">
                  <c:v>41.5</c:v>
                </c:pt>
                <c:pt idx="1316">
                  <c:v>41.6</c:v>
                </c:pt>
                <c:pt idx="1317">
                  <c:v>41.7</c:v>
                </c:pt>
                <c:pt idx="1318">
                  <c:v>41.8</c:v>
                </c:pt>
                <c:pt idx="1319">
                  <c:v>41.9</c:v>
                </c:pt>
                <c:pt idx="1320">
                  <c:v>42</c:v>
                </c:pt>
                <c:pt idx="1321">
                  <c:v>42.1</c:v>
                </c:pt>
                <c:pt idx="1322">
                  <c:v>42.2</c:v>
                </c:pt>
                <c:pt idx="1323">
                  <c:v>42.3</c:v>
                </c:pt>
                <c:pt idx="1324">
                  <c:v>42.4</c:v>
                </c:pt>
                <c:pt idx="1325">
                  <c:v>42.5</c:v>
                </c:pt>
                <c:pt idx="1326">
                  <c:v>42.6</c:v>
                </c:pt>
                <c:pt idx="1327">
                  <c:v>42.7</c:v>
                </c:pt>
                <c:pt idx="1328">
                  <c:v>42.8</c:v>
                </c:pt>
                <c:pt idx="1329">
                  <c:v>42.9</c:v>
                </c:pt>
                <c:pt idx="1330">
                  <c:v>43</c:v>
                </c:pt>
                <c:pt idx="1331">
                  <c:v>43.1</c:v>
                </c:pt>
                <c:pt idx="1332">
                  <c:v>43.2</c:v>
                </c:pt>
                <c:pt idx="1333">
                  <c:v>43.3</c:v>
                </c:pt>
                <c:pt idx="1334">
                  <c:v>43.4</c:v>
                </c:pt>
                <c:pt idx="1335">
                  <c:v>43.5</c:v>
                </c:pt>
                <c:pt idx="1336">
                  <c:v>43.6</c:v>
                </c:pt>
                <c:pt idx="1337">
                  <c:v>43.7</c:v>
                </c:pt>
                <c:pt idx="1338">
                  <c:v>43.8</c:v>
                </c:pt>
                <c:pt idx="1339">
                  <c:v>43.9</c:v>
                </c:pt>
                <c:pt idx="1340">
                  <c:v>44</c:v>
                </c:pt>
                <c:pt idx="1341">
                  <c:v>44.1</c:v>
                </c:pt>
                <c:pt idx="1342">
                  <c:v>44.2</c:v>
                </c:pt>
                <c:pt idx="1343">
                  <c:v>44.3</c:v>
                </c:pt>
                <c:pt idx="1344">
                  <c:v>44.4</c:v>
                </c:pt>
                <c:pt idx="1345">
                  <c:v>44.5</c:v>
                </c:pt>
                <c:pt idx="1346">
                  <c:v>44.6</c:v>
                </c:pt>
                <c:pt idx="1347">
                  <c:v>44.7</c:v>
                </c:pt>
                <c:pt idx="1348">
                  <c:v>44.8</c:v>
                </c:pt>
                <c:pt idx="1349">
                  <c:v>44.9</c:v>
                </c:pt>
                <c:pt idx="1350">
                  <c:v>45</c:v>
                </c:pt>
                <c:pt idx="1351">
                  <c:v>45.1</c:v>
                </c:pt>
                <c:pt idx="1352">
                  <c:v>45.2</c:v>
                </c:pt>
                <c:pt idx="1353">
                  <c:v>45.3</c:v>
                </c:pt>
                <c:pt idx="1354">
                  <c:v>45.4</c:v>
                </c:pt>
                <c:pt idx="1355">
                  <c:v>45.5</c:v>
                </c:pt>
                <c:pt idx="1356">
                  <c:v>45.6</c:v>
                </c:pt>
                <c:pt idx="1357">
                  <c:v>45.7</c:v>
                </c:pt>
                <c:pt idx="1358">
                  <c:v>45.8</c:v>
                </c:pt>
                <c:pt idx="1359">
                  <c:v>45.9</c:v>
                </c:pt>
                <c:pt idx="1360">
                  <c:v>46</c:v>
                </c:pt>
                <c:pt idx="1361">
                  <c:v>46.1</c:v>
                </c:pt>
                <c:pt idx="1362">
                  <c:v>46.2</c:v>
                </c:pt>
                <c:pt idx="1363">
                  <c:v>46.3</c:v>
                </c:pt>
                <c:pt idx="1364">
                  <c:v>46.4</c:v>
                </c:pt>
                <c:pt idx="1365">
                  <c:v>46.5</c:v>
                </c:pt>
                <c:pt idx="1366">
                  <c:v>46.6</c:v>
                </c:pt>
                <c:pt idx="1367">
                  <c:v>46.7</c:v>
                </c:pt>
                <c:pt idx="1368">
                  <c:v>46.8</c:v>
                </c:pt>
                <c:pt idx="1369">
                  <c:v>46.9</c:v>
                </c:pt>
                <c:pt idx="1370">
                  <c:v>47</c:v>
                </c:pt>
                <c:pt idx="1371">
                  <c:v>47.1</c:v>
                </c:pt>
                <c:pt idx="1372">
                  <c:v>47.2</c:v>
                </c:pt>
                <c:pt idx="1373">
                  <c:v>47.3</c:v>
                </c:pt>
                <c:pt idx="1374">
                  <c:v>47.4</c:v>
                </c:pt>
                <c:pt idx="1375">
                  <c:v>47.5</c:v>
                </c:pt>
                <c:pt idx="1376">
                  <c:v>47.6</c:v>
                </c:pt>
                <c:pt idx="1377">
                  <c:v>47.7</c:v>
                </c:pt>
                <c:pt idx="1378">
                  <c:v>47.8</c:v>
                </c:pt>
                <c:pt idx="1379">
                  <c:v>47.9</c:v>
                </c:pt>
                <c:pt idx="1380">
                  <c:v>48</c:v>
                </c:pt>
                <c:pt idx="1381">
                  <c:v>48.1</c:v>
                </c:pt>
                <c:pt idx="1382">
                  <c:v>48.2</c:v>
                </c:pt>
                <c:pt idx="1383">
                  <c:v>48.3</c:v>
                </c:pt>
                <c:pt idx="1384">
                  <c:v>48.4</c:v>
                </c:pt>
                <c:pt idx="1385">
                  <c:v>48.5</c:v>
                </c:pt>
                <c:pt idx="1386">
                  <c:v>48.6</c:v>
                </c:pt>
                <c:pt idx="1387">
                  <c:v>48.7</c:v>
                </c:pt>
                <c:pt idx="1388">
                  <c:v>48.8</c:v>
                </c:pt>
                <c:pt idx="1389">
                  <c:v>48.9</c:v>
                </c:pt>
                <c:pt idx="1390">
                  <c:v>49</c:v>
                </c:pt>
                <c:pt idx="1391">
                  <c:v>49.1</c:v>
                </c:pt>
                <c:pt idx="1392">
                  <c:v>49.2</c:v>
                </c:pt>
                <c:pt idx="1393">
                  <c:v>49.3</c:v>
                </c:pt>
                <c:pt idx="1394">
                  <c:v>49.4</c:v>
                </c:pt>
                <c:pt idx="1395">
                  <c:v>49.5</c:v>
                </c:pt>
                <c:pt idx="1396">
                  <c:v>49.6</c:v>
                </c:pt>
                <c:pt idx="1397">
                  <c:v>49.7</c:v>
                </c:pt>
                <c:pt idx="1398">
                  <c:v>49.8</c:v>
                </c:pt>
                <c:pt idx="1399">
                  <c:v>49.9</c:v>
                </c:pt>
                <c:pt idx="1400">
                  <c:v>50</c:v>
                </c:pt>
                <c:pt idx="1401">
                  <c:v>50.1</c:v>
                </c:pt>
                <c:pt idx="1402">
                  <c:v>50.2</c:v>
                </c:pt>
                <c:pt idx="1403">
                  <c:v>50.3</c:v>
                </c:pt>
                <c:pt idx="1404">
                  <c:v>50.4</c:v>
                </c:pt>
                <c:pt idx="1405">
                  <c:v>50.5</c:v>
                </c:pt>
                <c:pt idx="1406">
                  <c:v>50.6</c:v>
                </c:pt>
                <c:pt idx="1407">
                  <c:v>50.7</c:v>
                </c:pt>
                <c:pt idx="1408">
                  <c:v>50.8</c:v>
                </c:pt>
                <c:pt idx="1409">
                  <c:v>50.9</c:v>
                </c:pt>
                <c:pt idx="1410">
                  <c:v>51</c:v>
                </c:pt>
                <c:pt idx="1411">
                  <c:v>51.1</c:v>
                </c:pt>
                <c:pt idx="1412">
                  <c:v>51.2</c:v>
                </c:pt>
                <c:pt idx="1413">
                  <c:v>51.3</c:v>
                </c:pt>
                <c:pt idx="1414">
                  <c:v>51.4</c:v>
                </c:pt>
                <c:pt idx="1415">
                  <c:v>51.5</c:v>
                </c:pt>
                <c:pt idx="1416">
                  <c:v>51.6</c:v>
                </c:pt>
                <c:pt idx="1417">
                  <c:v>51.7</c:v>
                </c:pt>
                <c:pt idx="1418">
                  <c:v>51.8</c:v>
                </c:pt>
                <c:pt idx="1419">
                  <c:v>51.9</c:v>
                </c:pt>
                <c:pt idx="1420">
                  <c:v>52</c:v>
                </c:pt>
                <c:pt idx="1421">
                  <c:v>52.1</c:v>
                </c:pt>
                <c:pt idx="1422">
                  <c:v>52.2</c:v>
                </c:pt>
                <c:pt idx="1423">
                  <c:v>52.3</c:v>
                </c:pt>
                <c:pt idx="1424">
                  <c:v>52.4</c:v>
                </c:pt>
                <c:pt idx="1425">
                  <c:v>52.5</c:v>
                </c:pt>
                <c:pt idx="1426">
                  <c:v>52.6</c:v>
                </c:pt>
                <c:pt idx="1427">
                  <c:v>52.7</c:v>
                </c:pt>
                <c:pt idx="1428">
                  <c:v>52.8</c:v>
                </c:pt>
                <c:pt idx="1429">
                  <c:v>52.9</c:v>
                </c:pt>
                <c:pt idx="1430">
                  <c:v>53</c:v>
                </c:pt>
                <c:pt idx="1431">
                  <c:v>53.1</c:v>
                </c:pt>
                <c:pt idx="1432">
                  <c:v>53.2</c:v>
                </c:pt>
                <c:pt idx="1433">
                  <c:v>53.3</c:v>
                </c:pt>
                <c:pt idx="1434">
                  <c:v>53.4</c:v>
                </c:pt>
                <c:pt idx="1435">
                  <c:v>53.5</c:v>
                </c:pt>
                <c:pt idx="1436">
                  <c:v>53.6</c:v>
                </c:pt>
                <c:pt idx="1437">
                  <c:v>53.7</c:v>
                </c:pt>
                <c:pt idx="1438">
                  <c:v>53.8</c:v>
                </c:pt>
                <c:pt idx="1439">
                  <c:v>53.9</c:v>
                </c:pt>
                <c:pt idx="1440">
                  <c:v>54</c:v>
                </c:pt>
                <c:pt idx="1441">
                  <c:v>54.1</c:v>
                </c:pt>
                <c:pt idx="1442">
                  <c:v>54.2</c:v>
                </c:pt>
                <c:pt idx="1443">
                  <c:v>54.3</c:v>
                </c:pt>
                <c:pt idx="1444">
                  <c:v>54.4</c:v>
                </c:pt>
                <c:pt idx="1445">
                  <c:v>54.5</c:v>
                </c:pt>
                <c:pt idx="1446">
                  <c:v>54.6</c:v>
                </c:pt>
                <c:pt idx="1447">
                  <c:v>54.7</c:v>
                </c:pt>
                <c:pt idx="1448">
                  <c:v>54.8</c:v>
                </c:pt>
                <c:pt idx="1449">
                  <c:v>54.9</c:v>
                </c:pt>
                <c:pt idx="1450">
                  <c:v>55</c:v>
                </c:pt>
                <c:pt idx="1451">
                  <c:v>55.1</c:v>
                </c:pt>
                <c:pt idx="1452">
                  <c:v>55.2</c:v>
                </c:pt>
                <c:pt idx="1453">
                  <c:v>55.3</c:v>
                </c:pt>
                <c:pt idx="1454">
                  <c:v>55.4</c:v>
                </c:pt>
                <c:pt idx="1455">
                  <c:v>55.5</c:v>
                </c:pt>
                <c:pt idx="1456">
                  <c:v>55.6</c:v>
                </c:pt>
                <c:pt idx="1457">
                  <c:v>55.7</c:v>
                </c:pt>
                <c:pt idx="1458">
                  <c:v>55.8</c:v>
                </c:pt>
                <c:pt idx="1459">
                  <c:v>55.9</c:v>
                </c:pt>
                <c:pt idx="1460">
                  <c:v>56</c:v>
                </c:pt>
                <c:pt idx="1461">
                  <c:v>56.1</c:v>
                </c:pt>
                <c:pt idx="1462">
                  <c:v>56.2</c:v>
                </c:pt>
                <c:pt idx="1463">
                  <c:v>56.3</c:v>
                </c:pt>
                <c:pt idx="1464">
                  <c:v>56.4</c:v>
                </c:pt>
                <c:pt idx="1465">
                  <c:v>56.5</c:v>
                </c:pt>
                <c:pt idx="1466">
                  <c:v>56.6</c:v>
                </c:pt>
                <c:pt idx="1467">
                  <c:v>56.7</c:v>
                </c:pt>
                <c:pt idx="1468">
                  <c:v>56.8</c:v>
                </c:pt>
                <c:pt idx="1469">
                  <c:v>56.9</c:v>
                </c:pt>
                <c:pt idx="1470">
                  <c:v>57</c:v>
                </c:pt>
                <c:pt idx="1471">
                  <c:v>57.1</c:v>
                </c:pt>
                <c:pt idx="1472">
                  <c:v>57.2</c:v>
                </c:pt>
                <c:pt idx="1473">
                  <c:v>57.3</c:v>
                </c:pt>
                <c:pt idx="1474">
                  <c:v>57.4</c:v>
                </c:pt>
                <c:pt idx="1475">
                  <c:v>57.5</c:v>
                </c:pt>
                <c:pt idx="1476">
                  <c:v>57.6</c:v>
                </c:pt>
                <c:pt idx="1477">
                  <c:v>57.7</c:v>
                </c:pt>
                <c:pt idx="1478">
                  <c:v>57.8</c:v>
                </c:pt>
                <c:pt idx="1479">
                  <c:v>57.9</c:v>
                </c:pt>
                <c:pt idx="1480">
                  <c:v>58</c:v>
                </c:pt>
                <c:pt idx="1481">
                  <c:v>58.1</c:v>
                </c:pt>
                <c:pt idx="1482">
                  <c:v>58.2</c:v>
                </c:pt>
                <c:pt idx="1483">
                  <c:v>58.3</c:v>
                </c:pt>
                <c:pt idx="1484">
                  <c:v>58.4</c:v>
                </c:pt>
                <c:pt idx="1485">
                  <c:v>58.5</c:v>
                </c:pt>
                <c:pt idx="1486">
                  <c:v>58.6</c:v>
                </c:pt>
                <c:pt idx="1487">
                  <c:v>58.7</c:v>
                </c:pt>
                <c:pt idx="1488">
                  <c:v>58.8</c:v>
                </c:pt>
                <c:pt idx="1489">
                  <c:v>58.9</c:v>
                </c:pt>
                <c:pt idx="1490">
                  <c:v>59</c:v>
                </c:pt>
                <c:pt idx="1491">
                  <c:v>59.1</c:v>
                </c:pt>
                <c:pt idx="1492">
                  <c:v>59.2</c:v>
                </c:pt>
                <c:pt idx="1493">
                  <c:v>59.3</c:v>
                </c:pt>
                <c:pt idx="1494">
                  <c:v>59.4</c:v>
                </c:pt>
                <c:pt idx="1495">
                  <c:v>59.5</c:v>
                </c:pt>
                <c:pt idx="1496">
                  <c:v>59.6</c:v>
                </c:pt>
                <c:pt idx="1497">
                  <c:v>59.7</c:v>
                </c:pt>
                <c:pt idx="1498">
                  <c:v>59.8</c:v>
                </c:pt>
                <c:pt idx="1499">
                  <c:v>59.9</c:v>
                </c:pt>
                <c:pt idx="1500">
                  <c:v>60</c:v>
                </c:pt>
                <c:pt idx="1501">
                  <c:v>60.1</c:v>
                </c:pt>
                <c:pt idx="1502">
                  <c:v>60.2</c:v>
                </c:pt>
                <c:pt idx="1503">
                  <c:v>60.3</c:v>
                </c:pt>
                <c:pt idx="1504">
                  <c:v>60.4</c:v>
                </c:pt>
                <c:pt idx="1505">
                  <c:v>60.5</c:v>
                </c:pt>
                <c:pt idx="1506">
                  <c:v>60.6</c:v>
                </c:pt>
                <c:pt idx="1507">
                  <c:v>60.7</c:v>
                </c:pt>
                <c:pt idx="1508">
                  <c:v>60.8</c:v>
                </c:pt>
                <c:pt idx="1509">
                  <c:v>60.9</c:v>
                </c:pt>
                <c:pt idx="1510">
                  <c:v>61</c:v>
                </c:pt>
                <c:pt idx="1511">
                  <c:v>61.1</c:v>
                </c:pt>
                <c:pt idx="1512">
                  <c:v>61.2</c:v>
                </c:pt>
                <c:pt idx="1513">
                  <c:v>61.3</c:v>
                </c:pt>
                <c:pt idx="1514">
                  <c:v>61.4</c:v>
                </c:pt>
                <c:pt idx="1515">
                  <c:v>61.5</c:v>
                </c:pt>
                <c:pt idx="1516">
                  <c:v>61.6</c:v>
                </c:pt>
                <c:pt idx="1517">
                  <c:v>61.7</c:v>
                </c:pt>
                <c:pt idx="1518">
                  <c:v>61.8</c:v>
                </c:pt>
                <c:pt idx="1519">
                  <c:v>61.9</c:v>
                </c:pt>
                <c:pt idx="1520">
                  <c:v>62</c:v>
                </c:pt>
                <c:pt idx="1521">
                  <c:v>62.1</c:v>
                </c:pt>
                <c:pt idx="1522">
                  <c:v>62.2</c:v>
                </c:pt>
                <c:pt idx="1523">
                  <c:v>62.3</c:v>
                </c:pt>
                <c:pt idx="1524">
                  <c:v>62.4</c:v>
                </c:pt>
                <c:pt idx="1525">
                  <c:v>62.5</c:v>
                </c:pt>
                <c:pt idx="1526">
                  <c:v>62.6</c:v>
                </c:pt>
                <c:pt idx="1527">
                  <c:v>62.7</c:v>
                </c:pt>
                <c:pt idx="1528">
                  <c:v>62.8</c:v>
                </c:pt>
                <c:pt idx="1529">
                  <c:v>62.9</c:v>
                </c:pt>
                <c:pt idx="1530">
                  <c:v>63</c:v>
                </c:pt>
                <c:pt idx="1531">
                  <c:v>63.1</c:v>
                </c:pt>
                <c:pt idx="1532">
                  <c:v>63.2</c:v>
                </c:pt>
                <c:pt idx="1533">
                  <c:v>63.3</c:v>
                </c:pt>
                <c:pt idx="1534">
                  <c:v>63.4</c:v>
                </c:pt>
                <c:pt idx="1535">
                  <c:v>63.5</c:v>
                </c:pt>
                <c:pt idx="1536">
                  <c:v>63.6</c:v>
                </c:pt>
                <c:pt idx="1537">
                  <c:v>63.7</c:v>
                </c:pt>
                <c:pt idx="1538">
                  <c:v>63.8</c:v>
                </c:pt>
                <c:pt idx="1539">
                  <c:v>63.9</c:v>
                </c:pt>
                <c:pt idx="1540">
                  <c:v>64</c:v>
                </c:pt>
                <c:pt idx="1541">
                  <c:v>64.099999999999994</c:v>
                </c:pt>
                <c:pt idx="1542">
                  <c:v>64.2</c:v>
                </c:pt>
                <c:pt idx="1543">
                  <c:v>64.3</c:v>
                </c:pt>
                <c:pt idx="1544">
                  <c:v>64.400000000000006</c:v>
                </c:pt>
                <c:pt idx="1545">
                  <c:v>64.5</c:v>
                </c:pt>
                <c:pt idx="1546">
                  <c:v>64.599999999999994</c:v>
                </c:pt>
                <c:pt idx="1547">
                  <c:v>64.7</c:v>
                </c:pt>
                <c:pt idx="1548">
                  <c:v>64.8</c:v>
                </c:pt>
                <c:pt idx="1549">
                  <c:v>64.900000000000006</c:v>
                </c:pt>
                <c:pt idx="1550">
                  <c:v>65</c:v>
                </c:pt>
                <c:pt idx="1551">
                  <c:v>65.099999999999994</c:v>
                </c:pt>
                <c:pt idx="1552">
                  <c:v>65.2</c:v>
                </c:pt>
                <c:pt idx="1553">
                  <c:v>65.3</c:v>
                </c:pt>
                <c:pt idx="1554">
                  <c:v>65.400000000000006</c:v>
                </c:pt>
                <c:pt idx="1555">
                  <c:v>65.5</c:v>
                </c:pt>
                <c:pt idx="1556">
                  <c:v>65.599999999999994</c:v>
                </c:pt>
                <c:pt idx="1557">
                  <c:v>65.7</c:v>
                </c:pt>
                <c:pt idx="1558">
                  <c:v>65.8</c:v>
                </c:pt>
                <c:pt idx="1559">
                  <c:v>65.900000000000006</c:v>
                </c:pt>
                <c:pt idx="1560">
                  <c:v>66</c:v>
                </c:pt>
                <c:pt idx="1561">
                  <c:v>66.099999999999994</c:v>
                </c:pt>
                <c:pt idx="1562">
                  <c:v>66.2</c:v>
                </c:pt>
                <c:pt idx="1563">
                  <c:v>66.3</c:v>
                </c:pt>
                <c:pt idx="1564">
                  <c:v>66.400000000000006</c:v>
                </c:pt>
                <c:pt idx="1565">
                  <c:v>66.5</c:v>
                </c:pt>
                <c:pt idx="1566">
                  <c:v>66.599999999999994</c:v>
                </c:pt>
                <c:pt idx="1567">
                  <c:v>66.7</c:v>
                </c:pt>
                <c:pt idx="1568">
                  <c:v>66.8</c:v>
                </c:pt>
                <c:pt idx="1569">
                  <c:v>66.900000000000006</c:v>
                </c:pt>
                <c:pt idx="1570">
                  <c:v>67</c:v>
                </c:pt>
                <c:pt idx="1571">
                  <c:v>67.099999999999994</c:v>
                </c:pt>
                <c:pt idx="1572">
                  <c:v>67.2</c:v>
                </c:pt>
                <c:pt idx="1573">
                  <c:v>67.3</c:v>
                </c:pt>
                <c:pt idx="1574">
                  <c:v>67.400000000000006</c:v>
                </c:pt>
                <c:pt idx="1575">
                  <c:v>67.5</c:v>
                </c:pt>
                <c:pt idx="1576">
                  <c:v>67.599999999999994</c:v>
                </c:pt>
                <c:pt idx="1577">
                  <c:v>67.7</c:v>
                </c:pt>
                <c:pt idx="1578">
                  <c:v>67.8</c:v>
                </c:pt>
                <c:pt idx="1579">
                  <c:v>67.900000000000006</c:v>
                </c:pt>
                <c:pt idx="1580">
                  <c:v>68</c:v>
                </c:pt>
                <c:pt idx="1581">
                  <c:v>68.099999999999994</c:v>
                </c:pt>
                <c:pt idx="1582">
                  <c:v>68.2</c:v>
                </c:pt>
                <c:pt idx="1583">
                  <c:v>68.3</c:v>
                </c:pt>
                <c:pt idx="1584">
                  <c:v>68.400000000000006</c:v>
                </c:pt>
                <c:pt idx="1585">
                  <c:v>68.5</c:v>
                </c:pt>
                <c:pt idx="1586">
                  <c:v>68.599999999999994</c:v>
                </c:pt>
                <c:pt idx="1587">
                  <c:v>68.7</c:v>
                </c:pt>
                <c:pt idx="1588">
                  <c:v>68.8</c:v>
                </c:pt>
                <c:pt idx="1589">
                  <c:v>68.900000000000006</c:v>
                </c:pt>
                <c:pt idx="1590">
                  <c:v>69</c:v>
                </c:pt>
                <c:pt idx="1591">
                  <c:v>69.099999999999994</c:v>
                </c:pt>
                <c:pt idx="1592">
                  <c:v>69.2</c:v>
                </c:pt>
                <c:pt idx="1593">
                  <c:v>69.3</c:v>
                </c:pt>
                <c:pt idx="1594">
                  <c:v>69.400000000000006</c:v>
                </c:pt>
                <c:pt idx="1595">
                  <c:v>69.5</c:v>
                </c:pt>
                <c:pt idx="1596">
                  <c:v>69.599999999999994</c:v>
                </c:pt>
                <c:pt idx="1597">
                  <c:v>69.7</c:v>
                </c:pt>
                <c:pt idx="1598">
                  <c:v>69.8</c:v>
                </c:pt>
                <c:pt idx="1599">
                  <c:v>69.900000000000006</c:v>
                </c:pt>
                <c:pt idx="1600">
                  <c:v>70</c:v>
                </c:pt>
                <c:pt idx="1601">
                  <c:v>70.099999999999994</c:v>
                </c:pt>
                <c:pt idx="1602">
                  <c:v>70.2</c:v>
                </c:pt>
                <c:pt idx="1603">
                  <c:v>70.3</c:v>
                </c:pt>
                <c:pt idx="1604">
                  <c:v>70.400000000000006</c:v>
                </c:pt>
                <c:pt idx="1605">
                  <c:v>70.5</c:v>
                </c:pt>
                <c:pt idx="1606">
                  <c:v>70.599999999999994</c:v>
                </c:pt>
                <c:pt idx="1607">
                  <c:v>70.7</c:v>
                </c:pt>
                <c:pt idx="1608">
                  <c:v>70.8</c:v>
                </c:pt>
                <c:pt idx="1609">
                  <c:v>70.900000000000006</c:v>
                </c:pt>
                <c:pt idx="1610">
                  <c:v>71</c:v>
                </c:pt>
                <c:pt idx="1611">
                  <c:v>71.099999999999994</c:v>
                </c:pt>
                <c:pt idx="1612">
                  <c:v>71.2</c:v>
                </c:pt>
                <c:pt idx="1613">
                  <c:v>71.3</c:v>
                </c:pt>
                <c:pt idx="1614">
                  <c:v>71.400000000000006</c:v>
                </c:pt>
                <c:pt idx="1615">
                  <c:v>71.5</c:v>
                </c:pt>
                <c:pt idx="1616">
                  <c:v>71.599999999999994</c:v>
                </c:pt>
                <c:pt idx="1617">
                  <c:v>71.7</c:v>
                </c:pt>
                <c:pt idx="1618">
                  <c:v>71.8</c:v>
                </c:pt>
                <c:pt idx="1619">
                  <c:v>71.900000000000006</c:v>
                </c:pt>
                <c:pt idx="1620">
                  <c:v>72</c:v>
                </c:pt>
                <c:pt idx="1621">
                  <c:v>72.099999999999994</c:v>
                </c:pt>
                <c:pt idx="1622">
                  <c:v>72.2</c:v>
                </c:pt>
                <c:pt idx="1623">
                  <c:v>72.3</c:v>
                </c:pt>
                <c:pt idx="1624">
                  <c:v>72.400000000000006</c:v>
                </c:pt>
                <c:pt idx="1625">
                  <c:v>72.5</c:v>
                </c:pt>
                <c:pt idx="1626">
                  <c:v>72.599999999999994</c:v>
                </c:pt>
                <c:pt idx="1627">
                  <c:v>72.7</c:v>
                </c:pt>
                <c:pt idx="1628">
                  <c:v>72.8</c:v>
                </c:pt>
                <c:pt idx="1629">
                  <c:v>72.900000000000006</c:v>
                </c:pt>
                <c:pt idx="1630">
                  <c:v>73</c:v>
                </c:pt>
                <c:pt idx="1631">
                  <c:v>73.099999999999994</c:v>
                </c:pt>
                <c:pt idx="1632">
                  <c:v>73.2</c:v>
                </c:pt>
                <c:pt idx="1633">
                  <c:v>73.3</c:v>
                </c:pt>
                <c:pt idx="1634">
                  <c:v>73.400000000000006</c:v>
                </c:pt>
                <c:pt idx="1635">
                  <c:v>73.5</c:v>
                </c:pt>
                <c:pt idx="1636">
                  <c:v>73.599999999999994</c:v>
                </c:pt>
                <c:pt idx="1637">
                  <c:v>73.7</c:v>
                </c:pt>
                <c:pt idx="1638">
                  <c:v>73.8</c:v>
                </c:pt>
                <c:pt idx="1639">
                  <c:v>73.900000000000006</c:v>
                </c:pt>
                <c:pt idx="1640">
                  <c:v>74</c:v>
                </c:pt>
                <c:pt idx="1641">
                  <c:v>74.099999999999994</c:v>
                </c:pt>
                <c:pt idx="1642">
                  <c:v>74.2</c:v>
                </c:pt>
                <c:pt idx="1643">
                  <c:v>74.3</c:v>
                </c:pt>
                <c:pt idx="1644">
                  <c:v>74.400000000000006</c:v>
                </c:pt>
                <c:pt idx="1645">
                  <c:v>74.5</c:v>
                </c:pt>
                <c:pt idx="1646">
                  <c:v>74.599999999999994</c:v>
                </c:pt>
                <c:pt idx="1647">
                  <c:v>74.7</c:v>
                </c:pt>
                <c:pt idx="1648">
                  <c:v>74.8</c:v>
                </c:pt>
                <c:pt idx="1649">
                  <c:v>74.900000000000006</c:v>
                </c:pt>
                <c:pt idx="1650">
                  <c:v>75</c:v>
                </c:pt>
                <c:pt idx="1651">
                  <c:v>75.099999999999994</c:v>
                </c:pt>
                <c:pt idx="1652">
                  <c:v>75.2</c:v>
                </c:pt>
                <c:pt idx="1653">
                  <c:v>75.3</c:v>
                </c:pt>
                <c:pt idx="1654">
                  <c:v>75.400000000000006</c:v>
                </c:pt>
                <c:pt idx="1655">
                  <c:v>75.5</c:v>
                </c:pt>
                <c:pt idx="1656">
                  <c:v>75.599999999999994</c:v>
                </c:pt>
                <c:pt idx="1657">
                  <c:v>75.7</c:v>
                </c:pt>
                <c:pt idx="1658">
                  <c:v>75.8</c:v>
                </c:pt>
                <c:pt idx="1659">
                  <c:v>75.900000000000006</c:v>
                </c:pt>
                <c:pt idx="1660">
                  <c:v>76</c:v>
                </c:pt>
                <c:pt idx="1661">
                  <c:v>76.099999999999994</c:v>
                </c:pt>
                <c:pt idx="1662">
                  <c:v>76.2</c:v>
                </c:pt>
                <c:pt idx="1663">
                  <c:v>76.3</c:v>
                </c:pt>
                <c:pt idx="1664">
                  <c:v>76.400000000000006</c:v>
                </c:pt>
                <c:pt idx="1665">
                  <c:v>76.5</c:v>
                </c:pt>
                <c:pt idx="1666">
                  <c:v>76.599999999999994</c:v>
                </c:pt>
                <c:pt idx="1667">
                  <c:v>76.7</c:v>
                </c:pt>
                <c:pt idx="1668">
                  <c:v>76.8</c:v>
                </c:pt>
                <c:pt idx="1669">
                  <c:v>76.900000000000006</c:v>
                </c:pt>
                <c:pt idx="1670">
                  <c:v>77</c:v>
                </c:pt>
                <c:pt idx="1671">
                  <c:v>77.099999999999994</c:v>
                </c:pt>
                <c:pt idx="1672">
                  <c:v>77.2</c:v>
                </c:pt>
                <c:pt idx="1673">
                  <c:v>77.3</c:v>
                </c:pt>
                <c:pt idx="1674">
                  <c:v>77.400000000000006</c:v>
                </c:pt>
                <c:pt idx="1675">
                  <c:v>77.5</c:v>
                </c:pt>
                <c:pt idx="1676">
                  <c:v>77.599999999999994</c:v>
                </c:pt>
                <c:pt idx="1677">
                  <c:v>77.7</c:v>
                </c:pt>
                <c:pt idx="1678">
                  <c:v>77.8</c:v>
                </c:pt>
                <c:pt idx="1679">
                  <c:v>77.900000000000006</c:v>
                </c:pt>
                <c:pt idx="1680">
                  <c:v>78</c:v>
                </c:pt>
                <c:pt idx="1681">
                  <c:v>78.099999999999994</c:v>
                </c:pt>
                <c:pt idx="1682">
                  <c:v>78.2</c:v>
                </c:pt>
                <c:pt idx="1683">
                  <c:v>78.3</c:v>
                </c:pt>
                <c:pt idx="1684">
                  <c:v>78.400000000000006</c:v>
                </c:pt>
                <c:pt idx="1685">
                  <c:v>78.5</c:v>
                </c:pt>
                <c:pt idx="1686">
                  <c:v>78.599999999999994</c:v>
                </c:pt>
                <c:pt idx="1687">
                  <c:v>78.7</c:v>
                </c:pt>
                <c:pt idx="1688">
                  <c:v>78.8</c:v>
                </c:pt>
                <c:pt idx="1689">
                  <c:v>78.900000000000006</c:v>
                </c:pt>
                <c:pt idx="1690">
                  <c:v>79</c:v>
                </c:pt>
                <c:pt idx="1691">
                  <c:v>79.099999999999994</c:v>
                </c:pt>
                <c:pt idx="1692">
                  <c:v>79.2</c:v>
                </c:pt>
                <c:pt idx="1693">
                  <c:v>79.3</c:v>
                </c:pt>
                <c:pt idx="1694">
                  <c:v>79.400000000000006</c:v>
                </c:pt>
                <c:pt idx="1695">
                  <c:v>79.5</c:v>
                </c:pt>
                <c:pt idx="1696">
                  <c:v>79.599999999999994</c:v>
                </c:pt>
                <c:pt idx="1697">
                  <c:v>79.7</c:v>
                </c:pt>
                <c:pt idx="1698">
                  <c:v>79.8</c:v>
                </c:pt>
                <c:pt idx="1699">
                  <c:v>79.900000000000006</c:v>
                </c:pt>
                <c:pt idx="1700">
                  <c:v>80</c:v>
                </c:pt>
                <c:pt idx="1701">
                  <c:v>80.099999999999994</c:v>
                </c:pt>
                <c:pt idx="1702">
                  <c:v>80.2</c:v>
                </c:pt>
                <c:pt idx="1703">
                  <c:v>80.3</c:v>
                </c:pt>
                <c:pt idx="1704">
                  <c:v>80.400000000000006</c:v>
                </c:pt>
                <c:pt idx="1705">
                  <c:v>80.5</c:v>
                </c:pt>
                <c:pt idx="1706">
                  <c:v>80.599999999999994</c:v>
                </c:pt>
                <c:pt idx="1707">
                  <c:v>80.7</c:v>
                </c:pt>
                <c:pt idx="1708">
                  <c:v>80.8</c:v>
                </c:pt>
                <c:pt idx="1709">
                  <c:v>80.900000000000006</c:v>
                </c:pt>
                <c:pt idx="1710">
                  <c:v>81</c:v>
                </c:pt>
                <c:pt idx="1711">
                  <c:v>81.099999999999994</c:v>
                </c:pt>
                <c:pt idx="1712">
                  <c:v>81.2</c:v>
                </c:pt>
                <c:pt idx="1713">
                  <c:v>81.3</c:v>
                </c:pt>
                <c:pt idx="1714">
                  <c:v>81.400000000000006</c:v>
                </c:pt>
                <c:pt idx="1715">
                  <c:v>81.5</c:v>
                </c:pt>
                <c:pt idx="1716">
                  <c:v>81.599999999999994</c:v>
                </c:pt>
                <c:pt idx="1717">
                  <c:v>81.7</c:v>
                </c:pt>
                <c:pt idx="1718">
                  <c:v>81.8</c:v>
                </c:pt>
                <c:pt idx="1719">
                  <c:v>81.900000000000006</c:v>
                </c:pt>
                <c:pt idx="1720">
                  <c:v>82</c:v>
                </c:pt>
                <c:pt idx="1721">
                  <c:v>82.1</c:v>
                </c:pt>
                <c:pt idx="1722">
                  <c:v>82.2</c:v>
                </c:pt>
                <c:pt idx="1723">
                  <c:v>82.3</c:v>
                </c:pt>
                <c:pt idx="1724">
                  <c:v>82.4</c:v>
                </c:pt>
                <c:pt idx="1725">
                  <c:v>82.5</c:v>
                </c:pt>
                <c:pt idx="1726">
                  <c:v>82.6</c:v>
                </c:pt>
                <c:pt idx="1727">
                  <c:v>82.7</c:v>
                </c:pt>
                <c:pt idx="1728">
                  <c:v>82.8</c:v>
                </c:pt>
                <c:pt idx="1729">
                  <c:v>82.9</c:v>
                </c:pt>
                <c:pt idx="1730">
                  <c:v>83</c:v>
                </c:pt>
                <c:pt idx="1731">
                  <c:v>83.1</c:v>
                </c:pt>
                <c:pt idx="1732">
                  <c:v>83.2</c:v>
                </c:pt>
                <c:pt idx="1733">
                  <c:v>83.3</c:v>
                </c:pt>
                <c:pt idx="1734">
                  <c:v>83.4</c:v>
                </c:pt>
                <c:pt idx="1735">
                  <c:v>83.5</c:v>
                </c:pt>
                <c:pt idx="1736">
                  <c:v>83.6</c:v>
                </c:pt>
                <c:pt idx="1737">
                  <c:v>83.7</c:v>
                </c:pt>
                <c:pt idx="1738">
                  <c:v>83.8</c:v>
                </c:pt>
                <c:pt idx="1739">
                  <c:v>83.9</c:v>
                </c:pt>
                <c:pt idx="1740">
                  <c:v>84</c:v>
                </c:pt>
                <c:pt idx="1741">
                  <c:v>84.1</c:v>
                </c:pt>
                <c:pt idx="1742">
                  <c:v>84.2</c:v>
                </c:pt>
                <c:pt idx="1743">
                  <c:v>84.3</c:v>
                </c:pt>
                <c:pt idx="1744">
                  <c:v>84.4</c:v>
                </c:pt>
                <c:pt idx="1745">
                  <c:v>84.5</c:v>
                </c:pt>
                <c:pt idx="1746">
                  <c:v>84.6</c:v>
                </c:pt>
                <c:pt idx="1747">
                  <c:v>84.7</c:v>
                </c:pt>
                <c:pt idx="1748">
                  <c:v>84.8</c:v>
                </c:pt>
                <c:pt idx="1749">
                  <c:v>84.9</c:v>
                </c:pt>
                <c:pt idx="1750">
                  <c:v>85</c:v>
                </c:pt>
                <c:pt idx="1751">
                  <c:v>85.1</c:v>
                </c:pt>
                <c:pt idx="1752">
                  <c:v>85.2</c:v>
                </c:pt>
                <c:pt idx="1753">
                  <c:v>85.3</c:v>
                </c:pt>
                <c:pt idx="1754">
                  <c:v>85.4</c:v>
                </c:pt>
                <c:pt idx="1755">
                  <c:v>85.5</c:v>
                </c:pt>
                <c:pt idx="1756">
                  <c:v>85.6</c:v>
                </c:pt>
                <c:pt idx="1757">
                  <c:v>85.7</c:v>
                </c:pt>
                <c:pt idx="1758">
                  <c:v>85.8</c:v>
                </c:pt>
                <c:pt idx="1759">
                  <c:v>85.9</c:v>
                </c:pt>
                <c:pt idx="1760">
                  <c:v>86</c:v>
                </c:pt>
                <c:pt idx="1761">
                  <c:v>86.1</c:v>
                </c:pt>
                <c:pt idx="1762">
                  <c:v>86.2</c:v>
                </c:pt>
                <c:pt idx="1763">
                  <c:v>86.3</c:v>
                </c:pt>
                <c:pt idx="1764">
                  <c:v>86.4</c:v>
                </c:pt>
                <c:pt idx="1765">
                  <c:v>86.5</c:v>
                </c:pt>
                <c:pt idx="1766">
                  <c:v>86.6</c:v>
                </c:pt>
                <c:pt idx="1767">
                  <c:v>86.7</c:v>
                </c:pt>
                <c:pt idx="1768">
                  <c:v>86.8</c:v>
                </c:pt>
                <c:pt idx="1769">
                  <c:v>86.9</c:v>
                </c:pt>
                <c:pt idx="1770">
                  <c:v>87</c:v>
                </c:pt>
                <c:pt idx="1771">
                  <c:v>87.1</c:v>
                </c:pt>
                <c:pt idx="1772">
                  <c:v>87.2</c:v>
                </c:pt>
                <c:pt idx="1773">
                  <c:v>87.3</c:v>
                </c:pt>
                <c:pt idx="1774">
                  <c:v>87.4</c:v>
                </c:pt>
                <c:pt idx="1775">
                  <c:v>87.5</c:v>
                </c:pt>
                <c:pt idx="1776">
                  <c:v>87.6</c:v>
                </c:pt>
                <c:pt idx="1777">
                  <c:v>87.7</c:v>
                </c:pt>
                <c:pt idx="1778">
                  <c:v>87.8</c:v>
                </c:pt>
                <c:pt idx="1779">
                  <c:v>87.9</c:v>
                </c:pt>
                <c:pt idx="1780">
                  <c:v>88</c:v>
                </c:pt>
                <c:pt idx="1781">
                  <c:v>88.1</c:v>
                </c:pt>
                <c:pt idx="1782">
                  <c:v>88.2</c:v>
                </c:pt>
                <c:pt idx="1783">
                  <c:v>88.3</c:v>
                </c:pt>
                <c:pt idx="1784">
                  <c:v>88.4</c:v>
                </c:pt>
                <c:pt idx="1785">
                  <c:v>88.5</c:v>
                </c:pt>
                <c:pt idx="1786">
                  <c:v>88.6</c:v>
                </c:pt>
                <c:pt idx="1787">
                  <c:v>88.7</c:v>
                </c:pt>
                <c:pt idx="1788">
                  <c:v>88.8</c:v>
                </c:pt>
                <c:pt idx="1789">
                  <c:v>88.9</c:v>
                </c:pt>
                <c:pt idx="1790">
                  <c:v>89</c:v>
                </c:pt>
                <c:pt idx="1791">
                  <c:v>89.1</c:v>
                </c:pt>
                <c:pt idx="1792">
                  <c:v>89.2</c:v>
                </c:pt>
                <c:pt idx="1793">
                  <c:v>89.3</c:v>
                </c:pt>
                <c:pt idx="1794">
                  <c:v>89.4</c:v>
                </c:pt>
                <c:pt idx="1795">
                  <c:v>89.5</c:v>
                </c:pt>
                <c:pt idx="1796">
                  <c:v>89.6</c:v>
                </c:pt>
                <c:pt idx="1797">
                  <c:v>89.7</c:v>
                </c:pt>
                <c:pt idx="1798">
                  <c:v>89.8</c:v>
                </c:pt>
                <c:pt idx="1799">
                  <c:v>89.9</c:v>
                </c:pt>
                <c:pt idx="1800">
                  <c:v>90</c:v>
                </c:pt>
              </c:numCache>
            </c:numRef>
          </c:xVal>
          <c:yVal>
            <c:numRef>
              <c:f>A4287_BRDF!$B$3:$B$1803</c:f>
              <c:numCache>
                <c:formatCode>General</c:formatCode>
                <c:ptCount val="1801"/>
                <c:pt idx="0">
                  <c:v>0</c:v>
                </c:pt>
                <c:pt idx="1">
                  <c:v>7.5867000000000003E-4</c:v>
                </c:pt>
                <c:pt idx="2">
                  <c:v>8.3308000000000004E-4</c:v>
                </c:pt>
                <c:pt idx="3">
                  <c:v>8.8398999999999997E-4</c:v>
                </c:pt>
                <c:pt idx="4">
                  <c:v>9.9755999999999998E-4</c:v>
                </c:pt>
                <c:pt idx="5">
                  <c:v>9.7798000000000004E-4</c:v>
                </c:pt>
                <c:pt idx="6">
                  <c:v>1.15029E-3</c:v>
                </c:pt>
                <c:pt idx="7">
                  <c:v>1.31477E-3</c:v>
                </c:pt>
                <c:pt idx="8">
                  <c:v>1.2286199999999999E-3</c:v>
                </c:pt>
                <c:pt idx="9">
                  <c:v>1.43618E-3</c:v>
                </c:pt>
                <c:pt idx="10">
                  <c:v>1.47926E-3</c:v>
                </c:pt>
                <c:pt idx="11">
                  <c:v>1.54583E-3</c:v>
                </c:pt>
                <c:pt idx="12">
                  <c:v>1.71031E-3</c:v>
                </c:pt>
                <c:pt idx="13">
                  <c:v>1.73773E-3</c:v>
                </c:pt>
                <c:pt idx="14">
                  <c:v>1.8513E-3</c:v>
                </c:pt>
                <c:pt idx="15">
                  <c:v>1.9648700000000001E-3</c:v>
                </c:pt>
                <c:pt idx="16">
                  <c:v>1.9296199999999999E-3</c:v>
                </c:pt>
                <c:pt idx="17">
                  <c:v>2.21551E-3</c:v>
                </c:pt>
                <c:pt idx="18">
                  <c:v>2.1567700000000001E-3</c:v>
                </c:pt>
                <c:pt idx="19">
                  <c:v>2.2625000000000002E-3</c:v>
                </c:pt>
                <c:pt idx="20">
                  <c:v>2.4309000000000002E-3</c:v>
                </c:pt>
                <c:pt idx="21">
                  <c:v>2.4583199999999999E-3</c:v>
                </c:pt>
                <c:pt idx="22">
                  <c:v>2.5444700000000001E-3</c:v>
                </c:pt>
                <c:pt idx="23">
                  <c:v>2.6972099999999998E-3</c:v>
                </c:pt>
                <c:pt idx="24">
                  <c:v>2.7206999999999999E-3</c:v>
                </c:pt>
                <c:pt idx="25">
                  <c:v>2.8773499999999999E-3</c:v>
                </c:pt>
                <c:pt idx="26">
                  <c:v>2.9321799999999999E-3</c:v>
                </c:pt>
                <c:pt idx="27">
                  <c:v>3.1319099999999999E-3</c:v>
                </c:pt>
                <c:pt idx="28">
                  <c:v>3.22982E-3</c:v>
                </c:pt>
                <c:pt idx="29">
                  <c:v>3.2807299999999999E-3</c:v>
                </c:pt>
                <c:pt idx="30">
                  <c:v>3.4373799999999999E-3</c:v>
                </c:pt>
                <c:pt idx="31">
                  <c:v>3.4843700000000001E-3</c:v>
                </c:pt>
                <c:pt idx="32">
                  <c:v>3.6527700000000001E-3</c:v>
                </c:pt>
                <c:pt idx="33">
                  <c:v>3.7232599999999999E-3</c:v>
                </c:pt>
                <c:pt idx="34">
                  <c:v>3.74676E-3</c:v>
                </c:pt>
                <c:pt idx="35">
                  <c:v>3.88383E-3</c:v>
                </c:pt>
                <c:pt idx="36">
                  <c:v>4.0952999999999996E-3</c:v>
                </c:pt>
                <c:pt idx="37">
                  <c:v>3.9621500000000002E-3</c:v>
                </c:pt>
                <c:pt idx="38">
                  <c:v>4.1697100000000001E-3</c:v>
                </c:pt>
                <c:pt idx="39">
                  <c:v>4.2911199999999998E-3</c:v>
                </c:pt>
                <c:pt idx="40">
                  <c:v>4.3067799999999996E-3</c:v>
                </c:pt>
                <c:pt idx="41">
                  <c:v>4.5182599999999996E-3</c:v>
                </c:pt>
                <c:pt idx="42">
                  <c:v>4.5574200000000004E-3</c:v>
                </c:pt>
                <c:pt idx="43">
                  <c:v>4.6161600000000002E-3</c:v>
                </c:pt>
                <c:pt idx="44">
                  <c:v>4.8237200000000001E-3</c:v>
                </c:pt>
                <c:pt idx="45">
                  <c:v>4.8276400000000002E-3</c:v>
                </c:pt>
                <c:pt idx="46">
                  <c:v>4.9764600000000003E-3</c:v>
                </c:pt>
                <c:pt idx="47">
                  <c:v>5.1213600000000001E-3</c:v>
                </c:pt>
                <c:pt idx="48">
                  <c:v>5.2192599999999999E-3</c:v>
                </c:pt>
                <c:pt idx="49">
                  <c:v>5.3602500000000004E-3</c:v>
                </c:pt>
                <c:pt idx="50">
                  <c:v>5.4229100000000004E-3</c:v>
                </c:pt>
                <c:pt idx="51">
                  <c:v>5.5168999999999999E-3</c:v>
                </c:pt>
                <c:pt idx="52">
                  <c:v>5.5795599999999999E-3</c:v>
                </c:pt>
                <c:pt idx="53">
                  <c:v>5.70879E-3</c:v>
                </c:pt>
                <c:pt idx="54">
                  <c:v>5.8184500000000002E-3</c:v>
                </c:pt>
                <c:pt idx="55">
                  <c:v>5.8615200000000003E-3</c:v>
                </c:pt>
                <c:pt idx="56">
                  <c:v>5.9946799999999996E-3</c:v>
                </c:pt>
                <c:pt idx="57">
                  <c:v>6.0495000000000002E-3</c:v>
                </c:pt>
                <c:pt idx="58">
                  <c:v>6.1257799999999999E-3</c:v>
                </c:pt>
                <c:pt idx="59">
                  <c:v>6.0756500000000001E-3</c:v>
                </c:pt>
                <c:pt idx="60">
                  <c:v>6.1321099999999996E-3</c:v>
                </c:pt>
                <c:pt idx="61">
                  <c:v>6.0872299999999999E-3</c:v>
                </c:pt>
                <c:pt idx="62">
                  <c:v>6.0655800000000001E-3</c:v>
                </c:pt>
                <c:pt idx="63">
                  <c:v>6.0481800000000002E-3</c:v>
                </c:pt>
                <c:pt idx="64">
                  <c:v>6.0664899999999999E-3</c:v>
                </c:pt>
                <c:pt idx="65">
                  <c:v>6.2191800000000004E-3</c:v>
                </c:pt>
                <c:pt idx="66">
                  <c:v>6.0640299999999998E-3</c:v>
                </c:pt>
                <c:pt idx="67">
                  <c:v>6.0578400000000001E-3</c:v>
                </c:pt>
                <c:pt idx="68">
                  <c:v>6.13453E-3</c:v>
                </c:pt>
                <c:pt idx="69">
                  <c:v>6.0884299999999997E-3</c:v>
                </c:pt>
                <c:pt idx="70">
                  <c:v>6.1175600000000002E-3</c:v>
                </c:pt>
                <c:pt idx="71">
                  <c:v>6.0603499999999999E-3</c:v>
                </c:pt>
                <c:pt idx="72">
                  <c:v>6.1016000000000004E-3</c:v>
                </c:pt>
                <c:pt idx="73">
                  <c:v>6.1479000000000004E-3</c:v>
                </c:pt>
                <c:pt idx="74">
                  <c:v>6.16257E-3</c:v>
                </c:pt>
                <c:pt idx="75">
                  <c:v>6.17688E-3</c:v>
                </c:pt>
                <c:pt idx="76">
                  <c:v>6.0546200000000001E-3</c:v>
                </c:pt>
                <c:pt idx="77">
                  <c:v>6.1225899999999998E-3</c:v>
                </c:pt>
                <c:pt idx="78">
                  <c:v>6.0647699999999997E-3</c:v>
                </c:pt>
                <c:pt idx="79">
                  <c:v>6.0768100000000002E-3</c:v>
                </c:pt>
                <c:pt idx="80">
                  <c:v>6.0773099999999998E-3</c:v>
                </c:pt>
                <c:pt idx="81">
                  <c:v>6.0917100000000002E-3</c:v>
                </c:pt>
                <c:pt idx="82">
                  <c:v>6.1112800000000002E-3</c:v>
                </c:pt>
                <c:pt idx="83">
                  <c:v>6.0761299999999999E-3</c:v>
                </c:pt>
                <c:pt idx="84">
                  <c:v>6.0123499999999996E-3</c:v>
                </c:pt>
                <c:pt idx="85">
                  <c:v>6.1249499999999997E-3</c:v>
                </c:pt>
                <c:pt idx="86">
                  <c:v>6.1223500000000004E-3</c:v>
                </c:pt>
                <c:pt idx="87">
                  <c:v>6.12241E-3</c:v>
                </c:pt>
                <c:pt idx="88">
                  <c:v>6.0917699999999998E-3</c:v>
                </c:pt>
                <c:pt idx="89">
                  <c:v>6.1048700000000001E-3</c:v>
                </c:pt>
                <c:pt idx="90">
                  <c:v>6.0951699999999996E-3</c:v>
                </c:pt>
                <c:pt idx="91">
                  <c:v>6.0782700000000002E-3</c:v>
                </c:pt>
                <c:pt idx="92">
                  <c:v>6.1842199999999998E-3</c:v>
                </c:pt>
                <c:pt idx="93">
                  <c:v>6.0867899999999999E-3</c:v>
                </c:pt>
                <c:pt idx="94">
                  <c:v>6.1712700000000004E-3</c:v>
                </c:pt>
                <c:pt idx="95">
                  <c:v>6.1140200000000004E-3</c:v>
                </c:pt>
                <c:pt idx="96">
                  <c:v>6.1378099999999996E-3</c:v>
                </c:pt>
                <c:pt idx="97">
                  <c:v>6.1285899999999997E-3</c:v>
                </c:pt>
                <c:pt idx="98">
                  <c:v>6.0827600000000004E-3</c:v>
                </c:pt>
                <c:pt idx="99">
                  <c:v>6.0401400000000003E-3</c:v>
                </c:pt>
                <c:pt idx="100">
                  <c:v>6.1201700000000003E-3</c:v>
                </c:pt>
                <c:pt idx="101">
                  <c:v>6.0512600000000001E-3</c:v>
                </c:pt>
                <c:pt idx="102">
                  <c:v>6.1230399999999997E-3</c:v>
                </c:pt>
                <c:pt idx="103">
                  <c:v>6.0839300000000004E-3</c:v>
                </c:pt>
                <c:pt idx="104">
                  <c:v>6.0369100000000004E-3</c:v>
                </c:pt>
                <c:pt idx="105">
                  <c:v>6.0703099999999998E-3</c:v>
                </c:pt>
                <c:pt idx="106">
                  <c:v>6.1286500000000002E-3</c:v>
                </c:pt>
                <c:pt idx="107">
                  <c:v>6.1036700000000003E-3</c:v>
                </c:pt>
                <c:pt idx="108">
                  <c:v>6.0875299999999999E-3</c:v>
                </c:pt>
                <c:pt idx="109">
                  <c:v>6.0820500000000003E-3</c:v>
                </c:pt>
                <c:pt idx="110">
                  <c:v>6.1095300000000002E-3</c:v>
                </c:pt>
                <c:pt idx="111">
                  <c:v>6.1345000000000002E-3</c:v>
                </c:pt>
                <c:pt idx="112">
                  <c:v>6.05421E-3</c:v>
                </c:pt>
                <c:pt idx="113">
                  <c:v>6.0932499999999997E-3</c:v>
                </c:pt>
                <c:pt idx="114">
                  <c:v>6.0741800000000002E-3</c:v>
                </c:pt>
                <c:pt idx="115">
                  <c:v>6.0122500000000002E-3</c:v>
                </c:pt>
                <c:pt idx="116">
                  <c:v>6.06239E-3</c:v>
                </c:pt>
                <c:pt idx="117">
                  <c:v>6.0557099999999997E-3</c:v>
                </c:pt>
                <c:pt idx="118">
                  <c:v>6.0166000000000004E-3</c:v>
                </c:pt>
                <c:pt idx="119">
                  <c:v>6.1186900000000004E-3</c:v>
                </c:pt>
                <c:pt idx="120">
                  <c:v>6.0175899999999997E-3</c:v>
                </c:pt>
                <c:pt idx="121">
                  <c:v>6.1068399999999997E-3</c:v>
                </c:pt>
                <c:pt idx="122">
                  <c:v>6.0871800000000002E-3</c:v>
                </c:pt>
                <c:pt idx="123">
                  <c:v>6.0421199999999998E-3</c:v>
                </c:pt>
                <c:pt idx="124">
                  <c:v>6.1236299999999997E-3</c:v>
                </c:pt>
                <c:pt idx="125">
                  <c:v>6.0537000000000004E-3</c:v>
                </c:pt>
                <c:pt idx="126">
                  <c:v>6.0477200000000004E-3</c:v>
                </c:pt>
                <c:pt idx="127">
                  <c:v>6.0703399999999996E-3</c:v>
                </c:pt>
                <c:pt idx="128">
                  <c:v>6.0802599999999997E-3</c:v>
                </c:pt>
                <c:pt idx="129">
                  <c:v>6.0444499999999998E-3</c:v>
                </c:pt>
                <c:pt idx="130">
                  <c:v>6.0666399999999999E-3</c:v>
                </c:pt>
                <c:pt idx="131">
                  <c:v>6.0695100000000002E-3</c:v>
                </c:pt>
                <c:pt idx="132">
                  <c:v>6.1015100000000001E-3</c:v>
                </c:pt>
                <c:pt idx="133">
                  <c:v>6.1109199999999997E-3</c:v>
                </c:pt>
                <c:pt idx="134">
                  <c:v>6.0526299999999998E-3</c:v>
                </c:pt>
                <c:pt idx="135">
                  <c:v>6.0991999999999999E-3</c:v>
                </c:pt>
                <c:pt idx="136">
                  <c:v>6.0951699999999996E-3</c:v>
                </c:pt>
                <c:pt idx="137">
                  <c:v>6.08459E-3</c:v>
                </c:pt>
                <c:pt idx="138">
                  <c:v>6.0413400000000001E-3</c:v>
                </c:pt>
                <c:pt idx="139">
                  <c:v>6.0215499999999996E-3</c:v>
                </c:pt>
                <c:pt idx="140">
                  <c:v>6.1153700000000002E-3</c:v>
                </c:pt>
                <c:pt idx="141">
                  <c:v>6.0423200000000003E-3</c:v>
                </c:pt>
                <c:pt idx="142">
                  <c:v>6.0660899999999997E-3</c:v>
                </c:pt>
                <c:pt idx="143">
                  <c:v>6.1101599999999999E-3</c:v>
                </c:pt>
                <c:pt idx="144">
                  <c:v>6.0465700000000002E-3</c:v>
                </c:pt>
                <c:pt idx="145">
                  <c:v>6.0683200000000003E-3</c:v>
                </c:pt>
                <c:pt idx="146">
                  <c:v>6.08824E-3</c:v>
                </c:pt>
                <c:pt idx="147">
                  <c:v>6.0554500000000004E-3</c:v>
                </c:pt>
                <c:pt idx="148">
                  <c:v>6.0644899999999996E-3</c:v>
                </c:pt>
                <c:pt idx="149">
                  <c:v>6.0338400000000004E-3</c:v>
                </c:pt>
                <c:pt idx="150">
                  <c:v>6.0989399999999997E-3</c:v>
                </c:pt>
                <c:pt idx="151">
                  <c:v>6.1376499999999997E-3</c:v>
                </c:pt>
                <c:pt idx="152">
                  <c:v>6.0713299999999998E-3</c:v>
                </c:pt>
                <c:pt idx="153">
                  <c:v>6.0889799999999999E-3</c:v>
                </c:pt>
                <c:pt idx="154">
                  <c:v>6.1049499999999996E-3</c:v>
                </c:pt>
                <c:pt idx="155">
                  <c:v>6.0137699999999999E-3</c:v>
                </c:pt>
                <c:pt idx="156">
                  <c:v>6.11306E-3</c:v>
                </c:pt>
                <c:pt idx="157">
                  <c:v>6.0374599999999997E-3</c:v>
                </c:pt>
                <c:pt idx="158">
                  <c:v>6.0232200000000001E-3</c:v>
                </c:pt>
                <c:pt idx="159">
                  <c:v>6.0835200000000002E-3</c:v>
                </c:pt>
                <c:pt idx="160">
                  <c:v>5.9967500000000003E-3</c:v>
                </c:pt>
                <c:pt idx="161">
                  <c:v>6.0861700000000001E-3</c:v>
                </c:pt>
                <c:pt idx="162">
                  <c:v>6.0369600000000001E-3</c:v>
                </c:pt>
                <c:pt idx="163">
                  <c:v>6.0664999999999998E-3</c:v>
                </c:pt>
                <c:pt idx="164">
                  <c:v>6.0527100000000002E-3</c:v>
                </c:pt>
                <c:pt idx="165">
                  <c:v>6.07495E-3</c:v>
                </c:pt>
                <c:pt idx="166">
                  <c:v>6.06268E-3</c:v>
                </c:pt>
                <c:pt idx="167">
                  <c:v>6.1023500000000003E-3</c:v>
                </c:pt>
                <c:pt idx="168">
                  <c:v>6.0657100000000002E-3</c:v>
                </c:pt>
                <c:pt idx="169">
                  <c:v>6.0753100000000004E-3</c:v>
                </c:pt>
                <c:pt idx="170">
                  <c:v>6.0714300000000001E-3</c:v>
                </c:pt>
                <c:pt idx="171">
                  <c:v>6.0915800000000001E-3</c:v>
                </c:pt>
                <c:pt idx="172">
                  <c:v>6.0744400000000004E-3</c:v>
                </c:pt>
                <c:pt idx="173">
                  <c:v>6.0588300000000003E-3</c:v>
                </c:pt>
                <c:pt idx="174">
                  <c:v>6.0840099999999999E-3</c:v>
                </c:pt>
                <c:pt idx="175">
                  <c:v>6.0867899999999999E-3</c:v>
                </c:pt>
                <c:pt idx="176">
                  <c:v>6.0377499999999997E-3</c:v>
                </c:pt>
                <c:pt idx="177">
                  <c:v>6.0936000000000002E-3</c:v>
                </c:pt>
                <c:pt idx="178">
                  <c:v>6.0438100000000002E-3</c:v>
                </c:pt>
                <c:pt idx="179">
                  <c:v>6.0595600000000003E-3</c:v>
                </c:pt>
                <c:pt idx="180">
                  <c:v>6.0447399999999998E-3</c:v>
                </c:pt>
                <c:pt idx="181">
                  <c:v>6.0817800000000002E-3</c:v>
                </c:pt>
                <c:pt idx="182">
                  <c:v>5.9980800000000003E-3</c:v>
                </c:pt>
                <c:pt idx="183">
                  <c:v>6.0125700000000001E-3</c:v>
                </c:pt>
                <c:pt idx="184">
                  <c:v>6.0728199999999996E-3</c:v>
                </c:pt>
                <c:pt idx="185">
                  <c:v>6.0584100000000002E-3</c:v>
                </c:pt>
                <c:pt idx="186">
                  <c:v>5.9975200000000001E-3</c:v>
                </c:pt>
                <c:pt idx="187">
                  <c:v>6.0227700000000002E-3</c:v>
                </c:pt>
                <c:pt idx="188">
                  <c:v>6.0319800000000002E-3</c:v>
                </c:pt>
                <c:pt idx="189">
                  <c:v>6.0278199999999997E-3</c:v>
                </c:pt>
                <c:pt idx="190">
                  <c:v>6.0333499999999998E-3</c:v>
                </c:pt>
                <c:pt idx="191">
                  <c:v>6.0400300000000001E-3</c:v>
                </c:pt>
                <c:pt idx="192">
                  <c:v>6.0990599999999999E-3</c:v>
                </c:pt>
                <c:pt idx="193">
                  <c:v>6.01652E-3</c:v>
                </c:pt>
                <c:pt idx="194">
                  <c:v>6.0220600000000001E-3</c:v>
                </c:pt>
                <c:pt idx="195">
                  <c:v>6.0545499999999997E-3</c:v>
                </c:pt>
                <c:pt idx="196">
                  <c:v>6.0038499999999998E-3</c:v>
                </c:pt>
                <c:pt idx="197">
                  <c:v>6.0524200000000002E-3</c:v>
                </c:pt>
                <c:pt idx="198">
                  <c:v>5.9976300000000003E-3</c:v>
                </c:pt>
                <c:pt idx="199">
                  <c:v>6.0193299999999998E-3</c:v>
                </c:pt>
                <c:pt idx="200">
                  <c:v>6.0316700000000003E-3</c:v>
                </c:pt>
                <c:pt idx="201">
                  <c:v>5.9835299999999999E-3</c:v>
                </c:pt>
                <c:pt idx="202">
                  <c:v>5.9834900000000002E-3</c:v>
                </c:pt>
                <c:pt idx="203">
                  <c:v>6.0331300000000003E-3</c:v>
                </c:pt>
                <c:pt idx="204">
                  <c:v>6.02953E-3</c:v>
                </c:pt>
                <c:pt idx="205">
                  <c:v>6.0628699999999997E-3</c:v>
                </c:pt>
                <c:pt idx="206">
                  <c:v>6.0002099999999997E-3</c:v>
                </c:pt>
                <c:pt idx="207">
                  <c:v>6.0168000000000001E-3</c:v>
                </c:pt>
                <c:pt idx="208">
                  <c:v>6.03216E-3</c:v>
                </c:pt>
                <c:pt idx="209">
                  <c:v>6.0177499999999997E-3</c:v>
                </c:pt>
                <c:pt idx="210">
                  <c:v>6.0308100000000002E-3</c:v>
                </c:pt>
                <c:pt idx="211">
                  <c:v>6.0318100000000003E-3</c:v>
                </c:pt>
                <c:pt idx="212">
                  <c:v>6.0295699999999997E-3</c:v>
                </c:pt>
                <c:pt idx="213">
                  <c:v>6.03814E-3</c:v>
                </c:pt>
                <c:pt idx="214">
                  <c:v>6.0380800000000004E-3</c:v>
                </c:pt>
                <c:pt idx="215">
                  <c:v>6.0401600000000001E-3</c:v>
                </c:pt>
                <c:pt idx="216">
                  <c:v>6.0028900000000003E-3</c:v>
                </c:pt>
                <c:pt idx="217">
                  <c:v>5.97549E-3</c:v>
                </c:pt>
                <c:pt idx="218">
                  <c:v>6.0580299999999998E-3</c:v>
                </c:pt>
                <c:pt idx="219">
                  <c:v>6.0401099999999996E-3</c:v>
                </c:pt>
                <c:pt idx="220">
                  <c:v>6.00879E-3</c:v>
                </c:pt>
                <c:pt idx="221">
                  <c:v>6.0079299999999999E-3</c:v>
                </c:pt>
                <c:pt idx="222">
                  <c:v>6.0319800000000002E-3</c:v>
                </c:pt>
                <c:pt idx="223">
                  <c:v>6.0300400000000004E-3</c:v>
                </c:pt>
                <c:pt idx="224">
                  <c:v>6.0209399999999998E-3</c:v>
                </c:pt>
                <c:pt idx="225">
                  <c:v>5.9842999999999997E-3</c:v>
                </c:pt>
                <c:pt idx="226">
                  <c:v>6.0692599999999999E-3</c:v>
                </c:pt>
                <c:pt idx="227">
                  <c:v>6.0053600000000004E-3</c:v>
                </c:pt>
                <c:pt idx="228">
                  <c:v>6.0511599999999999E-3</c:v>
                </c:pt>
                <c:pt idx="229">
                  <c:v>6.0321899999999998E-3</c:v>
                </c:pt>
                <c:pt idx="230">
                  <c:v>6.0143899999999997E-3</c:v>
                </c:pt>
                <c:pt idx="231">
                  <c:v>6.0356899999999998E-3</c:v>
                </c:pt>
                <c:pt idx="232">
                  <c:v>6.0339699999999996E-3</c:v>
                </c:pt>
                <c:pt idx="233">
                  <c:v>6.0411900000000001E-3</c:v>
                </c:pt>
                <c:pt idx="234">
                  <c:v>6.0424500000000004E-3</c:v>
                </c:pt>
                <c:pt idx="235">
                  <c:v>6.0339E-3</c:v>
                </c:pt>
                <c:pt idx="236">
                  <c:v>6.0371799999999996E-3</c:v>
                </c:pt>
                <c:pt idx="237">
                  <c:v>6.0043900000000001E-3</c:v>
                </c:pt>
                <c:pt idx="238">
                  <c:v>6.03303E-3</c:v>
                </c:pt>
                <c:pt idx="239">
                  <c:v>6.0382600000000002E-3</c:v>
                </c:pt>
                <c:pt idx="240">
                  <c:v>6.0165000000000001E-3</c:v>
                </c:pt>
                <c:pt idx="241">
                  <c:v>6.0294600000000004E-3</c:v>
                </c:pt>
                <c:pt idx="242">
                  <c:v>6.0280100000000003E-3</c:v>
                </c:pt>
                <c:pt idx="243">
                  <c:v>5.9885199999999998E-3</c:v>
                </c:pt>
                <c:pt idx="244">
                  <c:v>6.0204500000000001E-3</c:v>
                </c:pt>
                <c:pt idx="245">
                  <c:v>6.0134400000000001E-3</c:v>
                </c:pt>
                <c:pt idx="246">
                  <c:v>6.0064999999999997E-3</c:v>
                </c:pt>
                <c:pt idx="247">
                  <c:v>6.0418099999999999E-3</c:v>
                </c:pt>
                <c:pt idx="248">
                  <c:v>6.03858E-3</c:v>
                </c:pt>
                <c:pt idx="249">
                  <c:v>6.0335400000000004E-3</c:v>
                </c:pt>
                <c:pt idx="250">
                  <c:v>6.0609899999999996E-3</c:v>
                </c:pt>
                <c:pt idx="251">
                  <c:v>6.0393199999999999E-3</c:v>
                </c:pt>
                <c:pt idx="252">
                  <c:v>6.0555399999999999E-3</c:v>
                </c:pt>
                <c:pt idx="253">
                  <c:v>6.03317E-3</c:v>
                </c:pt>
                <c:pt idx="254">
                  <c:v>6.0146399999999999E-3</c:v>
                </c:pt>
                <c:pt idx="255">
                  <c:v>6.0117199999999999E-3</c:v>
                </c:pt>
                <c:pt idx="256">
                  <c:v>6.02879E-3</c:v>
                </c:pt>
                <c:pt idx="257">
                  <c:v>6.0186600000000003E-3</c:v>
                </c:pt>
                <c:pt idx="258">
                  <c:v>6.02661E-3</c:v>
                </c:pt>
                <c:pt idx="259">
                  <c:v>6.0156999999999997E-3</c:v>
                </c:pt>
                <c:pt idx="260">
                  <c:v>6.0039899999999998E-3</c:v>
                </c:pt>
                <c:pt idx="261">
                  <c:v>6.0333299999999999E-3</c:v>
                </c:pt>
                <c:pt idx="262">
                  <c:v>6.0021600000000003E-3</c:v>
                </c:pt>
                <c:pt idx="263">
                  <c:v>5.9968699999999996E-3</c:v>
                </c:pt>
                <c:pt idx="264">
                  <c:v>6.0418299999999998E-3</c:v>
                </c:pt>
                <c:pt idx="265">
                  <c:v>6.0083799999999998E-3</c:v>
                </c:pt>
                <c:pt idx="266">
                  <c:v>5.9918100000000002E-3</c:v>
                </c:pt>
                <c:pt idx="267">
                  <c:v>6.0459600000000004E-3</c:v>
                </c:pt>
                <c:pt idx="268">
                  <c:v>6.0224500000000004E-3</c:v>
                </c:pt>
                <c:pt idx="269">
                  <c:v>6.0372200000000003E-3</c:v>
                </c:pt>
                <c:pt idx="270">
                  <c:v>6.02602E-3</c:v>
                </c:pt>
                <c:pt idx="271">
                  <c:v>5.9874000000000004E-3</c:v>
                </c:pt>
                <c:pt idx="272">
                  <c:v>6.0313099999999998E-3</c:v>
                </c:pt>
                <c:pt idx="273">
                  <c:v>6.0331100000000004E-3</c:v>
                </c:pt>
                <c:pt idx="274">
                  <c:v>6.0238499999999999E-3</c:v>
                </c:pt>
                <c:pt idx="275">
                  <c:v>6.0392600000000003E-3</c:v>
                </c:pt>
                <c:pt idx="276">
                  <c:v>6.0503700000000002E-3</c:v>
                </c:pt>
                <c:pt idx="277">
                  <c:v>6.0218199999999998E-3</c:v>
                </c:pt>
                <c:pt idx="278">
                  <c:v>5.9892799999999996E-3</c:v>
                </c:pt>
                <c:pt idx="279">
                  <c:v>5.99213E-3</c:v>
                </c:pt>
                <c:pt idx="280">
                  <c:v>6.0200000000000002E-3</c:v>
                </c:pt>
                <c:pt idx="281">
                  <c:v>6.0102899999999997E-3</c:v>
                </c:pt>
                <c:pt idx="282">
                  <c:v>6.0338099999999997E-3</c:v>
                </c:pt>
                <c:pt idx="283">
                  <c:v>6.0398500000000003E-3</c:v>
                </c:pt>
                <c:pt idx="284">
                  <c:v>6.0351600000000004E-3</c:v>
                </c:pt>
                <c:pt idx="285">
                  <c:v>6.0329900000000002E-3</c:v>
                </c:pt>
                <c:pt idx="286">
                  <c:v>6.0292100000000001E-3</c:v>
                </c:pt>
                <c:pt idx="287">
                  <c:v>6.0548299999999998E-3</c:v>
                </c:pt>
                <c:pt idx="288">
                  <c:v>6.0494199999999998E-3</c:v>
                </c:pt>
                <c:pt idx="289">
                  <c:v>6.07728E-3</c:v>
                </c:pt>
                <c:pt idx="290">
                  <c:v>6.0193699999999996E-3</c:v>
                </c:pt>
                <c:pt idx="291">
                  <c:v>6.0439700000000001E-3</c:v>
                </c:pt>
                <c:pt idx="292">
                  <c:v>6.0756500000000001E-3</c:v>
                </c:pt>
                <c:pt idx="293">
                  <c:v>6.0383399999999997E-3</c:v>
                </c:pt>
                <c:pt idx="294">
                  <c:v>6.02601E-3</c:v>
                </c:pt>
                <c:pt idx="295">
                  <c:v>6.0320699999999996E-3</c:v>
                </c:pt>
                <c:pt idx="296">
                  <c:v>6.0563400000000003E-3</c:v>
                </c:pt>
                <c:pt idx="297">
                  <c:v>6.0425399999999999E-3</c:v>
                </c:pt>
                <c:pt idx="298">
                  <c:v>6.0587899999999997E-3</c:v>
                </c:pt>
                <c:pt idx="299">
                  <c:v>6.0451000000000003E-3</c:v>
                </c:pt>
                <c:pt idx="300">
                  <c:v>6.0205500000000004E-3</c:v>
                </c:pt>
                <c:pt idx="301">
                  <c:v>6.0406799999999997E-3</c:v>
                </c:pt>
                <c:pt idx="302">
                  <c:v>6.0443600000000004E-3</c:v>
                </c:pt>
                <c:pt idx="303">
                  <c:v>6.0356100000000003E-3</c:v>
                </c:pt>
                <c:pt idx="304">
                  <c:v>6.0540200000000002E-3</c:v>
                </c:pt>
                <c:pt idx="305">
                  <c:v>6.0792800000000003E-3</c:v>
                </c:pt>
                <c:pt idx="306">
                  <c:v>6.05902E-3</c:v>
                </c:pt>
                <c:pt idx="307">
                  <c:v>6.0665099999999998E-3</c:v>
                </c:pt>
                <c:pt idx="308">
                  <c:v>6.0571599999999998E-3</c:v>
                </c:pt>
                <c:pt idx="309">
                  <c:v>6.0272800000000003E-3</c:v>
                </c:pt>
                <c:pt idx="310">
                  <c:v>6.0538700000000003E-3</c:v>
                </c:pt>
                <c:pt idx="311">
                  <c:v>6.0424099999999998E-3</c:v>
                </c:pt>
                <c:pt idx="312">
                  <c:v>6.0620300000000004E-3</c:v>
                </c:pt>
                <c:pt idx="313">
                  <c:v>6.0514000000000002E-3</c:v>
                </c:pt>
                <c:pt idx="314">
                  <c:v>6.0521300000000002E-3</c:v>
                </c:pt>
                <c:pt idx="315">
                  <c:v>6.0281400000000004E-3</c:v>
                </c:pt>
                <c:pt idx="316">
                  <c:v>5.9998100000000004E-3</c:v>
                </c:pt>
                <c:pt idx="317">
                  <c:v>6.0469399999999998E-3</c:v>
                </c:pt>
                <c:pt idx="318">
                  <c:v>6.0477500000000002E-3</c:v>
                </c:pt>
                <c:pt idx="319">
                  <c:v>6.0700600000000004E-3</c:v>
                </c:pt>
                <c:pt idx="320">
                  <c:v>6.0708300000000001E-3</c:v>
                </c:pt>
                <c:pt idx="321">
                  <c:v>6.0273999999999996E-3</c:v>
                </c:pt>
                <c:pt idx="322">
                  <c:v>6.0467000000000003E-3</c:v>
                </c:pt>
                <c:pt idx="323">
                  <c:v>6.0637099999999999E-3</c:v>
                </c:pt>
                <c:pt idx="324">
                  <c:v>6.07114E-3</c:v>
                </c:pt>
                <c:pt idx="325">
                  <c:v>6.0581400000000001E-3</c:v>
                </c:pt>
                <c:pt idx="326">
                  <c:v>6.0881199999999998E-3</c:v>
                </c:pt>
                <c:pt idx="327">
                  <c:v>6.0693800000000001E-3</c:v>
                </c:pt>
                <c:pt idx="328">
                  <c:v>6.0796799999999996E-3</c:v>
                </c:pt>
                <c:pt idx="329">
                  <c:v>6.06399E-3</c:v>
                </c:pt>
                <c:pt idx="330">
                  <c:v>6.0656599999999996E-3</c:v>
                </c:pt>
                <c:pt idx="331">
                  <c:v>6.0859900000000003E-3</c:v>
                </c:pt>
                <c:pt idx="332">
                  <c:v>6.0625899999999996E-3</c:v>
                </c:pt>
                <c:pt idx="333">
                  <c:v>6.0828499999999999E-3</c:v>
                </c:pt>
                <c:pt idx="334">
                  <c:v>6.0510900000000003E-3</c:v>
                </c:pt>
                <c:pt idx="335">
                  <c:v>6.0613799999999999E-3</c:v>
                </c:pt>
                <c:pt idx="336">
                  <c:v>6.1056000000000001E-3</c:v>
                </c:pt>
                <c:pt idx="337">
                  <c:v>6.0444399999999999E-3</c:v>
                </c:pt>
                <c:pt idx="338">
                  <c:v>6.0659800000000003E-3</c:v>
                </c:pt>
                <c:pt idx="339">
                  <c:v>6.0607500000000002E-3</c:v>
                </c:pt>
                <c:pt idx="340">
                  <c:v>6.0632699999999999E-3</c:v>
                </c:pt>
                <c:pt idx="341">
                  <c:v>6.0776600000000004E-3</c:v>
                </c:pt>
                <c:pt idx="342">
                  <c:v>6.0355699999999997E-3</c:v>
                </c:pt>
                <c:pt idx="343">
                  <c:v>6.0395800000000001E-3</c:v>
                </c:pt>
                <c:pt idx="344">
                  <c:v>6.0650699999999997E-3</c:v>
                </c:pt>
                <c:pt idx="345">
                  <c:v>6.06487E-3</c:v>
                </c:pt>
                <c:pt idx="346">
                  <c:v>6.0860699999999998E-3</c:v>
                </c:pt>
                <c:pt idx="347">
                  <c:v>6.0872299999999999E-3</c:v>
                </c:pt>
                <c:pt idx="348">
                  <c:v>6.0746799999999998E-3</c:v>
                </c:pt>
                <c:pt idx="349">
                  <c:v>6.0717899999999997E-3</c:v>
                </c:pt>
                <c:pt idx="350">
                  <c:v>6.0655199999999996E-3</c:v>
                </c:pt>
                <c:pt idx="351">
                  <c:v>6.0688399999999998E-3</c:v>
                </c:pt>
                <c:pt idx="352">
                  <c:v>6.0870999999999998E-3</c:v>
                </c:pt>
                <c:pt idx="353">
                  <c:v>6.0632799999999999E-3</c:v>
                </c:pt>
                <c:pt idx="354">
                  <c:v>6.06122E-3</c:v>
                </c:pt>
                <c:pt idx="355">
                  <c:v>6.0551499999999996E-3</c:v>
                </c:pt>
                <c:pt idx="356">
                  <c:v>6.0901599999999998E-3</c:v>
                </c:pt>
                <c:pt idx="357">
                  <c:v>6.0720100000000001E-3</c:v>
                </c:pt>
                <c:pt idx="358">
                  <c:v>6.1001500000000004E-3</c:v>
                </c:pt>
                <c:pt idx="359">
                  <c:v>6.05538E-3</c:v>
                </c:pt>
                <c:pt idx="360">
                  <c:v>6.0807999999999999E-3</c:v>
                </c:pt>
                <c:pt idx="361">
                  <c:v>6.0895000000000003E-3</c:v>
                </c:pt>
                <c:pt idx="362">
                  <c:v>6.0942000000000001E-3</c:v>
                </c:pt>
                <c:pt idx="363">
                  <c:v>6.0942599999999998E-3</c:v>
                </c:pt>
                <c:pt idx="364">
                  <c:v>6.06531E-3</c:v>
                </c:pt>
                <c:pt idx="365">
                  <c:v>6.1043199999999999E-3</c:v>
                </c:pt>
                <c:pt idx="366">
                  <c:v>6.0879899999999997E-3</c:v>
                </c:pt>
                <c:pt idx="367">
                  <c:v>6.0855199999999996E-3</c:v>
                </c:pt>
                <c:pt idx="368">
                  <c:v>6.1255800000000003E-3</c:v>
                </c:pt>
                <c:pt idx="369">
                  <c:v>6.1061099999999997E-3</c:v>
                </c:pt>
                <c:pt idx="370">
                  <c:v>6.1160399999999997E-3</c:v>
                </c:pt>
                <c:pt idx="371">
                  <c:v>6.0960700000000003E-3</c:v>
                </c:pt>
                <c:pt idx="372">
                  <c:v>6.1293299999999997E-3</c:v>
                </c:pt>
                <c:pt idx="373">
                  <c:v>6.1159200000000004E-3</c:v>
                </c:pt>
                <c:pt idx="374">
                  <c:v>6.1064600000000002E-3</c:v>
                </c:pt>
                <c:pt idx="375">
                  <c:v>6.0938499999999996E-3</c:v>
                </c:pt>
                <c:pt idx="376">
                  <c:v>6.1377999999999997E-3</c:v>
                </c:pt>
                <c:pt idx="377">
                  <c:v>6.1092000000000004E-3</c:v>
                </c:pt>
                <c:pt idx="378">
                  <c:v>6.0826600000000002E-3</c:v>
                </c:pt>
                <c:pt idx="379">
                  <c:v>6.1257600000000001E-3</c:v>
                </c:pt>
                <c:pt idx="380">
                  <c:v>6.1031599999999998E-3</c:v>
                </c:pt>
                <c:pt idx="381">
                  <c:v>6.0933699999999999E-3</c:v>
                </c:pt>
                <c:pt idx="382">
                  <c:v>6.09378E-3</c:v>
                </c:pt>
                <c:pt idx="383">
                  <c:v>6.0935700000000004E-3</c:v>
                </c:pt>
                <c:pt idx="384">
                  <c:v>6.1135599999999997E-3</c:v>
                </c:pt>
                <c:pt idx="385">
                  <c:v>6.14228E-3</c:v>
                </c:pt>
                <c:pt idx="386">
                  <c:v>6.1144099999999998E-3</c:v>
                </c:pt>
                <c:pt idx="387">
                  <c:v>6.1399100000000002E-3</c:v>
                </c:pt>
                <c:pt idx="388">
                  <c:v>6.1297000000000001E-3</c:v>
                </c:pt>
                <c:pt idx="389">
                  <c:v>6.12329E-3</c:v>
                </c:pt>
                <c:pt idx="390">
                  <c:v>6.1200400000000002E-3</c:v>
                </c:pt>
                <c:pt idx="391">
                  <c:v>6.13483E-3</c:v>
                </c:pt>
                <c:pt idx="392">
                  <c:v>6.1179700000000004E-3</c:v>
                </c:pt>
                <c:pt idx="393">
                  <c:v>6.1395399999999998E-3</c:v>
                </c:pt>
                <c:pt idx="394">
                  <c:v>6.1394500000000003E-3</c:v>
                </c:pt>
                <c:pt idx="395">
                  <c:v>6.15045E-3</c:v>
                </c:pt>
                <c:pt idx="396">
                  <c:v>6.1417599999999996E-3</c:v>
                </c:pt>
                <c:pt idx="397">
                  <c:v>6.1398800000000003E-3</c:v>
                </c:pt>
                <c:pt idx="398">
                  <c:v>6.1135499999999997E-3</c:v>
                </c:pt>
                <c:pt idx="399">
                  <c:v>6.13863E-3</c:v>
                </c:pt>
                <c:pt idx="400">
                  <c:v>6.1355999999999997E-3</c:v>
                </c:pt>
                <c:pt idx="401">
                  <c:v>6.1623900000000002E-3</c:v>
                </c:pt>
                <c:pt idx="402">
                  <c:v>6.1447999999999997E-3</c:v>
                </c:pt>
                <c:pt idx="403">
                  <c:v>6.1472799999999998E-3</c:v>
                </c:pt>
                <c:pt idx="404">
                  <c:v>6.1612500000000001E-3</c:v>
                </c:pt>
                <c:pt idx="405">
                  <c:v>6.1462399999999999E-3</c:v>
                </c:pt>
                <c:pt idx="406">
                  <c:v>6.1577899999999998E-3</c:v>
                </c:pt>
                <c:pt idx="407">
                  <c:v>6.1675000000000002E-3</c:v>
                </c:pt>
                <c:pt idx="408">
                  <c:v>6.1682100000000004E-3</c:v>
                </c:pt>
                <c:pt idx="409">
                  <c:v>6.1551699999999997E-3</c:v>
                </c:pt>
                <c:pt idx="410">
                  <c:v>6.1607099999999998E-3</c:v>
                </c:pt>
                <c:pt idx="411">
                  <c:v>6.1686299999999996E-3</c:v>
                </c:pt>
                <c:pt idx="412">
                  <c:v>6.1438400000000002E-3</c:v>
                </c:pt>
                <c:pt idx="413">
                  <c:v>6.1523899999999998E-3</c:v>
                </c:pt>
                <c:pt idx="414">
                  <c:v>6.1567799999999997E-3</c:v>
                </c:pt>
                <c:pt idx="415">
                  <c:v>6.1481699999999997E-3</c:v>
                </c:pt>
                <c:pt idx="416">
                  <c:v>6.1626199999999997E-3</c:v>
                </c:pt>
                <c:pt idx="417">
                  <c:v>6.1787999999999999E-3</c:v>
                </c:pt>
                <c:pt idx="418">
                  <c:v>6.15615E-3</c:v>
                </c:pt>
                <c:pt idx="419">
                  <c:v>6.1342000000000002E-3</c:v>
                </c:pt>
                <c:pt idx="420">
                  <c:v>6.1380999999999996E-3</c:v>
                </c:pt>
                <c:pt idx="421">
                  <c:v>6.1583599999999999E-3</c:v>
                </c:pt>
                <c:pt idx="422">
                  <c:v>6.1704000000000004E-3</c:v>
                </c:pt>
                <c:pt idx="423">
                  <c:v>6.1515700000000003E-3</c:v>
                </c:pt>
                <c:pt idx="424">
                  <c:v>6.1612999999999998E-3</c:v>
                </c:pt>
                <c:pt idx="425">
                  <c:v>6.1391199999999996E-3</c:v>
                </c:pt>
                <c:pt idx="426">
                  <c:v>6.1471299999999998E-3</c:v>
                </c:pt>
                <c:pt idx="427">
                  <c:v>6.1591700000000003E-3</c:v>
                </c:pt>
                <c:pt idx="428">
                  <c:v>6.1584999999999999E-3</c:v>
                </c:pt>
                <c:pt idx="429">
                  <c:v>6.1751100000000001E-3</c:v>
                </c:pt>
                <c:pt idx="430">
                  <c:v>6.1750299999999998E-3</c:v>
                </c:pt>
                <c:pt idx="431">
                  <c:v>6.1692300000000004E-3</c:v>
                </c:pt>
                <c:pt idx="432">
                  <c:v>6.1623399999999997E-3</c:v>
                </c:pt>
                <c:pt idx="433">
                  <c:v>6.1406400000000002E-3</c:v>
                </c:pt>
                <c:pt idx="434">
                  <c:v>6.1406899999999999E-3</c:v>
                </c:pt>
                <c:pt idx="435">
                  <c:v>6.1709199999999999E-3</c:v>
                </c:pt>
                <c:pt idx="436">
                  <c:v>6.1579E-3</c:v>
                </c:pt>
                <c:pt idx="437">
                  <c:v>6.1710100000000002E-3</c:v>
                </c:pt>
                <c:pt idx="438">
                  <c:v>6.1784400000000003E-3</c:v>
                </c:pt>
                <c:pt idx="439">
                  <c:v>6.1384300000000003E-3</c:v>
                </c:pt>
                <c:pt idx="440">
                  <c:v>6.1526899999999997E-3</c:v>
                </c:pt>
                <c:pt idx="441">
                  <c:v>6.1866200000000003E-3</c:v>
                </c:pt>
                <c:pt idx="442">
                  <c:v>6.1670800000000001E-3</c:v>
                </c:pt>
                <c:pt idx="443">
                  <c:v>6.1835199999999996E-3</c:v>
                </c:pt>
                <c:pt idx="444">
                  <c:v>6.1814399999999999E-3</c:v>
                </c:pt>
                <c:pt idx="445">
                  <c:v>6.1676600000000002E-3</c:v>
                </c:pt>
                <c:pt idx="446">
                  <c:v>6.1829500000000004E-3</c:v>
                </c:pt>
                <c:pt idx="447">
                  <c:v>6.1937499999999996E-3</c:v>
                </c:pt>
                <c:pt idx="448">
                  <c:v>6.1761799999999999E-3</c:v>
                </c:pt>
                <c:pt idx="449">
                  <c:v>6.1564799999999998E-3</c:v>
                </c:pt>
                <c:pt idx="450">
                  <c:v>6.1861499999999996E-3</c:v>
                </c:pt>
                <c:pt idx="451">
                  <c:v>6.20026E-3</c:v>
                </c:pt>
                <c:pt idx="452">
                  <c:v>6.2049599999999998E-3</c:v>
                </c:pt>
                <c:pt idx="453">
                  <c:v>6.1738499999999998E-3</c:v>
                </c:pt>
                <c:pt idx="454">
                  <c:v>6.2055599999999997E-3</c:v>
                </c:pt>
                <c:pt idx="455">
                  <c:v>6.1910699999999999E-3</c:v>
                </c:pt>
                <c:pt idx="456">
                  <c:v>6.1941799999999997E-3</c:v>
                </c:pt>
                <c:pt idx="457">
                  <c:v>6.1721299999999996E-3</c:v>
                </c:pt>
                <c:pt idx="458">
                  <c:v>6.2211899999999997E-3</c:v>
                </c:pt>
                <c:pt idx="459">
                  <c:v>6.1964799999999999E-3</c:v>
                </c:pt>
                <c:pt idx="460">
                  <c:v>6.22304E-3</c:v>
                </c:pt>
                <c:pt idx="461">
                  <c:v>6.1995399999999999E-3</c:v>
                </c:pt>
                <c:pt idx="462">
                  <c:v>6.2227899999999997E-3</c:v>
                </c:pt>
                <c:pt idx="463">
                  <c:v>6.2189000000000003E-3</c:v>
                </c:pt>
                <c:pt idx="464">
                  <c:v>6.2237000000000004E-3</c:v>
                </c:pt>
                <c:pt idx="465">
                  <c:v>6.2112199999999999E-3</c:v>
                </c:pt>
                <c:pt idx="466">
                  <c:v>6.2074299999999999E-3</c:v>
                </c:pt>
                <c:pt idx="467">
                  <c:v>6.21443E-3</c:v>
                </c:pt>
                <c:pt idx="468">
                  <c:v>6.2112199999999999E-3</c:v>
                </c:pt>
                <c:pt idx="469">
                  <c:v>6.2187600000000003E-3</c:v>
                </c:pt>
                <c:pt idx="470">
                  <c:v>6.2434400000000003E-3</c:v>
                </c:pt>
                <c:pt idx="471">
                  <c:v>6.2012300000000003E-3</c:v>
                </c:pt>
                <c:pt idx="472">
                  <c:v>6.2445699999999996E-3</c:v>
                </c:pt>
                <c:pt idx="473">
                  <c:v>6.2030599999999998E-3</c:v>
                </c:pt>
                <c:pt idx="474">
                  <c:v>6.2404499999999998E-3</c:v>
                </c:pt>
                <c:pt idx="475">
                  <c:v>6.2400199999999998E-3</c:v>
                </c:pt>
                <c:pt idx="476">
                  <c:v>6.2343099999999999E-3</c:v>
                </c:pt>
                <c:pt idx="477">
                  <c:v>6.2196300000000003E-3</c:v>
                </c:pt>
                <c:pt idx="478">
                  <c:v>6.2203500000000004E-3</c:v>
                </c:pt>
                <c:pt idx="479">
                  <c:v>6.2115900000000003E-3</c:v>
                </c:pt>
                <c:pt idx="480">
                  <c:v>6.2260600000000003E-3</c:v>
                </c:pt>
                <c:pt idx="481">
                  <c:v>6.2099800000000004E-3</c:v>
                </c:pt>
                <c:pt idx="482">
                  <c:v>6.2465100000000003E-3</c:v>
                </c:pt>
                <c:pt idx="483">
                  <c:v>6.2242E-3</c:v>
                </c:pt>
                <c:pt idx="484">
                  <c:v>6.2082600000000002E-3</c:v>
                </c:pt>
                <c:pt idx="485">
                  <c:v>6.2342200000000004E-3</c:v>
                </c:pt>
                <c:pt idx="486">
                  <c:v>6.2204399999999998E-3</c:v>
                </c:pt>
                <c:pt idx="487">
                  <c:v>6.2109000000000001E-3</c:v>
                </c:pt>
                <c:pt idx="488">
                  <c:v>6.2482400000000004E-3</c:v>
                </c:pt>
                <c:pt idx="489">
                  <c:v>6.2454700000000004E-3</c:v>
                </c:pt>
                <c:pt idx="490">
                  <c:v>6.2614100000000002E-3</c:v>
                </c:pt>
                <c:pt idx="491">
                  <c:v>6.2218899999999999E-3</c:v>
                </c:pt>
                <c:pt idx="492">
                  <c:v>6.2735500000000001E-3</c:v>
                </c:pt>
                <c:pt idx="493">
                  <c:v>6.2326100000000004E-3</c:v>
                </c:pt>
                <c:pt idx="494">
                  <c:v>6.2330800000000002E-3</c:v>
                </c:pt>
                <c:pt idx="495">
                  <c:v>6.2459200000000003E-3</c:v>
                </c:pt>
                <c:pt idx="496">
                  <c:v>6.2314900000000001E-3</c:v>
                </c:pt>
                <c:pt idx="497">
                  <c:v>6.2366399999999999E-3</c:v>
                </c:pt>
                <c:pt idx="498">
                  <c:v>6.2258900000000004E-3</c:v>
                </c:pt>
                <c:pt idx="499">
                  <c:v>6.2750999999999996E-3</c:v>
                </c:pt>
                <c:pt idx="500">
                  <c:v>6.2771399999999996E-3</c:v>
                </c:pt>
                <c:pt idx="501">
                  <c:v>6.2521499999999997E-3</c:v>
                </c:pt>
                <c:pt idx="502">
                  <c:v>6.2619099999999999E-3</c:v>
                </c:pt>
                <c:pt idx="503">
                  <c:v>6.2782699999999999E-3</c:v>
                </c:pt>
                <c:pt idx="504">
                  <c:v>6.2671699999999999E-3</c:v>
                </c:pt>
                <c:pt idx="505">
                  <c:v>6.2637200000000004E-3</c:v>
                </c:pt>
                <c:pt idx="506">
                  <c:v>6.2643600000000001E-3</c:v>
                </c:pt>
                <c:pt idx="507">
                  <c:v>6.27109E-3</c:v>
                </c:pt>
                <c:pt idx="508">
                  <c:v>6.3000599999999997E-3</c:v>
                </c:pt>
                <c:pt idx="509">
                  <c:v>6.2800099999999999E-3</c:v>
                </c:pt>
                <c:pt idx="510">
                  <c:v>6.2877499999999999E-3</c:v>
                </c:pt>
                <c:pt idx="511">
                  <c:v>6.2939800000000002E-3</c:v>
                </c:pt>
                <c:pt idx="512">
                  <c:v>6.2896599999999999E-3</c:v>
                </c:pt>
                <c:pt idx="513">
                  <c:v>6.2928999999999997E-3</c:v>
                </c:pt>
                <c:pt idx="514">
                  <c:v>6.2710999999999999E-3</c:v>
                </c:pt>
                <c:pt idx="515">
                  <c:v>6.2989099999999996E-3</c:v>
                </c:pt>
                <c:pt idx="516">
                  <c:v>6.3026799999999997E-3</c:v>
                </c:pt>
                <c:pt idx="517">
                  <c:v>6.2939800000000002E-3</c:v>
                </c:pt>
                <c:pt idx="518">
                  <c:v>6.2898099999999998E-3</c:v>
                </c:pt>
                <c:pt idx="519">
                  <c:v>6.3110500000000003E-3</c:v>
                </c:pt>
                <c:pt idx="520">
                  <c:v>6.3089000000000001E-3</c:v>
                </c:pt>
                <c:pt idx="521">
                  <c:v>6.3102399999999999E-3</c:v>
                </c:pt>
                <c:pt idx="522">
                  <c:v>6.3051599999999998E-3</c:v>
                </c:pt>
                <c:pt idx="523">
                  <c:v>6.3194100000000001E-3</c:v>
                </c:pt>
                <c:pt idx="524">
                  <c:v>6.3039899999999998E-3</c:v>
                </c:pt>
                <c:pt idx="525">
                  <c:v>6.3088700000000003E-3</c:v>
                </c:pt>
                <c:pt idx="526">
                  <c:v>6.3403699999999997E-3</c:v>
                </c:pt>
                <c:pt idx="527">
                  <c:v>6.3004200000000002E-3</c:v>
                </c:pt>
                <c:pt idx="528">
                  <c:v>6.3073000000000001E-3</c:v>
                </c:pt>
                <c:pt idx="529">
                  <c:v>6.2925899999999998E-3</c:v>
                </c:pt>
                <c:pt idx="530">
                  <c:v>6.3240199999999996E-3</c:v>
                </c:pt>
                <c:pt idx="531">
                  <c:v>6.3191499999999999E-3</c:v>
                </c:pt>
                <c:pt idx="532">
                  <c:v>6.3622399999999999E-3</c:v>
                </c:pt>
                <c:pt idx="533">
                  <c:v>6.3217200000000003E-3</c:v>
                </c:pt>
                <c:pt idx="534">
                  <c:v>6.3418099999999998E-3</c:v>
                </c:pt>
                <c:pt idx="535">
                  <c:v>6.3492000000000002E-3</c:v>
                </c:pt>
                <c:pt idx="536">
                  <c:v>6.37654E-3</c:v>
                </c:pt>
                <c:pt idx="537">
                  <c:v>6.36398E-3</c:v>
                </c:pt>
                <c:pt idx="538">
                  <c:v>6.3354600000000002E-3</c:v>
                </c:pt>
                <c:pt idx="539">
                  <c:v>6.3894199999999998E-3</c:v>
                </c:pt>
                <c:pt idx="540">
                  <c:v>6.3454899999999996E-3</c:v>
                </c:pt>
                <c:pt idx="541">
                  <c:v>6.3543799999999998E-3</c:v>
                </c:pt>
                <c:pt idx="542">
                  <c:v>6.32513E-3</c:v>
                </c:pt>
                <c:pt idx="543">
                  <c:v>6.3557700000000002E-3</c:v>
                </c:pt>
                <c:pt idx="544">
                  <c:v>6.3550400000000002E-3</c:v>
                </c:pt>
                <c:pt idx="545">
                  <c:v>6.3577E-3</c:v>
                </c:pt>
                <c:pt idx="546">
                  <c:v>6.3426000000000003E-3</c:v>
                </c:pt>
                <c:pt idx="547">
                  <c:v>6.3760199999999996E-3</c:v>
                </c:pt>
                <c:pt idx="548">
                  <c:v>6.3470699999999998E-3</c:v>
                </c:pt>
                <c:pt idx="549">
                  <c:v>6.3335300000000004E-3</c:v>
                </c:pt>
                <c:pt idx="550">
                  <c:v>6.3444299999999999E-3</c:v>
                </c:pt>
                <c:pt idx="551">
                  <c:v>6.3610400000000001E-3</c:v>
                </c:pt>
                <c:pt idx="552">
                  <c:v>6.3628599999999997E-3</c:v>
                </c:pt>
                <c:pt idx="553">
                  <c:v>6.3489599999999998E-3</c:v>
                </c:pt>
                <c:pt idx="554">
                  <c:v>6.3375000000000003E-3</c:v>
                </c:pt>
                <c:pt idx="555">
                  <c:v>6.3626799999999999E-3</c:v>
                </c:pt>
                <c:pt idx="556">
                  <c:v>6.3441499999999998E-3</c:v>
                </c:pt>
                <c:pt idx="557">
                  <c:v>6.3602900000000002E-3</c:v>
                </c:pt>
                <c:pt idx="558">
                  <c:v>6.3650499999999997E-3</c:v>
                </c:pt>
                <c:pt idx="559">
                  <c:v>6.3466399999999997E-3</c:v>
                </c:pt>
                <c:pt idx="560">
                  <c:v>6.3674999999999999E-3</c:v>
                </c:pt>
                <c:pt idx="561">
                  <c:v>6.3595500000000003E-3</c:v>
                </c:pt>
                <c:pt idx="562">
                  <c:v>6.3591799999999999E-3</c:v>
                </c:pt>
                <c:pt idx="563">
                  <c:v>6.3776600000000003E-3</c:v>
                </c:pt>
                <c:pt idx="564">
                  <c:v>6.3448599999999999E-3</c:v>
                </c:pt>
                <c:pt idx="565">
                  <c:v>6.3642899999999999E-3</c:v>
                </c:pt>
                <c:pt idx="566">
                  <c:v>6.3672800000000003E-3</c:v>
                </c:pt>
                <c:pt idx="567">
                  <c:v>6.3543499999999999E-3</c:v>
                </c:pt>
                <c:pt idx="568">
                  <c:v>6.3929399999999997E-3</c:v>
                </c:pt>
                <c:pt idx="569">
                  <c:v>6.4015499999999998E-3</c:v>
                </c:pt>
                <c:pt idx="570">
                  <c:v>6.3779500000000003E-3</c:v>
                </c:pt>
                <c:pt idx="571">
                  <c:v>6.3856599999999996E-3</c:v>
                </c:pt>
                <c:pt idx="572">
                  <c:v>6.3929099999999999E-3</c:v>
                </c:pt>
                <c:pt idx="573">
                  <c:v>6.3824800000000003E-3</c:v>
                </c:pt>
                <c:pt idx="574">
                  <c:v>6.4097399999999997E-3</c:v>
                </c:pt>
                <c:pt idx="575">
                  <c:v>6.3668500000000003E-3</c:v>
                </c:pt>
                <c:pt idx="576">
                  <c:v>6.3978300000000002E-3</c:v>
                </c:pt>
                <c:pt idx="577">
                  <c:v>6.3958499999999998E-3</c:v>
                </c:pt>
                <c:pt idx="578">
                  <c:v>6.4147300000000004E-3</c:v>
                </c:pt>
                <c:pt idx="579">
                  <c:v>6.3868900000000001E-3</c:v>
                </c:pt>
                <c:pt idx="580">
                  <c:v>6.3868500000000003E-3</c:v>
                </c:pt>
                <c:pt idx="581">
                  <c:v>6.4172600000000002E-3</c:v>
                </c:pt>
                <c:pt idx="582">
                  <c:v>6.3983299999999998E-3</c:v>
                </c:pt>
                <c:pt idx="583">
                  <c:v>6.4107499999999998E-3</c:v>
                </c:pt>
                <c:pt idx="584">
                  <c:v>6.4236299999999996E-3</c:v>
                </c:pt>
                <c:pt idx="585">
                  <c:v>6.4397100000000004E-3</c:v>
                </c:pt>
                <c:pt idx="586">
                  <c:v>6.4218299999999999E-3</c:v>
                </c:pt>
                <c:pt idx="587">
                  <c:v>6.4017199999999996E-3</c:v>
                </c:pt>
                <c:pt idx="588">
                  <c:v>6.4379800000000003E-3</c:v>
                </c:pt>
                <c:pt idx="589">
                  <c:v>6.4284399999999997E-3</c:v>
                </c:pt>
                <c:pt idx="590">
                  <c:v>6.4116399999999997E-3</c:v>
                </c:pt>
                <c:pt idx="591">
                  <c:v>6.4314100000000003E-3</c:v>
                </c:pt>
                <c:pt idx="592">
                  <c:v>6.4402000000000001E-3</c:v>
                </c:pt>
                <c:pt idx="593">
                  <c:v>6.4453599999999998E-3</c:v>
                </c:pt>
                <c:pt idx="594">
                  <c:v>6.4373299999999998E-3</c:v>
                </c:pt>
                <c:pt idx="595">
                  <c:v>6.4493399999999996E-3</c:v>
                </c:pt>
                <c:pt idx="596">
                  <c:v>6.4490800000000003E-3</c:v>
                </c:pt>
                <c:pt idx="597">
                  <c:v>6.4379600000000004E-3</c:v>
                </c:pt>
                <c:pt idx="598">
                  <c:v>6.4395700000000004E-3</c:v>
                </c:pt>
                <c:pt idx="599">
                  <c:v>6.4303299999999997E-3</c:v>
                </c:pt>
                <c:pt idx="600">
                  <c:v>6.4012299999999999E-3</c:v>
                </c:pt>
                <c:pt idx="601">
                  <c:v>6.4444799999999998E-3</c:v>
                </c:pt>
                <c:pt idx="602">
                  <c:v>6.4917400000000002E-3</c:v>
                </c:pt>
                <c:pt idx="603">
                  <c:v>6.4397300000000003E-3</c:v>
                </c:pt>
                <c:pt idx="604">
                  <c:v>6.4486500000000002E-3</c:v>
                </c:pt>
                <c:pt idx="605">
                  <c:v>6.44767E-3</c:v>
                </c:pt>
                <c:pt idx="606">
                  <c:v>6.4561499999999999E-3</c:v>
                </c:pt>
                <c:pt idx="607">
                  <c:v>6.4628400000000001E-3</c:v>
                </c:pt>
                <c:pt idx="608">
                  <c:v>6.4529399999999999E-3</c:v>
                </c:pt>
                <c:pt idx="609">
                  <c:v>6.4887900000000004E-3</c:v>
                </c:pt>
                <c:pt idx="610">
                  <c:v>6.4878799999999997E-3</c:v>
                </c:pt>
                <c:pt idx="611">
                  <c:v>6.4699900000000001E-3</c:v>
                </c:pt>
                <c:pt idx="612">
                  <c:v>6.4812000000000003E-3</c:v>
                </c:pt>
                <c:pt idx="613">
                  <c:v>6.4593699999999999E-3</c:v>
                </c:pt>
                <c:pt idx="614">
                  <c:v>6.5089600000000003E-3</c:v>
                </c:pt>
                <c:pt idx="615">
                  <c:v>6.5041200000000004E-3</c:v>
                </c:pt>
                <c:pt idx="616">
                  <c:v>6.4948599999999999E-3</c:v>
                </c:pt>
                <c:pt idx="617">
                  <c:v>6.4980899999999998E-3</c:v>
                </c:pt>
                <c:pt idx="618">
                  <c:v>6.5071E-3</c:v>
                </c:pt>
                <c:pt idx="619">
                  <c:v>6.50813E-3</c:v>
                </c:pt>
                <c:pt idx="620">
                  <c:v>6.49543E-3</c:v>
                </c:pt>
                <c:pt idx="621">
                  <c:v>6.5049299999999999E-3</c:v>
                </c:pt>
                <c:pt idx="622">
                  <c:v>6.5095600000000002E-3</c:v>
                </c:pt>
                <c:pt idx="623">
                  <c:v>6.5079999999999999E-3</c:v>
                </c:pt>
                <c:pt idx="624">
                  <c:v>6.5307799999999999E-3</c:v>
                </c:pt>
                <c:pt idx="625">
                  <c:v>6.5301300000000003E-3</c:v>
                </c:pt>
                <c:pt idx="626">
                  <c:v>6.5100999999999996E-3</c:v>
                </c:pt>
                <c:pt idx="627">
                  <c:v>6.5152400000000003E-3</c:v>
                </c:pt>
                <c:pt idx="628">
                  <c:v>6.5067500000000004E-3</c:v>
                </c:pt>
                <c:pt idx="629">
                  <c:v>6.4925699999999996E-3</c:v>
                </c:pt>
                <c:pt idx="630">
                  <c:v>6.53777E-3</c:v>
                </c:pt>
                <c:pt idx="631">
                  <c:v>6.5372399999999997E-3</c:v>
                </c:pt>
                <c:pt idx="632">
                  <c:v>6.5376100000000001E-3</c:v>
                </c:pt>
                <c:pt idx="633">
                  <c:v>6.5529000000000004E-3</c:v>
                </c:pt>
                <c:pt idx="634">
                  <c:v>6.5099399999999997E-3</c:v>
                </c:pt>
                <c:pt idx="635">
                  <c:v>6.5296399999999997E-3</c:v>
                </c:pt>
                <c:pt idx="636">
                  <c:v>6.55589E-3</c:v>
                </c:pt>
                <c:pt idx="637">
                  <c:v>6.5362500000000004E-3</c:v>
                </c:pt>
                <c:pt idx="638">
                  <c:v>6.5284399999999999E-3</c:v>
                </c:pt>
                <c:pt idx="639">
                  <c:v>6.5538100000000002E-3</c:v>
                </c:pt>
                <c:pt idx="640">
                  <c:v>6.5469100000000004E-3</c:v>
                </c:pt>
                <c:pt idx="641">
                  <c:v>6.5596400000000003E-3</c:v>
                </c:pt>
                <c:pt idx="642">
                  <c:v>6.5701900000000001E-3</c:v>
                </c:pt>
                <c:pt idx="643">
                  <c:v>6.5811799999999998E-3</c:v>
                </c:pt>
                <c:pt idx="644">
                  <c:v>6.5930299999999997E-3</c:v>
                </c:pt>
                <c:pt idx="645">
                  <c:v>6.5515199999999999E-3</c:v>
                </c:pt>
                <c:pt idx="646">
                  <c:v>6.5296099999999999E-3</c:v>
                </c:pt>
                <c:pt idx="647">
                  <c:v>6.5787900000000002E-3</c:v>
                </c:pt>
                <c:pt idx="648">
                  <c:v>6.5829E-3</c:v>
                </c:pt>
                <c:pt idx="649">
                  <c:v>6.6086399999999998E-3</c:v>
                </c:pt>
                <c:pt idx="650">
                  <c:v>6.5699799999999996E-3</c:v>
                </c:pt>
                <c:pt idx="651">
                  <c:v>6.5931399999999999E-3</c:v>
                </c:pt>
                <c:pt idx="652">
                  <c:v>6.5873900000000003E-3</c:v>
                </c:pt>
                <c:pt idx="653">
                  <c:v>6.5756199999999999E-3</c:v>
                </c:pt>
                <c:pt idx="654">
                  <c:v>6.5845699999999997E-3</c:v>
                </c:pt>
                <c:pt idx="655">
                  <c:v>6.5943900000000003E-3</c:v>
                </c:pt>
                <c:pt idx="656">
                  <c:v>6.6067900000000004E-3</c:v>
                </c:pt>
                <c:pt idx="657">
                  <c:v>6.6088700000000002E-3</c:v>
                </c:pt>
                <c:pt idx="658">
                  <c:v>6.5826399999999998E-3</c:v>
                </c:pt>
                <c:pt idx="659">
                  <c:v>6.6152499999999996E-3</c:v>
                </c:pt>
                <c:pt idx="660">
                  <c:v>6.6285299999999997E-3</c:v>
                </c:pt>
                <c:pt idx="661">
                  <c:v>6.6113999999999999E-3</c:v>
                </c:pt>
                <c:pt idx="662">
                  <c:v>6.6097200000000004E-3</c:v>
                </c:pt>
                <c:pt idx="663">
                  <c:v>6.6213299999999999E-3</c:v>
                </c:pt>
                <c:pt idx="664">
                  <c:v>6.6261000000000002E-3</c:v>
                </c:pt>
                <c:pt idx="665">
                  <c:v>6.6364299999999996E-3</c:v>
                </c:pt>
                <c:pt idx="666">
                  <c:v>6.6412199999999998E-3</c:v>
                </c:pt>
                <c:pt idx="667">
                  <c:v>6.6673499999999998E-3</c:v>
                </c:pt>
                <c:pt idx="668">
                  <c:v>6.6687400000000003E-3</c:v>
                </c:pt>
                <c:pt idx="669">
                  <c:v>6.6488700000000003E-3</c:v>
                </c:pt>
                <c:pt idx="670">
                  <c:v>6.6469099999999998E-3</c:v>
                </c:pt>
                <c:pt idx="671">
                  <c:v>6.6547500000000001E-3</c:v>
                </c:pt>
                <c:pt idx="672">
                  <c:v>6.7067799999999999E-3</c:v>
                </c:pt>
                <c:pt idx="673">
                  <c:v>6.69084E-3</c:v>
                </c:pt>
                <c:pt idx="674">
                  <c:v>6.6770600000000003E-3</c:v>
                </c:pt>
                <c:pt idx="675">
                  <c:v>6.69172E-3</c:v>
                </c:pt>
                <c:pt idx="676">
                  <c:v>6.6720700000000004E-3</c:v>
                </c:pt>
                <c:pt idx="677">
                  <c:v>6.6719400000000003E-3</c:v>
                </c:pt>
                <c:pt idx="678">
                  <c:v>6.6955199999999999E-3</c:v>
                </c:pt>
                <c:pt idx="679">
                  <c:v>6.68062E-3</c:v>
                </c:pt>
                <c:pt idx="680">
                  <c:v>6.6957500000000003E-3</c:v>
                </c:pt>
                <c:pt idx="681">
                  <c:v>6.7121400000000001E-3</c:v>
                </c:pt>
                <c:pt idx="682">
                  <c:v>6.6804500000000001E-3</c:v>
                </c:pt>
                <c:pt idx="683">
                  <c:v>6.6972999999999998E-3</c:v>
                </c:pt>
                <c:pt idx="684">
                  <c:v>6.7027700000000003E-3</c:v>
                </c:pt>
                <c:pt idx="685">
                  <c:v>6.6872099999999999E-3</c:v>
                </c:pt>
                <c:pt idx="686">
                  <c:v>6.7120699999999997E-3</c:v>
                </c:pt>
                <c:pt idx="687">
                  <c:v>6.69026E-3</c:v>
                </c:pt>
                <c:pt idx="688">
                  <c:v>6.7142800000000004E-3</c:v>
                </c:pt>
                <c:pt idx="689">
                  <c:v>6.7126800000000004E-3</c:v>
                </c:pt>
                <c:pt idx="690">
                  <c:v>6.7161499999999997E-3</c:v>
                </c:pt>
                <c:pt idx="691">
                  <c:v>6.7242400000000003E-3</c:v>
                </c:pt>
                <c:pt idx="692">
                  <c:v>6.72312E-3</c:v>
                </c:pt>
                <c:pt idx="693">
                  <c:v>6.7383499999999997E-3</c:v>
                </c:pt>
                <c:pt idx="694">
                  <c:v>6.71844E-3</c:v>
                </c:pt>
                <c:pt idx="695">
                  <c:v>6.7428899999999996E-3</c:v>
                </c:pt>
                <c:pt idx="696">
                  <c:v>6.7293199999999996E-3</c:v>
                </c:pt>
                <c:pt idx="697">
                  <c:v>6.7395700000000003E-3</c:v>
                </c:pt>
                <c:pt idx="698">
                  <c:v>6.7318999999999999E-3</c:v>
                </c:pt>
                <c:pt idx="699">
                  <c:v>6.7388500000000002E-3</c:v>
                </c:pt>
                <c:pt idx="700">
                  <c:v>6.7395600000000003E-3</c:v>
                </c:pt>
                <c:pt idx="701">
                  <c:v>6.7406999999999996E-3</c:v>
                </c:pt>
                <c:pt idx="702">
                  <c:v>6.7522700000000003E-3</c:v>
                </c:pt>
                <c:pt idx="703">
                  <c:v>6.7434699999999997E-3</c:v>
                </c:pt>
                <c:pt idx="704">
                  <c:v>6.7346899999999998E-3</c:v>
                </c:pt>
                <c:pt idx="705">
                  <c:v>6.7529599999999997E-3</c:v>
                </c:pt>
                <c:pt idx="706">
                  <c:v>6.7442300000000004E-3</c:v>
                </c:pt>
                <c:pt idx="707">
                  <c:v>6.7442500000000002E-3</c:v>
                </c:pt>
                <c:pt idx="708">
                  <c:v>6.7704100000000001E-3</c:v>
                </c:pt>
                <c:pt idx="709">
                  <c:v>6.7779099999999998E-3</c:v>
                </c:pt>
                <c:pt idx="710">
                  <c:v>6.7278499999999996E-3</c:v>
                </c:pt>
                <c:pt idx="711">
                  <c:v>6.7693500000000004E-3</c:v>
                </c:pt>
                <c:pt idx="712">
                  <c:v>6.74795E-3</c:v>
                </c:pt>
                <c:pt idx="713">
                  <c:v>6.7509800000000002E-3</c:v>
                </c:pt>
                <c:pt idx="714">
                  <c:v>6.7577499999999999E-3</c:v>
                </c:pt>
                <c:pt idx="715">
                  <c:v>6.7719599999999996E-3</c:v>
                </c:pt>
                <c:pt idx="716">
                  <c:v>6.7799899999999996E-3</c:v>
                </c:pt>
                <c:pt idx="717">
                  <c:v>6.77029E-3</c:v>
                </c:pt>
                <c:pt idx="718">
                  <c:v>6.7729899999999996E-3</c:v>
                </c:pt>
                <c:pt idx="719">
                  <c:v>6.7790000000000003E-3</c:v>
                </c:pt>
                <c:pt idx="720">
                  <c:v>6.7702099999999996E-3</c:v>
                </c:pt>
                <c:pt idx="721">
                  <c:v>6.7914799999999999E-3</c:v>
                </c:pt>
                <c:pt idx="722">
                  <c:v>6.7971300000000002E-3</c:v>
                </c:pt>
                <c:pt idx="723">
                  <c:v>6.7847000000000003E-3</c:v>
                </c:pt>
                <c:pt idx="724">
                  <c:v>6.7883300000000004E-3</c:v>
                </c:pt>
                <c:pt idx="725">
                  <c:v>6.8005899999999996E-3</c:v>
                </c:pt>
                <c:pt idx="726">
                  <c:v>6.7886600000000002E-3</c:v>
                </c:pt>
                <c:pt idx="727">
                  <c:v>6.8235099999999996E-3</c:v>
                </c:pt>
                <c:pt idx="728">
                  <c:v>6.8464600000000004E-3</c:v>
                </c:pt>
                <c:pt idx="729">
                  <c:v>6.8280199999999997E-3</c:v>
                </c:pt>
                <c:pt idx="730">
                  <c:v>6.8321500000000004E-3</c:v>
                </c:pt>
                <c:pt idx="731">
                  <c:v>6.8199200000000001E-3</c:v>
                </c:pt>
                <c:pt idx="732">
                  <c:v>6.8142699999999999E-3</c:v>
                </c:pt>
                <c:pt idx="733">
                  <c:v>6.8372700000000003E-3</c:v>
                </c:pt>
                <c:pt idx="734">
                  <c:v>6.8296199999999998E-3</c:v>
                </c:pt>
                <c:pt idx="735">
                  <c:v>6.8391399999999996E-3</c:v>
                </c:pt>
                <c:pt idx="736">
                  <c:v>6.8474599999999997E-3</c:v>
                </c:pt>
                <c:pt idx="737">
                  <c:v>6.8508900000000001E-3</c:v>
                </c:pt>
                <c:pt idx="738">
                  <c:v>6.8714700000000002E-3</c:v>
                </c:pt>
                <c:pt idx="739">
                  <c:v>6.85617E-3</c:v>
                </c:pt>
                <c:pt idx="740">
                  <c:v>6.8771800000000001E-3</c:v>
                </c:pt>
                <c:pt idx="741">
                  <c:v>6.8643799999999998E-3</c:v>
                </c:pt>
                <c:pt idx="742">
                  <c:v>6.8813299999999997E-3</c:v>
                </c:pt>
                <c:pt idx="743">
                  <c:v>6.8791599999999996E-3</c:v>
                </c:pt>
                <c:pt idx="744">
                  <c:v>6.8570999999999997E-3</c:v>
                </c:pt>
                <c:pt idx="745">
                  <c:v>6.8988799999999996E-3</c:v>
                </c:pt>
                <c:pt idx="746">
                  <c:v>6.8959599999999996E-3</c:v>
                </c:pt>
                <c:pt idx="747">
                  <c:v>6.8934599999999997E-3</c:v>
                </c:pt>
                <c:pt idx="748">
                  <c:v>6.8913999999999998E-3</c:v>
                </c:pt>
                <c:pt idx="749">
                  <c:v>6.8942300000000003E-3</c:v>
                </c:pt>
                <c:pt idx="750">
                  <c:v>6.9076199999999997E-3</c:v>
                </c:pt>
                <c:pt idx="751">
                  <c:v>6.9075600000000001E-3</c:v>
                </c:pt>
                <c:pt idx="752">
                  <c:v>6.9075200000000003E-3</c:v>
                </c:pt>
                <c:pt idx="753">
                  <c:v>6.9074999999999996E-3</c:v>
                </c:pt>
                <c:pt idx="754">
                  <c:v>6.9074999999999996E-3</c:v>
                </c:pt>
                <c:pt idx="755">
                  <c:v>6.9075200000000003E-3</c:v>
                </c:pt>
                <c:pt idx="756">
                  <c:v>6.90757E-3</c:v>
                </c:pt>
                <c:pt idx="757">
                  <c:v>6.9076299999999997E-3</c:v>
                </c:pt>
                <c:pt idx="758">
                  <c:v>6.90772E-3</c:v>
                </c:pt>
                <c:pt idx="759">
                  <c:v>6.9078200000000003E-3</c:v>
                </c:pt>
                <c:pt idx="760">
                  <c:v>6.9079500000000004E-3</c:v>
                </c:pt>
                <c:pt idx="761">
                  <c:v>6.9081000000000004E-3</c:v>
                </c:pt>
                <c:pt idx="762">
                  <c:v>6.9082700000000002E-3</c:v>
                </c:pt>
                <c:pt idx="763">
                  <c:v>6.9084599999999999E-3</c:v>
                </c:pt>
                <c:pt idx="764">
                  <c:v>6.9086699999999996E-3</c:v>
                </c:pt>
                <c:pt idx="765">
                  <c:v>6.9088999999999999E-3</c:v>
                </c:pt>
                <c:pt idx="766">
                  <c:v>6.9091500000000002E-3</c:v>
                </c:pt>
                <c:pt idx="767">
                  <c:v>6.9094300000000003E-3</c:v>
                </c:pt>
                <c:pt idx="768">
                  <c:v>6.9097200000000003E-3</c:v>
                </c:pt>
                <c:pt idx="769">
                  <c:v>6.9100400000000001E-3</c:v>
                </c:pt>
                <c:pt idx="770">
                  <c:v>6.9103699999999999E-3</c:v>
                </c:pt>
                <c:pt idx="771">
                  <c:v>6.9107300000000003E-3</c:v>
                </c:pt>
                <c:pt idx="772">
                  <c:v>6.9111099999999998E-3</c:v>
                </c:pt>
                <c:pt idx="773">
                  <c:v>6.91151E-3</c:v>
                </c:pt>
                <c:pt idx="774">
                  <c:v>6.9119200000000002E-3</c:v>
                </c:pt>
                <c:pt idx="775">
                  <c:v>6.9123600000000002E-3</c:v>
                </c:pt>
                <c:pt idx="776">
                  <c:v>6.9128200000000001E-3</c:v>
                </c:pt>
                <c:pt idx="777">
                  <c:v>6.9133099999999998E-3</c:v>
                </c:pt>
                <c:pt idx="778">
                  <c:v>6.9138100000000003E-3</c:v>
                </c:pt>
                <c:pt idx="779">
                  <c:v>6.9143299999999998E-3</c:v>
                </c:pt>
                <c:pt idx="780">
                  <c:v>6.91487E-3</c:v>
                </c:pt>
                <c:pt idx="781">
                  <c:v>6.9154400000000001E-3</c:v>
                </c:pt>
                <c:pt idx="782">
                  <c:v>6.9160200000000002E-3</c:v>
                </c:pt>
                <c:pt idx="783">
                  <c:v>6.91663E-3</c:v>
                </c:pt>
                <c:pt idx="784">
                  <c:v>6.9172499999999998E-3</c:v>
                </c:pt>
                <c:pt idx="785">
                  <c:v>6.9179000000000003E-3</c:v>
                </c:pt>
                <c:pt idx="786">
                  <c:v>6.9185699999999998E-3</c:v>
                </c:pt>
                <c:pt idx="787">
                  <c:v>6.9192500000000001E-3</c:v>
                </c:pt>
                <c:pt idx="788">
                  <c:v>6.9199600000000002E-3</c:v>
                </c:pt>
                <c:pt idx="789">
                  <c:v>6.9206900000000002E-3</c:v>
                </c:pt>
                <c:pt idx="790">
                  <c:v>6.9214400000000001E-3</c:v>
                </c:pt>
                <c:pt idx="791">
                  <c:v>6.9222099999999998E-3</c:v>
                </c:pt>
                <c:pt idx="792">
                  <c:v>6.9230000000000003E-3</c:v>
                </c:pt>
                <c:pt idx="793">
                  <c:v>6.9238099999999999E-3</c:v>
                </c:pt>
                <c:pt idx="794">
                  <c:v>6.9246400000000001E-3</c:v>
                </c:pt>
                <c:pt idx="795">
                  <c:v>6.9254900000000003E-3</c:v>
                </c:pt>
                <c:pt idx="796">
                  <c:v>6.9263700000000003E-3</c:v>
                </c:pt>
                <c:pt idx="797">
                  <c:v>6.9272600000000002E-3</c:v>
                </c:pt>
                <c:pt idx="798">
                  <c:v>6.92817E-3</c:v>
                </c:pt>
                <c:pt idx="799">
                  <c:v>6.9291099999999996E-3</c:v>
                </c:pt>
                <c:pt idx="800">
                  <c:v>6.93006E-3</c:v>
                </c:pt>
                <c:pt idx="801">
                  <c:v>6.9310400000000003E-3</c:v>
                </c:pt>
                <c:pt idx="802">
                  <c:v>6.9320299999999996E-3</c:v>
                </c:pt>
                <c:pt idx="803">
                  <c:v>6.9330499999999996E-3</c:v>
                </c:pt>
                <c:pt idx="804">
                  <c:v>6.9340900000000004E-3</c:v>
                </c:pt>
                <c:pt idx="805">
                  <c:v>6.9351400000000002E-3</c:v>
                </c:pt>
                <c:pt idx="806">
                  <c:v>6.9362199999999999E-3</c:v>
                </c:pt>
                <c:pt idx="807">
                  <c:v>6.9373200000000003E-3</c:v>
                </c:pt>
                <c:pt idx="808">
                  <c:v>6.9384399999999997E-3</c:v>
                </c:pt>
                <c:pt idx="809">
                  <c:v>6.9395799999999999E-3</c:v>
                </c:pt>
                <c:pt idx="810">
                  <c:v>6.9407399999999999E-3</c:v>
                </c:pt>
                <c:pt idx="811">
                  <c:v>6.9419199999999999E-3</c:v>
                </c:pt>
                <c:pt idx="812">
                  <c:v>6.9431199999999997E-3</c:v>
                </c:pt>
                <c:pt idx="813">
                  <c:v>6.9443400000000002E-3</c:v>
                </c:pt>
                <c:pt idx="814">
                  <c:v>6.9455799999999998E-3</c:v>
                </c:pt>
                <c:pt idx="815">
                  <c:v>6.9468400000000001E-3</c:v>
                </c:pt>
                <c:pt idx="816">
                  <c:v>6.9481300000000003E-3</c:v>
                </c:pt>
                <c:pt idx="817">
                  <c:v>6.9494300000000004E-3</c:v>
                </c:pt>
                <c:pt idx="818">
                  <c:v>6.9507500000000003E-3</c:v>
                </c:pt>
                <c:pt idx="819">
                  <c:v>6.9521000000000001E-3</c:v>
                </c:pt>
                <c:pt idx="820">
                  <c:v>6.9534599999999998E-3</c:v>
                </c:pt>
                <c:pt idx="821">
                  <c:v>6.9548500000000003E-3</c:v>
                </c:pt>
                <c:pt idx="822">
                  <c:v>6.9562499999999998E-3</c:v>
                </c:pt>
                <c:pt idx="823">
                  <c:v>6.9576799999999999E-3</c:v>
                </c:pt>
                <c:pt idx="824">
                  <c:v>6.95913E-3</c:v>
                </c:pt>
                <c:pt idx="825">
                  <c:v>6.96059E-3</c:v>
                </c:pt>
                <c:pt idx="826">
                  <c:v>6.9620799999999998E-3</c:v>
                </c:pt>
                <c:pt idx="827">
                  <c:v>6.9635900000000004E-3</c:v>
                </c:pt>
                <c:pt idx="828">
                  <c:v>6.96512E-3</c:v>
                </c:pt>
                <c:pt idx="829">
                  <c:v>6.9666700000000003E-3</c:v>
                </c:pt>
                <c:pt idx="830">
                  <c:v>6.9682399999999997E-3</c:v>
                </c:pt>
                <c:pt idx="831">
                  <c:v>6.9698299999999998E-3</c:v>
                </c:pt>
                <c:pt idx="832">
                  <c:v>6.9714399999999998E-3</c:v>
                </c:pt>
                <c:pt idx="833">
                  <c:v>6.9730699999999996E-3</c:v>
                </c:pt>
                <c:pt idx="834">
                  <c:v>6.9747200000000002E-3</c:v>
                </c:pt>
                <c:pt idx="835">
                  <c:v>6.9763999999999998E-3</c:v>
                </c:pt>
                <c:pt idx="836">
                  <c:v>6.9780900000000002E-3</c:v>
                </c:pt>
                <c:pt idx="837">
                  <c:v>6.9798000000000004E-3</c:v>
                </c:pt>
                <c:pt idx="838">
                  <c:v>6.9815399999999996E-3</c:v>
                </c:pt>
                <c:pt idx="839">
                  <c:v>6.9832899999999996E-3</c:v>
                </c:pt>
                <c:pt idx="840">
                  <c:v>6.9850700000000003E-3</c:v>
                </c:pt>
                <c:pt idx="841">
                  <c:v>6.9868700000000001E-3</c:v>
                </c:pt>
                <c:pt idx="842">
                  <c:v>6.9886799999999997E-3</c:v>
                </c:pt>
                <c:pt idx="843">
                  <c:v>6.9905200000000001E-3</c:v>
                </c:pt>
                <c:pt idx="844">
                  <c:v>6.9923800000000003E-3</c:v>
                </c:pt>
                <c:pt idx="845">
                  <c:v>6.9942600000000004E-3</c:v>
                </c:pt>
                <c:pt idx="846">
                  <c:v>6.9961600000000004E-3</c:v>
                </c:pt>
                <c:pt idx="847">
                  <c:v>6.9980800000000003E-3</c:v>
                </c:pt>
                <c:pt idx="848">
                  <c:v>7.00002E-3</c:v>
                </c:pt>
                <c:pt idx="849">
                  <c:v>7.0019799999999997E-3</c:v>
                </c:pt>
                <c:pt idx="850">
                  <c:v>7.00396E-3</c:v>
                </c:pt>
                <c:pt idx="851">
                  <c:v>6.9887500000000002E-3</c:v>
                </c:pt>
                <c:pt idx="852">
                  <c:v>6.98104E-3</c:v>
                </c:pt>
                <c:pt idx="853">
                  <c:v>7.0090999999999999E-3</c:v>
                </c:pt>
                <c:pt idx="854">
                  <c:v>7.0077200000000003E-3</c:v>
                </c:pt>
                <c:pt idx="855">
                  <c:v>7.0059600000000003E-3</c:v>
                </c:pt>
                <c:pt idx="856">
                  <c:v>6.9885099999999999E-3</c:v>
                </c:pt>
                <c:pt idx="857">
                  <c:v>6.9867999999999996E-3</c:v>
                </c:pt>
                <c:pt idx="858">
                  <c:v>6.9909899999999999E-3</c:v>
                </c:pt>
                <c:pt idx="859">
                  <c:v>7.0073899999999996E-3</c:v>
                </c:pt>
                <c:pt idx="860">
                  <c:v>7.0037700000000003E-3</c:v>
                </c:pt>
                <c:pt idx="861">
                  <c:v>7.0166600000000001E-3</c:v>
                </c:pt>
                <c:pt idx="862">
                  <c:v>7.0056399999999996E-3</c:v>
                </c:pt>
                <c:pt idx="863">
                  <c:v>6.9989500000000003E-3</c:v>
                </c:pt>
                <c:pt idx="864">
                  <c:v>6.9938500000000002E-3</c:v>
                </c:pt>
                <c:pt idx="865">
                  <c:v>7.0060399999999998E-3</c:v>
                </c:pt>
                <c:pt idx="866">
                  <c:v>6.9809800000000003E-3</c:v>
                </c:pt>
                <c:pt idx="867">
                  <c:v>6.99988E-3</c:v>
                </c:pt>
                <c:pt idx="868">
                  <c:v>6.9913500000000003E-3</c:v>
                </c:pt>
                <c:pt idx="869">
                  <c:v>6.9965599999999998E-3</c:v>
                </c:pt>
                <c:pt idx="870">
                  <c:v>6.9904199999999998E-3</c:v>
                </c:pt>
                <c:pt idx="871">
                  <c:v>6.9854699999999997E-3</c:v>
                </c:pt>
                <c:pt idx="872">
                  <c:v>6.9970199999999996E-3</c:v>
                </c:pt>
                <c:pt idx="873">
                  <c:v>6.9674200000000002E-3</c:v>
                </c:pt>
                <c:pt idx="874">
                  <c:v>6.9743100000000001E-3</c:v>
                </c:pt>
                <c:pt idx="875">
                  <c:v>6.98396E-3</c:v>
                </c:pt>
                <c:pt idx="876">
                  <c:v>6.9834399999999996E-3</c:v>
                </c:pt>
                <c:pt idx="877">
                  <c:v>6.9762699999999997E-3</c:v>
                </c:pt>
                <c:pt idx="878">
                  <c:v>6.9687400000000002E-3</c:v>
                </c:pt>
                <c:pt idx="879">
                  <c:v>6.9745500000000004E-3</c:v>
                </c:pt>
                <c:pt idx="880">
                  <c:v>6.9870499999999999E-3</c:v>
                </c:pt>
                <c:pt idx="881">
                  <c:v>6.9819299999999999E-3</c:v>
                </c:pt>
                <c:pt idx="882">
                  <c:v>6.9925100000000004E-3</c:v>
                </c:pt>
                <c:pt idx="883">
                  <c:v>6.9988000000000003E-3</c:v>
                </c:pt>
                <c:pt idx="884">
                  <c:v>6.96789E-3</c:v>
                </c:pt>
                <c:pt idx="885">
                  <c:v>6.9726500000000004E-3</c:v>
                </c:pt>
                <c:pt idx="886">
                  <c:v>6.9919300000000004E-3</c:v>
                </c:pt>
                <c:pt idx="887">
                  <c:v>6.97402E-3</c:v>
                </c:pt>
                <c:pt idx="888">
                  <c:v>6.9690500000000001E-3</c:v>
                </c:pt>
                <c:pt idx="889">
                  <c:v>6.96293E-3</c:v>
                </c:pt>
                <c:pt idx="890">
                  <c:v>6.96702E-3</c:v>
                </c:pt>
                <c:pt idx="891">
                  <c:v>6.9754300000000003E-3</c:v>
                </c:pt>
                <c:pt idx="892">
                  <c:v>6.9576300000000002E-3</c:v>
                </c:pt>
                <c:pt idx="893">
                  <c:v>6.9731300000000001E-3</c:v>
                </c:pt>
                <c:pt idx="894">
                  <c:v>6.9859199999999996E-3</c:v>
                </c:pt>
                <c:pt idx="895">
                  <c:v>6.9869800000000003E-3</c:v>
                </c:pt>
                <c:pt idx="896">
                  <c:v>6.96965E-3</c:v>
                </c:pt>
                <c:pt idx="897">
                  <c:v>6.9570400000000003E-3</c:v>
                </c:pt>
                <c:pt idx="898">
                  <c:v>6.9691299999999996E-3</c:v>
                </c:pt>
                <c:pt idx="899">
                  <c:v>6.9690999999999998E-3</c:v>
                </c:pt>
                <c:pt idx="900">
                  <c:v>6.96556E-3</c:v>
                </c:pt>
                <c:pt idx="901">
                  <c:v>6.9530399999999997E-3</c:v>
                </c:pt>
                <c:pt idx="902">
                  <c:v>6.9315399999999999E-3</c:v>
                </c:pt>
                <c:pt idx="903">
                  <c:v>6.9496000000000002E-3</c:v>
                </c:pt>
                <c:pt idx="904">
                  <c:v>6.9614200000000003E-3</c:v>
                </c:pt>
                <c:pt idx="905">
                  <c:v>6.9540799999999996E-3</c:v>
                </c:pt>
                <c:pt idx="906">
                  <c:v>6.9440099999999996E-3</c:v>
                </c:pt>
                <c:pt idx="907">
                  <c:v>6.9672600000000003E-3</c:v>
                </c:pt>
                <c:pt idx="908">
                  <c:v>6.96585E-3</c:v>
                </c:pt>
                <c:pt idx="909">
                  <c:v>6.9582000000000003E-3</c:v>
                </c:pt>
                <c:pt idx="910">
                  <c:v>6.9611400000000002E-3</c:v>
                </c:pt>
                <c:pt idx="911">
                  <c:v>6.9547000000000003E-3</c:v>
                </c:pt>
                <c:pt idx="912">
                  <c:v>6.9588699999999998E-3</c:v>
                </c:pt>
                <c:pt idx="913">
                  <c:v>6.9783199999999997E-3</c:v>
                </c:pt>
                <c:pt idx="914">
                  <c:v>6.9684300000000003E-3</c:v>
                </c:pt>
                <c:pt idx="915">
                  <c:v>6.9781399999999999E-3</c:v>
                </c:pt>
                <c:pt idx="916">
                  <c:v>6.9596600000000003E-3</c:v>
                </c:pt>
                <c:pt idx="917">
                  <c:v>6.9764700000000002E-3</c:v>
                </c:pt>
                <c:pt idx="918">
                  <c:v>6.9975999999999997E-3</c:v>
                </c:pt>
                <c:pt idx="919">
                  <c:v>6.9740999999999996E-3</c:v>
                </c:pt>
                <c:pt idx="920">
                  <c:v>6.9956699999999998E-3</c:v>
                </c:pt>
                <c:pt idx="921">
                  <c:v>6.9859199999999996E-3</c:v>
                </c:pt>
                <c:pt idx="922">
                  <c:v>6.9624700000000001E-3</c:v>
                </c:pt>
                <c:pt idx="923">
                  <c:v>6.9719600000000001E-3</c:v>
                </c:pt>
                <c:pt idx="924">
                  <c:v>6.9767700000000002E-3</c:v>
                </c:pt>
                <c:pt idx="925">
                  <c:v>6.9921899999999997E-3</c:v>
                </c:pt>
                <c:pt idx="926">
                  <c:v>6.96804E-3</c:v>
                </c:pt>
                <c:pt idx="927">
                  <c:v>6.9960400000000002E-3</c:v>
                </c:pt>
                <c:pt idx="928">
                  <c:v>7.0044699999999996E-3</c:v>
                </c:pt>
                <c:pt idx="929">
                  <c:v>7.0137100000000003E-3</c:v>
                </c:pt>
                <c:pt idx="930">
                  <c:v>7.0104199999999998E-3</c:v>
                </c:pt>
                <c:pt idx="931">
                  <c:v>6.9855799999999999E-3</c:v>
                </c:pt>
                <c:pt idx="932">
                  <c:v>7.0050700000000004E-3</c:v>
                </c:pt>
                <c:pt idx="933">
                  <c:v>6.9963500000000001E-3</c:v>
                </c:pt>
                <c:pt idx="934">
                  <c:v>6.9864799999999998E-3</c:v>
                </c:pt>
                <c:pt idx="935">
                  <c:v>6.9985899999999998E-3</c:v>
                </c:pt>
                <c:pt idx="936">
                  <c:v>7.0142599999999996E-3</c:v>
                </c:pt>
                <c:pt idx="937">
                  <c:v>6.9973800000000001E-3</c:v>
                </c:pt>
                <c:pt idx="938">
                  <c:v>7.00995E-3</c:v>
                </c:pt>
                <c:pt idx="939">
                  <c:v>7.0217700000000001E-3</c:v>
                </c:pt>
                <c:pt idx="940">
                  <c:v>7.0124100000000002E-3</c:v>
                </c:pt>
                <c:pt idx="941">
                  <c:v>6.99914E-3</c:v>
                </c:pt>
                <c:pt idx="942">
                  <c:v>6.9909899999999999E-3</c:v>
                </c:pt>
                <c:pt idx="943">
                  <c:v>7.0162499999999999E-3</c:v>
                </c:pt>
                <c:pt idx="944">
                  <c:v>7.0171799999999996E-3</c:v>
                </c:pt>
                <c:pt idx="945">
                  <c:v>6.9882800000000004E-3</c:v>
                </c:pt>
                <c:pt idx="946">
                  <c:v>7.00339E-3</c:v>
                </c:pt>
                <c:pt idx="947">
                  <c:v>7.02836E-3</c:v>
                </c:pt>
                <c:pt idx="948">
                  <c:v>7.01916E-3</c:v>
                </c:pt>
                <c:pt idx="949">
                  <c:v>7.0253099999999999E-3</c:v>
                </c:pt>
                <c:pt idx="950">
                  <c:v>7.0004300000000002E-3</c:v>
                </c:pt>
                <c:pt idx="951">
                  <c:v>7.0089799999999997E-3</c:v>
                </c:pt>
                <c:pt idx="952">
                  <c:v>7.0045699999999999E-3</c:v>
                </c:pt>
                <c:pt idx="953">
                  <c:v>7.00294E-3</c:v>
                </c:pt>
                <c:pt idx="954">
                  <c:v>6.9926800000000002E-3</c:v>
                </c:pt>
                <c:pt idx="955">
                  <c:v>6.9997499999999999E-3</c:v>
                </c:pt>
                <c:pt idx="956">
                  <c:v>7.0009299999999998E-3</c:v>
                </c:pt>
                <c:pt idx="957">
                  <c:v>6.9836500000000001E-3</c:v>
                </c:pt>
                <c:pt idx="958">
                  <c:v>7.0080999999999997E-3</c:v>
                </c:pt>
                <c:pt idx="959">
                  <c:v>6.9920299999999998E-3</c:v>
                </c:pt>
                <c:pt idx="960">
                  <c:v>7.01259E-3</c:v>
                </c:pt>
                <c:pt idx="961">
                  <c:v>6.98396E-3</c:v>
                </c:pt>
                <c:pt idx="962">
                  <c:v>6.9667599999999998E-3</c:v>
                </c:pt>
                <c:pt idx="963">
                  <c:v>6.9850299999999997E-3</c:v>
                </c:pt>
                <c:pt idx="964">
                  <c:v>6.9737799999999997E-3</c:v>
                </c:pt>
                <c:pt idx="965">
                  <c:v>6.9948600000000003E-3</c:v>
                </c:pt>
                <c:pt idx="966">
                  <c:v>6.9883799999999998E-3</c:v>
                </c:pt>
                <c:pt idx="967">
                  <c:v>6.9586500000000003E-3</c:v>
                </c:pt>
                <c:pt idx="968">
                  <c:v>6.97271E-3</c:v>
                </c:pt>
                <c:pt idx="969">
                  <c:v>6.9627300000000003E-3</c:v>
                </c:pt>
                <c:pt idx="970">
                  <c:v>6.96658E-3</c:v>
                </c:pt>
                <c:pt idx="971">
                  <c:v>6.9491400000000004E-3</c:v>
                </c:pt>
                <c:pt idx="972">
                  <c:v>6.9490899999999998E-3</c:v>
                </c:pt>
                <c:pt idx="973">
                  <c:v>6.9510199999999996E-3</c:v>
                </c:pt>
                <c:pt idx="974">
                  <c:v>6.9450900000000001E-3</c:v>
                </c:pt>
                <c:pt idx="975">
                  <c:v>6.9565499999999997E-3</c:v>
                </c:pt>
                <c:pt idx="976">
                  <c:v>6.93168E-3</c:v>
                </c:pt>
                <c:pt idx="977">
                  <c:v>6.92422E-3</c:v>
                </c:pt>
                <c:pt idx="978">
                  <c:v>6.9321900000000004E-3</c:v>
                </c:pt>
                <c:pt idx="979">
                  <c:v>6.9366300000000001E-3</c:v>
                </c:pt>
                <c:pt idx="980">
                  <c:v>6.9141899999999997E-3</c:v>
                </c:pt>
                <c:pt idx="981">
                  <c:v>6.9289499999999997E-3</c:v>
                </c:pt>
                <c:pt idx="982">
                  <c:v>6.9077399999999999E-3</c:v>
                </c:pt>
                <c:pt idx="983">
                  <c:v>6.93007E-3</c:v>
                </c:pt>
                <c:pt idx="984">
                  <c:v>6.93065E-3</c:v>
                </c:pt>
                <c:pt idx="985">
                  <c:v>6.92334E-3</c:v>
                </c:pt>
                <c:pt idx="986">
                  <c:v>6.9307099999999996E-3</c:v>
                </c:pt>
                <c:pt idx="987">
                  <c:v>6.9230400000000001E-3</c:v>
                </c:pt>
                <c:pt idx="988">
                  <c:v>6.9141999999999997E-3</c:v>
                </c:pt>
                <c:pt idx="989">
                  <c:v>6.9236100000000002E-3</c:v>
                </c:pt>
                <c:pt idx="990">
                  <c:v>6.9040999999999998E-3</c:v>
                </c:pt>
                <c:pt idx="991">
                  <c:v>6.8941200000000001E-3</c:v>
                </c:pt>
                <c:pt idx="992">
                  <c:v>6.88099E-3</c:v>
                </c:pt>
                <c:pt idx="993">
                  <c:v>6.9135000000000004E-3</c:v>
                </c:pt>
                <c:pt idx="994">
                  <c:v>6.9210399999999998E-3</c:v>
                </c:pt>
                <c:pt idx="995">
                  <c:v>6.9055799999999997E-3</c:v>
                </c:pt>
                <c:pt idx="996">
                  <c:v>6.8885500000000002E-3</c:v>
                </c:pt>
                <c:pt idx="997">
                  <c:v>6.8850300000000003E-3</c:v>
                </c:pt>
                <c:pt idx="998">
                  <c:v>6.90538E-3</c:v>
                </c:pt>
                <c:pt idx="999">
                  <c:v>6.8927600000000004E-3</c:v>
                </c:pt>
                <c:pt idx="1000">
                  <c:v>6.8821500000000001E-3</c:v>
                </c:pt>
                <c:pt idx="1001">
                  <c:v>6.8886499999999996E-3</c:v>
                </c:pt>
                <c:pt idx="1002">
                  <c:v>6.8729000000000004E-3</c:v>
                </c:pt>
                <c:pt idx="1003">
                  <c:v>6.8810399999999997E-3</c:v>
                </c:pt>
                <c:pt idx="1004">
                  <c:v>6.9031400000000003E-3</c:v>
                </c:pt>
                <c:pt idx="1005">
                  <c:v>6.8774800000000001E-3</c:v>
                </c:pt>
                <c:pt idx="1006">
                  <c:v>6.8892800000000002E-3</c:v>
                </c:pt>
                <c:pt idx="1007">
                  <c:v>6.8716100000000002E-3</c:v>
                </c:pt>
                <c:pt idx="1008">
                  <c:v>6.8770799999999998E-3</c:v>
                </c:pt>
                <c:pt idx="1009">
                  <c:v>6.8718E-3</c:v>
                </c:pt>
                <c:pt idx="1010">
                  <c:v>6.8892900000000002E-3</c:v>
                </c:pt>
                <c:pt idx="1011">
                  <c:v>6.8768700000000002E-3</c:v>
                </c:pt>
                <c:pt idx="1012">
                  <c:v>6.8580799999999999E-3</c:v>
                </c:pt>
                <c:pt idx="1013">
                  <c:v>6.86405E-3</c:v>
                </c:pt>
                <c:pt idx="1014">
                  <c:v>6.8704500000000002E-3</c:v>
                </c:pt>
                <c:pt idx="1015">
                  <c:v>6.8684799999999997E-3</c:v>
                </c:pt>
                <c:pt idx="1016">
                  <c:v>6.8577400000000002E-3</c:v>
                </c:pt>
                <c:pt idx="1017">
                  <c:v>6.8826099999999999E-3</c:v>
                </c:pt>
                <c:pt idx="1018">
                  <c:v>6.8666999999999999E-3</c:v>
                </c:pt>
                <c:pt idx="1019">
                  <c:v>6.8572099999999999E-3</c:v>
                </c:pt>
                <c:pt idx="1020">
                  <c:v>6.8553399999999997E-3</c:v>
                </c:pt>
                <c:pt idx="1021">
                  <c:v>6.8646999999999996E-3</c:v>
                </c:pt>
                <c:pt idx="1022">
                  <c:v>6.8548599999999999E-3</c:v>
                </c:pt>
                <c:pt idx="1023">
                  <c:v>6.8402300000000001E-3</c:v>
                </c:pt>
                <c:pt idx="1024">
                  <c:v>6.8516599999999999E-3</c:v>
                </c:pt>
                <c:pt idx="1025">
                  <c:v>6.8611200000000001E-3</c:v>
                </c:pt>
                <c:pt idx="1026">
                  <c:v>6.8665999999999996E-3</c:v>
                </c:pt>
                <c:pt idx="1027">
                  <c:v>6.8532300000000001E-3</c:v>
                </c:pt>
                <c:pt idx="1028">
                  <c:v>6.8567400000000001E-3</c:v>
                </c:pt>
                <c:pt idx="1029">
                  <c:v>6.83295E-3</c:v>
                </c:pt>
                <c:pt idx="1030">
                  <c:v>6.8541899999999996E-3</c:v>
                </c:pt>
                <c:pt idx="1031">
                  <c:v>6.8256000000000002E-3</c:v>
                </c:pt>
                <c:pt idx="1032">
                  <c:v>6.8493E-3</c:v>
                </c:pt>
                <c:pt idx="1033">
                  <c:v>6.8774600000000002E-3</c:v>
                </c:pt>
                <c:pt idx="1034">
                  <c:v>6.8533400000000003E-3</c:v>
                </c:pt>
                <c:pt idx="1035">
                  <c:v>6.8235800000000001E-3</c:v>
                </c:pt>
                <c:pt idx="1036">
                  <c:v>6.83733E-3</c:v>
                </c:pt>
                <c:pt idx="1037">
                  <c:v>6.8793300000000003E-3</c:v>
                </c:pt>
                <c:pt idx="1038">
                  <c:v>6.8536300000000003E-3</c:v>
                </c:pt>
                <c:pt idx="1039">
                  <c:v>6.85134E-3</c:v>
                </c:pt>
                <c:pt idx="1040">
                  <c:v>6.8385700000000004E-3</c:v>
                </c:pt>
                <c:pt idx="1041">
                  <c:v>6.8585199999999999E-3</c:v>
                </c:pt>
                <c:pt idx="1042">
                  <c:v>6.85588E-3</c:v>
                </c:pt>
                <c:pt idx="1043">
                  <c:v>6.8330600000000002E-3</c:v>
                </c:pt>
                <c:pt idx="1044">
                  <c:v>6.8369199999999998E-3</c:v>
                </c:pt>
                <c:pt idx="1045">
                  <c:v>6.8654700000000003E-3</c:v>
                </c:pt>
                <c:pt idx="1046">
                  <c:v>6.8507799999999999E-3</c:v>
                </c:pt>
                <c:pt idx="1047">
                  <c:v>6.8417599999999997E-3</c:v>
                </c:pt>
                <c:pt idx="1048">
                  <c:v>6.8380200000000002E-3</c:v>
                </c:pt>
                <c:pt idx="1049">
                  <c:v>6.84726E-3</c:v>
                </c:pt>
                <c:pt idx="1050">
                  <c:v>6.84113E-3</c:v>
                </c:pt>
                <c:pt idx="1051">
                  <c:v>6.8638099999999997E-3</c:v>
                </c:pt>
                <c:pt idx="1052">
                  <c:v>6.8759800000000003E-3</c:v>
                </c:pt>
                <c:pt idx="1053">
                  <c:v>6.8061700000000003E-3</c:v>
                </c:pt>
                <c:pt idx="1054">
                  <c:v>6.8589899999999997E-3</c:v>
                </c:pt>
                <c:pt idx="1055">
                  <c:v>6.8334499999999996E-3</c:v>
                </c:pt>
                <c:pt idx="1056">
                  <c:v>6.8436800000000004E-3</c:v>
                </c:pt>
                <c:pt idx="1057">
                  <c:v>6.8384800000000001E-3</c:v>
                </c:pt>
                <c:pt idx="1058">
                  <c:v>6.8483600000000004E-3</c:v>
                </c:pt>
                <c:pt idx="1059">
                  <c:v>6.8452399999999998E-3</c:v>
                </c:pt>
                <c:pt idx="1060">
                  <c:v>6.8535499999999999E-3</c:v>
                </c:pt>
                <c:pt idx="1061">
                  <c:v>6.86799E-3</c:v>
                </c:pt>
                <c:pt idx="1062">
                  <c:v>6.8351699999999998E-3</c:v>
                </c:pt>
                <c:pt idx="1063">
                  <c:v>6.8439499999999997E-3</c:v>
                </c:pt>
                <c:pt idx="1064">
                  <c:v>6.8515399999999997E-3</c:v>
                </c:pt>
                <c:pt idx="1065">
                  <c:v>6.8603800000000001E-3</c:v>
                </c:pt>
                <c:pt idx="1066">
                  <c:v>6.8537199999999998E-3</c:v>
                </c:pt>
                <c:pt idx="1067">
                  <c:v>6.8348200000000001E-3</c:v>
                </c:pt>
                <c:pt idx="1068">
                  <c:v>6.8396300000000002E-3</c:v>
                </c:pt>
                <c:pt idx="1069">
                  <c:v>6.8600299999999996E-3</c:v>
                </c:pt>
                <c:pt idx="1070">
                  <c:v>6.8350199999999998E-3</c:v>
                </c:pt>
                <c:pt idx="1071">
                  <c:v>6.8382699999999996E-3</c:v>
                </c:pt>
                <c:pt idx="1072">
                  <c:v>6.8620399999999998E-3</c:v>
                </c:pt>
                <c:pt idx="1073">
                  <c:v>6.8386899999999997E-3</c:v>
                </c:pt>
                <c:pt idx="1074">
                  <c:v>6.8301000000000004E-3</c:v>
                </c:pt>
                <c:pt idx="1075">
                  <c:v>6.8355000000000004E-3</c:v>
                </c:pt>
                <c:pt idx="1076">
                  <c:v>6.8396799999999999E-3</c:v>
                </c:pt>
                <c:pt idx="1077">
                  <c:v>6.8558100000000004E-3</c:v>
                </c:pt>
                <c:pt idx="1078">
                  <c:v>6.82345E-3</c:v>
                </c:pt>
                <c:pt idx="1079">
                  <c:v>6.8021799999999997E-3</c:v>
                </c:pt>
                <c:pt idx="1080">
                  <c:v>6.8266200000000003E-3</c:v>
                </c:pt>
                <c:pt idx="1081">
                  <c:v>6.8317400000000002E-3</c:v>
                </c:pt>
                <c:pt idx="1082">
                  <c:v>6.8389399999999999E-3</c:v>
                </c:pt>
                <c:pt idx="1083">
                  <c:v>6.81483E-3</c:v>
                </c:pt>
                <c:pt idx="1084">
                  <c:v>6.8113499999999999E-3</c:v>
                </c:pt>
                <c:pt idx="1085">
                  <c:v>6.8186200000000001E-3</c:v>
                </c:pt>
                <c:pt idx="1086">
                  <c:v>6.80402E-3</c:v>
                </c:pt>
                <c:pt idx="1087">
                  <c:v>6.8092700000000001E-3</c:v>
                </c:pt>
                <c:pt idx="1088">
                  <c:v>6.7938699999999996E-3</c:v>
                </c:pt>
                <c:pt idx="1089">
                  <c:v>6.8248199999999997E-3</c:v>
                </c:pt>
                <c:pt idx="1090">
                  <c:v>6.78708E-3</c:v>
                </c:pt>
                <c:pt idx="1091">
                  <c:v>6.8185199999999998E-3</c:v>
                </c:pt>
                <c:pt idx="1092">
                  <c:v>6.8019200000000004E-3</c:v>
                </c:pt>
                <c:pt idx="1093">
                  <c:v>6.8247400000000001E-3</c:v>
                </c:pt>
                <c:pt idx="1094">
                  <c:v>6.8227000000000001E-3</c:v>
                </c:pt>
                <c:pt idx="1095">
                  <c:v>6.8065499999999998E-3</c:v>
                </c:pt>
                <c:pt idx="1096">
                  <c:v>6.7966299999999997E-3</c:v>
                </c:pt>
                <c:pt idx="1097">
                  <c:v>6.7967100000000001E-3</c:v>
                </c:pt>
                <c:pt idx="1098">
                  <c:v>6.7859900000000004E-3</c:v>
                </c:pt>
                <c:pt idx="1099">
                  <c:v>6.8019300000000003E-3</c:v>
                </c:pt>
                <c:pt idx="1100">
                  <c:v>6.7995699999999996E-3</c:v>
                </c:pt>
                <c:pt idx="1101">
                  <c:v>6.8034899999999997E-3</c:v>
                </c:pt>
                <c:pt idx="1102">
                  <c:v>6.7794700000000001E-3</c:v>
                </c:pt>
                <c:pt idx="1103">
                  <c:v>6.8301799999999999E-3</c:v>
                </c:pt>
                <c:pt idx="1104">
                  <c:v>6.7995099999999999E-3</c:v>
                </c:pt>
                <c:pt idx="1105">
                  <c:v>6.78679E-3</c:v>
                </c:pt>
                <c:pt idx="1106">
                  <c:v>6.77408E-3</c:v>
                </c:pt>
                <c:pt idx="1107">
                  <c:v>6.8032400000000003E-3</c:v>
                </c:pt>
                <c:pt idx="1108">
                  <c:v>6.8039700000000003E-3</c:v>
                </c:pt>
                <c:pt idx="1109">
                  <c:v>6.8193899999999998E-3</c:v>
                </c:pt>
                <c:pt idx="1110">
                  <c:v>6.7803300000000002E-3</c:v>
                </c:pt>
                <c:pt idx="1111">
                  <c:v>6.79118E-3</c:v>
                </c:pt>
                <c:pt idx="1112">
                  <c:v>6.8029099999999997E-3</c:v>
                </c:pt>
                <c:pt idx="1113">
                  <c:v>6.8050000000000003E-3</c:v>
                </c:pt>
                <c:pt idx="1114">
                  <c:v>6.79366E-3</c:v>
                </c:pt>
                <c:pt idx="1115">
                  <c:v>6.81221E-3</c:v>
                </c:pt>
                <c:pt idx="1116">
                  <c:v>6.7992199999999999E-3</c:v>
                </c:pt>
                <c:pt idx="1117">
                  <c:v>6.7858099999999998E-3</c:v>
                </c:pt>
                <c:pt idx="1118">
                  <c:v>6.7955999999999997E-3</c:v>
                </c:pt>
                <c:pt idx="1119">
                  <c:v>6.8054200000000004E-3</c:v>
                </c:pt>
                <c:pt idx="1120">
                  <c:v>6.7865599999999996E-3</c:v>
                </c:pt>
                <c:pt idx="1121">
                  <c:v>6.7828999999999997E-3</c:v>
                </c:pt>
                <c:pt idx="1122">
                  <c:v>6.7775700000000001E-3</c:v>
                </c:pt>
                <c:pt idx="1123">
                  <c:v>6.77818E-3</c:v>
                </c:pt>
                <c:pt idx="1124">
                  <c:v>6.7915199999999997E-3</c:v>
                </c:pt>
                <c:pt idx="1125">
                  <c:v>6.7811599999999996E-3</c:v>
                </c:pt>
                <c:pt idx="1126">
                  <c:v>6.7758899999999997E-3</c:v>
                </c:pt>
                <c:pt idx="1127">
                  <c:v>6.7685200000000001E-3</c:v>
                </c:pt>
                <c:pt idx="1128">
                  <c:v>6.7479899999999997E-3</c:v>
                </c:pt>
                <c:pt idx="1129">
                  <c:v>6.7610300000000003E-3</c:v>
                </c:pt>
                <c:pt idx="1130">
                  <c:v>6.7490099999999997E-3</c:v>
                </c:pt>
                <c:pt idx="1131">
                  <c:v>6.7438100000000003E-3</c:v>
                </c:pt>
                <c:pt idx="1132">
                  <c:v>6.74969E-3</c:v>
                </c:pt>
                <c:pt idx="1133">
                  <c:v>6.7709600000000003E-3</c:v>
                </c:pt>
                <c:pt idx="1134">
                  <c:v>6.7717999999999997E-3</c:v>
                </c:pt>
                <c:pt idx="1135">
                  <c:v>6.7948599999999998E-3</c:v>
                </c:pt>
                <c:pt idx="1136">
                  <c:v>6.7628499999999999E-3</c:v>
                </c:pt>
                <c:pt idx="1137">
                  <c:v>6.7765799999999999E-3</c:v>
                </c:pt>
                <c:pt idx="1138">
                  <c:v>6.7663699999999998E-3</c:v>
                </c:pt>
                <c:pt idx="1139">
                  <c:v>6.7703099999999999E-3</c:v>
                </c:pt>
                <c:pt idx="1140">
                  <c:v>6.7755599999999999E-3</c:v>
                </c:pt>
                <c:pt idx="1141">
                  <c:v>6.7696900000000001E-3</c:v>
                </c:pt>
                <c:pt idx="1142">
                  <c:v>6.7513699999999996E-3</c:v>
                </c:pt>
                <c:pt idx="1143">
                  <c:v>6.74809E-3</c:v>
                </c:pt>
                <c:pt idx="1144">
                  <c:v>6.7598700000000003E-3</c:v>
                </c:pt>
                <c:pt idx="1145">
                  <c:v>6.7772900000000001E-3</c:v>
                </c:pt>
                <c:pt idx="1146">
                  <c:v>6.7590100000000002E-3</c:v>
                </c:pt>
                <c:pt idx="1147">
                  <c:v>6.7583900000000004E-3</c:v>
                </c:pt>
                <c:pt idx="1148">
                  <c:v>6.7552000000000003E-3</c:v>
                </c:pt>
                <c:pt idx="1149">
                  <c:v>6.7623900000000001E-3</c:v>
                </c:pt>
                <c:pt idx="1150">
                  <c:v>6.7644200000000002E-3</c:v>
                </c:pt>
                <c:pt idx="1151">
                  <c:v>6.7725399999999996E-3</c:v>
                </c:pt>
                <c:pt idx="1152">
                  <c:v>6.7638100000000003E-3</c:v>
                </c:pt>
                <c:pt idx="1153">
                  <c:v>6.7689500000000001E-3</c:v>
                </c:pt>
                <c:pt idx="1154">
                  <c:v>6.7654400000000002E-3</c:v>
                </c:pt>
                <c:pt idx="1155">
                  <c:v>6.75978E-3</c:v>
                </c:pt>
                <c:pt idx="1156">
                  <c:v>6.7576099999999998E-3</c:v>
                </c:pt>
                <c:pt idx="1157">
                  <c:v>6.7554499999999996E-3</c:v>
                </c:pt>
                <c:pt idx="1158">
                  <c:v>6.7707100000000001E-3</c:v>
                </c:pt>
                <c:pt idx="1159">
                  <c:v>6.75772E-3</c:v>
                </c:pt>
                <c:pt idx="1160">
                  <c:v>6.7660699999999999E-3</c:v>
                </c:pt>
                <c:pt idx="1161">
                  <c:v>6.7609499999999999E-3</c:v>
                </c:pt>
                <c:pt idx="1162">
                  <c:v>6.7497199999999999E-3</c:v>
                </c:pt>
                <c:pt idx="1163">
                  <c:v>6.7651400000000002E-3</c:v>
                </c:pt>
                <c:pt idx="1164">
                  <c:v>6.7508799999999999E-3</c:v>
                </c:pt>
                <c:pt idx="1165">
                  <c:v>6.7361799999999996E-3</c:v>
                </c:pt>
                <c:pt idx="1166">
                  <c:v>6.7385500000000003E-3</c:v>
                </c:pt>
                <c:pt idx="1167">
                  <c:v>6.7405099999999999E-3</c:v>
                </c:pt>
                <c:pt idx="1168">
                  <c:v>6.7547800000000002E-3</c:v>
                </c:pt>
                <c:pt idx="1169">
                  <c:v>6.7590000000000003E-3</c:v>
                </c:pt>
                <c:pt idx="1170">
                  <c:v>6.7109400000000003E-3</c:v>
                </c:pt>
                <c:pt idx="1171">
                  <c:v>6.7367199999999999E-3</c:v>
                </c:pt>
                <c:pt idx="1172">
                  <c:v>6.7273400000000001E-3</c:v>
                </c:pt>
                <c:pt idx="1173">
                  <c:v>6.7422000000000003E-3</c:v>
                </c:pt>
                <c:pt idx="1174">
                  <c:v>6.7297700000000004E-3</c:v>
                </c:pt>
                <c:pt idx="1175">
                  <c:v>6.7654500000000001E-3</c:v>
                </c:pt>
                <c:pt idx="1176">
                  <c:v>6.7207899999999999E-3</c:v>
                </c:pt>
                <c:pt idx="1177">
                  <c:v>6.73977E-3</c:v>
                </c:pt>
                <c:pt idx="1178">
                  <c:v>6.7335700000000004E-3</c:v>
                </c:pt>
                <c:pt idx="1179">
                  <c:v>6.7468700000000003E-3</c:v>
                </c:pt>
                <c:pt idx="1180">
                  <c:v>6.7424700000000004E-3</c:v>
                </c:pt>
                <c:pt idx="1181">
                  <c:v>6.7110099999999999E-3</c:v>
                </c:pt>
                <c:pt idx="1182">
                  <c:v>6.7239500000000002E-3</c:v>
                </c:pt>
                <c:pt idx="1183">
                  <c:v>6.73159E-3</c:v>
                </c:pt>
                <c:pt idx="1184">
                  <c:v>6.7178999999999997E-3</c:v>
                </c:pt>
                <c:pt idx="1185">
                  <c:v>6.7353999999999999E-3</c:v>
                </c:pt>
                <c:pt idx="1186">
                  <c:v>6.7266299999999999E-3</c:v>
                </c:pt>
                <c:pt idx="1187">
                  <c:v>6.7272399999999998E-3</c:v>
                </c:pt>
                <c:pt idx="1188">
                  <c:v>6.7283200000000003E-3</c:v>
                </c:pt>
                <c:pt idx="1189">
                  <c:v>6.7298799999999997E-3</c:v>
                </c:pt>
                <c:pt idx="1190">
                  <c:v>6.7081700000000003E-3</c:v>
                </c:pt>
                <c:pt idx="1191">
                  <c:v>6.7110900000000003E-3</c:v>
                </c:pt>
                <c:pt idx="1192">
                  <c:v>6.7162799999999998E-3</c:v>
                </c:pt>
                <c:pt idx="1193">
                  <c:v>6.72779E-3</c:v>
                </c:pt>
                <c:pt idx="1194">
                  <c:v>6.7182099999999996E-3</c:v>
                </c:pt>
                <c:pt idx="1195">
                  <c:v>6.7113399999999997E-3</c:v>
                </c:pt>
                <c:pt idx="1196">
                  <c:v>6.7197799999999999E-3</c:v>
                </c:pt>
                <c:pt idx="1197">
                  <c:v>6.7084299999999996E-3</c:v>
                </c:pt>
                <c:pt idx="1198">
                  <c:v>6.7214400000000004E-3</c:v>
                </c:pt>
                <c:pt idx="1199">
                  <c:v>6.7236600000000002E-3</c:v>
                </c:pt>
                <c:pt idx="1200">
                  <c:v>6.7177599999999997E-3</c:v>
                </c:pt>
                <c:pt idx="1201">
                  <c:v>6.6960300000000004E-3</c:v>
                </c:pt>
                <c:pt idx="1202">
                  <c:v>6.7055400000000003E-3</c:v>
                </c:pt>
                <c:pt idx="1203">
                  <c:v>6.6896899999999999E-3</c:v>
                </c:pt>
                <c:pt idx="1204">
                  <c:v>6.7028900000000004E-3</c:v>
                </c:pt>
                <c:pt idx="1205">
                  <c:v>6.6893200000000003E-3</c:v>
                </c:pt>
                <c:pt idx="1206">
                  <c:v>6.7034900000000003E-3</c:v>
                </c:pt>
                <c:pt idx="1207">
                  <c:v>6.6776400000000003E-3</c:v>
                </c:pt>
                <c:pt idx="1208">
                  <c:v>6.6672500000000004E-3</c:v>
                </c:pt>
                <c:pt idx="1209">
                  <c:v>6.6938299999999996E-3</c:v>
                </c:pt>
                <c:pt idx="1210">
                  <c:v>6.7131700000000001E-3</c:v>
                </c:pt>
                <c:pt idx="1211">
                  <c:v>6.6726700000000003E-3</c:v>
                </c:pt>
                <c:pt idx="1212">
                  <c:v>6.6833700000000001E-3</c:v>
                </c:pt>
                <c:pt idx="1213">
                  <c:v>6.7110800000000003E-3</c:v>
                </c:pt>
                <c:pt idx="1214">
                  <c:v>6.6631599999999996E-3</c:v>
                </c:pt>
                <c:pt idx="1215">
                  <c:v>6.6914100000000001E-3</c:v>
                </c:pt>
                <c:pt idx="1216">
                  <c:v>6.6691500000000004E-3</c:v>
                </c:pt>
                <c:pt idx="1217">
                  <c:v>6.6938199999999996E-3</c:v>
                </c:pt>
                <c:pt idx="1218">
                  <c:v>6.6899999999999998E-3</c:v>
                </c:pt>
                <c:pt idx="1219">
                  <c:v>6.6612800000000003E-3</c:v>
                </c:pt>
                <c:pt idx="1220">
                  <c:v>6.69624E-3</c:v>
                </c:pt>
                <c:pt idx="1221">
                  <c:v>6.6832200000000001E-3</c:v>
                </c:pt>
                <c:pt idx="1222">
                  <c:v>6.6886999999999997E-3</c:v>
                </c:pt>
                <c:pt idx="1223">
                  <c:v>6.6835599999999998E-3</c:v>
                </c:pt>
                <c:pt idx="1224">
                  <c:v>6.7197100000000003E-3</c:v>
                </c:pt>
                <c:pt idx="1225">
                  <c:v>6.6942099999999999E-3</c:v>
                </c:pt>
                <c:pt idx="1226">
                  <c:v>6.67564E-3</c:v>
                </c:pt>
                <c:pt idx="1227">
                  <c:v>6.69055E-3</c:v>
                </c:pt>
                <c:pt idx="1228">
                  <c:v>6.6971399999999999E-3</c:v>
                </c:pt>
                <c:pt idx="1229">
                  <c:v>6.6701699999999996E-3</c:v>
                </c:pt>
                <c:pt idx="1230">
                  <c:v>6.70574E-3</c:v>
                </c:pt>
                <c:pt idx="1231">
                  <c:v>6.7255099999999996E-3</c:v>
                </c:pt>
                <c:pt idx="1232">
                  <c:v>6.6929399999999997E-3</c:v>
                </c:pt>
                <c:pt idx="1233">
                  <c:v>6.7137200000000003E-3</c:v>
                </c:pt>
                <c:pt idx="1234">
                  <c:v>6.70033E-3</c:v>
                </c:pt>
                <c:pt idx="1235">
                  <c:v>6.7150999999999999E-3</c:v>
                </c:pt>
                <c:pt idx="1236">
                  <c:v>6.7233500000000003E-3</c:v>
                </c:pt>
                <c:pt idx="1237">
                  <c:v>6.7292799999999998E-3</c:v>
                </c:pt>
                <c:pt idx="1238">
                  <c:v>6.7225200000000001E-3</c:v>
                </c:pt>
                <c:pt idx="1239">
                  <c:v>6.72049E-3</c:v>
                </c:pt>
                <c:pt idx="1240">
                  <c:v>6.6820999999999998E-3</c:v>
                </c:pt>
                <c:pt idx="1241">
                  <c:v>6.6947100000000004E-3</c:v>
                </c:pt>
                <c:pt idx="1242">
                  <c:v>6.7035899999999997E-3</c:v>
                </c:pt>
                <c:pt idx="1243">
                  <c:v>6.6864400000000001E-3</c:v>
                </c:pt>
                <c:pt idx="1244">
                  <c:v>6.7077100000000004E-3</c:v>
                </c:pt>
                <c:pt idx="1245">
                  <c:v>6.6967299999999997E-3</c:v>
                </c:pt>
                <c:pt idx="1246">
                  <c:v>6.7209599999999998E-3</c:v>
                </c:pt>
                <c:pt idx="1247">
                  <c:v>6.6804899999999999E-3</c:v>
                </c:pt>
                <c:pt idx="1248">
                  <c:v>6.6838100000000001E-3</c:v>
                </c:pt>
                <c:pt idx="1249">
                  <c:v>6.70865E-3</c:v>
                </c:pt>
                <c:pt idx="1250">
                  <c:v>6.7087199999999996E-3</c:v>
                </c:pt>
                <c:pt idx="1251">
                  <c:v>6.69683E-3</c:v>
                </c:pt>
                <c:pt idx="1252">
                  <c:v>6.6763100000000004E-3</c:v>
                </c:pt>
                <c:pt idx="1253">
                  <c:v>6.6730299999999999E-3</c:v>
                </c:pt>
                <c:pt idx="1254">
                  <c:v>6.6745800000000003E-3</c:v>
                </c:pt>
                <c:pt idx="1255">
                  <c:v>6.7064500000000001E-3</c:v>
                </c:pt>
                <c:pt idx="1256">
                  <c:v>6.6603900000000004E-3</c:v>
                </c:pt>
                <c:pt idx="1257">
                  <c:v>6.6721100000000002E-3</c:v>
                </c:pt>
                <c:pt idx="1258">
                  <c:v>6.6756699999999999E-3</c:v>
                </c:pt>
                <c:pt idx="1259">
                  <c:v>6.63913E-3</c:v>
                </c:pt>
                <c:pt idx="1260">
                  <c:v>6.6823899999999999E-3</c:v>
                </c:pt>
                <c:pt idx="1261">
                  <c:v>6.6899200000000002E-3</c:v>
                </c:pt>
                <c:pt idx="1262">
                  <c:v>6.7018499999999996E-3</c:v>
                </c:pt>
                <c:pt idx="1263">
                  <c:v>6.7094600000000004E-3</c:v>
                </c:pt>
                <c:pt idx="1264">
                  <c:v>6.6723499999999996E-3</c:v>
                </c:pt>
                <c:pt idx="1265">
                  <c:v>6.67024E-3</c:v>
                </c:pt>
                <c:pt idx="1266">
                  <c:v>6.6574099999999999E-3</c:v>
                </c:pt>
                <c:pt idx="1267">
                  <c:v>6.6685099999999999E-3</c:v>
                </c:pt>
                <c:pt idx="1268">
                  <c:v>6.6830700000000002E-3</c:v>
                </c:pt>
                <c:pt idx="1269">
                  <c:v>6.6614600000000001E-3</c:v>
                </c:pt>
                <c:pt idx="1270">
                  <c:v>6.6687400000000003E-3</c:v>
                </c:pt>
                <c:pt idx="1271">
                  <c:v>6.6902899999999998E-3</c:v>
                </c:pt>
                <c:pt idx="1272">
                  <c:v>6.6780099999999998E-3</c:v>
                </c:pt>
                <c:pt idx="1273">
                  <c:v>6.6967199999999998E-3</c:v>
                </c:pt>
                <c:pt idx="1274">
                  <c:v>6.6879000000000001E-3</c:v>
                </c:pt>
                <c:pt idx="1275">
                  <c:v>6.6928999999999999E-3</c:v>
                </c:pt>
                <c:pt idx="1276">
                  <c:v>6.6583900000000001E-3</c:v>
                </c:pt>
                <c:pt idx="1277">
                  <c:v>6.6762699999999998E-3</c:v>
                </c:pt>
                <c:pt idx="1278">
                  <c:v>6.6734000000000003E-3</c:v>
                </c:pt>
                <c:pt idx="1279">
                  <c:v>6.6447399999999997E-3</c:v>
                </c:pt>
                <c:pt idx="1280">
                  <c:v>6.6711899999999996E-3</c:v>
                </c:pt>
                <c:pt idx="1281">
                  <c:v>6.6778200000000001E-3</c:v>
                </c:pt>
                <c:pt idx="1282">
                  <c:v>6.6725300000000003E-3</c:v>
                </c:pt>
                <c:pt idx="1283">
                  <c:v>6.6852099999999996E-3</c:v>
                </c:pt>
                <c:pt idx="1284">
                  <c:v>6.6849500000000003E-3</c:v>
                </c:pt>
                <c:pt idx="1285">
                  <c:v>6.6842100000000003E-3</c:v>
                </c:pt>
                <c:pt idx="1286">
                  <c:v>6.6834900000000003E-3</c:v>
                </c:pt>
                <c:pt idx="1287">
                  <c:v>6.68179E-3</c:v>
                </c:pt>
                <c:pt idx="1288">
                  <c:v>6.7052300000000004E-3</c:v>
                </c:pt>
                <c:pt idx="1289">
                  <c:v>6.6869800000000004E-3</c:v>
                </c:pt>
                <c:pt idx="1290">
                  <c:v>6.67375E-3</c:v>
                </c:pt>
                <c:pt idx="1291">
                  <c:v>6.6998600000000002E-3</c:v>
                </c:pt>
                <c:pt idx="1292">
                  <c:v>6.7164599999999996E-3</c:v>
                </c:pt>
                <c:pt idx="1293">
                  <c:v>6.6997300000000001E-3</c:v>
                </c:pt>
                <c:pt idx="1294">
                  <c:v>6.7067899999999998E-3</c:v>
                </c:pt>
                <c:pt idx="1295">
                  <c:v>6.6803899999999996E-3</c:v>
                </c:pt>
                <c:pt idx="1296">
                  <c:v>6.6854499999999999E-3</c:v>
                </c:pt>
                <c:pt idx="1297">
                  <c:v>6.6798600000000001E-3</c:v>
                </c:pt>
                <c:pt idx="1298">
                  <c:v>6.6951700000000003E-3</c:v>
                </c:pt>
                <c:pt idx="1299">
                  <c:v>6.6661400000000001E-3</c:v>
                </c:pt>
                <c:pt idx="1300">
                  <c:v>6.6728200000000003E-3</c:v>
                </c:pt>
                <c:pt idx="1301">
                  <c:v>6.6780099999999998E-3</c:v>
                </c:pt>
                <c:pt idx="1302">
                  <c:v>6.6483699999999998E-3</c:v>
                </c:pt>
                <c:pt idx="1303">
                  <c:v>6.6669299999999997E-3</c:v>
                </c:pt>
                <c:pt idx="1304">
                  <c:v>6.66294E-3</c:v>
                </c:pt>
                <c:pt idx="1305">
                  <c:v>6.6857399999999999E-3</c:v>
                </c:pt>
                <c:pt idx="1306">
                  <c:v>6.6756100000000002E-3</c:v>
                </c:pt>
                <c:pt idx="1307">
                  <c:v>6.6572100000000002E-3</c:v>
                </c:pt>
                <c:pt idx="1308">
                  <c:v>6.69931E-3</c:v>
                </c:pt>
                <c:pt idx="1309">
                  <c:v>6.67316E-3</c:v>
                </c:pt>
                <c:pt idx="1310">
                  <c:v>6.6853499999999996E-3</c:v>
                </c:pt>
                <c:pt idx="1311">
                  <c:v>6.6617400000000002E-3</c:v>
                </c:pt>
                <c:pt idx="1312">
                  <c:v>6.6885599999999996E-3</c:v>
                </c:pt>
                <c:pt idx="1313">
                  <c:v>6.6664899999999997E-3</c:v>
                </c:pt>
                <c:pt idx="1314">
                  <c:v>6.6610699999999998E-3</c:v>
                </c:pt>
                <c:pt idx="1315">
                  <c:v>6.6917399999999998E-3</c:v>
                </c:pt>
                <c:pt idx="1316">
                  <c:v>6.6994799999999998E-3</c:v>
                </c:pt>
                <c:pt idx="1317">
                  <c:v>6.6558600000000004E-3</c:v>
                </c:pt>
                <c:pt idx="1318">
                  <c:v>6.6625599999999997E-3</c:v>
                </c:pt>
                <c:pt idx="1319">
                  <c:v>6.6866699999999996E-3</c:v>
                </c:pt>
                <c:pt idx="1320">
                  <c:v>6.6997999999999997E-3</c:v>
                </c:pt>
                <c:pt idx="1321">
                  <c:v>6.6686599999999999E-3</c:v>
                </c:pt>
                <c:pt idx="1322">
                  <c:v>6.6987599999999998E-3</c:v>
                </c:pt>
                <c:pt idx="1323">
                  <c:v>6.67974E-3</c:v>
                </c:pt>
                <c:pt idx="1324">
                  <c:v>6.6924999999999997E-3</c:v>
                </c:pt>
                <c:pt idx="1325">
                  <c:v>6.6649500000000002E-3</c:v>
                </c:pt>
                <c:pt idx="1326">
                  <c:v>6.6697800000000002E-3</c:v>
                </c:pt>
                <c:pt idx="1327">
                  <c:v>6.6773199999999996E-3</c:v>
                </c:pt>
                <c:pt idx="1328">
                  <c:v>6.6827600000000003E-3</c:v>
                </c:pt>
                <c:pt idx="1329">
                  <c:v>6.6636500000000001E-3</c:v>
                </c:pt>
                <c:pt idx="1330">
                  <c:v>6.70983E-3</c:v>
                </c:pt>
                <c:pt idx="1331">
                  <c:v>6.6574900000000003E-3</c:v>
                </c:pt>
                <c:pt idx="1332">
                  <c:v>6.68719E-3</c:v>
                </c:pt>
                <c:pt idx="1333">
                  <c:v>6.6734300000000002E-3</c:v>
                </c:pt>
                <c:pt idx="1334">
                  <c:v>6.6855100000000004E-3</c:v>
                </c:pt>
                <c:pt idx="1335">
                  <c:v>6.6819999999999996E-3</c:v>
                </c:pt>
                <c:pt idx="1336">
                  <c:v>6.6790299999999999E-3</c:v>
                </c:pt>
                <c:pt idx="1337">
                  <c:v>6.6874500000000002E-3</c:v>
                </c:pt>
                <c:pt idx="1338">
                  <c:v>6.6758499999999997E-3</c:v>
                </c:pt>
                <c:pt idx="1339">
                  <c:v>6.6718300000000001E-3</c:v>
                </c:pt>
                <c:pt idx="1340">
                  <c:v>6.6694600000000003E-3</c:v>
                </c:pt>
                <c:pt idx="1341">
                  <c:v>6.6949000000000002E-3</c:v>
                </c:pt>
                <c:pt idx="1342">
                  <c:v>6.6849500000000003E-3</c:v>
                </c:pt>
                <c:pt idx="1343">
                  <c:v>6.6881199999999997E-3</c:v>
                </c:pt>
                <c:pt idx="1344">
                  <c:v>6.6880300000000002E-3</c:v>
                </c:pt>
                <c:pt idx="1345">
                  <c:v>6.6489799999999996E-3</c:v>
                </c:pt>
                <c:pt idx="1346">
                  <c:v>6.6769100000000003E-3</c:v>
                </c:pt>
                <c:pt idx="1347">
                  <c:v>6.63665E-3</c:v>
                </c:pt>
                <c:pt idx="1348">
                  <c:v>6.6713199999999997E-3</c:v>
                </c:pt>
                <c:pt idx="1349">
                  <c:v>6.6994999999999997E-3</c:v>
                </c:pt>
                <c:pt idx="1350">
                  <c:v>6.6685299999999998E-3</c:v>
                </c:pt>
                <c:pt idx="1351">
                  <c:v>6.67521E-3</c:v>
                </c:pt>
                <c:pt idx="1352">
                  <c:v>6.6552499999999997E-3</c:v>
                </c:pt>
                <c:pt idx="1353">
                  <c:v>6.6747799999999999E-3</c:v>
                </c:pt>
                <c:pt idx="1354">
                  <c:v>6.6603699999999997E-3</c:v>
                </c:pt>
                <c:pt idx="1355">
                  <c:v>6.6397799999999996E-3</c:v>
                </c:pt>
                <c:pt idx="1356">
                  <c:v>6.6280999999999996E-3</c:v>
                </c:pt>
                <c:pt idx="1357">
                  <c:v>6.6528400000000001E-3</c:v>
                </c:pt>
                <c:pt idx="1358">
                  <c:v>6.6467899999999996E-3</c:v>
                </c:pt>
                <c:pt idx="1359">
                  <c:v>6.6424300000000004E-3</c:v>
                </c:pt>
                <c:pt idx="1360">
                  <c:v>6.6330099999999999E-3</c:v>
                </c:pt>
                <c:pt idx="1361">
                  <c:v>6.6472800000000002E-3</c:v>
                </c:pt>
                <c:pt idx="1362">
                  <c:v>6.6650299999999997E-3</c:v>
                </c:pt>
                <c:pt idx="1363">
                  <c:v>6.6437500000000003E-3</c:v>
                </c:pt>
                <c:pt idx="1364">
                  <c:v>6.6411500000000002E-3</c:v>
                </c:pt>
                <c:pt idx="1365">
                  <c:v>6.6397000000000001E-3</c:v>
                </c:pt>
                <c:pt idx="1366">
                  <c:v>6.6308599999999997E-3</c:v>
                </c:pt>
                <c:pt idx="1367">
                  <c:v>6.6539800000000003E-3</c:v>
                </c:pt>
                <c:pt idx="1368">
                  <c:v>6.6388799999999998E-3</c:v>
                </c:pt>
                <c:pt idx="1369">
                  <c:v>6.6753200000000002E-3</c:v>
                </c:pt>
                <c:pt idx="1370">
                  <c:v>6.6516300000000004E-3</c:v>
                </c:pt>
                <c:pt idx="1371">
                  <c:v>6.6336199999999998E-3</c:v>
                </c:pt>
                <c:pt idx="1372">
                  <c:v>6.6536099999999999E-3</c:v>
                </c:pt>
                <c:pt idx="1373">
                  <c:v>6.6459700000000002E-3</c:v>
                </c:pt>
                <c:pt idx="1374">
                  <c:v>6.6539399999999997E-3</c:v>
                </c:pt>
                <c:pt idx="1375">
                  <c:v>6.65038E-3</c:v>
                </c:pt>
                <c:pt idx="1376">
                  <c:v>6.6526199999999997E-3</c:v>
                </c:pt>
                <c:pt idx="1377">
                  <c:v>6.6426799999999998E-3</c:v>
                </c:pt>
                <c:pt idx="1378">
                  <c:v>6.6064899999999996E-3</c:v>
                </c:pt>
                <c:pt idx="1379">
                  <c:v>6.6426000000000002E-3</c:v>
                </c:pt>
                <c:pt idx="1380">
                  <c:v>6.6209399999999996E-3</c:v>
                </c:pt>
                <c:pt idx="1381">
                  <c:v>6.6478800000000001E-3</c:v>
                </c:pt>
                <c:pt idx="1382">
                  <c:v>6.6643700000000002E-3</c:v>
                </c:pt>
                <c:pt idx="1383">
                  <c:v>6.63621E-3</c:v>
                </c:pt>
                <c:pt idx="1384">
                  <c:v>6.6114900000000002E-3</c:v>
                </c:pt>
                <c:pt idx="1385">
                  <c:v>6.6517099999999999E-3</c:v>
                </c:pt>
                <c:pt idx="1386">
                  <c:v>6.6139399999999996E-3</c:v>
                </c:pt>
                <c:pt idx="1387">
                  <c:v>6.6591100000000002E-3</c:v>
                </c:pt>
                <c:pt idx="1388">
                  <c:v>6.6545399999999996E-3</c:v>
                </c:pt>
                <c:pt idx="1389">
                  <c:v>6.6058899999999997E-3</c:v>
                </c:pt>
                <c:pt idx="1390">
                  <c:v>6.6507800000000002E-3</c:v>
                </c:pt>
                <c:pt idx="1391">
                  <c:v>6.6264899999999996E-3</c:v>
                </c:pt>
                <c:pt idx="1392">
                  <c:v>6.6578599999999998E-3</c:v>
                </c:pt>
                <c:pt idx="1393">
                  <c:v>6.6401300000000002E-3</c:v>
                </c:pt>
                <c:pt idx="1394">
                  <c:v>6.6825299999999999E-3</c:v>
                </c:pt>
                <c:pt idx="1395">
                  <c:v>6.6636100000000004E-3</c:v>
                </c:pt>
                <c:pt idx="1396">
                  <c:v>6.6301399999999996E-3</c:v>
                </c:pt>
                <c:pt idx="1397">
                  <c:v>6.6395300000000003E-3</c:v>
                </c:pt>
                <c:pt idx="1398">
                  <c:v>6.6398899999999999E-3</c:v>
                </c:pt>
                <c:pt idx="1399">
                  <c:v>6.6493799999999999E-3</c:v>
                </c:pt>
                <c:pt idx="1400">
                  <c:v>6.6449300000000003E-3</c:v>
                </c:pt>
                <c:pt idx="1401">
                  <c:v>6.6453600000000003E-3</c:v>
                </c:pt>
                <c:pt idx="1402">
                  <c:v>6.6409099999999999E-3</c:v>
                </c:pt>
                <c:pt idx="1403">
                  <c:v>6.6910399999999997E-3</c:v>
                </c:pt>
                <c:pt idx="1404">
                  <c:v>6.66644E-3</c:v>
                </c:pt>
                <c:pt idx="1405">
                  <c:v>6.6694600000000003E-3</c:v>
                </c:pt>
                <c:pt idx="1406">
                  <c:v>6.6805399999999996E-3</c:v>
                </c:pt>
                <c:pt idx="1407">
                  <c:v>6.6323199999999997E-3</c:v>
                </c:pt>
                <c:pt idx="1408">
                  <c:v>6.6601400000000002E-3</c:v>
                </c:pt>
                <c:pt idx="1409">
                  <c:v>6.6645000000000003E-3</c:v>
                </c:pt>
                <c:pt idx="1410">
                  <c:v>6.6520900000000003E-3</c:v>
                </c:pt>
                <c:pt idx="1411">
                  <c:v>6.6652200000000003E-3</c:v>
                </c:pt>
                <c:pt idx="1412">
                  <c:v>6.6503100000000004E-3</c:v>
                </c:pt>
                <c:pt idx="1413">
                  <c:v>6.6497500000000003E-3</c:v>
                </c:pt>
                <c:pt idx="1414">
                  <c:v>6.6743200000000001E-3</c:v>
                </c:pt>
                <c:pt idx="1415">
                  <c:v>6.6474400000000001E-3</c:v>
                </c:pt>
                <c:pt idx="1416">
                  <c:v>6.6601799999999999E-3</c:v>
                </c:pt>
                <c:pt idx="1417">
                  <c:v>6.6647700000000004E-3</c:v>
                </c:pt>
                <c:pt idx="1418">
                  <c:v>6.6789099999999997E-3</c:v>
                </c:pt>
                <c:pt idx="1419">
                  <c:v>6.6893300000000003E-3</c:v>
                </c:pt>
                <c:pt idx="1420">
                  <c:v>6.6750000000000004E-3</c:v>
                </c:pt>
                <c:pt idx="1421">
                  <c:v>6.6670000000000002E-3</c:v>
                </c:pt>
                <c:pt idx="1422">
                  <c:v>6.6851899999999997E-3</c:v>
                </c:pt>
                <c:pt idx="1423">
                  <c:v>6.6637700000000003E-3</c:v>
                </c:pt>
                <c:pt idx="1424">
                  <c:v>6.6839999999999998E-3</c:v>
                </c:pt>
                <c:pt idx="1425">
                  <c:v>6.67346E-3</c:v>
                </c:pt>
                <c:pt idx="1426">
                  <c:v>6.7112500000000002E-3</c:v>
                </c:pt>
                <c:pt idx="1427">
                  <c:v>6.70982E-3</c:v>
                </c:pt>
                <c:pt idx="1428">
                  <c:v>6.68119E-3</c:v>
                </c:pt>
                <c:pt idx="1429">
                  <c:v>6.6641399999999998E-3</c:v>
                </c:pt>
                <c:pt idx="1430">
                  <c:v>6.6750100000000003E-3</c:v>
                </c:pt>
                <c:pt idx="1431">
                  <c:v>6.67682E-3</c:v>
                </c:pt>
                <c:pt idx="1432">
                  <c:v>6.6747300000000002E-3</c:v>
                </c:pt>
                <c:pt idx="1433">
                  <c:v>6.6674200000000003E-3</c:v>
                </c:pt>
                <c:pt idx="1434">
                  <c:v>6.6784799999999997E-3</c:v>
                </c:pt>
                <c:pt idx="1435">
                  <c:v>6.7041000000000002E-3</c:v>
                </c:pt>
                <c:pt idx="1436">
                  <c:v>6.6645200000000002E-3</c:v>
                </c:pt>
                <c:pt idx="1437">
                  <c:v>6.6816699999999998E-3</c:v>
                </c:pt>
                <c:pt idx="1438">
                  <c:v>6.6856600000000004E-3</c:v>
                </c:pt>
                <c:pt idx="1439">
                  <c:v>6.6950000000000004E-3</c:v>
                </c:pt>
                <c:pt idx="1440">
                  <c:v>6.7044100000000001E-3</c:v>
                </c:pt>
                <c:pt idx="1441">
                  <c:v>6.6985300000000003E-3</c:v>
                </c:pt>
                <c:pt idx="1442">
                  <c:v>6.7227600000000004E-3</c:v>
                </c:pt>
                <c:pt idx="1443">
                  <c:v>6.7015E-3</c:v>
                </c:pt>
                <c:pt idx="1444">
                  <c:v>6.7016799999999998E-3</c:v>
                </c:pt>
                <c:pt idx="1445">
                  <c:v>6.71537E-3</c:v>
                </c:pt>
                <c:pt idx="1446">
                  <c:v>6.7392900000000002E-3</c:v>
                </c:pt>
                <c:pt idx="1447">
                  <c:v>6.6955799999999996E-3</c:v>
                </c:pt>
                <c:pt idx="1448">
                  <c:v>6.7128099999999996E-3</c:v>
                </c:pt>
                <c:pt idx="1449">
                  <c:v>6.6715799999999999E-3</c:v>
                </c:pt>
                <c:pt idx="1450">
                  <c:v>6.7284800000000002E-3</c:v>
                </c:pt>
                <c:pt idx="1451">
                  <c:v>6.7288799999999996E-3</c:v>
                </c:pt>
                <c:pt idx="1452">
                  <c:v>6.7087099999999997E-3</c:v>
                </c:pt>
                <c:pt idx="1453">
                  <c:v>6.69741E-3</c:v>
                </c:pt>
                <c:pt idx="1454">
                  <c:v>6.7605499999999997E-3</c:v>
                </c:pt>
                <c:pt idx="1455">
                  <c:v>6.74867E-3</c:v>
                </c:pt>
                <c:pt idx="1456">
                  <c:v>6.7374399999999999E-3</c:v>
                </c:pt>
                <c:pt idx="1457">
                  <c:v>6.7372899999999999E-3</c:v>
                </c:pt>
                <c:pt idx="1458">
                  <c:v>6.7357700000000003E-3</c:v>
                </c:pt>
                <c:pt idx="1459">
                  <c:v>6.7119199999999997E-3</c:v>
                </c:pt>
                <c:pt idx="1460">
                  <c:v>6.7166700000000001E-3</c:v>
                </c:pt>
                <c:pt idx="1461">
                  <c:v>6.7474400000000004E-3</c:v>
                </c:pt>
                <c:pt idx="1462">
                  <c:v>6.7220800000000001E-3</c:v>
                </c:pt>
                <c:pt idx="1463">
                  <c:v>6.7199E-3</c:v>
                </c:pt>
                <c:pt idx="1464">
                  <c:v>6.7078199999999998E-3</c:v>
                </c:pt>
                <c:pt idx="1465">
                  <c:v>6.7226600000000001E-3</c:v>
                </c:pt>
                <c:pt idx="1466">
                  <c:v>6.6991799999999999E-3</c:v>
                </c:pt>
                <c:pt idx="1467">
                  <c:v>6.7562100000000003E-3</c:v>
                </c:pt>
                <c:pt idx="1468">
                  <c:v>6.7291599999999997E-3</c:v>
                </c:pt>
                <c:pt idx="1469">
                  <c:v>6.7536200000000001E-3</c:v>
                </c:pt>
                <c:pt idx="1470">
                  <c:v>6.7329299999999998E-3</c:v>
                </c:pt>
                <c:pt idx="1471">
                  <c:v>6.7244100000000001E-3</c:v>
                </c:pt>
                <c:pt idx="1472">
                  <c:v>6.7202E-3</c:v>
                </c:pt>
                <c:pt idx="1473">
                  <c:v>6.7232300000000002E-3</c:v>
                </c:pt>
                <c:pt idx="1474">
                  <c:v>6.7350300000000004E-3</c:v>
                </c:pt>
                <c:pt idx="1475">
                  <c:v>6.7279599999999998E-3</c:v>
                </c:pt>
                <c:pt idx="1476">
                  <c:v>6.7501100000000001E-3</c:v>
                </c:pt>
                <c:pt idx="1477">
                  <c:v>6.7474800000000001E-3</c:v>
                </c:pt>
                <c:pt idx="1478">
                  <c:v>6.7478E-3</c:v>
                </c:pt>
                <c:pt idx="1479">
                  <c:v>6.7481399999999997E-3</c:v>
                </c:pt>
                <c:pt idx="1480">
                  <c:v>6.72559E-3</c:v>
                </c:pt>
                <c:pt idx="1481">
                  <c:v>6.7518500000000002E-3</c:v>
                </c:pt>
                <c:pt idx="1482">
                  <c:v>6.7203100000000002E-3</c:v>
                </c:pt>
                <c:pt idx="1483">
                  <c:v>6.71172E-3</c:v>
                </c:pt>
                <c:pt idx="1484">
                  <c:v>6.67843E-3</c:v>
                </c:pt>
                <c:pt idx="1485">
                  <c:v>6.7694000000000001E-3</c:v>
                </c:pt>
                <c:pt idx="1486">
                  <c:v>6.7473999999999998E-3</c:v>
                </c:pt>
                <c:pt idx="1487">
                  <c:v>6.7667600000000001E-3</c:v>
                </c:pt>
                <c:pt idx="1488">
                  <c:v>6.7295499999999999E-3</c:v>
                </c:pt>
                <c:pt idx="1489">
                  <c:v>6.74371E-3</c:v>
                </c:pt>
                <c:pt idx="1490">
                  <c:v>6.7328700000000002E-3</c:v>
                </c:pt>
                <c:pt idx="1491">
                  <c:v>6.7662199999999999E-3</c:v>
                </c:pt>
                <c:pt idx="1492">
                  <c:v>6.7508400000000001E-3</c:v>
                </c:pt>
                <c:pt idx="1493">
                  <c:v>6.7599299999999999E-3</c:v>
                </c:pt>
                <c:pt idx="1494">
                  <c:v>6.7929499999999999E-3</c:v>
                </c:pt>
                <c:pt idx="1495">
                  <c:v>6.7744900000000002E-3</c:v>
                </c:pt>
                <c:pt idx="1496">
                  <c:v>6.7505200000000003E-3</c:v>
                </c:pt>
                <c:pt idx="1497">
                  <c:v>6.7489400000000001E-3</c:v>
                </c:pt>
                <c:pt idx="1498">
                  <c:v>6.75437E-3</c:v>
                </c:pt>
                <c:pt idx="1499">
                  <c:v>6.8098400000000002E-3</c:v>
                </c:pt>
                <c:pt idx="1500">
                  <c:v>6.7708899999999999E-3</c:v>
                </c:pt>
                <c:pt idx="1501">
                  <c:v>6.7631499999999999E-3</c:v>
                </c:pt>
                <c:pt idx="1502">
                  <c:v>6.7648400000000003E-3</c:v>
                </c:pt>
                <c:pt idx="1503">
                  <c:v>6.78869E-3</c:v>
                </c:pt>
                <c:pt idx="1504">
                  <c:v>6.77306E-3</c:v>
                </c:pt>
                <c:pt idx="1505">
                  <c:v>6.7732699999999996E-3</c:v>
                </c:pt>
                <c:pt idx="1506">
                  <c:v>6.7591400000000003E-3</c:v>
                </c:pt>
                <c:pt idx="1507">
                  <c:v>6.7673500000000001E-3</c:v>
                </c:pt>
                <c:pt idx="1508">
                  <c:v>6.77964E-3</c:v>
                </c:pt>
                <c:pt idx="1509">
                  <c:v>6.7509700000000002E-3</c:v>
                </c:pt>
                <c:pt idx="1510">
                  <c:v>6.7802899999999996E-3</c:v>
                </c:pt>
                <c:pt idx="1511">
                  <c:v>6.7368899999999997E-3</c:v>
                </c:pt>
                <c:pt idx="1512">
                  <c:v>6.7818399999999999E-3</c:v>
                </c:pt>
                <c:pt idx="1513">
                  <c:v>6.7537099999999996E-3</c:v>
                </c:pt>
                <c:pt idx="1514">
                  <c:v>6.76795E-3</c:v>
                </c:pt>
                <c:pt idx="1515">
                  <c:v>6.7773900000000003E-3</c:v>
                </c:pt>
                <c:pt idx="1516">
                  <c:v>6.7901999999999997E-3</c:v>
                </c:pt>
                <c:pt idx="1517">
                  <c:v>6.7651100000000004E-3</c:v>
                </c:pt>
                <c:pt idx="1518">
                  <c:v>6.7730300000000002E-3</c:v>
                </c:pt>
                <c:pt idx="1519">
                  <c:v>6.7136799999999996E-3</c:v>
                </c:pt>
                <c:pt idx="1520">
                  <c:v>6.7549000000000003E-3</c:v>
                </c:pt>
                <c:pt idx="1521">
                  <c:v>6.7419999999999997E-3</c:v>
                </c:pt>
                <c:pt idx="1522">
                  <c:v>6.7315600000000001E-3</c:v>
                </c:pt>
                <c:pt idx="1523">
                  <c:v>6.7598299999999997E-3</c:v>
                </c:pt>
                <c:pt idx="1524">
                  <c:v>6.7435000000000004E-3</c:v>
                </c:pt>
                <c:pt idx="1525">
                  <c:v>6.7839099999999998E-3</c:v>
                </c:pt>
                <c:pt idx="1526">
                  <c:v>6.73611E-3</c:v>
                </c:pt>
                <c:pt idx="1527">
                  <c:v>6.7571699999999998E-3</c:v>
                </c:pt>
                <c:pt idx="1528">
                  <c:v>6.73641E-3</c:v>
                </c:pt>
                <c:pt idx="1529">
                  <c:v>6.7593799999999997E-3</c:v>
                </c:pt>
                <c:pt idx="1530">
                  <c:v>6.76182E-3</c:v>
                </c:pt>
                <c:pt idx="1531">
                  <c:v>6.74006E-3</c:v>
                </c:pt>
                <c:pt idx="1532">
                  <c:v>6.7485799999999997E-3</c:v>
                </c:pt>
                <c:pt idx="1533">
                  <c:v>6.7562999999999998E-3</c:v>
                </c:pt>
                <c:pt idx="1534">
                  <c:v>6.7737099999999996E-3</c:v>
                </c:pt>
                <c:pt idx="1535">
                  <c:v>6.7429999999999999E-3</c:v>
                </c:pt>
                <c:pt idx="1536">
                  <c:v>6.7358699999999997E-3</c:v>
                </c:pt>
                <c:pt idx="1537">
                  <c:v>6.7463899999999997E-3</c:v>
                </c:pt>
                <c:pt idx="1538">
                  <c:v>6.7507899999999996E-3</c:v>
                </c:pt>
                <c:pt idx="1539">
                  <c:v>6.7321000000000004E-3</c:v>
                </c:pt>
                <c:pt idx="1540">
                  <c:v>6.6936499999999998E-3</c:v>
                </c:pt>
                <c:pt idx="1541">
                  <c:v>6.7302500000000001E-3</c:v>
                </c:pt>
                <c:pt idx="1542">
                  <c:v>6.7410400000000002E-3</c:v>
                </c:pt>
                <c:pt idx="1543">
                  <c:v>6.7194200000000003E-3</c:v>
                </c:pt>
                <c:pt idx="1544">
                  <c:v>6.7230500000000004E-3</c:v>
                </c:pt>
                <c:pt idx="1545">
                  <c:v>6.7167099999999999E-3</c:v>
                </c:pt>
                <c:pt idx="1546">
                  <c:v>6.7140000000000003E-3</c:v>
                </c:pt>
                <c:pt idx="1547">
                  <c:v>6.8139200000000002E-3</c:v>
                </c:pt>
                <c:pt idx="1548">
                  <c:v>6.7435200000000002E-3</c:v>
                </c:pt>
                <c:pt idx="1549">
                  <c:v>6.7400200000000002E-3</c:v>
                </c:pt>
                <c:pt idx="1550">
                  <c:v>6.7772800000000001E-3</c:v>
                </c:pt>
                <c:pt idx="1551">
                  <c:v>6.7609000000000002E-3</c:v>
                </c:pt>
                <c:pt idx="1552">
                  <c:v>6.8116399999999999E-3</c:v>
                </c:pt>
                <c:pt idx="1553">
                  <c:v>6.7728099999999998E-3</c:v>
                </c:pt>
                <c:pt idx="1554">
                  <c:v>6.7863899999999998E-3</c:v>
                </c:pt>
                <c:pt idx="1555">
                  <c:v>6.7897000000000001E-3</c:v>
                </c:pt>
                <c:pt idx="1556">
                  <c:v>6.7560900000000002E-3</c:v>
                </c:pt>
                <c:pt idx="1557">
                  <c:v>6.7603100000000003E-3</c:v>
                </c:pt>
                <c:pt idx="1558">
                  <c:v>6.777E-3</c:v>
                </c:pt>
                <c:pt idx="1559">
                  <c:v>6.7880900000000001E-3</c:v>
                </c:pt>
                <c:pt idx="1560">
                  <c:v>6.7780999999999996E-3</c:v>
                </c:pt>
                <c:pt idx="1561">
                  <c:v>6.7854500000000002E-3</c:v>
                </c:pt>
                <c:pt idx="1562">
                  <c:v>6.7734700000000002E-3</c:v>
                </c:pt>
                <c:pt idx="1563">
                  <c:v>6.7838300000000002E-3</c:v>
                </c:pt>
                <c:pt idx="1564">
                  <c:v>6.81484E-3</c:v>
                </c:pt>
                <c:pt idx="1565">
                  <c:v>6.82156E-3</c:v>
                </c:pt>
                <c:pt idx="1566">
                  <c:v>6.8283500000000004E-3</c:v>
                </c:pt>
                <c:pt idx="1567">
                  <c:v>6.8183899999999997E-3</c:v>
                </c:pt>
                <c:pt idx="1568">
                  <c:v>6.8371999999999999E-3</c:v>
                </c:pt>
                <c:pt idx="1569">
                  <c:v>6.7992900000000004E-3</c:v>
                </c:pt>
                <c:pt idx="1570">
                  <c:v>6.8061900000000002E-3</c:v>
                </c:pt>
                <c:pt idx="1571">
                  <c:v>6.8312800000000003E-3</c:v>
                </c:pt>
                <c:pt idx="1572">
                  <c:v>6.7909099999999998E-3</c:v>
                </c:pt>
                <c:pt idx="1573">
                  <c:v>6.7999499999999999E-3</c:v>
                </c:pt>
                <c:pt idx="1574">
                  <c:v>6.7989000000000001E-3</c:v>
                </c:pt>
                <c:pt idx="1575">
                  <c:v>6.8193500000000001E-3</c:v>
                </c:pt>
                <c:pt idx="1576">
                  <c:v>6.8245800000000002E-3</c:v>
                </c:pt>
                <c:pt idx="1577">
                  <c:v>6.8154299999999999E-3</c:v>
                </c:pt>
                <c:pt idx="1578">
                  <c:v>6.7813400000000003E-3</c:v>
                </c:pt>
                <c:pt idx="1579">
                  <c:v>6.8125599999999996E-3</c:v>
                </c:pt>
                <c:pt idx="1580">
                  <c:v>6.8210700000000003E-3</c:v>
                </c:pt>
                <c:pt idx="1581">
                  <c:v>6.7971300000000002E-3</c:v>
                </c:pt>
                <c:pt idx="1582">
                  <c:v>6.8193899999999998E-3</c:v>
                </c:pt>
                <c:pt idx="1583">
                  <c:v>6.8355300000000003E-3</c:v>
                </c:pt>
                <c:pt idx="1584">
                  <c:v>6.8401199999999999E-3</c:v>
                </c:pt>
                <c:pt idx="1585">
                  <c:v>6.8319399999999999E-3</c:v>
                </c:pt>
                <c:pt idx="1586">
                  <c:v>6.8205000000000002E-3</c:v>
                </c:pt>
                <c:pt idx="1587">
                  <c:v>6.8359299999999996E-3</c:v>
                </c:pt>
                <c:pt idx="1588">
                  <c:v>6.8493499999999997E-3</c:v>
                </c:pt>
                <c:pt idx="1589">
                  <c:v>6.8248400000000004E-3</c:v>
                </c:pt>
                <c:pt idx="1590">
                  <c:v>6.82199E-3</c:v>
                </c:pt>
                <c:pt idx="1591">
                  <c:v>6.8707200000000003E-3</c:v>
                </c:pt>
                <c:pt idx="1592">
                  <c:v>6.8316999999999996E-3</c:v>
                </c:pt>
                <c:pt idx="1593">
                  <c:v>6.8145000000000002E-3</c:v>
                </c:pt>
                <c:pt idx="1594">
                  <c:v>6.8427899999999996E-3</c:v>
                </c:pt>
                <c:pt idx="1595">
                  <c:v>6.83558E-3</c:v>
                </c:pt>
                <c:pt idx="1596">
                  <c:v>6.8361899999999998E-3</c:v>
                </c:pt>
                <c:pt idx="1597">
                  <c:v>6.81877E-3</c:v>
                </c:pt>
                <c:pt idx="1598">
                  <c:v>6.85791E-3</c:v>
                </c:pt>
                <c:pt idx="1599">
                  <c:v>6.8621200000000002E-3</c:v>
                </c:pt>
                <c:pt idx="1600">
                  <c:v>6.85952E-3</c:v>
                </c:pt>
                <c:pt idx="1601">
                  <c:v>6.8557699999999997E-3</c:v>
                </c:pt>
                <c:pt idx="1602">
                  <c:v>6.8230900000000004E-3</c:v>
                </c:pt>
                <c:pt idx="1603">
                  <c:v>6.8145200000000001E-3</c:v>
                </c:pt>
                <c:pt idx="1604">
                  <c:v>6.8420699999999996E-3</c:v>
                </c:pt>
                <c:pt idx="1605">
                  <c:v>6.8042199999999997E-3</c:v>
                </c:pt>
                <c:pt idx="1606">
                  <c:v>6.8603300000000004E-3</c:v>
                </c:pt>
                <c:pt idx="1607">
                  <c:v>6.83645E-3</c:v>
                </c:pt>
                <c:pt idx="1608">
                  <c:v>6.8397500000000003E-3</c:v>
                </c:pt>
                <c:pt idx="1609">
                  <c:v>6.8371100000000004E-3</c:v>
                </c:pt>
                <c:pt idx="1610">
                  <c:v>6.7971799999999999E-3</c:v>
                </c:pt>
                <c:pt idx="1611">
                  <c:v>6.8656699999999999E-3</c:v>
                </c:pt>
                <c:pt idx="1612">
                  <c:v>6.8546800000000001E-3</c:v>
                </c:pt>
                <c:pt idx="1613">
                  <c:v>6.7959600000000002E-3</c:v>
                </c:pt>
                <c:pt idx="1614">
                  <c:v>6.8324199999999996E-3</c:v>
                </c:pt>
                <c:pt idx="1615">
                  <c:v>6.8594099999999998E-3</c:v>
                </c:pt>
                <c:pt idx="1616">
                  <c:v>6.80358E-3</c:v>
                </c:pt>
                <c:pt idx="1617">
                  <c:v>6.8457099999999996E-3</c:v>
                </c:pt>
                <c:pt idx="1618">
                  <c:v>6.8143400000000003E-3</c:v>
                </c:pt>
                <c:pt idx="1619">
                  <c:v>6.8229800000000002E-3</c:v>
                </c:pt>
                <c:pt idx="1620">
                  <c:v>6.8520200000000003E-3</c:v>
                </c:pt>
                <c:pt idx="1621">
                  <c:v>6.8393400000000002E-3</c:v>
                </c:pt>
                <c:pt idx="1622">
                  <c:v>6.8803500000000004E-3</c:v>
                </c:pt>
                <c:pt idx="1623">
                  <c:v>6.8818999999999998E-3</c:v>
                </c:pt>
                <c:pt idx="1624">
                  <c:v>6.8770200000000002E-3</c:v>
                </c:pt>
                <c:pt idx="1625">
                  <c:v>6.9111600000000004E-3</c:v>
                </c:pt>
                <c:pt idx="1626">
                  <c:v>6.83178E-3</c:v>
                </c:pt>
                <c:pt idx="1627">
                  <c:v>6.8542500000000001E-3</c:v>
                </c:pt>
                <c:pt idx="1628">
                  <c:v>6.9114299999999997E-3</c:v>
                </c:pt>
                <c:pt idx="1629">
                  <c:v>6.8693900000000004E-3</c:v>
                </c:pt>
                <c:pt idx="1630">
                  <c:v>6.8737599999999996E-3</c:v>
                </c:pt>
                <c:pt idx="1631">
                  <c:v>6.8809099999999996E-3</c:v>
                </c:pt>
                <c:pt idx="1632">
                  <c:v>6.8800299999999997E-3</c:v>
                </c:pt>
                <c:pt idx="1633">
                  <c:v>6.8859699999999999E-3</c:v>
                </c:pt>
                <c:pt idx="1634">
                  <c:v>6.8687000000000002E-3</c:v>
                </c:pt>
                <c:pt idx="1635">
                  <c:v>6.8733099999999997E-3</c:v>
                </c:pt>
                <c:pt idx="1636">
                  <c:v>6.8613499999999996E-3</c:v>
                </c:pt>
                <c:pt idx="1637">
                  <c:v>6.8660199999999996E-3</c:v>
                </c:pt>
                <c:pt idx="1638">
                  <c:v>6.91006E-3</c:v>
                </c:pt>
                <c:pt idx="1639">
                  <c:v>6.8685200000000004E-3</c:v>
                </c:pt>
                <c:pt idx="1640">
                  <c:v>6.83075E-3</c:v>
                </c:pt>
                <c:pt idx="1641">
                  <c:v>6.8568700000000002E-3</c:v>
                </c:pt>
                <c:pt idx="1642">
                  <c:v>6.8531199999999999E-3</c:v>
                </c:pt>
                <c:pt idx="1643">
                  <c:v>6.8739600000000001E-3</c:v>
                </c:pt>
                <c:pt idx="1644">
                  <c:v>6.8397299999999996E-3</c:v>
                </c:pt>
                <c:pt idx="1645">
                  <c:v>6.8578600000000003E-3</c:v>
                </c:pt>
                <c:pt idx="1646">
                  <c:v>6.8909799999999997E-3</c:v>
                </c:pt>
                <c:pt idx="1647">
                  <c:v>6.8236199999999999E-3</c:v>
                </c:pt>
                <c:pt idx="1648">
                  <c:v>6.8868599999999999E-3</c:v>
                </c:pt>
                <c:pt idx="1649">
                  <c:v>6.87427E-3</c:v>
                </c:pt>
                <c:pt idx="1650">
                  <c:v>6.8645700000000004E-3</c:v>
                </c:pt>
                <c:pt idx="1651">
                  <c:v>6.8715099999999999E-3</c:v>
                </c:pt>
                <c:pt idx="1652">
                  <c:v>6.9061599999999997E-3</c:v>
                </c:pt>
                <c:pt idx="1653">
                  <c:v>6.8456100000000002E-3</c:v>
                </c:pt>
                <c:pt idx="1654">
                  <c:v>6.8526200000000002E-3</c:v>
                </c:pt>
                <c:pt idx="1655">
                  <c:v>6.8034499999999999E-3</c:v>
                </c:pt>
                <c:pt idx="1656">
                  <c:v>6.8528399999999998E-3</c:v>
                </c:pt>
                <c:pt idx="1657">
                  <c:v>6.8426700000000003E-3</c:v>
                </c:pt>
                <c:pt idx="1658">
                  <c:v>6.8307899999999998E-3</c:v>
                </c:pt>
                <c:pt idx="1659">
                  <c:v>6.8251900000000001E-3</c:v>
                </c:pt>
                <c:pt idx="1660">
                  <c:v>6.8389599999999998E-3</c:v>
                </c:pt>
                <c:pt idx="1661">
                  <c:v>6.8562099999999997E-3</c:v>
                </c:pt>
                <c:pt idx="1662">
                  <c:v>6.8129799999999997E-3</c:v>
                </c:pt>
                <c:pt idx="1663">
                  <c:v>6.8352899999999999E-3</c:v>
                </c:pt>
                <c:pt idx="1664">
                  <c:v>6.8479500000000002E-3</c:v>
                </c:pt>
                <c:pt idx="1665">
                  <c:v>6.84404E-3</c:v>
                </c:pt>
                <c:pt idx="1666">
                  <c:v>6.7877099999999998E-3</c:v>
                </c:pt>
                <c:pt idx="1667">
                  <c:v>6.8565400000000004E-3</c:v>
                </c:pt>
                <c:pt idx="1668">
                  <c:v>6.8406700000000001E-3</c:v>
                </c:pt>
                <c:pt idx="1669">
                  <c:v>6.8487699999999997E-3</c:v>
                </c:pt>
                <c:pt idx="1670">
                  <c:v>6.8309E-3</c:v>
                </c:pt>
                <c:pt idx="1671">
                  <c:v>6.83733E-3</c:v>
                </c:pt>
                <c:pt idx="1672">
                  <c:v>6.8332799999999997E-3</c:v>
                </c:pt>
                <c:pt idx="1673">
                  <c:v>6.7775300000000004E-3</c:v>
                </c:pt>
                <c:pt idx="1674">
                  <c:v>6.8268499999999998E-3</c:v>
                </c:pt>
                <c:pt idx="1675">
                  <c:v>6.7973599999999997E-3</c:v>
                </c:pt>
                <c:pt idx="1676">
                  <c:v>6.7838300000000002E-3</c:v>
                </c:pt>
                <c:pt idx="1677">
                  <c:v>6.8362800000000001E-3</c:v>
                </c:pt>
                <c:pt idx="1678">
                  <c:v>6.78212E-3</c:v>
                </c:pt>
                <c:pt idx="1679">
                  <c:v>6.84667E-3</c:v>
                </c:pt>
                <c:pt idx="1680">
                  <c:v>6.8520200000000003E-3</c:v>
                </c:pt>
                <c:pt idx="1681">
                  <c:v>6.7568200000000002E-3</c:v>
                </c:pt>
                <c:pt idx="1682">
                  <c:v>6.7998499999999996E-3</c:v>
                </c:pt>
                <c:pt idx="1683">
                  <c:v>6.7219699999999999E-3</c:v>
                </c:pt>
                <c:pt idx="1684">
                  <c:v>6.7323699999999997E-3</c:v>
                </c:pt>
                <c:pt idx="1685">
                  <c:v>6.7842199999999997E-3</c:v>
                </c:pt>
                <c:pt idx="1686">
                  <c:v>6.7656599999999997E-3</c:v>
                </c:pt>
                <c:pt idx="1687">
                  <c:v>6.7567900000000004E-3</c:v>
                </c:pt>
                <c:pt idx="1688">
                  <c:v>6.7336799999999997E-3</c:v>
                </c:pt>
                <c:pt idx="1689">
                  <c:v>6.7813700000000001E-3</c:v>
                </c:pt>
                <c:pt idx="1690">
                  <c:v>6.77862E-3</c:v>
                </c:pt>
                <c:pt idx="1691">
                  <c:v>6.6909300000000003E-3</c:v>
                </c:pt>
                <c:pt idx="1692">
                  <c:v>6.7625899999999997E-3</c:v>
                </c:pt>
                <c:pt idx="1693">
                  <c:v>6.78708E-3</c:v>
                </c:pt>
                <c:pt idx="1694">
                  <c:v>6.7013400000000001E-3</c:v>
                </c:pt>
                <c:pt idx="1695">
                  <c:v>6.7171599999999998E-3</c:v>
                </c:pt>
                <c:pt idx="1696">
                  <c:v>6.7007500000000001E-3</c:v>
                </c:pt>
                <c:pt idx="1697">
                  <c:v>6.6753000000000003E-3</c:v>
                </c:pt>
                <c:pt idx="1698">
                  <c:v>6.6869700000000004E-3</c:v>
                </c:pt>
                <c:pt idx="1699">
                  <c:v>6.5894500000000002E-3</c:v>
                </c:pt>
                <c:pt idx="1700">
                  <c:v>6.6704499999999996E-3</c:v>
                </c:pt>
                <c:pt idx="1701">
                  <c:v>6.6574299999999998E-3</c:v>
                </c:pt>
                <c:pt idx="1702">
                  <c:v>6.6441599999999996E-3</c:v>
                </c:pt>
                <c:pt idx="1703">
                  <c:v>6.6585300000000002E-3</c:v>
                </c:pt>
                <c:pt idx="1704">
                  <c:v>6.5910300000000003E-3</c:v>
                </c:pt>
                <c:pt idx="1705">
                  <c:v>6.6217999999999997E-3</c:v>
                </c:pt>
                <c:pt idx="1706">
                  <c:v>6.6580299999999997E-3</c:v>
                </c:pt>
                <c:pt idx="1707">
                  <c:v>6.5981199999999999E-3</c:v>
                </c:pt>
                <c:pt idx="1708">
                  <c:v>6.6079800000000003E-3</c:v>
                </c:pt>
                <c:pt idx="1709">
                  <c:v>6.6972999999999998E-3</c:v>
                </c:pt>
                <c:pt idx="1710">
                  <c:v>6.6133800000000003E-3</c:v>
                </c:pt>
                <c:pt idx="1711">
                  <c:v>6.58582E-3</c:v>
                </c:pt>
                <c:pt idx="1712">
                  <c:v>6.5832599999999996E-3</c:v>
                </c:pt>
                <c:pt idx="1713">
                  <c:v>6.5651399999999997E-3</c:v>
                </c:pt>
                <c:pt idx="1714">
                  <c:v>6.6277999999999997E-3</c:v>
                </c:pt>
                <c:pt idx="1715">
                  <c:v>6.5329699999999999E-3</c:v>
                </c:pt>
                <c:pt idx="1716">
                  <c:v>6.5431500000000002E-3</c:v>
                </c:pt>
                <c:pt idx="1717">
                  <c:v>6.52376E-3</c:v>
                </c:pt>
                <c:pt idx="1718">
                  <c:v>6.5368700000000002E-3</c:v>
                </c:pt>
                <c:pt idx="1719">
                  <c:v>6.47527E-3</c:v>
                </c:pt>
                <c:pt idx="1720">
                  <c:v>6.5303499999999999E-3</c:v>
                </c:pt>
                <c:pt idx="1721">
                  <c:v>6.5326999999999998E-3</c:v>
                </c:pt>
                <c:pt idx="1722">
                  <c:v>6.5697500000000001E-3</c:v>
                </c:pt>
                <c:pt idx="1723">
                  <c:v>6.4558000000000003E-3</c:v>
                </c:pt>
                <c:pt idx="1724">
                  <c:v>6.4395600000000004E-3</c:v>
                </c:pt>
                <c:pt idx="1725">
                  <c:v>6.3959000000000004E-3</c:v>
                </c:pt>
                <c:pt idx="1726">
                  <c:v>6.32981E-3</c:v>
                </c:pt>
                <c:pt idx="1727">
                  <c:v>6.4961699999999999E-3</c:v>
                </c:pt>
                <c:pt idx="1728">
                  <c:v>6.35157E-3</c:v>
                </c:pt>
                <c:pt idx="1729">
                  <c:v>6.4532299999999999E-3</c:v>
                </c:pt>
                <c:pt idx="1730">
                  <c:v>6.3039400000000001E-3</c:v>
                </c:pt>
                <c:pt idx="1731">
                  <c:v>6.2872700000000002E-3</c:v>
                </c:pt>
                <c:pt idx="1732">
                  <c:v>6.2734499999999999E-3</c:v>
                </c:pt>
                <c:pt idx="1733">
                  <c:v>6.2961600000000003E-3</c:v>
                </c:pt>
                <c:pt idx="1734">
                  <c:v>6.24802E-3</c:v>
                </c:pt>
                <c:pt idx="1735">
                  <c:v>6.2952900000000003E-3</c:v>
                </c:pt>
                <c:pt idx="1736">
                  <c:v>6.1718900000000002E-3</c:v>
                </c:pt>
                <c:pt idx="1737">
                  <c:v>6.2408999999999997E-3</c:v>
                </c:pt>
                <c:pt idx="1738">
                  <c:v>6.1598599999999996E-3</c:v>
                </c:pt>
                <c:pt idx="1739">
                  <c:v>6.1425100000000003E-3</c:v>
                </c:pt>
                <c:pt idx="1740">
                  <c:v>6.0346899999999997E-3</c:v>
                </c:pt>
                <c:pt idx="1741">
                  <c:v>5.9880200000000001E-3</c:v>
                </c:pt>
                <c:pt idx="1742">
                  <c:v>6.0947800000000002E-3</c:v>
                </c:pt>
                <c:pt idx="1743">
                  <c:v>6.0181699999999998E-3</c:v>
                </c:pt>
                <c:pt idx="1744">
                  <c:v>5.8654400000000004E-3</c:v>
                </c:pt>
                <c:pt idx="1745">
                  <c:v>5.8615200000000003E-3</c:v>
                </c:pt>
                <c:pt idx="1746">
                  <c:v>5.60305E-3</c:v>
                </c:pt>
                <c:pt idx="1747">
                  <c:v>5.5129799999999998E-3</c:v>
                </c:pt>
                <c:pt idx="1748">
                  <c:v>5.4189900000000003E-3</c:v>
                </c:pt>
                <c:pt idx="1749">
                  <c:v>5.3524100000000002E-3</c:v>
                </c:pt>
                <c:pt idx="1750">
                  <c:v>5.1135199999999999E-3</c:v>
                </c:pt>
                <c:pt idx="1751">
                  <c:v>5.07436E-3</c:v>
                </c:pt>
                <c:pt idx="1752">
                  <c:v>4.9412099999999997E-3</c:v>
                </c:pt>
                <c:pt idx="1753">
                  <c:v>4.8080600000000003E-3</c:v>
                </c:pt>
                <c:pt idx="1754">
                  <c:v>4.6279099999999998E-3</c:v>
                </c:pt>
                <c:pt idx="1755">
                  <c:v>4.5339200000000003E-3</c:v>
                </c:pt>
                <c:pt idx="1756">
                  <c:v>4.3811900000000001E-3</c:v>
                </c:pt>
                <c:pt idx="1757">
                  <c:v>4.3224500000000003E-3</c:v>
                </c:pt>
                <c:pt idx="1758">
                  <c:v>4.2167100000000002E-3</c:v>
                </c:pt>
                <c:pt idx="1759">
                  <c:v>4.0365599999999998E-3</c:v>
                </c:pt>
                <c:pt idx="1760">
                  <c:v>3.9699799999999997E-3</c:v>
                </c:pt>
                <c:pt idx="1761">
                  <c:v>3.8172499999999999E-3</c:v>
                </c:pt>
                <c:pt idx="1762">
                  <c:v>3.73501E-3</c:v>
                </c:pt>
                <c:pt idx="1763">
                  <c:v>3.62927E-3</c:v>
                </c:pt>
                <c:pt idx="1764">
                  <c:v>3.50395E-3</c:v>
                </c:pt>
                <c:pt idx="1765">
                  <c:v>3.3747199999999999E-3</c:v>
                </c:pt>
                <c:pt idx="1766">
                  <c:v>3.26115E-3</c:v>
                </c:pt>
                <c:pt idx="1767">
                  <c:v>3.16716E-3</c:v>
                </c:pt>
                <c:pt idx="1768">
                  <c:v>3.06142E-3</c:v>
                </c:pt>
                <c:pt idx="1769">
                  <c:v>2.8969400000000002E-3</c:v>
                </c:pt>
                <c:pt idx="1770">
                  <c:v>2.8107800000000001E-3</c:v>
                </c:pt>
                <c:pt idx="1771">
                  <c:v>2.7285399999999998E-3</c:v>
                </c:pt>
                <c:pt idx="1772">
                  <c:v>2.5288099999999998E-3</c:v>
                </c:pt>
                <c:pt idx="1773">
                  <c:v>2.4348199999999999E-3</c:v>
                </c:pt>
                <c:pt idx="1774">
                  <c:v>2.2977499999999999E-3</c:v>
                </c:pt>
                <c:pt idx="1775">
                  <c:v>2.2076800000000001E-3</c:v>
                </c:pt>
                <c:pt idx="1776">
                  <c:v>2.1606799999999999E-3</c:v>
                </c:pt>
                <c:pt idx="1777">
                  <c:v>1.9962000000000001E-3</c:v>
                </c:pt>
                <c:pt idx="1778">
                  <c:v>1.8904600000000001E-3</c:v>
                </c:pt>
                <c:pt idx="1779">
                  <c:v>1.7925599999999999E-3</c:v>
                </c:pt>
                <c:pt idx="1780">
                  <c:v>1.7024799999999999E-3</c:v>
                </c:pt>
                <c:pt idx="1781">
                  <c:v>1.5654099999999999E-3</c:v>
                </c:pt>
                <c:pt idx="1782">
                  <c:v>1.4635900000000001E-3</c:v>
                </c:pt>
                <c:pt idx="1783">
                  <c:v>1.33044E-3</c:v>
                </c:pt>
                <c:pt idx="1784">
                  <c:v>1.2638599999999999E-3</c:v>
                </c:pt>
                <c:pt idx="1785">
                  <c:v>1.1267899999999999E-3</c:v>
                </c:pt>
                <c:pt idx="1786">
                  <c:v>1.1737900000000001E-3</c:v>
                </c:pt>
                <c:pt idx="1787">
                  <c:v>9.8189000000000002E-4</c:v>
                </c:pt>
                <c:pt idx="1788">
                  <c:v>9.4665000000000005E-4</c:v>
                </c:pt>
                <c:pt idx="1789">
                  <c:v>8.0957999999999996E-4</c:v>
                </c:pt>
                <c:pt idx="1790">
                  <c:v>7.5082999999999997E-4</c:v>
                </c:pt>
                <c:pt idx="1791">
                  <c:v>6.5293000000000003E-4</c:v>
                </c:pt>
                <c:pt idx="1792">
                  <c:v>6.0985E-4</c:v>
                </c:pt>
                <c:pt idx="1793">
                  <c:v>4.5320000000000001E-4</c:v>
                </c:pt>
                <c:pt idx="1794">
                  <c:v>4.0620000000000001E-4</c:v>
                </c:pt>
                <c:pt idx="1795">
                  <c:v>3.5921E-4</c:v>
                </c:pt>
                <c:pt idx="1796">
                  <c:v>2.6130000000000001E-4</c:v>
                </c:pt>
                <c:pt idx="1797">
                  <c:v>2.9655000000000003E-4</c:v>
                </c:pt>
                <c:pt idx="1798">
                  <c:v>8.899E-5</c:v>
                </c:pt>
                <c:pt idx="1799">
                  <c:v>8.899E-5</c:v>
                </c:pt>
                <c:pt idx="1800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ECA-4101-AB33-1023B0D054DD}"/>
            </c:ext>
          </c:extLst>
        </c:ser>
        <c:ser>
          <c:idx val="1"/>
          <c:order val="1"/>
          <c:tx>
            <c:strRef>
              <c:f>A4287_BRDF!$C$2</c:f>
              <c:strCache>
                <c:ptCount val="1"/>
                <c:pt idx="0">
                  <c:v>AOI 30°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A4287_BRDF!$A$3:$A$1803</c:f>
              <c:numCache>
                <c:formatCode>General</c:formatCode>
                <c:ptCount val="1801"/>
                <c:pt idx="0">
                  <c:v>-90</c:v>
                </c:pt>
                <c:pt idx="1">
                  <c:v>-89.9</c:v>
                </c:pt>
                <c:pt idx="2">
                  <c:v>-89.8</c:v>
                </c:pt>
                <c:pt idx="3">
                  <c:v>-89.7</c:v>
                </c:pt>
                <c:pt idx="4">
                  <c:v>-89.6</c:v>
                </c:pt>
                <c:pt idx="5">
                  <c:v>-89.5</c:v>
                </c:pt>
                <c:pt idx="6">
                  <c:v>-89.4</c:v>
                </c:pt>
                <c:pt idx="7">
                  <c:v>-89.3</c:v>
                </c:pt>
                <c:pt idx="8">
                  <c:v>-89.2</c:v>
                </c:pt>
                <c:pt idx="9">
                  <c:v>-89.1</c:v>
                </c:pt>
                <c:pt idx="10">
                  <c:v>-89</c:v>
                </c:pt>
                <c:pt idx="11">
                  <c:v>-88.9</c:v>
                </c:pt>
                <c:pt idx="12">
                  <c:v>-88.8</c:v>
                </c:pt>
                <c:pt idx="13">
                  <c:v>-88.7</c:v>
                </c:pt>
                <c:pt idx="14">
                  <c:v>-88.6</c:v>
                </c:pt>
                <c:pt idx="15">
                  <c:v>-88.5</c:v>
                </c:pt>
                <c:pt idx="16">
                  <c:v>-88.4</c:v>
                </c:pt>
                <c:pt idx="17">
                  <c:v>-88.3</c:v>
                </c:pt>
                <c:pt idx="18">
                  <c:v>-88.2</c:v>
                </c:pt>
                <c:pt idx="19">
                  <c:v>-88.1</c:v>
                </c:pt>
                <c:pt idx="20">
                  <c:v>-88</c:v>
                </c:pt>
                <c:pt idx="21">
                  <c:v>-87.9</c:v>
                </c:pt>
                <c:pt idx="22">
                  <c:v>-87.8</c:v>
                </c:pt>
                <c:pt idx="23">
                  <c:v>-87.7</c:v>
                </c:pt>
                <c:pt idx="24">
                  <c:v>-87.6</c:v>
                </c:pt>
                <c:pt idx="25">
                  <c:v>-87.5</c:v>
                </c:pt>
                <c:pt idx="26">
                  <c:v>-87.4</c:v>
                </c:pt>
                <c:pt idx="27">
                  <c:v>-87.3</c:v>
                </c:pt>
                <c:pt idx="28">
                  <c:v>-87.2</c:v>
                </c:pt>
                <c:pt idx="29">
                  <c:v>-87.1</c:v>
                </c:pt>
                <c:pt idx="30">
                  <c:v>-87</c:v>
                </c:pt>
                <c:pt idx="31">
                  <c:v>-86.9</c:v>
                </c:pt>
                <c:pt idx="32">
                  <c:v>-86.8</c:v>
                </c:pt>
                <c:pt idx="33">
                  <c:v>-86.7</c:v>
                </c:pt>
                <c:pt idx="34">
                  <c:v>-86.6</c:v>
                </c:pt>
                <c:pt idx="35">
                  <c:v>-86.5</c:v>
                </c:pt>
                <c:pt idx="36">
                  <c:v>-86.4</c:v>
                </c:pt>
                <c:pt idx="37">
                  <c:v>-86.3</c:v>
                </c:pt>
                <c:pt idx="38">
                  <c:v>-86.2</c:v>
                </c:pt>
                <c:pt idx="39">
                  <c:v>-86.1</c:v>
                </c:pt>
                <c:pt idx="40">
                  <c:v>-86</c:v>
                </c:pt>
                <c:pt idx="41">
                  <c:v>-85.9</c:v>
                </c:pt>
                <c:pt idx="42">
                  <c:v>-85.8</c:v>
                </c:pt>
                <c:pt idx="43">
                  <c:v>-85.7</c:v>
                </c:pt>
                <c:pt idx="44">
                  <c:v>-85.6</c:v>
                </c:pt>
                <c:pt idx="45">
                  <c:v>-85.5</c:v>
                </c:pt>
                <c:pt idx="46">
                  <c:v>-85.4</c:v>
                </c:pt>
                <c:pt idx="47">
                  <c:v>-85.3</c:v>
                </c:pt>
                <c:pt idx="48">
                  <c:v>-85.2</c:v>
                </c:pt>
                <c:pt idx="49">
                  <c:v>-85.1</c:v>
                </c:pt>
                <c:pt idx="50">
                  <c:v>-85</c:v>
                </c:pt>
                <c:pt idx="51">
                  <c:v>-84.9</c:v>
                </c:pt>
                <c:pt idx="52">
                  <c:v>-84.8</c:v>
                </c:pt>
                <c:pt idx="53">
                  <c:v>-84.7</c:v>
                </c:pt>
                <c:pt idx="54">
                  <c:v>-84.6</c:v>
                </c:pt>
                <c:pt idx="55">
                  <c:v>-84.5</c:v>
                </c:pt>
                <c:pt idx="56">
                  <c:v>-84.4</c:v>
                </c:pt>
                <c:pt idx="57">
                  <c:v>-84.3</c:v>
                </c:pt>
                <c:pt idx="58">
                  <c:v>-84.2</c:v>
                </c:pt>
                <c:pt idx="59">
                  <c:v>-84.1</c:v>
                </c:pt>
                <c:pt idx="60">
                  <c:v>-84</c:v>
                </c:pt>
                <c:pt idx="61">
                  <c:v>-83.9</c:v>
                </c:pt>
                <c:pt idx="62">
                  <c:v>-83.8</c:v>
                </c:pt>
                <c:pt idx="63">
                  <c:v>-83.7</c:v>
                </c:pt>
                <c:pt idx="64">
                  <c:v>-83.6</c:v>
                </c:pt>
                <c:pt idx="65">
                  <c:v>-83.5</c:v>
                </c:pt>
                <c:pt idx="66">
                  <c:v>-83.4</c:v>
                </c:pt>
                <c:pt idx="67">
                  <c:v>-83.3</c:v>
                </c:pt>
                <c:pt idx="68">
                  <c:v>-83.2</c:v>
                </c:pt>
                <c:pt idx="69">
                  <c:v>-83.1</c:v>
                </c:pt>
                <c:pt idx="70">
                  <c:v>-83</c:v>
                </c:pt>
                <c:pt idx="71">
                  <c:v>-82.9</c:v>
                </c:pt>
                <c:pt idx="72">
                  <c:v>-82.8</c:v>
                </c:pt>
                <c:pt idx="73">
                  <c:v>-82.7</c:v>
                </c:pt>
                <c:pt idx="74">
                  <c:v>-82.6</c:v>
                </c:pt>
                <c:pt idx="75">
                  <c:v>-82.5</c:v>
                </c:pt>
                <c:pt idx="76">
                  <c:v>-82.4</c:v>
                </c:pt>
                <c:pt idx="77">
                  <c:v>-82.3</c:v>
                </c:pt>
                <c:pt idx="78">
                  <c:v>-82.2</c:v>
                </c:pt>
                <c:pt idx="79">
                  <c:v>-82.1</c:v>
                </c:pt>
                <c:pt idx="80">
                  <c:v>-82</c:v>
                </c:pt>
                <c:pt idx="81">
                  <c:v>-81.900000000000006</c:v>
                </c:pt>
                <c:pt idx="82">
                  <c:v>-81.8</c:v>
                </c:pt>
                <c:pt idx="83">
                  <c:v>-81.7</c:v>
                </c:pt>
                <c:pt idx="84">
                  <c:v>-81.599999999999994</c:v>
                </c:pt>
                <c:pt idx="85">
                  <c:v>-81.5</c:v>
                </c:pt>
                <c:pt idx="86">
                  <c:v>-81.400000000000006</c:v>
                </c:pt>
                <c:pt idx="87">
                  <c:v>-81.3</c:v>
                </c:pt>
                <c:pt idx="88">
                  <c:v>-81.2</c:v>
                </c:pt>
                <c:pt idx="89">
                  <c:v>-81.099999999999994</c:v>
                </c:pt>
                <c:pt idx="90">
                  <c:v>-81</c:v>
                </c:pt>
                <c:pt idx="91">
                  <c:v>-80.900000000000006</c:v>
                </c:pt>
                <c:pt idx="92">
                  <c:v>-80.8</c:v>
                </c:pt>
                <c:pt idx="93">
                  <c:v>-80.7</c:v>
                </c:pt>
                <c:pt idx="94">
                  <c:v>-80.599999999999994</c:v>
                </c:pt>
                <c:pt idx="95">
                  <c:v>-80.5</c:v>
                </c:pt>
                <c:pt idx="96">
                  <c:v>-80.400000000000006</c:v>
                </c:pt>
                <c:pt idx="97">
                  <c:v>-80.3</c:v>
                </c:pt>
                <c:pt idx="98">
                  <c:v>-80.2</c:v>
                </c:pt>
                <c:pt idx="99">
                  <c:v>-80.099999999999994</c:v>
                </c:pt>
                <c:pt idx="100">
                  <c:v>-80</c:v>
                </c:pt>
                <c:pt idx="101">
                  <c:v>-79.900000000000006</c:v>
                </c:pt>
                <c:pt idx="102">
                  <c:v>-79.8</c:v>
                </c:pt>
                <c:pt idx="103">
                  <c:v>-79.7</c:v>
                </c:pt>
                <c:pt idx="104">
                  <c:v>-79.599999999999994</c:v>
                </c:pt>
                <c:pt idx="105">
                  <c:v>-79.5</c:v>
                </c:pt>
                <c:pt idx="106">
                  <c:v>-79.400000000000006</c:v>
                </c:pt>
                <c:pt idx="107">
                  <c:v>-79.3</c:v>
                </c:pt>
                <c:pt idx="108">
                  <c:v>-79.2</c:v>
                </c:pt>
                <c:pt idx="109">
                  <c:v>-79.099999999999994</c:v>
                </c:pt>
                <c:pt idx="110">
                  <c:v>-79</c:v>
                </c:pt>
                <c:pt idx="111">
                  <c:v>-78.900000000000006</c:v>
                </c:pt>
                <c:pt idx="112">
                  <c:v>-78.8</c:v>
                </c:pt>
                <c:pt idx="113">
                  <c:v>-78.7</c:v>
                </c:pt>
                <c:pt idx="114">
                  <c:v>-78.599999999999994</c:v>
                </c:pt>
                <c:pt idx="115">
                  <c:v>-78.5</c:v>
                </c:pt>
                <c:pt idx="116">
                  <c:v>-78.400000000000006</c:v>
                </c:pt>
                <c:pt idx="117">
                  <c:v>-78.3</c:v>
                </c:pt>
                <c:pt idx="118">
                  <c:v>-78.2</c:v>
                </c:pt>
                <c:pt idx="119">
                  <c:v>-78.099999999999994</c:v>
                </c:pt>
                <c:pt idx="120">
                  <c:v>-78</c:v>
                </c:pt>
                <c:pt idx="121">
                  <c:v>-77.900000000000006</c:v>
                </c:pt>
                <c:pt idx="122">
                  <c:v>-77.8</c:v>
                </c:pt>
                <c:pt idx="123">
                  <c:v>-77.7</c:v>
                </c:pt>
                <c:pt idx="124">
                  <c:v>-77.599999999999994</c:v>
                </c:pt>
                <c:pt idx="125">
                  <c:v>-77.5</c:v>
                </c:pt>
                <c:pt idx="126">
                  <c:v>-77.400000000000006</c:v>
                </c:pt>
                <c:pt idx="127">
                  <c:v>-77.3</c:v>
                </c:pt>
                <c:pt idx="128">
                  <c:v>-77.2</c:v>
                </c:pt>
                <c:pt idx="129">
                  <c:v>-77.099999999999994</c:v>
                </c:pt>
                <c:pt idx="130">
                  <c:v>-77</c:v>
                </c:pt>
                <c:pt idx="131">
                  <c:v>-76.900000000000006</c:v>
                </c:pt>
                <c:pt idx="132">
                  <c:v>-76.8</c:v>
                </c:pt>
                <c:pt idx="133">
                  <c:v>-76.7</c:v>
                </c:pt>
                <c:pt idx="134">
                  <c:v>-76.599999999999994</c:v>
                </c:pt>
                <c:pt idx="135">
                  <c:v>-76.5</c:v>
                </c:pt>
                <c:pt idx="136">
                  <c:v>-76.400000000000006</c:v>
                </c:pt>
                <c:pt idx="137">
                  <c:v>-76.3</c:v>
                </c:pt>
                <c:pt idx="138">
                  <c:v>-76.2</c:v>
                </c:pt>
                <c:pt idx="139">
                  <c:v>-76.099999999999994</c:v>
                </c:pt>
                <c:pt idx="140">
                  <c:v>-76</c:v>
                </c:pt>
                <c:pt idx="141">
                  <c:v>-75.900000000000006</c:v>
                </c:pt>
                <c:pt idx="142">
                  <c:v>-75.8</c:v>
                </c:pt>
                <c:pt idx="143">
                  <c:v>-75.7</c:v>
                </c:pt>
                <c:pt idx="144">
                  <c:v>-75.599999999999994</c:v>
                </c:pt>
                <c:pt idx="145">
                  <c:v>-75.5</c:v>
                </c:pt>
                <c:pt idx="146">
                  <c:v>-75.400000000000006</c:v>
                </c:pt>
                <c:pt idx="147">
                  <c:v>-75.3</c:v>
                </c:pt>
                <c:pt idx="148">
                  <c:v>-75.2</c:v>
                </c:pt>
                <c:pt idx="149">
                  <c:v>-75.099999999999994</c:v>
                </c:pt>
                <c:pt idx="150">
                  <c:v>-75</c:v>
                </c:pt>
                <c:pt idx="151">
                  <c:v>-74.900000000000006</c:v>
                </c:pt>
                <c:pt idx="152">
                  <c:v>-74.8</c:v>
                </c:pt>
                <c:pt idx="153">
                  <c:v>-74.7</c:v>
                </c:pt>
                <c:pt idx="154">
                  <c:v>-74.599999999999994</c:v>
                </c:pt>
                <c:pt idx="155">
                  <c:v>-74.5</c:v>
                </c:pt>
                <c:pt idx="156">
                  <c:v>-74.400000000000006</c:v>
                </c:pt>
                <c:pt idx="157">
                  <c:v>-74.3</c:v>
                </c:pt>
                <c:pt idx="158">
                  <c:v>-74.2</c:v>
                </c:pt>
                <c:pt idx="159">
                  <c:v>-74.099999999999994</c:v>
                </c:pt>
                <c:pt idx="160">
                  <c:v>-74</c:v>
                </c:pt>
                <c:pt idx="161">
                  <c:v>-73.900000000000006</c:v>
                </c:pt>
                <c:pt idx="162">
                  <c:v>-73.8</c:v>
                </c:pt>
                <c:pt idx="163">
                  <c:v>-73.7</c:v>
                </c:pt>
                <c:pt idx="164">
                  <c:v>-73.599999999999994</c:v>
                </c:pt>
                <c:pt idx="165">
                  <c:v>-73.5</c:v>
                </c:pt>
                <c:pt idx="166">
                  <c:v>-73.400000000000006</c:v>
                </c:pt>
                <c:pt idx="167">
                  <c:v>-73.3</c:v>
                </c:pt>
                <c:pt idx="168">
                  <c:v>-73.2</c:v>
                </c:pt>
                <c:pt idx="169">
                  <c:v>-73.099999999999994</c:v>
                </c:pt>
                <c:pt idx="170">
                  <c:v>-73</c:v>
                </c:pt>
                <c:pt idx="171">
                  <c:v>-72.900000000000006</c:v>
                </c:pt>
                <c:pt idx="172">
                  <c:v>-72.8</c:v>
                </c:pt>
                <c:pt idx="173">
                  <c:v>-72.7</c:v>
                </c:pt>
                <c:pt idx="174">
                  <c:v>-72.599999999999994</c:v>
                </c:pt>
                <c:pt idx="175">
                  <c:v>-72.5</c:v>
                </c:pt>
                <c:pt idx="176">
                  <c:v>-72.400000000000006</c:v>
                </c:pt>
                <c:pt idx="177">
                  <c:v>-72.3</c:v>
                </c:pt>
                <c:pt idx="178">
                  <c:v>-72.2</c:v>
                </c:pt>
                <c:pt idx="179">
                  <c:v>-72.099999999999994</c:v>
                </c:pt>
                <c:pt idx="180">
                  <c:v>-72</c:v>
                </c:pt>
                <c:pt idx="181">
                  <c:v>-71.900000000000006</c:v>
                </c:pt>
                <c:pt idx="182">
                  <c:v>-71.8</c:v>
                </c:pt>
                <c:pt idx="183">
                  <c:v>-71.7</c:v>
                </c:pt>
                <c:pt idx="184">
                  <c:v>-71.599999999999994</c:v>
                </c:pt>
                <c:pt idx="185">
                  <c:v>-71.5</c:v>
                </c:pt>
                <c:pt idx="186">
                  <c:v>-71.400000000000006</c:v>
                </c:pt>
                <c:pt idx="187">
                  <c:v>-71.3</c:v>
                </c:pt>
                <c:pt idx="188">
                  <c:v>-71.2</c:v>
                </c:pt>
                <c:pt idx="189">
                  <c:v>-71.099999999999994</c:v>
                </c:pt>
                <c:pt idx="190">
                  <c:v>-71</c:v>
                </c:pt>
                <c:pt idx="191">
                  <c:v>-70.900000000000006</c:v>
                </c:pt>
                <c:pt idx="192">
                  <c:v>-70.8</c:v>
                </c:pt>
                <c:pt idx="193">
                  <c:v>-70.7</c:v>
                </c:pt>
                <c:pt idx="194">
                  <c:v>-70.599999999999994</c:v>
                </c:pt>
                <c:pt idx="195">
                  <c:v>-70.5</c:v>
                </c:pt>
                <c:pt idx="196">
                  <c:v>-70.400000000000006</c:v>
                </c:pt>
                <c:pt idx="197">
                  <c:v>-70.3</c:v>
                </c:pt>
                <c:pt idx="198">
                  <c:v>-70.2</c:v>
                </c:pt>
                <c:pt idx="199">
                  <c:v>-70.099999999999994</c:v>
                </c:pt>
                <c:pt idx="200">
                  <c:v>-70</c:v>
                </c:pt>
                <c:pt idx="201">
                  <c:v>-69.900000000000006</c:v>
                </c:pt>
                <c:pt idx="202">
                  <c:v>-69.8</c:v>
                </c:pt>
                <c:pt idx="203">
                  <c:v>-69.7</c:v>
                </c:pt>
                <c:pt idx="204">
                  <c:v>-69.599999999999994</c:v>
                </c:pt>
                <c:pt idx="205">
                  <c:v>-69.5</c:v>
                </c:pt>
                <c:pt idx="206">
                  <c:v>-69.400000000000006</c:v>
                </c:pt>
                <c:pt idx="207">
                  <c:v>-69.3</c:v>
                </c:pt>
                <c:pt idx="208">
                  <c:v>-69.2</c:v>
                </c:pt>
                <c:pt idx="209">
                  <c:v>-69.099999999999994</c:v>
                </c:pt>
                <c:pt idx="210">
                  <c:v>-69</c:v>
                </c:pt>
                <c:pt idx="211">
                  <c:v>-68.900000000000006</c:v>
                </c:pt>
                <c:pt idx="212">
                  <c:v>-68.8</c:v>
                </c:pt>
                <c:pt idx="213">
                  <c:v>-68.7</c:v>
                </c:pt>
                <c:pt idx="214">
                  <c:v>-68.599999999999994</c:v>
                </c:pt>
                <c:pt idx="215">
                  <c:v>-68.5</c:v>
                </c:pt>
                <c:pt idx="216">
                  <c:v>-68.400000000000006</c:v>
                </c:pt>
                <c:pt idx="217">
                  <c:v>-68.3</c:v>
                </c:pt>
                <c:pt idx="218">
                  <c:v>-68.2</c:v>
                </c:pt>
                <c:pt idx="219">
                  <c:v>-68.099999999999994</c:v>
                </c:pt>
                <c:pt idx="220">
                  <c:v>-68</c:v>
                </c:pt>
                <c:pt idx="221">
                  <c:v>-67.900000000000006</c:v>
                </c:pt>
                <c:pt idx="222">
                  <c:v>-67.8</c:v>
                </c:pt>
                <c:pt idx="223">
                  <c:v>-67.7</c:v>
                </c:pt>
                <c:pt idx="224">
                  <c:v>-67.599999999999994</c:v>
                </c:pt>
                <c:pt idx="225">
                  <c:v>-67.5</c:v>
                </c:pt>
                <c:pt idx="226">
                  <c:v>-67.400000000000006</c:v>
                </c:pt>
                <c:pt idx="227">
                  <c:v>-67.3</c:v>
                </c:pt>
                <c:pt idx="228">
                  <c:v>-67.2</c:v>
                </c:pt>
                <c:pt idx="229">
                  <c:v>-67.099999999999994</c:v>
                </c:pt>
                <c:pt idx="230">
                  <c:v>-67</c:v>
                </c:pt>
                <c:pt idx="231">
                  <c:v>-66.900000000000006</c:v>
                </c:pt>
                <c:pt idx="232">
                  <c:v>-66.8</c:v>
                </c:pt>
                <c:pt idx="233">
                  <c:v>-66.7</c:v>
                </c:pt>
                <c:pt idx="234">
                  <c:v>-66.599999999999994</c:v>
                </c:pt>
                <c:pt idx="235">
                  <c:v>-66.5</c:v>
                </c:pt>
                <c:pt idx="236">
                  <c:v>-66.400000000000006</c:v>
                </c:pt>
                <c:pt idx="237">
                  <c:v>-66.3</c:v>
                </c:pt>
                <c:pt idx="238">
                  <c:v>-66.2</c:v>
                </c:pt>
                <c:pt idx="239">
                  <c:v>-66.099999999999994</c:v>
                </c:pt>
                <c:pt idx="240">
                  <c:v>-66</c:v>
                </c:pt>
                <c:pt idx="241">
                  <c:v>-65.900000000000006</c:v>
                </c:pt>
                <c:pt idx="242">
                  <c:v>-65.8</c:v>
                </c:pt>
                <c:pt idx="243">
                  <c:v>-65.7</c:v>
                </c:pt>
                <c:pt idx="244">
                  <c:v>-65.599999999999994</c:v>
                </c:pt>
                <c:pt idx="245">
                  <c:v>-65.5</c:v>
                </c:pt>
                <c:pt idx="246">
                  <c:v>-65.400000000000006</c:v>
                </c:pt>
                <c:pt idx="247">
                  <c:v>-65.3</c:v>
                </c:pt>
                <c:pt idx="248">
                  <c:v>-65.2</c:v>
                </c:pt>
                <c:pt idx="249">
                  <c:v>-65.099999999999994</c:v>
                </c:pt>
                <c:pt idx="250">
                  <c:v>-65</c:v>
                </c:pt>
                <c:pt idx="251">
                  <c:v>-64.900000000000006</c:v>
                </c:pt>
                <c:pt idx="252">
                  <c:v>-64.8</c:v>
                </c:pt>
                <c:pt idx="253">
                  <c:v>-64.7</c:v>
                </c:pt>
                <c:pt idx="254">
                  <c:v>-64.599999999999994</c:v>
                </c:pt>
                <c:pt idx="255">
                  <c:v>-64.5</c:v>
                </c:pt>
                <c:pt idx="256">
                  <c:v>-64.400000000000006</c:v>
                </c:pt>
                <c:pt idx="257">
                  <c:v>-64.3</c:v>
                </c:pt>
                <c:pt idx="258">
                  <c:v>-64.2</c:v>
                </c:pt>
                <c:pt idx="259">
                  <c:v>-64.099999999999994</c:v>
                </c:pt>
                <c:pt idx="260">
                  <c:v>-64</c:v>
                </c:pt>
                <c:pt idx="261">
                  <c:v>-63.9</c:v>
                </c:pt>
                <c:pt idx="262">
                  <c:v>-63.8</c:v>
                </c:pt>
                <c:pt idx="263">
                  <c:v>-63.7</c:v>
                </c:pt>
                <c:pt idx="264">
                  <c:v>-63.6</c:v>
                </c:pt>
                <c:pt idx="265">
                  <c:v>-63.5</c:v>
                </c:pt>
                <c:pt idx="266">
                  <c:v>-63.4</c:v>
                </c:pt>
                <c:pt idx="267">
                  <c:v>-63.3</c:v>
                </c:pt>
                <c:pt idx="268">
                  <c:v>-63.2</c:v>
                </c:pt>
                <c:pt idx="269">
                  <c:v>-63.1</c:v>
                </c:pt>
                <c:pt idx="270">
                  <c:v>-63</c:v>
                </c:pt>
                <c:pt idx="271">
                  <c:v>-62.9</c:v>
                </c:pt>
                <c:pt idx="272">
                  <c:v>-62.8</c:v>
                </c:pt>
                <c:pt idx="273">
                  <c:v>-62.7</c:v>
                </c:pt>
                <c:pt idx="274">
                  <c:v>-62.6</c:v>
                </c:pt>
                <c:pt idx="275">
                  <c:v>-62.5</c:v>
                </c:pt>
                <c:pt idx="276">
                  <c:v>-62.4</c:v>
                </c:pt>
                <c:pt idx="277">
                  <c:v>-62.3</c:v>
                </c:pt>
                <c:pt idx="278">
                  <c:v>-62.2</c:v>
                </c:pt>
                <c:pt idx="279">
                  <c:v>-62.1</c:v>
                </c:pt>
                <c:pt idx="280">
                  <c:v>-62</c:v>
                </c:pt>
                <c:pt idx="281">
                  <c:v>-61.9</c:v>
                </c:pt>
                <c:pt idx="282">
                  <c:v>-61.8</c:v>
                </c:pt>
                <c:pt idx="283">
                  <c:v>-61.7</c:v>
                </c:pt>
                <c:pt idx="284">
                  <c:v>-61.6</c:v>
                </c:pt>
                <c:pt idx="285">
                  <c:v>-61.5</c:v>
                </c:pt>
                <c:pt idx="286">
                  <c:v>-61.4</c:v>
                </c:pt>
                <c:pt idx="287">
                  <c:v>-61.3</c:v>
                </c:pt>
                <c:pt idx="288">
                  <c:v>-61.2</c:v>
                </c:pt>
                <c:pt idx="289">
                  <c:v>-61.1</c:v>
                </c:pt>
                <c:pt idx="290">
                  <c:v>-61</c:v>
                </c:pt>
                <c:pt idx="291">
                  <c:v>-60.9</c:v>
                </c:pt>
                <c:pt idx="292">
                  <c:v>-60.8</c:v>
                </c:pt>
                <c:pt idx="293">
                  <c:v>-60.7</c:v>
                </c:pt>
                <c:pt idx="294">
                  <c:v>-60.6</c:v>
                </c:pt>
                <c:pt idx="295">
                  <c:v>-60.5</c:v>
                </c:pt>
                <c:pt idx="296">
                  <c:v>-60.4</c:v>
                </c:pt>
                <c:pt idx="297">
                  <c:v>-60.3</c:v>
                </c:pt>
                <c:pt idx="298">
                  <c:v>-60.2</c:v>
                </c:pt>
                <c:pt idx="299">
                  <c:v>-60.1</c:v>
                </c:pt>
                <c:pt idx="300">
                  <c:v>-60</c:v>
                </c:pt>
                <c:pt idx="301">
                  <c:v>-59.9</c:v>
                </c:pt>
                <c:pt idx="302">
                  <c:v>-59.8</c:v>
                </c:pt>
                <c:pt idx="303">
                  <c:v>-59.7</c:v>
                </c:pt>
                <c:pt idx="304">
                  <c:v>-59.6</c:v>
                </c:pt>
                <c:pt idx="305">
                  <c:v>-59.5</c:v>
                </c:pt>
                <c:pt idx="306">
                  <c:v>-59.4</c:v>
                </c:pt>
                <c:pt idx="307">
                  <c:v>-59.3</c:v>
                </c:pt>
                <c:pt idx="308">
                  <c:v>-59.2</c:v>
                </c:pt>
                <c:pt idx="309">
                  <c:v>-59.1</c:v>
                </c:pt>
                <c:pt idx="310">
                  <c:v>-59</c:v>
                </c:pt>
                <c:pt idx="311">
                  <c:v>-58.9</c:v>
                </c:pt>
                <c:pt idx="312">
                  <c:v>-58.8</c:v>
                </c:pt>
                <c:pt idx="313">
                  <c:v>-58.7</c:v>
                </c:pt>
                <c:pt idx="314">
                  <c:v>-58.6</c:v>
                </c:pt>
                <c:pt idx="315">
                  <c:v>-58.5</c:v>
                </c:pt>
                <c:pt idx="316">
                  <c:v>-58.4</c:v>
                </c:pt>
                <c:pt idx="317">
                  <c:v>-58.3</c:v>
                </c:pt>
                <c:pt idx="318">
                  <c:v>-58.2</c:v>
                </c:pt>
                <c:pt idx="319">
                  <c:v>-58.1</c:v>
                </c:pt>
                <c:pt idx="320">
                  <c:v>-58</c:v>
                </c:pt>
                <c:pt idx="321">
                  <c:v>-57.9</c:v>
                </c:pt>
                <c:pt idx="322">
                  <c:v>-57.8</c:v>
                </c:pt>
                <c:pt idx="323">
                  <c:v>-57.7</c:v>
                </c:pt>
                <c:pt idx="324">
                  <c:v>-57.6</c:v>
                </c:pt>
                <c:pt idx="325">
                  <c:v>-57.5</c:v>
                </c:pt>
                <c:pt idx="326">
                  <c:v>-57.4</c:v>
                </c:pt>
                <c:pt idx="327">
                  <c:v>-57.3</c:v>
                </c:pt>
                <c:pt idx="328">
                  <c:v>-57.2</c:v>
                </c:pt>
                <c:pt idx="329">
                  <c:v>-57.1</c:v>
                </c:pt>
                <c:pt idx="330">
                  <c:v>-57</c:v>
                </c:pt>
                <c:pt idx="331">
                  <c:v>-56.9</c:v>
                </c:pt>
                <c:pt idx="332">
                  <c:v>-56.8</c:v>
                </c:pt>
                <c:pt idx="333">
                  <c:v>-56.7</c:v>
                </c:pt>
                <c:pt idx="334">
                  <c:v>-56.6</c:v>
                </c:pt>
                <c:pt idx="335">
                  <c:v>-56.5</c:v>
                </c:pt>
                <c:pt idx="336">
                  <c:v>-56.4</c:v>
                </c:pt>
                <c:pt idx="337">
                  <c:v>-56.3</c:v>
                </c:pt>
                <c:pt idx="338">
                  <c:v>-56.2</c:v>
                </c:pt>
                <c:pt idx="339">
                  <c:v>-56.1</c:v>
                </c:pt>
                <c:pt idx="340">
                  <c:v>-56</c:v>
                </c:pt>
                <c:pt idx="341">
                  <c:v>-55.9</c:v>
                </c:pt>
                <c:pt idx="342">
                  <c:v>-55.8</c:v>
                </c:pt>
                <c:pt idx="343">
                  <c:v>-55.7</c:v>
                </c:pt>
                <c:pt idx="344">
                  <c:v>-55.6</c:v>
                </c:pt>
                <c:pt idx="345">
                  <c:v>-55.5</c:v>
                </c:pt>
                <c:pt idx="346">
                  <c:v>-55.4</c:v>
                </c:pt>
                <c:pt idx="347">
                  <c:v>-55.3</c:v>
                </c:pt>
                <c:pt idx="348">
                  <c:v>-55.2</c:v>
                </c:pt>
                <c:pt idx="349">
                  <c:v>-55.1</c:v>
                </c:pt>
                <c:pt idx="350">
                  <c:v>-55</c:v>
                </c:pt>
                <c:pt idx="351">
                  <c:v>-54.9</c:v>
                </c:pt>
                <c:pt idx="352">
                  <c:v>-54.8</c:v>
                </c:pt>
                <c:pt idx="353">
                  <c:v>-54.7</c:v>
                </c:pt>
                <c:pt idx="354">
                  <c:v>-54.6</c:v>
                </c:pt>
                <c:pt idx="355">
                  <c:v>-54.5</c:v>
                </c:pt>
                <c:pt idx="356">
                  <c:v>-54.4</c:v>
                </c:pt>
                <c:pt idx="357">
                  <c:v>-54.3</c:v>
                </c:pt>
                <c:pt idx="358">
                  <c:v>-54.2</c:v>
                </c:pt>
                <c:pt idx="359">
                  <c:v>-54.1</c:v>
                </c:pt>
                <c:pt idx="360">
                  <c:v>-54</c:v>
                </c:pt>
                <c:pt idx="361">
                  <c:v>-53.9</c:v>
                </c:pt>
                <c:pt idx="362">
                  <c:v>-53.8</c:v>
                </c:pt>
                <c:pt idx="363">
                  <c:v>-53.7</c:v>
                </c:pt>
                <c:pt idx="364">
                  <c:v>-53.6</c:v>
                </c:pt>
                <c:pt idx="365">
                  <c:v>-53.5</c:v>
                </c:pt>
                <c:pt idx="366">
                  <c:v>-53.4</c:v>
                </c:pt>
                <c:pt idx="367">
                  <c:v>-53.3</c:v>
                </c:pt>
                <c:pt idx="368">
                  <c:v>-53.2</c:v>
                </c:pt>
                <c:pt idx="369">
                  <c:v>-53.1</c:v>
                </c:pt>
                <c:pt idx="370">
                  <c:v>-53</c:v>
                </c:pt>
                <c:pt idx="371">
                  <c:v>-52.9</c:v>
                </c:pt>
                <c:pt idx="372">
                  <c:v>-52.8</c:v>
                </c:pt>
                <c:pt idx="373">
                  <c:v>-52.7</c:v>
                </c:pt>
                <c:pt idx="374">
                  <c:v>-52.6</c:v>
                </c:pt>
                <c:pt idx="375">
                  <c:v>-52.5</c:v>
                </c:pt>
                <c:pt idx="376">
                  <c:v>-52.4</c:v>
                </c:pt>
                <c:pt idx="377">
                  <c:v>-52.3</c:v>
                </c:pt>
                <c:pt idx="378">
                  <c:v>-52.2</c:v>
                </c:pt>
                <c:pt idx="379">
                  <c:v>-52.1</c:v>
                </c:pt>
                <c:pt idx="380">
                  <c:v>-52</c:v>
                </c:pt>
                <c:pt idx="381">
                  <c:v>-51.9</c:v>
                </c:pt>
                <c:pt idx="382">
                  <c:v>-51.8</c:v>
                </c:pt>
                <c:pt idx="383">
                  <c:v>-51.7</c:v>
                </c:pt>
                <c:pt idx="384">
                  <c:v>-51.6</c:v>
                </c:pt>
                <c:pt idx="385">
                  <c:v>-51.5</c:v>
                </c:pt>
                <c:pt idx="386">
                  <c:v>-51.4</c:v>
                </c:pt>
                <c:pt idx="387">
                  <c:v>-51.3</c:v>
                </c:pt>
                <c:pt idx="388">
                  <c:v>-51.2</c:v>
                </c:pt>
                <c:pt idx="389">
                  <c:v>-51.1</c:v>
                </c:pt>
                <c:pt idx="390">
                  <c:v>-51</c:v>
                </c:pt>
                <c:pt idx="391">
                  <c:v>-50.9</c:v>
                </c:pt>
                <c:pt idx="392">
                  <c:v>-50.8</c:v>
                </c:pt>
                <c:pt idx="393">
                  <c:v>-50.7</c:v>
                </c:pt>
                <c:pt idx="394">
                  <c:v>-50.6</c:v>
                </c:pt>
                <c:pt idx="395">
                  <c:v>-50.5</c:v>
                </c:pt>
                <c:pt idx="396">
                  <c:v>-50.4</c:v>
                </c:pt>
                <c:pt idx="397">
                  <c:v>-50.3</c:v>
                </c:pt>
                <c:pt idx="398">
                  <c:v>-50.2</c:v>
                </c:pt>
                <c:pt idx="399">
                  <c:v>-50.1</c:v>
                </c:pt>
                <c:pt idx="400">
                  <c:v>-50</c:v>
                </c:pt>
                <c:pt idx="401">
                  <c:v>-49.9</c:v>
                </c:pt>
                <c:pt idx="402">
                  <c:v>-49.8</c:v>
                </c:pt>
                <c:pt idx="403">
                  <c:v>-49.7</c:v>
                </c:pt>
                <c:pt idx="404">
                  <c:v>-49.6</c:v>
                </c:pt>
                <c:pt idx="405">
                  <c:v>-49.5</c:v>
                </c:pt>
                <c:pt idx="406">
                  <c:v>-49.4</c:v>
                </c:pt>
                <c:pt idx="407">
                  <c:v>-49.3</c:v>
                </c:pt>
                <c:pt idx="408">
                  <c:v>-49.2</c:v>
                </c:pt>
                <c:pt idx="409">
                  <c:v>-49.1</c:v>
                </c:pt>
                <c:pt idx="410">
                  <c:v>-49</c:v>
                </c:pt>
                <c:pt idx="411">
                  <c:v>-48.9</c:v>
                </c:pt>
                <c:pt idx="412">
                  <c:v>-48.8</c:v>
                </c:pt>
                <c:pt idx="413">
                  <c:v>-48.7</c:v>
                </c:pt>
                <c:pt idx="414">
                  <c:v>-48.6</c:v>
                </c:pt>
                <c:pt idx="415">
                  <c:v>-48.5</c:v>
                </c:pt>
                <c:pt idx="416">
                  <c:v>-48.4</c:v>
                </c:pt>
                <c:pt idx="417">
                  <c:v>-48.3</c:v>
                </c:pt>
                <c:pt idx="418">
                  <c:v>-48.2</c:v>
                </c:pt>
                <c:pt idx="419">
                  <c:v>-48.1</c:v>
                </c:pt>
                <c:pt idx="420">
                  <c:v>-48</c:v>
                </c:pt>
                <c:pt idx="421">
                  <c:v>-47.9</c:v>
                </c:pt>
                <c:pt idx="422">
                  <c:v>-47.8</c:v>
                </c:pt>
                <c:pt idx="423">
                  <c:v>-47.7</c:v>
                </c:pt>
                <c:pt idx="424">
                  <c:v>-47.6</c:v>
                </c:pt>
                <c:pt idx="425">
                  <c:v>-47.5</c:v>
                </c:pt>
                <c:pt idx="426">
                  <c:v>-47.4</c:v>
                </c:pt>
                <c:pt idx="427">
                  <c:v>-47.3</c:v>
                </c:pt>
                <c:pt idx="428">
                  <c:v>-47.2</c:v>
                </c:pt>
                <c:pt idx="429">
                  <c:v>-47.1</c:v>
                </c:pt>
                <c:pt idx="430">
                  <c:v>-47</c:v>
                </c:pt>
                <c:pt idx="431">
                  <c:v>-46.9</c:v>
                </c:pt>
                <c:pt idx="432">
                  <c:v>-46.8</c:v>
                </c:pt>
                <c:pt idx="433">
                  <c:v>-46.7</c:v>
                </c:pt>
                <c:pt idx="434">
                  <c:v>-46.6</c:v>
                </c:pt>
                <c:pt idx="435">
                  <c:v>-46.5</c:v>
                </c:pt>
                <c:pt idx="436">
                  <c:v>-46.4</c:v>
                </c:pt>
                <c:pt idx="437">
                  <c:v>-46.3</c:v>
                </c:pt>
                <c:pt idx="438">
                  <c:v>-46.2</c:v>
                </c:pt>
                <c:pt idx="439">
                  <c:v>-46.1</c:v>
                </c:pt>
                <c:pt idx="440">
                  <c:v>-46</c:v>
                </c:pt>
                <c:pt idx="441">
                  <c:v>-45.9</c:v>
                </c:pt>
                <c:pt idx="442">
                  <c:v>-45.8</c:v>
                </c:pt>
                <c:pt idx="443">
                  <c:v>-45.7</c:v>
                </c:pt>
                <c:pt idx="444">
                  <c:v>-45.6</c:v>
                </c:pt>
                <c:pt idx="445">
                  <c:v>-45.5</c:v>
                </c:pt>
                <c:pt idx="446">
                  <c:v>-45.4</c:v>
                </c:pt>
                <c:pt idx="447">
                  <c:v>-45.3</c:v>
                </c:pt>
                <c:pt idx="448">
                  <c:v>-45.2</c:v>
                </c:pt>
                <c:pt idx="449">
                  <c:v>-45.1</c:v>
                </c:pt>
                <c:pt idx="450">
                  <c:v>-45</c:v>
                </c:pt>
                <c:pt idx="451">
                  <c:v>-44.9</c:v>
                </c:pt>
                <c:pt idx="452">
                  <c:v>-44.8</c:v>
                </c:pt>
                <c:pt idx="453">
                  <c:v>-44.7</c:v>
                </c:pt>
                <c:pt idx="454">
                  <c:v>-44.6</c:v>
                </c:pt>
                <c:pt idx="455">
                  <c:v>-44.5</c:v>
                </c:pt>
                <c:pt idx="456">
                  <c:v>-44.4</c:v>
                </c:pt>
                <c:pt idx="457">
                  <c:v>-44.3</c:v>
                </c:pt>
                <c:pt idx="458">
                  <c:v>-44.2</c:v>
                </c:pt>
                <c:pt idx="459">
                  <c:v>-44.1</c:v>
                </c:pt>
                <c:pt idx="460">
                  <c:v>-44</c:v>
                </c:pt>
                <c:pt idx="461">
                  <c:v>-43.9</c:v>
                </c:pt>
                <c:pt idx="462">
                  <c:v>-43.8</c:v>
                </c:pt>
                <c:pt idx="463">
                  <c:v>-43.7</c:v>
                </c:pt>
                <c:pt idx="464">
                  <c:v>-43.6</c:v>
                </c:pt>
                <c:pt idx="465">
                  <c:v>-43.5</c:v>
                </c:pt>
                <c:pt idx="466">
                  <c:v>-43.4</c:v>
                </c:pt>
                <c:pt idx="467">
                  <c:v>-43.3</c:v>
                </c:pt>
                <c:pt idx="468">
                  <c:v>-43.2</c:v>
                </c:pt>
                <c:pt idx="469">
                  <c:v>-43.1</c:v>
                </c:pt>
                <c:pt idx="470">
                  <c:v>-43</c:v>
                </c:pt>
                <c:pt idx="471">
                  <c:v>-42.9</c:v>
                </c:pt>
                <c:pt idx="472">
                  <c:v>-42.8</c:v>
                </c:pt>
                <c:pt idx="473">
                  <c:v>-42.7</c:v>
                </c:pt>
                <c:pt idx="474">
                  <c:v>-42.6</c:v>
                </c:pt>
                <c:pt idx="475">
                  <c:v>-42.5</c:v>
                </c:pt>
                <c:pt idx="476">
                  <c:v>-42.4</c:v>
                </c:pt>
                <c:pt idx="477">
                  <c:v>-42.3</c:v>
                </c:pt>
                <c:pt idx="478">
                  <c:v>-42.2</c:v>
                </c:pt>
                <c:pt idx="479">
                  <c:v>-42.1</c:v>
                </c:pt>
                <c:pt idx="480">
                  <c:v>-42</c:v>
                </c:pt>
                <c:pt idx="481">
                  <c:v>-41.9</c:v>
                </c:pt>
                <c:pt idx="482">
                  <c:v>-41.8</c:v>
                </c:pt>
                <c:pt idx="483">
                  <c:v>-41.7</c:v>
                </c:pt>
                <c:pt idx="484">
                  <c:v>-41.6</c:v>
                </c:pt>
                <c:pt idx="485">
                  <c:v>-41.5</c:v>
                </c:pt>
                <c:pt idx="486">
                  <c:v>-41.4</c:v>
                </c:pt>
                <c:pt idx="487">
                  <c:v>-41.3</c:v>
                </c:pt>
                <c:pt idx="488">
                  <c:v>-41.2</c:v>
                </c:pt>
                <c:pt idx="489">
                  <c:v>-41.1</c:v>
                </c:pt>
                <c:pt idx="490">
                  <c:v>-41</c:v>
                </c:pt>
                <c:pt idx="491">
                  <c:v>-40.9</c:v>
                </c:pt>
                <c:pt idx="492">
                  <c:v>-40.799999999999997</c:v>
                </c:pt>
                <c:pt idx="493">
                  <c:v>-40.700000000000003</c:v>
                </c:pt>
                <c:pt idx="494">
                  <c:v>-40.6</c:v>
                </c:pt>
                <c:pt idx="495">
                  <c:v>-40.5</c:v>
                </c:pt>
                <c:pt idx="496">
                  <c:v>-40.4</c:v>
                </c:pt>
                <c:pt idx="497">
                  <c:v>-40.299999999999997</c:v>
                </c:pt>
                <c:pt idx="498">
                  <c:v>-40.200000000000003</c:v>
                </c:pt>
                <c:pt idx="499">
                  <c:v>-40.1</c:v>
                </c:pt>
                <c:pt idx="500">
                  <c:v>-40</c:v>
                </c:pt>
                <c:pt idx="501">
                  <c:v>-39.9</c:v>
                </c:pt>
                <c:pt idx="502">
                  <c:v>-39.799999999999997</c:v>
                </c:pt>
                <c:pt idx="503">
                  <c:v>-39.700000000000003</c:v>
                </c:pt>
                <c:pt idx="504">
                  <c:v>-39.6</c:v>
                </c:pt>
                <c:pt idx="505">
                  <c:v>-39.5</c:v>
                </c:pt>
                <c:pt idx="506">
                  <c:v>-39.4</c:v>
                </c:pt>
                <c:pt idx="507">
                  <c:v>-39.299999999999997</c:v>
                </c:pt>
                <c:pt idx="508">
                  <c:v>-39.200000000000003</c:v>
                </c:pt>
                <c:pt idx="509">
                  <c:v>-39.1</c:v>
                </c:pt>
                <c:pt idx="510">
                  <c:v>-39</c:v>
                </c:pt>
                <c:pt idx="511">
                  <c:v>-38.9</c:v>
                </c:pt>
                <c:pt idx="512">
                  <c:v>-38.799999999999997</c:v>
                </c:pt>
                <c:pt idx="513">
                  <c:v>-38.700000000000003</c:v>
                </c:pt>
                <c:pt idx="514">
                  <c:v>-38.6</c:v>
                </c:pt>
                <c:pt idx="515">
                  <c:v>-38.5</c:v>
                </c:pt>
                <c:pt idx="516">
                  <c:v>-38.4</c:v>
                </c:pt>
                <c:pt idx="517">
                  <c:v>-38.299999999999997</c:v>
                </c:pt>
                <c:pt idx="518">
                  <c:v>-38.200000000000003</c:v>
                </c:pt>
                <c:pt idx="519">
                  <c:v>-38.1</c:v>
                </c:pt>
                <c:pt idx="520">
                  <c:v>-38</c:v>
                </c:pt>
                <c:pt idx="521">
                  <c:v>-37.9</c:v>
                </c:pt>
                <c:pt idx="522">
                  <c:v>-37.799999999999997</c:v>
                </c:pt>
                <c:pt idx="523">
                  <c:v>-37.700000000000003</c:v>
                </c:pt>
                <c:pt idx="524">
                  <c:v>-37.6</c:v>
                </c:pt>
                <c:pt idx="525">
                  <c:v>-37.5</c:v>
                </c:pt>
                <c:pt idx="526">
                  <c:v>-37.4</c:v>
                </c:pt>
                <c:pt idx="527">
                  <c:v>-37.299999999999997</c:v>
                </c:pt>
                <c:pt idx="528">
                  <c:v>-37.200000000000003</c:v>
                </c:pt>
                <c:pt idx="529">
                  <c:v>-37.1</c:v>
                </c:pt>
                <c:pt idx="530">
                  <c:v>-37</c:v>
                </c:pt>
                <c:pt idx="531">
                  <c:v>-36.9</c:v>
                </c:pt>
                <c:pt idx="532">
                  <c:v>-36.799999999999997</c:v>
                </c:pt>
                <c:pt idx="533">
                  <c:v>-36.700000000000003</c:v>
                </c:pt>
                <c:pt idx="534">
                  <c:v>-36.6</c:v>
                </c:pt>
                <c:pt idx="535">
                  <c:v>-36.5</c:v>
                </c:pt>
                <c:pt idx="536">
                  <c:v>-36.4</c:v>
                </c:pt>
                <c:pt idx="537">
                  <c:v>-36.299999999999997</c:v>
                </c:pt>
                <c:pt idx="538">
                  <c:v>-36.200000000000003</c:v>
                </c:pt>
                <c:pt idx="539">
                  <c:v>-36.1</c:v>
                </c:pt>
                <c:pt idx="540">
                  <c:v>-36</c:v>
                </c:pt>
                <c:pt idx="541">
                  <c:v>-35.9</c:v>
                </c:pt>
                <c:pt idx="542">
                  <c:v>-35.799999999999997</c:v>
                </c:pt>
                <c:pt idx="543">
                  <c:v>-35.700000000000003</c:v>
                </c:pt>
                <c:pt idx="544">
                  <c:v>-35.6</c:v>
                </c:pt>
                <c:pt idx="545">
                  <c:v>-35.5</c:v>
                </c:pt>
                <c:pt idx="546">
                  <c:v>-35.4</c:v>
                </c:pt>
                <c:pt idx="547">
                  <c:v>-35.299999999999997</c:v>
                </c:pt>
                <c:pt idx="548">
                  <c:v>-35.200000000000003</c:v>
                </c:pt>
                <c:pt idx="549">
                  <c:v>-35.1</c:v>
                </c:pt>
                <c:pt idx="550">
                  <c:v>-35</c:v>
                </c:pt>
                <c:pt idx="551">
                  <c:v>-34.9</c:v>
                </c:pt>
                <c:pt idx="552">
                  <c:v>-34.799999999999997</c:v>
                </c:pt>
                <c:pt idx="553">
                  <c:v>-34.700000000000003</c:v>
                </c:pt>
                <c:pt idx="554">
                  <c:v>-34.6</c:v>
                </c:pt>
                <c:pt idx="555">
                  <c:v>-34.5</c:v>
                </c:pt>
                <c:pt idx="556">
                  <c:v>-34.4</c:v>
                </c:pt>
                <c:pt idx="557">
                  <c:v>-34.299999999999997</c:v>
                </c:pt>
                <c:pt idx="558">
                  <c:v>-34.200000000000003</c:v>
                </c:pt>
                <c:pt idx="559">
                  <c:v>-34.1</c:v>
                </c:pt>
                <c:pt idx="560">
                  <c:v>-34</c:v>
                </c:pt>
                <c:pt idx="561">
                  <c:v>-33.9</c:v>
                </c:pt>
                <c:pt idx="562">
                  <c:v>-33.799999999999997</c:v>
                </c:pt>
                <c:pt idx="563">
                  <c:v>-33.700000000000003</c:v>
                </c:pt>
                <c:pt idx="564">
                  <c:v>-33.6</c:v>
                </c:pt>
                <c:pt idx="565">
                  <c:v>-33.5</c:v>
                </c:pt>
                <c:pt idx="566">
                  <c:v>-33.4</c:v>
                </c:pt>
                <c:pt idx="567">
                  <c:v>-33.299999999999997</c:v>
                </c:pt>
                <c:pt idx="568">
                  <c:v>-33.200000000000003</c:v>
                </c:pt>
                <c:pt idx="569">
                  <c:v>-33.1</c:v>
                </c:pt>
                <c:pt idx="570">
                  <c:v>-33</c:v>
                </c:pt>
                <c:pt idx="571">
                  <c:v>-32.9</c:v>
                </c:pt>
                <c:pt idx="572">
                  <c:v>-32.799999999999997</c:v>
                </c:pt>
                <c:pt idx="573">
                  <c:v>-32.700000000000003</c:v>
                </c:pt>
                <c:pt idx="574">
                  <c:v>-32.6</c:v>
                </c:pt>
                <c:pt idx="575">
                  <c:v>-32.5</c:v>
                </c:pt>
                <c:pt idx="576">
                  <c:v>-32.4</c:v>
                </c:pt>
                <c:pt idx="577">
                  <c:v>-32.299999999999997</c:v>
                </c:pt>
                <c:pt idx="578">
                  <c:v>-32.200000000000003</c:v>
                </c:pt>
                <c:pt idx="579">
                  <c:v>-32.1</c:v>
                </c:pt>
                <c:pt idx="580">
                  <c:v>-32</c:v>
                </c:pt>
                <c:pt idx="581">
                  <c:v>-31.9</c:v>
                </c:pt>
                <c:pt idx="582">
                  <c:v>-31.8</c:v>
                </c:pt>
                <c:pt idx="583">
                  <c:v>-31.7</c:v>
                </c:pt>
                <c:pt idx="584">
                  <c:v>-31.6</c:v>
                </c:pt>
                <c:pt idx="585">
                  <c:v>-31.5</c:v>
                </c:pt>
                <c:pt idx="586">
                  <c:v>-31.4</c:v>
                </c:pt>
                <c:pt idx="587">
                  <c:v>-31.3</c:v>
                </c:pt>
                <c:pt idx="588">
                  <c:v>-31.2</c:v>
                </c:pt>
                <c:pt idx="589">
                  <c:v>-31.1</c:v>
                </c:pt>
                <c:pt idx="590">
                  <c:v>-31</c:v>
                </c:pt>
                <c:pt idx="591">
                  <c:v>-30.9</c:v>
                </c:pt>
                <c:pt idx="592">
                  <c:v>-30.8</c:v>
                </c:pt>
                <c:pt idx="593">
                  <c:v>-30.7</c:v>
                </c:pt>
                <c:pt idx="594">
                  <c:v>-30.6</c:v>
                </c:pt>
                <c:pt idx="595">
                  <c:v>-30.5</c:v>
                </c:pt>
                <c:pt idx="596">
                  <c:v>-30.4</c:v>
                </c:pt>
                <c:pt idx="597">
                  <c:v>-30.3</c:v>
                </c:pt>
                <c:pt idx="598">
                  <c:v>-30.2</c:v>
                </c:pt>
                <c:pt idx="599">
                  <c:v>-30.1</c:v>
                </c:pt>
                <c:pt idx="600">
                  <c:v>-30</c:v>
                </c:pt>
                <c:pt idx="601">
                  <c:v>-29.9</c:v>
                </c:pt>
                <c:pt idx="602">
                  <c:v>-29.8</c:v>
                </c:pt>
                <c:pt idx="603">
                  <c:v>-29.7</c:v>
                </c:pt>
                <c:pt idx="604">
                  <c:v>-29.6</c:v>
                </c:pt>
                <c:pt idx="605">
                  <c:v>-29.5</c:v>
                </c:pt>
                <c:pt idx="606">
                  <c:v>-29.4</c:v>
                </c:pt>
                <c:pt idx="607">
                  <c:v>-29.3</c:v>
                </c:pt>
                <c:pt idx="608">
                  <c:v>-29.2</c:v>
                </c:pt>
                <c:pt idx="609">
                  <c:v>-29.1</c:v>
                </c:pt>
                <c:pt idx="610">
                  <c:v>-29</c:v>
                </c:pt>
                <c:pt idx="611">
                  <c:v>-28.9</c:v>
                </c:pt>
                <c:pt idx="612">
                  <c:v>-28.8</c:v>
                </c:pt>
                <c:pt idx="613">
                  <c:v>-28.7</c:v>
                </c:pt>
                <c:pt idx="614">
                  <c:v>-28.6</c:v>
                </c:pt>
                <c:pt idx="615">
                  <c:v>-28.5</c:v>
                </c:pt>
                <c:pt idx="616">
                  <c:v>-28.4</c:v>
                </c:pt>
                <c:pt idx="617">
                  <c:v>-28.3</c:v>
                </c:pt>
                <c:pt idx="618">
                  <c:v>-28.2</c:v>
                </c:pt>
                <c:pt idx="619">
                  <c:v>-28.1</c:v>
                </c:pt>
                <c:pt idx="620">
                  <c:v>-28</c:v>
                </c:pt>
                <c:pt idx="621">
                  <c:v>-27.9</c:v>
                </c:pt>
                <c:pt idx="622">
                  <c:v>-27.8</c:v>
                </c:pt>
                <c:pt idx="623">
                  <c:v>-27.7</c:v>
                </c:pt>
                <c:pt idx="624">
                  <c:v>-27.6</c:v>
                </c:pt>
                <c:pt idx="625">
                  <c:v>-27.5</c:v>
                </c:pt>
                <c:pt idx="626">
                  <c:v>-27.4</c:v>
                </c:pt>
                <c:pt idx="627">
                  <c:v>-27.3</c:v>
                </c:pt>
                <c:pt idx="628">
                  <c:v>-27.2</c:v>
                </c:pt>
                <c:pt idx="629">
                  <c:v>-27.1</c:v>
                </c:pt>
                <c:pt idx="630">
                  <c:v>-27</c:v>
                </c:pt>
                <c:pt idx="631">
                  <c:v>-26.9</c:v>
                </c:pt>
                <c:pt idx="632">
                  <c:v>-26.8</c:v>
                </c:pt>
                <c:pt idx="633">
                  <c:v>-26.7</c:v>
                </c:pt>
                <c:pt idx="634">
                  <c:v>-26.6</c:v>
                </c:pt>
                <c:pt idx="635">
                  <c:v>-26.5</c:v>
                </c:pt>
                <c:pt idx="636">
                  <c:v>-26.4</c:v>
                </c:pt>
                <c:pt idx="637">
                  <c:v>-26.3</c:v>
                </c:pt>
                <c:pt idx="638">
                  <c:v>-26.2</c:v>
                </c:pt>
                <c:pt idx="639">
                  <c:v>-26.1</c:v>
                </c:pt>
                <c:pt idx="640">
                  <c:v>-26</c:v>
                </c:pt>
                <c:pt idx="641">
                  <c:v>-25.9</c:v>
                </c:pt>
                <c:pt idx="642">
                  <c:v>-25.8</c:v>
                </c:pt>
                <c:pt idx="643">
                  <c:v>-25.7</c:v>
                </c:pt>
                <c:pt idx="644">
                  <c:v>-25.6</c:v>
                </c:pt>
                <c:pt idx="645">
                  <c:v>-25.5</c:v>
                </c:pt>
                <c:pt idx="646">
                  <c:v>-25.4</c:v>
                </c:pt>
                <c:pt idx="647">
                  <c:v>-25.3</c:v>
                </c:pt>
                <c:pt idx="648">
                  <c:v>-25.2</c:v>
                </c:pt>
                <c:pt idx="649">
                  <c:v>-25.1</c:v>
                </c:pt>
                <c:pt idx="650">
                  <c:v>-25</c:v>
                </c:pt>
                <c:pt idx="651">
                  <c:v>-24.9</c:v>
                </c:pt>
                <c:pt idx="652">
                  <c:v>-24.8</c:v>
                </c:pt>
                <c:pt idx="653">
                  <c:v>-24.7</c:v>
                </c:pt>
                <c:pt idx="654">
                  <c:v>-24.6</c:v>
                </c:pt>
                <c:pt idx="655">
                  <c:v>-24.5</c:v>
                </c:pt>
                <c:pt idx="656">
                  <c:v>-24.4</c:v>
                </c:pt>
                <c:pt idx="657">
                  <c:v>-24.3</c:v>
                </c:pt>
                <c:pt idx="658">
                  <c:v>-24.2</c:v>
                </c:pt>
                <c:pt idx="659">
                  <c:v>-24.1</c:v>
                </c:pt>
                <c:pt idx="660">
                  <c:v>-24</c:v>
                </c:pt>
                <c:pt idx="661">
                  <c:v>-23.9</c:v>
                </c:pt>
                <c:pt idx="662">
                  <c:v>-23.8</c:v>
                </c:pt>
                <c:pt idx="663">
                  <c:v>-23.7</c:v>
                </c:pt>
                <c:pt idx="664">
                  <c:v>-23.6</c:v>
                </c:pt>
                <c:pt idx="665">
                  <c:v>-23.5</c:v>
                </c:pt>
                <c:pt idx="666">
                  <c:v>-23.4</c:v>
                </c:pt>
                <c:pt idx="667">
                  <c:v>-23.3</c:v>
                </c:pt>
                <c:pt idx="668">
                  <c:v>-23.2</c:v>
                </c:pt>
                <c:pt idx="669">
                  <c:v>-23.1</c:v>
                </c:pt>
                <c:pt idx="670">
                  <c:v>-23</c:v>
                </c:pt>
                <c:pt idx="671">
                  <c:v>-22.9</c:v>
                </c:pt>
                <c:pt idx="672">
                  <c:v>-22.8</c:v>
                </c:pt>
                <c:pt idx="673">
                  <c:v>-22.7</c:v>
                </c:pt>
                <c:pt idx="674">
                  <c:v>-22.6</c:v>
                </c:pt>
                <c:pt idx="675">
                  <c:v>-22.5</c:v>
                </c:pt>
                <c:pt idx="676">
                  <c:v>-22.4</c:v>
                </c:pt>
                <c:pt idx="677">
                  <c:v>-22.3</c:v>
                </c:pt>
                <c:pt idx="678">
                  <c:v>-22.2</c:v>
                </c:pt>
                <c:pt idx="679">
                  <c:v>-22.1</c:v>
                </c:pt>
                <c:pt idx="680">
                  <c:v>-22</c:v>
                </c:pt>
                <c:pt idx="681">
                  <c:v>-21.9</c:v>
                </c:pt>
                <c:pt idx="682">
                  <c:v>-21.8</c:v>
                </c:pt>
                <c:pt idx="683">
                  <c:v>-21.7</c:v>
                </c:pt>
                <c:pt idx="684">
                  <c:v>-21.6</c:v>
                </c:pt>
                <c:pt idx="685">
                  <c:v>-21.5</c:v>
                </c:pt>
                <c:pt idx="686">
                  <c:v>-21.4</c:v>
                </c:pt>
                <c:pt idx="687">
                  <c:v>-21.3</c:v>
                </c:pt>
                <c:pt idx="688">
                  <c:v>-21.2</c:v>
                </c:pt>
                <c:pt idx="689">
                  <c:v>-21.1</c:v>
                </c:pt>
                <c:pt idx="690">
                  <c:v>-21</c:v>
                </c:pt>
                <c:pt idx="691">
                  <c:v>-20.9</c:v>
                </c:pt>
                <c:pt idx="692">
                  <c:v>-20.8</c:v>
                </c:pt>
                <c:pt idx="693">
                  <c:v>-20.7</c:v>
                </c:pt>
                <c:pt idx="694">
                  <c:v>-20.6</c:v>
                </c:pt>
                <c:pt idx="695">
                  <c:v>-20.5</c:v>
                </c:pt>
                <c:pt idx="696">
                  <c:v>-20.399999999999999</c:v>
                </c:pt>
                <c:pt idx="697">
                  <c:v>-20.3</c:v>
                </c:pt>
                <c:pt idx="698">
                  <c:v>-20.2</c:v>
                </c:pt>
                <c:pt idx="699">
                  <c:v>-20.100000000000001</c:v>
                </c:pt>
                <c:pt idx="700">
                  <c:v>-20</c:v>
                </c:pt>
                <c:pt idx="701">
                  <c:v>-19.899999999999999</c:v>
                </c:pt>
                <c:pt idx="702">
                  <c:v>-19.8</c:v>
                </c:pt>
                <c:pt idx="703">
                  <c:v>-19.7</c:v>
                </c:pt>
                <c:pt idx="704">
                  <c:v>-19.600000000000001</c:v>
                </c:pt>
                <c:pt idx="705">
                  <c:v>-19.5</c:v>
                </c:pt>
                <c:pt idx="706">
                  <c:v>-19.399999999999999</c:v>
                </c:pt>
                <c:pt idx="707">
                  <c:v>-19.3</c:v>
                </c:pt>
                <c:pt idx="708">
                  <c:v>-19.2</c:v>
                </c:pt>
                <c:pt idx="709">
                  <c:v>-19.100000000000001</c:v>
                </c:pt>
                <c:pt idx="710">
                  <c:v>-19</c:v>
                </c:pt>
                <c:pt idx="711">
                  <c:v>-18.899999999999999</c:v>
                </c:pt>
                <c:pt idx="712">
                  <c:v>-18.8</c:v>
                </c:pt>
                <c:pt idx="713">
                  <c:v>-18.7</c:v>
                </c:pt>
                <c:pt idx="714">
                  <c:v>-18.600000000000001</c:v>
                </c:pt>
                <c:pt idx="715">
                  <c:v>-18.5</c:v>
                </c:pt>
                <c:pt idx="716">
                  <c:v>-18.399999999999999</c:v>
                </c:pt>
                <c:pt idx="717">
                  <c:v>-18.3</c:v>
                </c:pt>
                <c:pt idx="718">
                  <c:v>-18.2</c:v>
                </c:pt>
                <c:pt idx="719">
                  <c:v>-18.100000000000001</c:v>
                </c:pt>
                <c:pt idx="720">
                  <c:v>-18</c:v>
                </c:pt>
                <c:pt idx="721">
                  <c:v>-17.899999999999999</c:v>
                </c:pt>
                <c:pt idx="722">
                  <c:v>-17.8</c:v>
                </c:pt>
                <c:pt idx="723">
                  <c:v>-17.7</c:v>
                </c:pt>
                <c:pt idx="724">
                  <c:v>-17.600000000000001</c:v>
                </c:pt>
                <c:pt idx="725">
                  <c:v>-17.5</c:v>
                </c:pt>
                <c:pt idx="726">
                  <c:v>-17.399999999999999</c:v>
                </c:pt>
                <c:pt idx="727">
                  <c:v>-17.3</c:v>
                </c:pt>
                <c:pt idx="728">
                  <c:v>-17.2</c:v>
                </c:pt>
                <c:pt idx="729">
                  <c:v>-17.100000000000001</c:v>
                </c:pt>
                <c:pt idx="730">
                  <c:v>-17</c:v>
                </c:pt>
                <c:pt idx="731">
                  <c:v>-16.899999999999999</c:v>
                </c:pt>
                <c:pt idx="732">
                  <c:v>-16.8</c:v>
                </c:pt>
                <c:pt idx="733">
                  <c:v>-16.7</c:v>
                </c:pt>
                <c:pt idx="734">
                  <c:v>-16.600000000000001</c:v>
                </c:pt>
                <c:pt idx="735">
                  <c:v>-16.5</c:v>
                </c:pt>
                <c:pt idx="736">
                  <c:v>-16.399999999999999</c:v>
                </c:pt>
                <c:pt idx="737">
                  <c:v>-16.3</c:v>
                </c:pt>
                <c:pt idx="738">
                  <c:v>-16.2</c:v>
                </c:pt>
                <c:pt idx="739">
                  <c:v>-16.100000000000001</c:v>
                </c:pt>
                <c:pt idx="740">
                  <c:v>-16</c:v>
                </c:pt>
                <c:pt idx="741">
                  <c:v>-15.9</c:v>
                </c:pt>
                <c:pt idx="742">
                  <c:v>-15.8</c:v>
                </c:pt>
                <c:pt idx="743">
                  <c:v>-15.7</c:v>
                </c:pt>
                <c:pt idx="744">
                  <c:v>-15.6</c:v>
                </c:pt>
                <c:pt idx="745">
                  <c:v>-15.5</c:v>
                </c:pt>
                <c:pt idx="746">
                  <c:v>-15.4</c:v>
                </c:pt>
                <c:pt idx="747">
                  <c:v>-15.3</c:v>
                </c:pt>
                <c:pt idx="748">
                  <c:v>-15.2</c:v>
                </c:pt>
                <c:pt idx="749">
                  <c:v>-15.1</c:v>
                </c:pt>
                <c:pt idx="750">
                  <c:v>-15</c:v>
                </c:pt>
                <c:pt idx="751">
                  <c:v>-14.9</c:v>
                </c:pt>
                <c:pt idx="752">
                  <c:v>-14.8</c:v>
                </c:pt>
                <c:pt idx="753">
                  <c:v>-14.7</c:v>
                </c:pt>
                <c:pt idx="754">
                  <c:v>-14.6</c:v>
                </c:pt>
                <c:pt idx="755">
                  <c:v>-14.5</c:v>
                </c:pt>
                <c:pt idx="756">
                  <c:v>-14.4</c:v>
                </c:pt>
                <c:pt idx="757">
                  <c:v>-14.3</c:v>
                </c:pt>
                <c:pt idx="758">
                  <c:v>-14.2</c:v>
                </c:pt>
                <c:pt idx="759">
                  <c:v>-14.1</c:v>
                </c:pt>
                <c:pt idx="760">
                  <c:v>-14</c:v>
                </c:pt>
                <c:pt idx="761">
                  <c:v>-13.9</c:v>
                </c:pt>
                <c:pt idx="762">
                  <c:v>-13.8</c:v>
                </c:pt>
                <c:pt idx="763">
                  <c:v>-13.7</c:v>
                </c:pt>
                <c:pt idx="764">
                  <c:v>-13.6</c:v>
                </c:pt>
                <c:pt idx="765">
                  <c:v>-13.5</c:v>
                </c:pt>
                <c:pt idx="766">
                  <c:v>-13.4</c:v>
                </c:pt>
                <c:pt idx="767">
                  <c:v>-13.3</c:v>
                </c:pt>
                <c:pt idx="768">
                  <c:v>-13.2</c:v>
                </c:pt>
                <c:pt idx="769">
                  <c:v>-13.1</c:v>
                </c:pt>
                <c:pt idx="770">
                  <c:v>-13</c:v>
                </c:pt>
                <c:pt idx="771">
                  <c:v>-12.9</c:v>
                </c:pt>
                <c:pt idx="772">
                  <c:v>-12.8</c:v>
                </c:pt>
                <c:pt idx="773">
                  <c:v>-12.7</c:v>
                </c:pt>
                <c:pt idx="774">
                  <c:v>-12.6</c:v>
                </c:pt>
                <c:pt idx="775">
                  <c:v>-12.5</c:v>
                </c:pt>
                <c:pt idx="776">
                  <c:v>-12.4</c:v>
                </c:pt>
                <c:pt idx="777">
                  <c:v>-12.3</c:v>
                </c:pt>
                <c:pt idx="778">
                  <c:v>-12.2</c:v>
                </c:pt>
                <c:pt idx="779">
                  <c:v>-12.1</c:v>
                </c:pt>
                <c:pt idx="780">
                  <c:v>-12</c:v>
                </c:pt>
                <c:pt idx="781">
                  <c:v>-11.9</c:v>
                </c:pt>
                <c:pt idx="782">
                  <c:v>-11.8</c:v>
                </c:pt>
                <c:pt idx="783">
                  <c:v>-11.7</c:v>
                </c:pt>
                <c:pt idx="784">
                  <c:v>-11.6</c:v>
                </c:pt>
                <c:pt idx="785">
                  <c:v>-11.5</c:v>
                </c:pt>
                <c:pt idx="786">
                  <c:v>-11.4</c:v>
                </c:pt>
                <c:pt idx="787">
                  <c:v>-11.3</c:v>
                </c:pt>
                <c:pt idx="788">
                  <c:v>-11.2</c:v>
                </c:pt>
                <c:pt idx="789">
                  <c:v>-11.1</c:v>
                </c:pt>
                <c:pt idx="790">
                  <c:v>-11</c:v>
                </c:pt>
                <c:pt idx="791">
                  <c:v>-10.9</c:v>
                </c:pt>
                <c:pt idx="792">
                  <c:v>-10.8</c:v>
                </c:pt>
                <c:pt idx="793">
                  <c:v>-10.7</c:v>
                </c:pt>
                <c:pt idx="794">
                  <c:v>-10.6</c:v>
                </c:pt>
                <c:pt idx="795">
                  <c:v>-10.5</c:v>
                </c:pt>
                <c:pt idx="796">
                  <c:v>-10.4</c:v>
                </c:pt>
                <c:pt idx="797">
                  <c:v>-10.3</c:v>
                </c:pt>
                <c:pt idx="798">
                  <c:v>-10.199999999999999</c:v>
                </c:pt>
                <c:pt idx="799">
                  <c:v>-10.1</c:v>
                </c:pt>
                <c:pt idx="800">
                  <c:v>-10</c:v>
                </c:pt>
                <c:pt idx="801">
                  <c:v>-9.9</c:v>
                </c:pt>
                <c:pt idx="802">
                  <c:v>-9.8000000000000007</c:v>
                </c:pt>
                <c:pt idx="803">
                  <c:v>-9.6999999999999993</c:v>
                </c:pt>
                <c:pt idx="804">
                  <c:v>-9.6</c:v>
                </c:pt>
                <c:pt idx="805">
                  <c:v>-9.5</c:v>
                </c:pt>
                <c:pt idx="806">
                  <c:v>-9.4</c:v>
                </c:pt>
                <c:pt idx="807">
                  <c:v>-9.3000000000000007</c:v>
                </c:pt>
                <c:pt idx="808">
                  <c:v>-9.1999999999999993</c:v>
                </c:pt>
                <c:pt idx="809">
                  <c:v>-9.1</c:v>
                </c:pt>
                <c:pt idx="810">
                  <c:v>-9</c:v>
                </c:pt>
                <c:pt idx="811">
                  <c:v>-8.9</c:v>
                </c:pt>
                <c:pt idx="812">
                  <c:v>-8.8000000000000007</c:v>
                </c:pt>
                <c:pt idx="813">
                  <c:v>-8.6999999999999993</c:v>
                </c:pt>
                <c:pt idx="814">
                  <c:v>-8.6</c:v>
                </c:pt>
                <c:pt idx="815">
                  <c:v>-8.5</c:v>
                </c:pt>
                <c:pt idx="816">
                  <c:v>-8.4</c:v>
                </c:pt>
                <c:pt idx="817">
                  <c:v>-8.3000000000000007</c:v>
                </c:pt>
                <c:pt idx="818">
                  <c:v>-8.1999999999999993</c:v>
                </c:pt>
                <c:pt idx="819">
                  <c:v>-8.1</c:v>
                </c:pt>
                <c:pt idx="820">
                  <c:v>-8</c:v>
                </c:pt>
                <c:pt idx="821">
                  <c:v>-7.9</c:v>
                </c:pt>
                <c:pt idx="822">
                  <c:v>-7.8</c:v>
                </c:pt>
                <c:pt idx="823">
                  <c:v>-7.7</c:v>
                </c:pt>
                <c:pt idx="824">
                  <c:v>-7.6</c:v>
                </c:pt>
                <c:pt idx="825">
                  <c:v>-7.5</c:v>
                </c:pt>
                <c:pt idx="826">
                  <c:v>-7.4</c:v>
                </c:pt>
                <c:pt idx="827">
                  <c:v>-7.3</c:v>
                </c:pt>
                <c:pt idx="828">
                  <c:v>-7.2</c:v>
                </c:pt>
                <c:pt idx="829">
                  <c:v>-7.1</c:v>
                </c:pt>
                <c:pt idx="830">
                  <c:v>-7</c:v>
                </c:pt>
                <c:pt idx="831">
                  <c:v>-6.9</c:v>
                </c:pt>
                <c:pt idx="832">
                  <c:v>-6.8</c:v>
                </c:pt>
                <c:pt idx="833">
                  <c:v>-6.7</c:v>
                </c:pt>
                <c:pt idx="834">
                  <c:v>-6.6</c:v>
                </c:pt>
                <c:pt idx="835">
                  <c:v>-6.5</c:v>
                </c:pt>
                <c:pt idx="836">
                  <c:v>-6.4</c:v>
                </c:pt>
                <c:pt idx="837">
                  <c:v>-6.3</c:v>
                </c:pt>
                <c:pt idx="838">
                  <c:v>-6.2</c:v>
                </c:pt>
                <c:pt idx="839">
                  <c:v>-6.1</c:v>
                </c:pt>
                <c:pt idx="840">
                  <c:v>-6</c:v>
                </c:pt>
                <c:pt idx="841">
                  <c:v>-5.9</c:v>
                </c:pt>
                <c:pt idx="842">
                  <c:v>-5.8</c:v>
                </c:pt>
                <c:pt idx="843">
                  <c:v>-5.7</c:v>
                </c:pt>
                <c:pt idx="844">
                  <c:v>-5.6</c:v>
                </c:pt>
                <c:pt idx="845">
                  <c:v>-5.5</c:v>
                </c:pt>
                <c:pt idx="846">
                  <c:v>-5.4</c:v>
                </c:pt>
                <c:pt idx="847">
                  <c:v>-5.3</c:v>
                </c:pt>
                <c:pt idx="848">
                  <c:v>-5.2</c:v>
                </c:pt>
                <c:pt idx="849">
                  <c:v>-5.0999999999999996</c:v>
                </c:pt>
                <c:pt idx="850">
                  <c:v>-5</c:v>
                </c:pt>
                <c:pt idx="851">
                  <c:v>-4.9000000000000004</c:v>
                </c:pt>
                <c:pt idx="852">
                  <c:v>-4.8</c:v>
                </c:pt>
                <c:pt idx="853">
                  <c:v>-4.7</c:v>
                </c:pt>
                <c:pt idx="854">
                  <c:v>-4.5999999999999996</c:v>
                </c:pt>
                <c:pt idx="855">
                  <c:v>-4.5</c:v>
                </c:pt>
                <c:pt idx="856">
                  <c:v>-4.4000000000000004</c:v>
                </c:pt>
                <c:pt idx="857">
                  <c:v>-4.3</c:v>
                </c:pt>
                <c:pt idx="858">
                  <c:v>-4.2</c:v>
                </c:pt>
                <c:pt idx="859">
                  <c:v>-4.0999999999999996</c:v>
                </c:pt>
                <c:pt idx="860">
                  <c:v>-4</c:v>
                </c:pt>
                <c:pt idx="861">
                  <c:v>-3.9</c:v>
                </c:pt>
                <c:pt idx="862">
                  <c:v>-3.8</c:v>
                </c:pt>
                <c:pt idx="863">
                  <c:v>-3.7</c:v>
                </c:pt>
                <c:pt idx="864">
                  <c:v>-3.6</c:v>
                </c:pt>
                <c:pt idx="865">
                  <c:v>-3.5</c:v>
                </c:pt>
                <c:pt idx="866">
                  <c:v>-3.4</c:v>
                </c:pt>
                <c:pt idx="867">
                  <c:v>-3.3</c:v>
                </c:pt>
                <c:pt idx="868">
                  <c:v>-3.2</c:v>
                </c:pt>
                <c:pt idx="869">
                  <c:v>-3.1</c:v>
                </c:pt>
                <c:pt idx="870">
                  <c:v>-3</c:v>
                </c:pt>
                <c:pt idx="871">
                  <c:v>-2.9</c:v>
                </c:pt>
                <c:pt idx="872">
                  <c:v>-2.8</c:v>
                </c:pt>
                <c:pt idx="873">
                  <c:v>-2.7</c:v>
                </c:pt>
                <c:pt idx="874">
                  <c:v>-2.6</c:v>
                </c:pt>
                <c:pt idx="875">
                  <c:v>-2.5</c:v>
                </c:pt>
                <c:pt idx="876">
                  <c:v>-2.4</c:v>
                </c:pt>
                <c:pt idx="877">
                  <c:v>-2.2999999999999998</c:v>
                </c:pt>
                <c:pt idx="878">
                  <c:v>-2.2000000000000002</c:v>
                </c:pt>
                <c:pt idx="879">
                  <c:v>-2.1</c:v>
                </c:pt>
                <c:pt idx="880">
                  <c:v>-2</c:v>
                </c:pt>
                <c:pt idx="881">
                  <c:v>-1.9</c:v>
                </c:pt>
                <c:pt idx="882">
                  <c:v>-1.8</c:v>
                </c:pt>
                <c:pt idx="883">
                  <c:v>-1.7</c:v>
                </c:pt>
                <c:pt idx="884">
                  <c:v>-1.6</c:v>
                </c:pt>
                <c:pt idx="885">
                  <c:v>-1.5</c:v>
                </c:pt>
                <c:pt idx="886">
                  <c:v>-1.4</c:v>
                </c:pt>
                <c:pt idx="887">
                  <c:v>-1.3</c:v>
                </c:pt>
                <c:pt idx="888">
                  <c:v>-1.2</c:v>
                </c:pt>
                <c:pt idx="889">
                  <c:v>-1.1000000000000001</c:v>
                </c:pt>
                <c:pt idx="890">
                  <c:v>-1</c:v>
                </c:pt>
                <c:pt idx="891">
                  <c:v>-0.9</c:v>
                </c:pt>
                <c:pt idx="892">
                  <c:v>-0.8</c:v>
                </c:pt>
                <c:pt idx="893">
                  <c:v>-0.7</c:v>
                </c:pt>
                <c:pt idx="894">
                  <c:v>-0.6</c:v>
                </c:pt>
                <c:pt idx="895">
                  <c:v>-0.5</c:v>
                </c:pt>
                <c:pt idx="896">
                  <c:v>-0.4</c:v>
                </c:pt>
                <c:pt idx="897">
                  <c:v>-0.3</c:v>
                </c:pt>
                <c:pt idx="898">
                  <c:v>-0.2</c:v>
                </c:pt>
                <c:pt idx="899">
                  <c:v>-0.1</c:v>
                </c:pt>
                <c:pt idx="900">
                  <c:v>0</c:v>
                </c:pt>
                <c:pt idx="901">
                  <c:v>0.1</c:v>
                </c:pt>
                <c:pt idx="902">
                  <c:v>0.2</c:v>
                </c:pt>
                <c:pt idx="903">
                  <c:v>0.3</c:v>
                </c:pt>
                <c:pt idx="904">
                  <c:v>0.4</c:v>
                </c:pt>
                <c:pt idx="905">
                  <c:v>0.5</c:v>
                </c:pt>
                <c:pt idx="906">
                  <c:v>0.6</c:v>
                </c:pt>
                <c:pt idx="907">
                  <c:v>0.7</c:v>
                </c:pt>
                <c:pt idx="908">
                  <c:v>0.8</c:v>
                </c:pt>
                <c:pt idx="909">
                  <c:v>0.9</c:v>
                </c:pt>
                <c:pt idx="910">
                  <c:v>1</c:v>
                </c:pt>
                <c:pt idx="911">
                  <c:v>1.1000000000000001</c:v>
                </c:pt>
                <c:pt idx="912">
                  <c:v>1.2</c:v>
                </c:pt>
                <c:pt idx="913">
                  <c:v>1.3</c:v>
                </c:pt>
                <c:pt idx="914">
                  <c:v>1.4</c:v>
                </c:pt>
                <c:pt idx="915">
                  <c:v>1.5</c:v>
                </c:pt>
                <c:pt idx="916">
                  <c:v>1.6</c:v>
                </c:pt>
                <c:pt idx="917">
                  <c:v>1.7</c:v>
                </c:pt>
                <c:pt idx="918">
                  <c:v>1.8</c:v>
                </c:pt>
                <c:pt idx="919">
                  <c:v>1.9</c:v>
                </c:pt>
                <c:pt idx="920">
                  <c:v>2</c:v>
                </c:pt>
                <c:pt idx="921">
                  <c:v>2.1</c:v>
                </c:pt>
                <c:pt idx="922">
                  <c:v>2.2000000000000002</c:v>
                </c:pt>
                <c:pt idx="923">
                  <c:v>2.2999999999999998</c:v>
                </c:pt>
                <c:pt idx="924">
                  <c:v>2.4</c:v>
                </c:pt>
                <c:pt idx="925">
                  <c:v>2.5</c:v>
                </c:pt>
                <c:pt idx="926">
                  <c:v>2.6</c:v>
                </c:pt>
                <c:pt idx="927">
                  <c:v>2.7</c:v>
                </c:pt>
                <c:pt idx="928">
                  <c:v>2.8</c:v>
                </c:pt>
                <c:pt idx="929">
                  <c:v>2.9</c:v>
                </c:pt>
                <c:pt idx="930">
                  <c:v>3</c:v>
                </c:pt>
                <c:pt idx="931">
                  <c:v>3.1</c:v>
                </c:pt>
                <c:pt idx="932">
                  <c:v>3.2</c:v>
                </c:pt>
                <c:pt idx="933">
                  <c:v>3.3</c:v>
                </c:pt>
                <c:pt idx="934">
                  <c:v>3.4</c:v>
                </c:pt>
                <c:pt idx="935">
                  <c:v>3.5</c:v>
                </c:pt>
                <c:pt idx="936">
                  <c:v>3.6</c:v>
                </c:pt>
                <c:pt idx="937">
                  <c:v>3.7</c:v>
                </c:pt>
                <c:pt idx="938">
                  <c:v>3.8</c:v>
                </c:pt>
                <c:pt idx="939">
                  <c:v>3.9</c:v>
                </c:pt>
                <c:pt idx="940">
                  <c:v>4</c:v>
                </c:pt>
                <c:pt idx="941">
                  <c:v>4.0999999999999996</c:v>
                </c:pt>
                <c:pt idx="942">
                  <c:v>4.2</c:v>
                </c:pt>
                <c:pt idx="943">
                  <c:v>4.3</c:v>
                </c:pt>
                <c:pt idx="944">
                  <c:v>4.4000000000000004</c:v>
                </c:pt>
                <c:pt idx="945">
                  <c:v>4.5</c:v>
                </c:pt>
                <c:pt idx="946">
                  <c:v>4.5999999999999996</c:v>
                </c:pt>
                <c:pt idx="947">
                  <c:v>4.7</c:v>
                </c:pt>
                <c:pt idx="948">
                  <c:v>4.8</c:v>
                </c:pt>
                <c:pt idx="949">
                  <c:v>4.9000000000000004</c:v>
                </c:pt>
                <c:pt idx="950">
                  <c:v>5</c:v>
                </c:pt>
                <c:pt idx="951">
                  <c:v>5.0999999999999996</c:v>
                </c:pt>
                <c:pt idx="952">
                  <c:v>5.2</c:v>
                </c:pt>
                <c:pt idx="953">
                  <c:v>5.3</c:v>
                </c:pt>
                <c:pt idx="954">
                  <c:v>5.4</c:v>
                </c:pt>
                <c:pt idx="955">
                  <c:v>5.5</c:v>
                </c:pt>
                <c:pt idx="956">
                  <c:v>5.6</c:v>
                </c:pt>
                <c:pt idx="957">
                  <c:v>5.7</c:v>
                </c:pt>
                <c:pt idx="958">
                  <c:v>5.8</c:v>
                </c:pt>
                <c:pt idx="959">
                  <c:v>5.9</c:v>
                </c:pt>
                <c:pt idx="960">
                  <c:v>6</c:v>
                </c:pt>
                <c:pt idx="961">
                  <c:v>6.1</c:v>
                </c:pt>
                <c:pt idx="962">
                  <c:v>6.2</c:v>
                </c:pt>
                <c:pt idx="963">
                  <c:v>6.3</c:v>
                </c:pt>
                <c:pt idx="964">
                  <c:v>6.4</c:v>
                </c:pt>
                <c:pt idx="965">
                  <c:v>6.5</c:v>
                </c:pt>
                <c:pt idx="966">
                  <c:v>6.6</c:v>
                </c:pt>
                <c:pt idx="967">
                  <c:v>6.7</c:v>
                </c:pt>
                <c:pt idx="968">
                  <c:v>6.8</c:v>
                </c:pt>
                <c:pt idx="969">
                  <c:v>6.9</c:v>
                </c:pt>
                <c:pt idx="970">
                  <c:v>7</c:v>
                </c:pt>
                <c:pt idx="971">
                  <c:v>7.1</c:v>
                </c:pt>
                <c:pt idx="972">
                  <c:v>7.2</c:v>
                </c:pt>
                <c:pt idx="973">
                  <c:v>7.3</c:v>
                </c:pt>
                <c:pt idx="974">
                  <c:v>7.4</c:v>
                </c:pt>
                <c:pt idx="975">
                  <c:v>7.5</c:v>
                </c:pt>
                <c:pt idx="976">
                  <c:v>7.6</c:v>
                </c:pt>
                <c:pt idx="977">
                  <c:v>7.7</c:v>
                </c:pt>
                <c:pt idx="978">
                  <c:v>7.8</c:v>
                </c:pt>
                <c:pt idx="979">
                  <c:v>7.9</c:v>
                </c:pt>
                <c:pt idx="980">
                  <c:v>8</c:v>
                </c:pt>
                <c:pt idx="981">
                  <c:v>8.1</c:v>
                </c:pt>
                <c:pt idx="982">
                  <c:v>8.1999999999999993</c:v>
                </c:pt>
                <c:pt idx="983">
                  <c:v>8.3000000000000007</c:v>
                </c:pt>
                <c:pt idx="984">
                  <c:v>8.4</c:v>
                </c:pt>
                <c:pt idx="985">
                  <c:v>8.5</c:v>
                </c:pt>
                <c:pt idx="986">
                  <c:v>8.6</c:v>
                </c:pt>
                <c:pt idx="987">
                  <c:v>8.6999999999999993</c:v>
                </c:pt>
                <c:pt idx="988">
                  <c:v>8.8000000000000007</c:v>
                </c:pt>
                <c:pt idx="989">
                  <c:v>8.9</c:v>
                </c:pt>
                <c:pt idx="990">
                  <c:v>9</c:v>
                </c:pt>
                <c:pt idx="991">
                  <c:v>9.1</c:v>
                </c:pt>
                <c:pt idx="992">
                  <c:v>9.1999999999999993</c:v>
                </c:pt>
                <c:pt idx="993">
                  <c:v>9.3000000000000007</c:v>
                </c:pt>
                <c:pt idx="994">
                  <c:v>9.4</c:v>
                </c:pt>
                <c:pt idx="995">
                  <c:v>9.5</c:v>
                </c:pt>
                <c:pt idx="996">
                  <c:v>9.6</c:v>
                </c:pt>
                <c:pt idx="997">
                  <c:v>9.6999999999999993</c:v>
                </c:pt>
                <c:pt idx="998">
                  <c:v>9.8000000000000007</c:v>
                </c:pt>
                <c:pt idx="999">
                  <c:v>9.9</c:v>
                </c:pt>
                <c:pt idx="1000">
                  <c:v>10</c:v>
                </c:pt>
                <c:pt idx="1001">
                  <c:v>10.1</c:v>
                </c:pt>
                <c:pt idx="1002">
                  <c:v>10.199999999999999</c:v>
                </c:pt>
                <c:pt idx="1003">
                  <c:v>10.3</c:v>
                </c:pt>
                <c:pt idx="1004">
                  <c:v>10.4</c:v>
                </c:pt>
                <c:pt idx="1005">
                  <c:v>10.5</c:v>
                </c:pt>
                <c:pt idx="1006">
                  <c:v>10.6</c:v>
                </c:pt>
                <c:pt idx="1007">
                  <c:v>10.7</c:v>
                </c:pt>
                <c:pt idx="1008">
                  <c:v>10.8</c:v>
                </c:pt>
                <c:pt idx="1009">
                  <c:v>10.9</c:v>
                </c:pt>
                <c:pt idx="1010">
                  <c:v>11</c:v>
                </c:pt>
                <c:pt idx="1011">
                  <c:v>11.1</c:v>
                </c:pt>
                <c:pt idx="1012">
                  <c:v>11.2</c:v>
                </c:pt>
                <c:pt idx="1013">
                  <c:v>11.3</c:v>
                </c:pt>
                <c:pt idx="1014">
                  <c:v>11.4</c:v>
                </c:pt>
                <c:pt idx="1015">
                  <c:v>11.5</c:v>
                </c:pt>
                <c:pt idx="1016">
                  <c:v>11.6</c:v>
                </c:pt>
                <c:pt idx="1017">
                  <c:v>11.7</c:v>
                </c:pt>
                <c:pt idx="1018">
                  <c:v>11.8</c:v>
                </c:pt>
                <c:pt idx="1019">
                  <c:v>11.9</c:v>
                </c:pt>
                <c:pt idx="1020">
                  <c:v>12</c:v>
                </c:pt>
                <c:pt idx="1021">
                  <c:v>12.1</c:v>
                </c:pt>
                <c:pt idx="1022">
                  <c:v>12.2</c:v>
                </c:pt>
                <c:pt idx="1023">
                  <c:v>12.3</c:v>
                </c:pt>
                <c:pt idx="1024">
                  <c:v>12.4</c:v>
                </c:pt>
                <c:pt idx="1025">
                  <c:v>12.5</c:v>
                </c:pt>
                <c:pt idx="1026">
                  <c:v>12.6</c:v>
                </c:pt>
                <c:pt idx="1027">
                  <c:v>12.7</c:v>
                </c:pt>
                <c:pt idx="1028">
                  <c:v>12.8</c:v>
                </c:pt>
                <c:pt idx="1029">
                  <c:v>12.9</c:v>
                </c:pt>
                <c:pt idx="1030">
                  <c:v>13</c:v>
                </c:pt>
                <c:pt idx="1031">
                  <c:v>13.1</c:v>
                </c:pt>
                <c:pt idx="1032">
                  <c:v>13.2</c:v>
                </c:pt>
                <c:pt idx="1033">
                  <c:v>13.3</c:v>
                </c:pt>
                <c:pt idx="1034">
                  <c:v>13.4</c:v>
                </c:pt>
                <c:pt idx="1035">
                  <c:v>13.5</c:v>
                </c:pt>
                <c:pt idx="1036">
                  <c:v>13.6</c:v>
                </c:pt>
                <c:pt idx="1037">
                  <c:v>13.7</c:v>
                </c:pt>
                <c:pt idx="1038">
                  <c:v>13.8</c:v>
                </c:pt>
                <c:pt idx="1039">
                  <c:v>13.9</c:v>
                </c:pt>
                <c:pt idx="1040">
                  <c:v>14</c:v>
                </c:pt>
                <c:pt idx="1041">
                  <c:v>14.1</c:v>
                </c:pt>
                <c:pt idx="1042">
                  <c:v>14.2</c:v>
                </c:pt>
                <c:pt idx="1043">
                  <c:v>14.3</c:v>
                </c:pt>
                <c:pt idx="1044">
                  <c:v>14.4</c:v>
                </c:pt>
                <c:pt idx="1045">
                  <c:v>14.5</c:v>
                </c:pt>
                <c:pt idx="1046">
                  <c:v>14.6</c:v>
                </c:pt>
                <c:pt idx="1047">
                  <c:v>14.7</c:v>
                </c:pt>
                <c:pt idx="1048">
                  <c:v>14.8</c:v>
                </c:pt>
                <c:pt idx="1049">
                  <c:v>14.9</c:v>
                </c:pt>
                <c:pt idx="1050">
                  <c:v>15</c:v>
                </c:pt>
                <c:pt idx="1051">
                  <c:v>15.1</c:v>
                </c:pt>
                <c:pt idx="1052">
                  <c:v>15.2</c:v>
                </c:pt>
                <c:pt idx="1053">
                  <c:v>15.3</c:v>
                </c:pt>
                <c:pt idx="1054">
                  <c:v>15.4</c:v>
                </c:pt>
                <c:pt idx="1055">
                  <c:v>15.5</c:v>
                </c:pt>
                <c:pt idx="1056">
                  <c:v>15.6</c:v>
                </c:pt>
                <c:pt idx="1057">
                  <c:v>15.7</c:v>
                </c:pt>
                <c:pt idx="1058">
                  <c:v>15.8</c:v>
                </c:pt>
                <c:pt idx="1059">
                  <c:v>15.9</c:v>
                </c:pt>
                <c:pt idx="1060">
                  <c:v>16</c:v>
                </c:pt>
                <c:pt idx="1061">
                  <c:v>16.100000000000001</c:v>
                </c:pt>
                <c:pt idx="1062">
                  <c:v>16.2</c:v>
                </c:pt>
                <c:pt idx="1063">
                  <c:v>16.3</c:v>
                </c:pt>
                <c:pt idx="1064">
                  <c:v>16.399999999999999</c:v>
                </c:pt>
                <c:pt idx="1065">
                  <c:v>16.5</c:v>
                </c:pt>
                <c:pt idx="1066">
                  <c:v>16.600000000000001</c:v>
                </c:pt>
                <c:pt idx="1067">
                  <c:v>16.7</c:v>
                </c:pt>
                <c:pt idx="1068">
                  <c:v>16.8</c:v>
                </c:pt>
                <c:pt idx="1069">
                  <c:v>16.899999999999999</c:v>
                </c:pt>
                <c:pt idx="1070">
                  <c:v>17</c:v>
                </c:pt>
                <c:pt idx="1071">
                  <c:v>17.100000000000001</c:v>
                </c:pt>
                <c:pt idx="1072">
                  <c:v>17.2</c:v>
                </c:pt>
                <c:pt idx="1073">
                  <c:v>17.3</c:v>
                </c:pt>
                <c:pt idx="1074">
                  <c:v>17.399999999999999</c:v>
                </c:pt>
                <c:pt idx="1075">
                  <c:v>17.5</c:v>
                </c:pt>
                <c:pt idx="1076">
                  <c:v>17.600000000000001</c:v>
                </c:pt>
                <c:pt idx="1077">
                  <c:v>17.7</c:v>
                </c:pt>
                <c:pt idx="1078">
                  <c:v>17.8</c:v>
                </c:pt>
                <c:pt idx="1079">
                  <c:v>17.899999999999999</c:v>
                </c:pt>
                <c:pt idx="1080">
                  <c:v>18</c:v>
                </c:pt>
                <c:pt idx="1081">
                  <c:v>18.100000000000001</c:v>
                </c:pt>
                <c:pt idx="1082">
                  <c:v>18.2</c:v>
                </c:pt>
                <c:pt idx="1083">
                  <c:v>18.3</c:v>
                </c:pt>
                <c:pt idx="1084">
                  <c:v>18.399999999999999</c:v>
                </c:pt>
                <c:pt idx="1085">
                  <c:v>18.5</c:v>
                </c:pt>
                <c:pt idx="1086">
                  <c:v>18.600000000000001</c:v>
                </c:pt>
                <c:pt idx="1087">
                  <c:v>18.7</c:v>
                </c:pt>
                <c:pt idx="1088">
                  <c:v>18.8</c:v>
                </c:pt>
                <c:pt idx="1089">
                  <c:v>18.899999999999999</c:v>
                </c:pt>
                <c:pt idx="1090">
                  <c:v>19</c:v>
                </c:pt>
                <c:pt idx="1091">
                  <c:v>19.100000000000001</c:v>
                </c:pt>
                <c:pt idx="1092">
                  <c:v>19.2</c:v>
                </c:pt>
                <c:pt idx="1093">
                  <c:v>19.3</c:v>
                </c:pt>
                <c:pt idx="1094">
                  <c:v>19.399999999999999</c:v>
                </c:pt>
                <c:pt idx="1095">
                  <c:v>19.5</c:v>
                </c:pt>
                <c:pt idx="1096">
                  <c:v>19.600000000000001</c:v>
                </c:pt>
                <c:pt idx="1097">
                  <c:v>19.7</c:v>
                </c:pt>
                <c:pt idx="1098">
                  <c:v>19.8</c:v>
                </c:pt>
                <c:pt idx="1099">
                  <c:v>19.899999999999999</c:v>
                </c:pt>
                <c:pt idx="1100">
                  <c:v>20</c:v>
                </c:pt>
                <c:pt idx="1101">
                  <c:v>20.100000000000001</c:v>
                </c:pt>
                <c:pt idx="1102">
                  <c:v>20.2</c:v>
                </c:pt>
                <c:pt idx="1103">
                  <c:v>20.3</c:v>
                </c:pt>
                <c:pt idx="1104">
                  <c:v>20.399999999999999</c:v>
                </c:pt>
                <c:pt idx="1105">
                  <c:v>20.5</c:v>
                </c:pt>
                <c:pt idx="1106">
                  <c:v>20.6</c:v>
                </c:pt>
                <c:pt idx="1107">
                  <c:v>20.7</c:v>
                </c:pt>
                <c:pt idx="1108">
                  <c:v>20.8</c:v>
                </c:pt>
                <c:pt idx="1109">
                  <c:v>20.9</c:v>
                </c:pt>
                <c:pt idx="1110">
                  <c:v>21</c:v>
                </c:pt>
                <c:pt idx="1111">
                  <c:v>21.1</c:v>
                </c:pt>
                <c:pt idx="1112">
                  <c:v>21.2</c:v>
                </c:pt>
                <c:pt idx="1113">
                  <c:v>21.3</c:v>
                </c:pt>
                <c:pt idx="1114">
                  <c:v>21.4</c:v>
                </c:pt>
                <c:pt idx="1115">
                  <c:v>21.5</c:v>
                </c:pt>
                <c:pt idx="1116">
                  <c:v>21.6</c:v>
                </c:pt>
                <c:pt idx="1117">
                  <c:v>21.7</c:v>
                </c:pt>
                <c:pt idx="1118">
                  <c:v>21.8</c:v>
                </c:pt>
                <c:pt idx="1119">
                  <c:v>21.9</c:v>
                </c:pt>
                <c:pt idx="1120">
                  <c:v>22</c:v>
                </c:pt>
                <c:pt idx="1121">
                  <c:v>22.1</c:v>
                </c:pt>
                <c:pt idx="1122">
                  <c:v>22.2</c:v>
                </c:pt>
                <c:pt idx="1123">
                  <c:v>22.3</c:v>
                </c:pt>
                <c:pt idx="1124">
                  <c:v>22.4</c:v>
                </c:pt>
                <c:pt idx="1125">
                  <c:v>22.5</c:v>
                </c:pt>
                <c:pt idx="1126">
                  <c:v>22.6</c:v>
                </c:pt>
                <c:pt idx="1127">
                  <c:v>22.7</c:v>
                </c:pt>
                <c:pt idx="1128">
                  <c:v>22.8</c:v>
                </c:pt>
                <c:pt idx="1129">
                  <c:v>22.9</c:v>
                </c:pt>
                <c:pt idx="1130">
                  <c:v>23</c:v>
                </c:pt>
                <c:pt idx="1131">
                  <c:v>23.1</c:v>
                </c:pt>
                <c:pt idx="1132">
                  <c:v>23.2</c:v>
                </c:pt>
                <c:pt idx="1133">
                  <c:v>23.3</c:v>
                </c:pt>
                <c:pt idx="1134">
                  <c:v>23.4</c:v>
                </c:pt>
                <c:pt idx="1135">
                  <c:v>23.5</c:v>
                </c:pt>
                <c:pt idx="1136">
                  <c:v>23.6</c:v>
                </c:pt>
                <c:pt idx="1137">
                  <c:v>23.7</c:v>
                </c:pt>
                <c:pt idx="1138">
                  <c:v>23.8</c:v>
                </c:pt>
                <c:pt idx="1139">
                  <c:v>23.9</c:v>
                </c:pt>
                <c:pt idx="1140">
                  <c:v>24</c:v>
                </c:pt>
                <c:pt idx="1141">
                  <c:v>24.1</c:v>
                </c:pt>
                <c:pt idx="1142">
                  <c:v>24.2</c:v>
                </c:pt>
                <c:pt idx="1143">
                  <c:v>24.3</c:v>
                </c:pt>
                <c:pt idx="1144">
                  <c:v>24.4</c:v>
                </c:pt>
                <c:pt idx="1145">
                  <c:v>24.5</c:v>
                </c:pt>
                <c:pt idx="1146">
                  <c:v>24.6</c:v>
                </c:pt>
                <c:pt idx="1147">
                  <c:v>24.7</c:v>
                </c:pt>
                <c:pt idx="1148">
                  <c:v>24.8</c:v>
                </c:pt>
                <c:pt idx="1149">
                  <c:v>24.9</c:v>
                </c:pt>
                <c:pt idx="1150">
                  <c:v>25</c:v>
                </c:pt>
                <c:pt idx="1151">
                  <c:v>25.1</c:v>
                </c:pt>
                <c:pt idx="1152">
                  <c:v>25.2</c:v>
                </c:pt>
                <c:pt idx="1153">
                  <c:v>25.3</c:v>
                </c:pt>
                <c:pt idx="1154">
                  <c:v>25.4</c:v>
                </c:pt>
                <c:pt idx="1155">
                  <c:v>25.5</c:v>
                </c:pt>
                <c:pt idx="1156">
                  <c:v>25.6</c:v>
                </c:pt>
                <c:pt idx="1157">
                  <c:v>25.7</c:v>
                </c:pt>
                <c:pt idx="1158">
                  <c:v>25.8</c:v>
                </c:pt>
                <c:pt idx="1159">
                  <c:v>25.9</c:v>
                </c:pt>
                <c:pt idx="1160">
                  <c:v>26</c:v>
                </c:pt>
                <c:pt idx="1161">
                  <c:v>26.1</c:v>
                </c:pt>
                <c:pt idx="1162">
                  <c:v>26.2</c:v>
                </c:pt>
                <c:pt idx="1163">
                  <c:v>26.3</c:v>
                </c:pt>
                <c:pt idx="1164">
                  <c:v>26.4</c:v>
                </c:pt>
                <c:pt idx="1165">
                  <c:v>26.5</c:v>
                </c:pt>
                <c:pt idx="1166">
                  <c:v>26.6</c:v>
                </c:pt>
                <c:pt idx="1167">
                  <c:v>26.7</c:v>
                </c:pt>
                <c:pt idx="1168">
                  <c:v>26.8</c:v>
                </c:pt>
                <c:pt idx="1169">
                  <c:v>26.9</c:v>
                </c:pt>
                <c:pt idx="1170">
                  <c:v>27</c:v>
                </c:pt>
                <c:pt idx="1171">
                  <c:v>27.1</c:v>
                </c:pt>
                <c:pt idx="1172">
                  <c:v>27.2</c:v>
                </c:pt>
                <c:pt idx="1173">
                  <c:v>27.3</c:v>
                </c:pt>
                <c:pt idx="1174">
                  <c:v>27.4</c:v>
                </c:pt>
                <c:pt idx="1175">
                  <c:v>27.5</c:v>
                </c:pt>
                <c:pt idx="1176">
                  <c:v>27.6</c:v>
                </c:pt>
                <c:pt idx="1177">
                  <c:v>27.7</c:v>
                </c:pt>
                <c:pt idx="1178">
                  <c:v>27.8</c:v>
                </c:pt>
                <c:pt idx="1179">
                  <c:v>27.9</c:v>
                </c:pt>
                <c:pt idx="1180">
                  <c:v>28</c:v>
                </c:pt>
                <c:pt idx="1181">
                  <c:v>28.1</c:v>
                </c:pt>
                <c:pt idx="1182">
                  <c:v>28.2</c:v>
                </c:pt>
                <c:pt idx="1183">
                  <c:v>28.3</c:v>
                </c:pt>
                <c:pt idx="1184">
                  <c:v>28.4</c:v>
                </c:pt>
                <c:pt idx="1185">
                  <c:v>28.5</c:v>
                </c:pt>
                <c:pt idx="1186">
                  <c:v>28.6</c:v>
                </c:pt>
                <c:pt idx="1187">
                  <c:v>28.7</c:v>
                </c:pt>
                <c:pt idx="1188">
                  <c:v>28.8</c:v>
                </c:pt>
                <c:pt idx="1189">
                  <c:v>28.9</c:v>
                </c:pt>
                <c:pt idx="1190">
                  <c:v>29</c:v>
                </c:pt>
                <c:pt idx="1191">
                  <c:v>29.1</c:v>
                </c:pt>
                <c:pt idx="1192">
                  <c:v>29.2</c:v>
                </c:pt>
                <c:pt idx="1193">
                  <c:v>29.3</c:v>
                </c:pt>
                <c:pt idx="1194">
                  <c:v>29.4</c:v>
                </c:pt>
                <c:pt idx="1195">
                  <c:v>29.5</c:v>
                </c:pt>
                <c:pt idx="1196">
                  <c:v>29.6</c:v>
                </c:pt>
                <c:pt idx="1197">
                  <c:v>29.7</c:v>
                </c:pt>
                <c:pt idx="1198">
                  <c:v>29.8</c:v>
                </c:pt>
                <c:pt idx="1199">
                  <c:v>29.9</c:v>
                </c:pt>
                <c:pt idx="1200">
                  <c:v>30</c:v>
                </c:pt>
                <c:pt idx="1201">
                  <c:v>30.1</c:v>
                </c:pt>
                <c:pt idx="1202">
                  <c:v>30.2</c:v>
                </c:pt>
                <c:pt idx="1203">
                  <c:v>30.3</c:v>
                </c:pt>
                <c:pt idx="1204">
                  <c:v>30.4</c:v>
                </c:pt>
                <c:pt idx="1205">
                  <c:v>30.5</c:v>
                </c:pt>
                <c:pt idx="1206">
                  <c:v>30.6</c:v>
                </c:pt>
                <c:pt idx="1207">
                  <c:v>30.7</c:v>
                </c:pt>
                <c:pt idx="1208">
                  <c:v>30.8</c:v>
                </c:pt>
                <c:pt idx="1209">
                  <c:v>30.9</c:v>
                </c:pt>
                <c:pt idx="1210">
                  <c:v>31</c:v>
                </c:pt>
                <c:pt idx="1211">
                  <c:v>31.1</c:v>
                </c:pt>
                <c:pt idx="1212">
                  <c:v>31.2</c:v>
                </c:pt>
                <c:pt idx="1213">
                  <c:v>31.3</c:v>
                </c:pt>
                <c:pt idx="1214">
                  <c:v>31.4</c:v>
                </c:pt>
                <c:pt idx="1215">
                  <c:v>31.5</c:v>
                </c:pt>
                <c:pt idx="1216">
                  <c:v>31.6</c:v>
                </c:pt>
                <c:pt idx="1217">
                  <c:v>31.7</c:v>
                </c:pt>
                <c:pt idx="1218">
                  <c:v>31.8</c:v>
                </c:pt>
                <c:pt idx="1219">
                  <c:v>31.9</c:v>
                </c:pt>
                <c:pt idx="1220">
                  <c:v>32</c:v>
                </c:pt>
                <c:pt idx="1221">
                  <c:v>32.1</c:v>
                </c:pt>
                <c:pt idx="1222">
                  <c:v>32.200000000000003</c:v>
                </c:pt>
                <c:pt idx="1223">
                  <c:v>32.299999999999997</c:v>
                </c:pt>
                <c:pt idx="1224">
                  <c:v>32.4</c:v>
                </c:pt>
                <c:pt idx="1225">
                  <c:v>32.5</c:v>
                </c:pt>
                <c:pt idx="1226">
                  <c:v>32.6</c:v>
                </c:pt>
                <c:pt idx="1227">
                  <c:v>32.700000000000003</c:v>
                </c:pt>
                <c:pt idx="1228">
                  <c:v>32.799999999999997</c:v>
                </c:pt>
                <c:pt idx="1229">
                  <c:v>32.9</c:v>
                </c:pt>
                <c:pt idx="1230">
                  <c:v>33</c:v>
                </c:pt>
                <c:pt idx="1231">
                  <c:v>33.1</c:v>
                </c:pt>
                <c:pt idx="1232">
                  <c:v>33.200000000000003</c:v>
                </c:pt>
                <c:pt idx="1233">
                  <c:v>33.299999999999997</c:v>
                </c:pt>
                <c:pt idx="1234">
                  <c:v>33.4</c:v>
                </c:pt>
                <c:pt idx="1235">
                  <c:v>33.5</c:v>
                </c:pt>
                <c:pt idx="1236">
                  <c:v>33.6</c:v>
                </c:pt>
                <c:pt idx="1237">
                  <c:v>33.700000000000003</c:v>
                </c:pt>
                <c:pt idx="1238">
                  <c:v>33.799999999999997</c:v>
                </c:pt>
                <c:pt idx="1239">
                  <c:v>33.9</c:v>
                </c:pt>
                <c:pt idx="1240">
                  <c:v>34</c:v>
                </c:pt>
                <c:pt idx="1241">
                  <c:v>34.1</c:v>
                </c:pt>
                <c:pt idx="1242">
                  <c:v>34.200000000000003</c:v>
                </c:pt>
                <c:pt idx="1243">
                  <c:v>34.299999999999997</c:v>
                </c:pt>
                <c:pt idx="1244">
                  <c:v>34.4</c:v>
                </c:pt>
                <c:pt idx="1245">
                  <c:v>34.5</c:v>
                </c:pt>
                <c:pt idx="1246">
                  <c:v>34.6</c:v>
                </c:pt>
                <c:pt idx="1247">
                  <c:v>34.700000000000003</c:v>
                </c:pt>
                <c:pt idx="1248">
                  <c:v>34.799999999999997</c:v>
                </c:pt>
                <c:pt idx="1249">
                  <c:v>34.9</c:v>
                </c:pt>
                <c:pt idx="1250">
                  <c:v>35</c:v>
                </c:pt>
                <c:pt idx="1251">
                  <c:v>35.1</c:v>
                </c:pt>
                <c:pt idx="1252">
                  <c:v>35.200000000000003</c:v>
                </c:pt>
                <c:pt idx="1253">
                  <c:v>35.299999999999997</c:v>
                </c:pt>
                <c:pt idx="1254">
                  <c:v>35.4</c:v>
                </c:pt>
                <c:pt idx="1255">
                  <c:v>35.5</c:v>
                </c:pt>
                <c:pt idx="1256">
                  <c:v>35.6</c:v>
                </c:pt>
                <c:pt idx="1257">
                  <c:v>35.700000000000003</c:v>
                </c:pt>
                <c:pt idx="1258">
                  <c:v>35.799999999999997</c:v>
                </c:pt>
                <c:pt idx="1259">
                  <c:v>35.9</c:v>
                </c:pt>
                <c:pt idx="1260">
                  <c:v>36</c:v>
                </c:pt>
                <c:pt idx="1261">
                  <c:v>36.1</c:v>
                </c:pt>
                <c:pt idx="1262">
                  <c:v>36.200000000000003</c:v>
                </c:pt>
                <c:pt idx="1263">
                  <c:v>36.299999999999997</c:v>
                </c:pt>
                <c:pt idx="1264">
                  <c:v>36.4</c:v>
                </c:pt>
                <c:pt idx="1265">
                  <c:v>36.5</c:v>
                </c:pt>
                <c:pt idx="1266">
                  <c:v>36.6</c:v>
                </c:pt>
                <c:pt idx="1267">
                  <c:v>36.700000000000003</c:v>
                </c:pt>
                <c:pt idx="1268">
                  <c:v>36.799999999999997</c:v>
                </c:pt>
                <c:pt idx="1269">
                  <c:v>36.9</c:v>
                </c:pt>
                <c:pt idx="1270">
                  <c:v>37</c:v>
                </c:pt>
                <c:pt idx="1271">
                  <c:v>37.1</c:v>
                </c:pt>
                <c:pt idx="1272">
                  <c:v>37.200000000000003</c:v>
                </c:pt>
                <c:pt idx="1273">
                  <c:v>37.299999999999997</c:v>
                </c:pt>
                <c:pt idx="1274">
                  <c:v>37.4</c:v>
                </c:pt>
                <c:pt idx="1275">
                  <c:v>37.5</c:v>
                </c:pt>
                <c:pt idx="1276">
                  <c:v>37.6</c:v>
                </c:pt>
                <c:pt idx="1277">
                  <c:v>37.700000000000003</c:v>
                </c:pt>
                <c:pt idx="1278">
                  <c:v>37.799999999999997</c:v>
                </c:pt>
                <c:pt idx="1279">
                  <c:v>37.9</c:v>
                </c:pt>
                <c:pt idx="1280">
                  <c:v>38</c:v>
                </c:pt>
                <c:pt idx="1281">
                  <c:v>38.1</c:v>
                </c:pt>
                <c:pt idx="1282">
                  <c:v>38.200000000000003</c:v>
                </c:pt>
                <c:pt idx="1283">
                  <c:v>38.299999999999997</c:v>
                </c:pt>
                <c:pt idx="1284">
                  <c:v>38.4</c:v>
                </c:pt>
                <c:pt idx="1285">
                  <c:v>38.5</c:v>
                </c:pt>
                <c:pt idx="1286">
                  <c:v>38.6</c:v>
                </c:pt>
                <c:pt idx="1287">
                  <c:v>38.700000000000003</c:v>
                </c:pt>
                <c:pt idx="1288">
                  <c:v>38.799999999999997</c:v>
                </c:pt>
                <c:pt idx="1289">
                  <c:v>38.9</c:v>
                </c:pt>
                <c:pt idx="1290">
                  <c:v>39</c:v>
                </c:pt>
                <c:pt idx="1291">
                  <c:v>39.1</c:v>
                </c:pt>
                <c:pt idx="1292">
                  <c:v>39.200000000000003</c:v>
                </c:pt>
                <c:pt idx="1293">
                  <c:v>39.299999999999997</c:v>
                </c:pt>
                <c:pt idx="1294">
                  <c:v>39.4</c:v>
                </c:pt>
                <c:pt idx="1295">
                  <c:v>39.5</c:v>
                </c:pt>
                <c:pt idx="1296">
                  <c:v>39.6</c:v>
                </c:pt>
                <c:pt idx="1297">
                  <c:v>39.700000000000003</c:v>
                </c:pt>
                <c:pt idx="1298">
                  <c:v>39.799999999999997</c:v>
                </c:pt>
                <c:pt idx="1299">
                  <c:v>39.9</c:v>
                </c:pt>
                <c:pt idx="1300">
                  <c:v>40</c:v>
                </c:pt>
                <c:pt idx="1301">
                  <c:v>40.1</c:v>
                </c:pt>
                <c:pt idx="1302">
                  <c:v>40.200000000000003</c:v>
                </c:pt>
                <c:pt idx="1303">
                  <c:v>40.299999999999997</c:v>
                </c:pt>
                <c:pt idx="1304">
                  <c:v>40.4</c:v>
                </c:pt>
                <c:pt idx="1305">
                  <c:v>40.5</c:v>
                </c:pt>
                <c:pt idx="1306">
                  <c:v>40.6</c:v>
                </c:pt>
                <c:pt idx="1307">
                  <c:v>40.700000000000003</c:v>
                </c:pt>
                <c:pt idx="1308">
                  <c:v>40.799999999999997</c:v>
                </c:pt>
                <c:pt idx="1309">
                  <c:v>40.9</c:v>
                </c:pt>
                <c:pt idx="1310">
                  <c:v>41</c:v>
                </c:pt>
                <c:pt idx="1311">
                  <c:v>41.1</c:v>
                </c:pt>
                <c:pt idx="1312">
                  <c:v>41.2</c:v>
                </c:pt>
                <c:pt idx="1313">
                  <c:v>41.3</c:v>
                </c:pt>
                <c:pt idx="1314">
                  <c:v>41.4</c:v>
                </c:pt>
                <c:pt idx="1315">
                  <c:v>41.5</c:v>
                </c:pt>
                <c:pt idx="1316">
                  <c:v>41.6</c:v>
                </c:pt>
                <c:pt idx="1317">
                  <c:v>41.7</c:v>
                </c:pt>
                <c:pt idx="1318">
                  <c:v>41.8</c:v>
                </c:pt>
                <c:pt idx="1319">
                  <c:v>41.9</c:v>
                </c:pt>
                <c:pt idx="1320">
                  <c:v>42</c:v>
                </c:pt>
                <c:pt idx="1321">
                  <c:v>42.1</c:v>
                </c:pt>
                <c:pt idx="1322">
                  <c:v>42.2</c:v>
                </c:pt>
                <c:pt idx="1323">
                  <c:v>42.3</c:v>
                </c:pt>
                <c:pt idx="1324">
                  <c:v>42.4</c:v>
                </c:pt>
                <c:pt idx="1325">
                  <c:v>42.5</c:v>
                </c:pt>
                <c:pt idx="1326">
                  <c:v>42.6</c:v>
                </c:pt>
                <c:pt idx="1327">
                  <c:v>42.7</c:v>
                </c:pt>
                <c:pt idx="1328">
                  <c:v>42.8</c:v>
                </c:pt>
                <c:pt idx="1329">
                  <c:v>42.9</c:v>
                </c:pt>
                <c:pt idx="1330">
                  <c:v>43</c:v>
                </c:pt>
                <c:pt idx="1331">
                  <c:v>43.1</c:v>
                </c:pt>
                <c:pt idx="1332">
                  <c:v>43.2</c:v>
                </c:pt>
                <c:pt idx="1333">
                  <c:v>43.3</c:v>
                </c:pt>
                <c:pt idx="1334">
                  <c:v>43.4</c:v>
                </c:pt>
                <c:pt idx="1335">
                  <c:v>43.5</c:v>
                </c:pt>
                <c:pt idx="1336">
                  <c:v>43.6</c:v>
                </c:pt>
                <c:pt idx="1337">
                  <c:v>43.7</c:v>
                </c:pt>
                <c:pt idx="1338">
                  <c:v>43.8</c:v>
                </c:pt>
                <c:pt idx="1339">
                  <c:v>43.9</c:v>
                </c:pt>
                <c:pt idx="1340">
                  <c:v>44</c:v>
                </c:pt>
                <c:pt idx="1341">
                  <c:v>44.1</c:v>
                </c:pt>
                <c:pt idx="1342">
                  <c:v>44.2</c:v>
                </c:pt>
                <c:pt idx="1343">
                  <c:v>44.3</c:v>
                </c:pt>
                <c:pt idx="1344">
                  <c:v>44.4</c:v>
                </c:pt>
                <c:pt idx="1345">
                  <c:v>44.5</c:v>
                </c:pt>
                <c:pt idx="1346">
                  <c:v>44.6</c:v>
                </c:pt>
                <c:pt idx="1347">
                  <c:v>44.7</c:v>
                </c:pt>
                <c:pt idx="1348">
                  <c:v>44.8</c:v>
                </c:pt>
                <c:pt idx="1349">
                  <c:v>44.9</c:v>
                </c:pt>
                <c:pt idx="1350">
                  <c:v>45</c:v>
                </c:pt>
                <c:pt idx="1351">
                  <c:v>45.1</c:v>
                </c:pt>
                <c:pt idx="1352">
                  <c:v>45.2</c:v>
                </c:pt>
                <c:pt idx="1353">
                  <c:v>45.3</c:v>
                </c:pt>
                <c:pt idx="1354">
                  <c:v>45.4</c:v>
                </c:pt>
                <c:pt idx="1355">
                  <c:v>45.5</c:v>
                </c:pt>
                <c:pt idx="1356">
                  <c:v>45.6</c:v>
                </c:pt>
                <c:pt idx="1357">
                  <c:v>45.7</c:v>
                </c:pt>
                <c:pt idx="1358">
                  <c:v>45.8</c:v>
                </c:pt>
                <c:pt idx="1359">
                  <c:v>45.9</c:v>
                </c:pt>
                <c:pt idx="1360">
                  <c:v>46</c:v>
                </c:pt>
                <c:pt idx="1361">
                  <c:v>46.1</c:v>
                </c:pt>
                <c:pt idx="1362">
                  <c:v>46.2</c:v>
                </c:pt>
                <c:pt idx="1363">
                  <c:v>46.3</c:v>
                </c:pt>
                <c:pt idx="1364">
                  <c:v>46.4</c:v>
                </c:pt>
                <c:pt idx="1365">
                  <c:v>46.5</c:v>
                </c:pt>
                <c:pt idx="1366">
                  <c:v>46.6</c:v>
                </c:pt>
                <c:pt idx="1367">
                  <c:v>46.7</c:v>
                </c:pt>
                <c:pt idx="1368">
                  <c:v>46.8</c:v>
                </c:pt>
                <c:pt idx="1369">
                  <c:v>46.9</c:v>
                </c:pt>
                <c:pt idx="1370">
                  <c:v>47</c:v>
                </c:pt>
                <c:pt idx="1371">
                  <c:v>47.1</c:v>
                </c:pt>
                <c:pt idx="1372">
                  <c:v>47.2</c:v>
                </c:pt>
                <c:pt idx="1373">
                  <c:v>47.3</c:v>
                </c:pt>
                <c:pt idx="1374">
                  <c:v>47.4</c:v>
                </c:pt>
                <c:pt idx="1375">
                  <c:v>47.5</c:v>
                </c:pt>
                <c:pt idx="1376">
                  <c:v>47.6</c:v>
                </c:pt>
                <c:pt idx="1377">
                  <c:v>47.7</c:v>
                </c:pt>
                <c:pt idx="1378">
                  <c:v>47.8</c:v>
                </c:pt>
                <c:pt idx="1379">
                  <c:v>47.9</c:v>
                </c:pt>
                <c:pt idx="1380">
                  <c:v>48</c:v>
                </c:pt>
                <c:pt idx="1381">
                  <c:v>48.1</c:v>
                </c:pt>
                <c:pt idx="1382">
                  <c:v>48.2</c:v>
                </c:pt>
                <c:pt idx="1383">
                  <c:v>48.3</c:v>
                </c:pt>
                <c:pt idx="1384">
                  <c:v>48.4</c:v>
                </c:pt>
                <c:pt idx="1385">
                  <c:v>48.5</c:v>
                </c:pt>
                <c:pt idx="1386">
                  <c:v>48.6</c:v>
                </c:pt>
                <c:pt idx="1387">
                  <c:v>48.7</c:v>
                </c:pt>
                <c:pt idx="1388">
                  <c:v>48.8</c:v>
                </c:pt>
                <c:pt idx="1389">
                  <c:v>48.9</c:v>
                </c:pt>
                <c:pt idx="1390">
                  <c:v>49</c:v>
                </c:pt>
                <c:pt idx="1391">
                  <c:v>49.1</c:v>
                </c:pt>
                <c:pt idx="1392">
                  <c:v>49.2</c:v>
                </c:pt>
                <c:pt idx="1393">
                  <c:v>49.3</c:v>
                </c:pt>
                <c:pt idx="1394">
                  <c:v>49.4</c:v>
                </c:pt>
                <c:pt idx="1395">
                  <c:v>49.5</c:v>
                </c:pt>
                <c:pt idx="1396">
                  <c:v>49.6</c:v>
                </c:pt>
                <c:pt idx="1397">
                  <c:v>49.7</c:v>
                </c:pt>
                <c:pt idx="1398">
                  <c:v>49.8</c:v>
                </c:pt>
                <c:pt idx="1399">
                  <c:v>49.9</c:v>
                </c:pt>
                <c:pt idx="1400">
                  <c:v>50</c:v>
                </c:pt>
                <c:pt idx="1401">
                  <c:v>50.1</c:v>
                </c:pt>
                <c:pt idx="1402">
                  <c:v>50.2</c:v>
                </c:pt>
                <c:pt idx="1403">
                  <c:v>50.3</c:v>
                </c:pt>
                <c:pt idx="1404">
                  <c:v>50.4</c:v>
                </c:pt>
                <c:pt idx="1405">
                  <c:v>50.5</c:v>
                </c:pt>
                <c:pt idx="1406">
                  <c:v>50.6</c:v>
                </c:pt>
                <c:pt idx="1407">
                  <c:v>50.7</c:v>
                </c:pt>
                <c:pt idx="1408">
                  <c:v>50.8</c:v>
                </c:pt>
                <c:pt idx="1409">
                  <c:v>50.9</c:v>
                </c:pt>
                <c:pt idx="1410">
                  <c:v>51</c:v>
                </c:pt>
                <c:pt idx="1411">
                  <c:v>51.1</c:v>
                </c:pt>
                <c:pt idx="1412">
                  <c:v>51.2</c:v>
                </c:pt>
                <c:pt idx="1413">
                  <c:v>51.3</c:v>
                </c:pt>
                <c:pt idx="1414">
                  <c:v>51.4</c:v>
                </c:pt>
                <c:pt idx="1415">
                  <c:v>51.5</c:v>
                </c:pt>
                <c:pt idx="1416">
                  <c:v>51.6</c:v>
                </c:pt>
                <c:pt idx="1417">
                  <c:v>51.7</c:v>
                </c:pt>
                <c:pt idx="1418">
                  <c:v>51.8</c:v>
                </c:pt>
                <c:pt idx="1419">
                  <c:v>51.9</c:v>
                </c:pt>
                <c:pt idx="1420">
                  <c:v>52</c:v>
                </c:pt>
                <c:pt idx="1421">
                  <c:v>52.1</c:v>
                </c:pt>
                <c:pt idx="1422">
                  <c:v>52.2</c:v>
                </c:pt>
                <c:pt idx="1423">
                  <c:v>52.3</c:v>
                </c:pt>
                <c:pt idx="1424">
                  <c:v>52.4</c:v>
                </c:pt>
                <c:pt idx="1425">
                  <c:v>52.5</c:v>
                </c:pt>
                <c:pt idx="1426">
                  <c:v>52.6</c:v>
                </c:pt>
                <c:pt idx="1427">
                  <c:v>52.7</c:v>
                </c:pt>
                <c:pt idx="1428">
                  <c:v>52.8</c:v>
                </c:pt>
                <c:pt idx="1429">
                  <c:v>52.9</c:v>
                </c:pt>
                <c:pt idx="1430">
                  <c:v>53</c:v>
                </c:pt>
                <c:pt idx="1431">
                  <c:v>53.1</c:v>
                </c:pt>
                <c:pt idx="1432">
                  <c:v>53.2</c:v>
                </c:pt>
                <c:pt idx="1433">
                  <c:v>53.3</c:v>
                </c:pt>
                <c:pt idx="1434">
                  <c:v>53.4</c:v>
                </c:pt>
                <c:pt idx="1435">
                  <c:v>53.5</c:v>
                </c:pt>
                <c:pt idx="1436">
                  <c:v>53.6</c:v>
                </c:pt>
                <c:pt idx="1437">
                  <c:v>53.7</c:v>
                </c:pt>
                <c:pt idx="1438">
                  <c:v>53.8</c:v>
                </c:pt>
                <c:pt idx="1439">
                  <c:v>53.9</c:v>
                </c:pt>
                <c:pt idx="1440">
                  <c:v>54</c:v>
                </c:pt>
                <c:pt idx="1441">
                  <c:v>54.1</c:v>
                </c:pt>
                <c:pt idx="1442">
                  <c:v>54.2</c:v>
                </c:pt>
                <c:pt idx="1443">
                  <c:v>54.3</c:v>
                </c:pt>
                <c:pt idx="1444">
                  <c:v>54.4</c:v>
                </c:pt>
                <c:pt idx="1445">
                  <c:v>54.5</c:v>
                </c:pt>
                <c:pt idx="1446">
                  <c:v>54.6</c:v>
                </c:pt>
                <c:pt idx="1447">
                  <c:v>54.7</c:v>
                </c:pt>
                <c:pt idx="1448">
                  <c:v>54.8</c:v>
                </c:pt>
                <c:pt idx="1449">
                  <c:v>54.9</c:v>
                </c:pt>
                <c:pt idx="1450">
                  <c:v>55</c:v>
                </c:pt>
                <c:pt idx="1451">
                  <c:v>55.1</c:v>
                </c:pt>
                <c:pt idx="1452">
                  <c:v>55.2</c:v>
                </c:pt>
                <c:pt idx="1453">
                  <c:v>55.3</c:v>
                </c:pt>
                <c:pt idx="1454">
                  <c:v>55.4</c:v>
                </c:pt>
                <c:pt idx="1455">
                  <c:v>55.5</c:v>
                </c:pt>
                <c:pt idx="1456">
                  <c:v>55.6</c:v>
                </c:pt>
                <c:pt idx="1457">
                  <c:v>55.7</c:v>
                </c:pt>
                <c:pt idx="1458">
                  <c:v>55.8</c:v>
                </c:pt>
                <c:pt idx="1459">
                  <c:v>55.9</c:v>
                </c:pt>
                <c:pt idx="1460">
                  <c:v>56</c:v>
                </c:pt>
                <c:pt idx="1461">
                  <c:v>56.1</c:v>
                </c:pt>
                <c:pt idx="1462">
                  <c:v>56.2</c:v>
                </c:pt>
                <c:pt idx="1463">
                  <c:v>56.3</c:v>
                </c:pt>
                <c:pt idx="1464">
                  <c:v>56.4</c:v>
                </c:pt>
                <c:pt idx="1465">
                  <c:v>56.5</c:v>
                </c:pt>
                <c:pt idx="1466">
                  <c:v>56.6</c:v>
                </c:pt>
                <c:pt idx="1467">
                  <c:v>56.7</c:v>
                </c:pt>
                <c:pt idx="1468">
                  <c:v>56.8</c:v>
                </c:pt>
                <c:pt idx="1469">
                  <c:v>56.9</c:v>
                </c:pt>
                <c:pt idx="1470">
                  <c:v>57</c:v>
                </c:pt>
                <c:pt idx="1471">
                  <c:v>57.1</c:v>
                </c:pt>
                <c:pt idx="1472">
                  <c:v>57.2</c:v>
                </c:pt>
                <c:pt idx="1473">
                  <c:v>57.3</c:v>
                </c:pt>
                <c:pt idx="1474">
                  <c:v>57.4</c:v>
                </c:pt>
                <c:pt idx="1475">
                  <c:v>57.5</c:v>
                </c:pt>
                <c:pt idx="1476">
                  <c:v>57.6</c:v>
                </c:pt>
                <c:pt idx="1477">
                  <c:v>57.7</c:v>
                </c:pt>
                <c:pt idx="1478">
                  <c:v>57.8</c:v>
                </c:pt>
                <c:pt idx="1479">
                  <c:v>57.9</c:v>
                </c:pt>
                <c:pt idx="1480">
                  <c:v>58</c:v>
                </c:pt>
                <c:pt idx="1481">
                  <c:v>58.1</c:v>
                </c:pt>
                <c:pt idx="1482">
                  <c:v>58.2</c:v>
                </c:pt>
                <c:pt idx="1483">
                  <c:v>58.3</c:v>
                </c:pt>
                <c:pt idx="1484">
                  <c:v>58.4</c:v>
                </c:pt>
                <c:pt idx="1485">
                  <c:v>58.5</c:v>
                </c:pt>
                <c:pt idx="1486">
                  <c:v>58.6</c:v>
                </c:pt>
                <c:pt idx="1487">
                  <c:v>58.7</c:v>
                </c:pt>
                <c:pt idx="1488">
                  <c:v>58.8</c:v>
                </c:pt>
                <c:pt idx="1489">
                  <c:v>58.9</c:v>
                </c:pt>
                <c:pt idx="1490">
                  <c:v>59</c:v>
                </c:pt>
                <c:pt idx="1491">
                  <c:v>59.1</c:v>
                </c:pt>
                <c:pt idx="1492">
                  <c:v>59.2</c:v>
                </c:pt>
                <c:pt idx="1493">
                  <c:v>59.3</c:v>
                </c:pt>
                <c:pt idx="1494">
                  <c:v>59.4</c:v>
                </c:pt>
                <c:pt idx="1495">
                  <c:v>59.5</c:v>
                </c:pt>
                <c:pt idx="1496">
                  <c:v>59.6</c:v>
                </c:pt>
                <c:pt idx="1497">
                  <c:v>59.7</c:v>
                </c:pt>
                <c:pt idx="1498">
                  <c:v>59.8</c:v>
                </c:pt>
                <c:pt idx="1499">
                  <c:v>59.9</c:v>
                </c:pt>
                <c:pt idx="1500">
                  <c:v>60</c:v>
                </c:pt>
                <c:pt idx="1501">
                  <c:v>60.1</c:v>
                </c:pt>
                <c:pt idx="1502">
                  <c:v>60.2</c:v>
                </c:pt>
                <c:pt idx="1503">
                  <c:v>60.3</c:v>
                </c:pt>
                <c:pt idx="1504">
                  <c:v>60.4</c:v>
                </c:pt>
                <c:pt idx="1505">
                  <c:v>60.5</c:v>
                </c:pt>
                <c:pt idx="1506">
                  <c:v>60.6</c:v>
                </c:pt>
                <c:pt idx="1507">
                  <c:v>60.7</c:v>
                </c:pt>
                <c:pt idx="1508">
                  <c:v>60.8</c:v>
                </c:pt>
                <c:pt idx="1509">
                  <c:v>60.9</c:v>
                </c:pt>
                <c:pt idx="1510">
                  <c:v>61</c:v>
                </c:pt>
                <c:pt idx="1511">
                  <c:v>61.1</c:v>
                </c:pt>
                <c:pt idx="1512">
                  <c:v>61.2</c:v>
                </c:pt>
                <c:pt idx="1513">
                  <c:v>61.3</c:v>
                </c:pt>
                <c:pt idx="1514">
                  <c:v>61.4</c:v>
                </c:pt>
                <c:pt idx="1515">
                  <c:v>61.5</c:v>
                </c:pt>
                <c:pt idx="1516">
                  <c:v>61.6</c:v>
                </c:pt>
                <c:pt idx="1517">
                  <c:v>61.7</c:v>
                </c:pt>
                <c:pt idx="1518">
                  <c:v>61.8</c:v>
                </c:pt>
                <c:pt idx="1519">
                  <c:v>61.9</c:v>
                </c:pt>
                <c:pt idx="1520">
                  <c:v>62</c:v>
                </c:pt>
                <c:pt idx="1521">
                  <c:v>62.1</c:v>
                </c:pt>
                <c:pt idx="1522">
                  <c:v>62.2</c:v>
                </c:pt>
                <c:pt idx="1523">
                  <c:v>62.3</c:v>
                </c:pt>
                <c:pt idx="1524">
                  <c:v>62.4</c:v>
                </c:pt>
                <c:pt idx="1525">
                  <c:v>62.5</c:v>
                </c:pt>
                <c:pt idx="1526">
                  <c:v>62.6</c:v>
                </c:pt>
                <c:pt idx="1527">
                  <c:v>62.7</c:v>
                </c:pt>
                <c:pt idx="1528">
                  <c:v>62.8</c:v>
                </c:pt>
                <c:pt idx="1529">
                  <c:v>62.9</c:v>
                </c:pt>
                <c:pt idx="1530">
                  <c:v>63</c:v>
                </c:pt>
                <c:pt idx="1531">
                  <c:v>63.1</c:v>
                </c:pt>
                <c:pt idx="1532">
                  <c:v>63.2</c:v>
                </c:pt>
                <c:pt idx="1533">
                  <c:v>63.3</c:v>
                </c:pt>
                <c:pt idx="1534">
                  <c:v>63.4</c:v>
                </c:pt>
                <c:pt idx="1535">
                  <c:v>63.5</c:v>
                </c:pt>
                <c:pt idx="1536">
                  <c:v>63.6</c:v>
                </c:pt>
                <c:pt idx="1537">
                  <c:v>63.7</c:v>
                </c:pt>
                <c:pt idx="1538">
                  <c:v>63.8</c:v>
                </c:pt>
                <c:pt idx="1539">
                  <c:v>63.9</c:v>
                </c:pt>
                <c:pt idx="1540">
                  <c:v>64</c:v>
                </c:pt>
                <c:pt idx="1541">
                  <c:v>64.099999999999994</c:v>
                </c:pt>
                <c:pt idx="1542">
                  <c:v>64.2</c:v>
                </c:pt>
                <c:pt idx="1543">
                  <c:v>64.3</c:v>
                </c:pt>
                <c:pt idx="1544">
                  <c:v>64.400000000000006</c:v>
                </c:pt>
                <c:pt idx="1545">
                  <c:v>64.5</c:v>
                </c:pt>
                <c:pt idx="1546">
                  <c:v>64.599999999999994</c:v>
                </c:pt>
                <c:pt idx="1547">
                  <c:v>64.7</c:v>
                </c:pt>
                <c:pt idx="1548">
                  <c:v>64.8</c:v>
                </c:pt>
                <c:pt idx="1549">
                  <c:v>64.900000000000006</c:v>
                </c:pt>
                <c:pt idx="1550">
                  <c:v>65</c:v>
                </c:pt>
                <c:pt idx="1551">
                  <c:v>65.099999999999994</c:v>
                </c:pt>
                <c:pt idx="1552">
                  <c:v>65.2</c:v>
                </c:pt>
                <c:pt idx="1553">
                  <c:v>65.3</c:v>
                </c:pt>
                <c:pt idx="1554">
                  <c:v>65.400000000000006</c:v>
                </c:pt>
                <c:pt idx="1555">
                  <c:v>65.5</c:v>
                </c:pt>
                <c:pt idx="1556">
                  <c:v>65.599999999999994</c:v>
                </c:pt>
                <c:pt idx="1557">
                  <c:v>65.7</c:v>
                </c:pt>
                <c:pt idx="1558">
                  <c:v>65.8</c:v>
                </c:pt>
                <c:pt idx="1559">
                  <c:v>65.900000000000006</c:v>
                </c:pt>
                <c:pt idx="1560">
                  <c:v>66</c:v>
                </c:pt>
                <c:pt idx="1561">
                  <c:v>66.099999999999994</c:v>
                </c:pt>
                <c:pt idx="1562">
                  <c:v>66.2</c:v>
                </c:pt>
                <c:pt idx="1563">
                  <c:v>66.3</c:v>
                </c:pt>
                <c:pt idx="1564">
                  <c:v>66.400000000000006</c:v>
                </c:pt>
                <c:pt idx="1565">
                  <c:v>66.5</c:v>
                </c:pt>
                <c:pt idx="1566">
                  <c:v>66.599999999999994</c:v>
                </c:pt>
                <c:pt idx="1567">
                  <c:v>66.7</c:v>
                </c:pt>
                <c:pt idx="1568">
                  <c:v>66.8</c:v>
                </c:pt>
                <c:pt idx="1569">
                  <c:v>66.900000000000006</c:v>
                </c:pt>
                <c:pt idx="1570">
                  <c:v>67</c:v>
                </c:pt>
                <c:pt idx="1571">
                  <c:v>67.099999999999994</c:v>
                </c:pt>
                <c:pt idx="1572">
                  <c:v>67.2</c:v>
                </c:pt>
                <c:pt idx="1573">
                  <c:v>67.3</c:v>
                </c:pt>
                <c:pt idx="1574">
                  <c:v>67.400000000000006</c:v>
                </c:pt>
                <c:pt idx="1575">
                  <c:v>67.5</c:v>
                </c:pt>
                <c:pt idx="1576">
                  <c:v>67.599999999999994</c:v>
                </c:pt>
                <c:pt idx="1577">
                  <c:v>67.7</c:v>
                </c:pt>
                <c:pt idx="1578">
                  <c:v>67.8</c:v>
                </c:pt>
                <c:pt idx="1579">
                  <c:v>67.900000000000006</c:v>
                </c:pt>
                <c:pt idx="1580">
                  <c:v>68</c:v>
                </c:pt>
                <c:pt idx="1581">
                  <c:v>68.099999999999994</c:v>
                </c:pt>
                <c:pt idx="1582">
                  <c:v>68.2</c:v>
                </c:pt>
                <c:pt idx="1583">
                  <c:v>68.3</c:v>
                </c:pt>
                <c:pt idx="1584">
                  <c:v>68.400000000000006</c:v>
                </c:pt>
                <c:pt idx="1585">
                  <c:v>68.5</c:v>
                </c:pt>
                <c:pt idx="1586">
                  <c:v>68.599999999999994</c:v>
                </c:pt>
                <c:pt idx="1587">
                  <c:v>68.7</c:v>
                </c:pt>
                <c:pt idx="1588">
                  <c:v>68.8</c:v>
                </c:pt>
                <c:pt idx="1589">
                  <c:v>68.900000000000006</c:v>
                </c:pt>
                <c:pt idx="1590">
                  <c:v>69</c:v>
                </c:pt>
                <c:pt idx="1591">
                  <c:v>69.099999999999994</c:v>
                </c:pt>
                <c:pt idx="1592">
                  <c:v>69.2</c:v>
                </c:pt>
                <c:pt idx="1593">
                  <c:v>69.3</c:v>
                </c:pt>
                <c:pt idx="1594">
                  <c:v>69.400000000000006</c:v>
                </c:pt>
                <c:pt idx="1595">
                  <c:v>69.5</c:v>
                </c:pt>
                <c:pt idx="1596">
                  <c:v>69.599999999999994</c:v>
                </c:pt>
                <c:pt idx="1597">
                  <c:v>69.7</c:v>
                </c:pt>
                <c:pt idx="1598">
                  <c:v>69.8</c:v>
                </c:pt>
                <c:pt idx="1599">
                  <c:v>69.900000000000006</c:v>
                </c:pt>
                <c:pt idx="1600">
                  <c:v>70</c:v>
                </c:pt>
                <c:pt idx="1601">
                  <c:v>70.099999999999994</c:v>
                </c:pt>
                <c:pt idx="1602">
                  <c:v>70.2</c:v>
                </c:pt>
                <c:pt idx="1603">
                  <c:v>70.3</c:v>
                </c:pt>
                <c:pt idx="1604">
                  <c:v>70.400000000000006</c:v>
                </c:pt>
                <c:pt idx="1605">
                  <c:v>70.5</c:v>
                </c:pt>
                <c:pt idx="1606">
                  <c:v>70.599999999999994</c:v>
                </c:pt>
                <c:pt idx="1607">
                  <c:v>70.7</c:v>
                </c:pt>
                <c:pt idx="1608">
                  <c:v>70.8</c:v>
                </c:pt>
                <c:pt idx="1609">
                  <c:v>70.900000000000006</c:v>
                </c:pt>
                <c:pt idx="1610">
                  <c:v>71</c:v>
                </c:pt>
                <c:pt idx="1611">
                  <c:v>71.099999999999994</c:v>
                </c:pt>
                <c:pt idx="1612">
                  <c:v>71.2</c:v>
                </c:pt>
                <c:pt idx="1613">
                  <c:v>71.3</c:v>
                </c:pt>
                <c:pt idx="1614">
                  <c:v>71.400000000000006</c:v>
                </c:pt>
                <c:pt idx="1615">
                  <c:v>71.5</c:v>
                </c:pt>
                <c:pt idx="1616">
                  <c:v>71.599999999999994</c:v>
                </c:pt>
                <c:pt idx="1617">
                  <c:v>71.7</c:v>
                </c:pt>
                <c:pt idx="1618">
                  <c:v>71.8</c:v>
                </c:pt>
                <c:pt idx="1619">
                  <c:v>71.900000000000006</c:v>
                </c:pt>
                <c:pt idx="1620">
                  <c:v>72</c:v>
                </c:pt>
                <c:pt idx="1621">
                  <c:v>72.099999999999994</c:v>
                </c:pt>
                <c:pt idx="1622">
                  <c:v>72.2</c:v>
                </c:pt>
                <c:pt idx="1623">
                  <c:v>72.3</c:v>
                </c:pt>
                <c:pt idx="1624">
                  <c:v>72.400000000000006</c:v>
                </c:pt>
                <c:pt idx="1625">
                  <c:v>72.5</c:v>
                </c:pt>
                <c:pt idx="1626">
                  <c:v>72.599999999999994</c:v>
                </c:pt>
                <c:pt idx="1627">
                  <c:v>72.7</c:v>
                </c:pt>
                <c:pt idx="1628">
                  <c:v>72.8</c:v>
                </c:pt>
                <c:pt idx="1629">
                  <c:v>72.900000000000006</c:v>
                </c:pt>
                <c:pt idx="1630">
                  <c:v>73</c:v>
                </c:pt>
                <c:pt idx="1631">
                  <c:v>73.099999999999994</c:v>
                </c:pt>
                <c:pt idx="1632">
                  <c:v>73.2</c:v>
                </c:pt>
                <c:pt idx="1633">
                  <c:v>73.3</c:v>
                </c:pt>
                <c:pt idx="1634">
                  <c:v>73.400000000000006</c:v>
                </c:pt>
                <c:pt idx="1635">
                  <c:v>73.5</c:v>
                </c:pt>
                <c:pt idx="1636">
                  <c:v>73.599999999999994</c:v>
                </c:pt>
                <c:pt idx="1637">
                  <c:v>73.7</c:v>
                </c:pt>
                <c:pt idx="1638">
                  <c:v>73.8</c:v>
                </c:pt>
                <c:pt idx="1639">
                  <c:v>73.900000000000006</c:v>
                </c:pt>
                <c:pt idx="1640">
                  <c:v>74</c:v>
                </c:pt>
                <c:pt idx="1641">
                  <c:v>74.099999999999994</c:v>
                </c:pt>
                <c:pt idx="1642">
                  <c:v>74.2</c:v>
                </c:pt>
                <c:pt idx="1643">
                  <c:v>74.3</c:v>
                </c:pt>
                <c:pt idx="1644">
                  <c:v>74.400000000000006</c:v>
                </c:pt>
                <c:pt idx="1645">
                  <c:v>74.5</c:v>
                </c:pt>
                <c:pt idx="1646">
                  <c:v>74.599999999999994</c:v>
                </c:pt>
                <c:pt idx="1647">
                  <c:v>74.7</c:v>
                </c:pt>
                <c:pt idx="1648">
                  <c:v>74.8</c:v>
                </c:pt>
                <c:pt idx="1649">
                  <c:v>74.900000000000006</c:v>
                </c:pt>
                <c:pt idx="1650">
                  <c:v>75</c:v>
                </c:pt>
                <c:pt idx="1651">
                  <c:v>75.099999999999994</c:v>
                </c:pt>
                <c:pt idx="1652">
                  <c:v>75.2</c:v>
                </c:pt>
                <c:pt idx="1653">
                  <c:v>75.3</c:v>
                </c:pt>
                <c:pt idx="1654">
                  <c:v>75.400000000000006</c:v>
                </c:pt>
                <c:pt idx="1655">
                  <c:v>75.5</c:v>
                </c:pt>
                <c:pt idx="1656">
                  <c:v>75.599999999999994</c:v>
                </c:pt>
                <c:pt idx="1657">
                  <c:v>75.7</c:v>
                </c:pt>
                <c:pt idx="1658">
                  <c:v>75.8</c:v>
                </c:pt>
                <c:pt idx="1659">
                  <c:v>75.900000000000006</c:v>
                </c:pt>
                <c:pt idx="1660">
                  <c:v>76</c:v>
                </c:pt>
                <c:pt idx="1661">
                  <c:v>76.099999999999994</c:v>
                </c:pt>
                <c:pt idx="1662">
                  <c:v>76.2</c:v>
                </c:pt>
                <c:pt idx="1663">
                  <c:v>76.3</c:v>
                </c:pt>
                <c:pt idx="1664">
                  <c:v>76.400000000000006</c:v>
                </c:pt>
                <c:pt idx="1665">
                  <c:v>76.5</c:v>
                </c:pt>
                <c:pt idx="1666">
                  <c:v>76.599999999999994</c:v>
                </c:pt>
                <c:pt idx="1667">
                  <c:v>76.7</c:v>
                </c:pt>
                <c:pt idx="1668">
                  <c:v>76.8</c:v>
                </c:pt>
                <c:pt idx="1669">
                  <c:v>76.900000000000006</c:v>
                </c:pt>
                <c:pt idx="1670">
                  <c:v>77</c:v>
                </c:pt>
                <c:pt idx="1671">
                  <c:v>77.099999999999994</c:v>
                </c:pt>
                <c:pt idx="1672">
                  <c:v>77.2</c:v>
                </c:pt>
                <c:pt idx="1673">
                  <c:v>77.3</c:v>
                </c:pt>
                <c:pt idx="1674">
                  <c:v>77.400000000000006</c:v>
                </c:pt>
                <c:pt idx="1675">
                  <c:v>77.5</c:v>
                </c:pt>
                <c:pt idx="1676">
                  <c:v>77.599999999999994</c:v>
                </c:pt>
                <c:pt idx="1677">
                  <c:v>77.7</c:v>
                </c:pt>
                <c:pt idx="1678">
                  <c:v>77.8</c:v>
                </c:pt>
                <c:pt idx="1679">
                  <c:v>77.900000000000006</c:v>
                </c:pt>
                <c:pt idx="1680">
                  <c:v>78</c:v>
                </c:pt>
                <c:pt idx="1681">
                  <c:v>78.099999999999994</c:v>
                </c:pt>
                <c:pt idx="1682">
                  <c:v>78.2</c:v>
                </c:pt>
                <c:pt idx="1683">
                  <c:v>78.3</c:v>
                </c:pt>
                <c:pt idx="1684">
                  <c:v>78.400000000000006</c:v>
                </c:pt>
                <c:pt idx="1685">
                  <c:v>78.5</c:v>
                </c:pt>
                <c:pt idx="1686">
                  <c:v>78.599999999999994</c:v>
                </c:pt>
                <c:pt idx="1687">
                  <c:v>78.7</c:v>
                </c:pt>
                <c:pt idx="1688">
                  <c:v>78.8</c:v>
                </c:pt>
                <c:pt idx="1689">
                  <c:v>78.900000000000006</c:v>
                </c:pt>
                <c:pt idx="1690">
                  <c:v>79</c:v>
                </c:pt>
                <c:pt idx="1691">
                  <c:v>79.099999999999994</c:v>
                </c:pt>
                <c:pt idx="1692">
                  <c:v>79.2</c:v>
                </c:pt>
                <c:pt idx="1693">
                  <c:v>79.3</c:v>
                </c:pt>
                <c:pt idx="1694">
                  <c:v>79.400000000000006</c:v>
                </c:pt>
                <c:pt idx="1695">
                  <c:v>79.5</c:v>
                </c:pt>
                <c:pt idx="1696">
                  <c:v>79.599999999999994</c:v>
                </c:pt>
                <c:pt idx="1697">
                  <c:v>79.7</c:v>
                </c:pt>
                <c:pt idx="1698">
                  <c:v>79.8</c:v>
                </c:pt>
                <c:pt idx="1699">
                  <c:v>79.900000000000006</c:v>
                </c:pt>
                <c:pt idx="1700">
                  <c:v>80</c:v>
                </c:pt>
                <c:pt idx="1701">
                  <c:v>80.099999999999994</c:v>
                </c:pt>
                <c:pt idx="1702">
                  <c:v>80.2</c:v>
                </c:pt>
                <c:pt idx="1703">
                  <c:v>80.3</c:v>
                </c:pt>
                <c:pt idx="1704">
                  <c:v>80.400000000000006</c:v>
                </c:pt>
                <c:pt idx="1705">
                  <c:v>80.5</c:v>
                </c:pt>
                <c:pt idx="1706">
                  <c:v>80.599999999999994</c:v>
                </c:pt>
                <c:pt idx="1707">
                  <c:v>80.7</c:v>
                </c:pt>
                <c:pt idx="1708">
                  <c:v>80.8</c:v>
                </c:pt>
                <c:pt idx="1709">
                  <c:v>80.900000000000006</c:v>
                </c:pt>
                <c:pt idx="1710">
                  <c:v>81</c:v>
                </c:pt>
                <c:pt idx="1711">
                  <c:v>81.099999999999994</c:v>
                </c:pt>
                <c:pt idx="1712">
                  <c:v>81.2</c:v>
                </c:pt>
                <c:pt idx="1713">
                  <c:v>81.3</c:v>
                </c:pt>
                <c:pt idx="1714">
                  <c:v>81.400000000000006</c:v>
                </c:pt>
                <c:pt idx="1715">
                  <c:v>81.5</c:v>
                </c:pt>
                <c:pt idx="1716">
                  <c:v>81.599999999999994</c:v>
                </c:pt>
                <c:pt idx="1717">
                  <c:v>81.7</c:v>
                </c:pt>
                <c:pt idx="1718">
                  <c:v>81.8</c:v>
                </c:pt>
                <c:pt idx="1719">
                  <c:v>81.900000000000006</c:v>
                </c:pt>
                <c:pt idx="1720">
                  <c:v>82</c:v>
                </c:pt>
                <c:pt idx="1721">
                  <c:v>82.1</c:v>
                </c:pt>
                <c:pt idx="1722">
                  <c:v>82.2</c:v>
                </c:pt>
                <c:pt idx="1723">
                  <c:v>82.3</c:v>
                </c:pt>
                <c:pt idx="1724">
                  <c:v>82.4</c:v>
                </c:pt>
                <c:pt idx="1725">
                  <c:v>82.5</c:v>
                </c:pt>
                <c:pt idx="1726">
                  <c:v>82.6</c:v>
                </c:pt>
                <c:pt idx="1727">
                  <c:v>82.7</c:v>
                </c:pt>
                <c:pt idx="1728">
                  <c:v>82.8</c:v>
                </c:pt>
                <c:pt idx="1729">
                  <c:v>82.9</c:v>
                </c:pt>
                <c:pt idx="1730">
                  <c:v>83</c:v>
                </c:pt>
                <c:pt idx="1731">
                  <c:v>83.1</c:v>
                </c:pt>
                <c:pt idx="1732">
                  <c:v>83.2</c:v>
                </c:pt>
                <c:pt idx="1733">
                  <c:v>83.3</c:v>
                </c:pt>
                <c:pt idx="1734">
                  <c:v>83.4</c:v>
                </c:pt>
                <c:pt idx="1735">
                  <c:v>83.5</c:v>
                </c:pt>
                <c:pt idx="1736">
                  <c:v>83.6</c:v>
                </c:pt>
                <c:pt idx="1737">
                  <c:v>83.7</c:v>
                </c:pt>
                <c:pt idx="1738">
                  <c:v>83.8</c:v>
                </c:pt>
                <c:pt idx="1739">
                  <c:v>83.9</c:v>
                </c:pt>
                <c:pt idx="1740">
                  <c:v>84</c:v>
                </c:pt>
                <c:pt idx="1741">
                  <c:v>84.1</c:v>
                </c:pt>
                <c:pt idx="1742">
                  <c:v>84.2</c:v>
                </c:pt>
                <c:pt idx="1743">
                  <c:v>84.3</c:v>
                </c:pt>
                <c:pt idx="1744">
                  <c:v>84.4</c:v>
                </c:pt>
                <c:pt idx="1745">
                  <c:v>84.5</c:v>
                </c:pt>
                <c:pt idx="1746">
                  <c:v>84.6</c:v>
                </c:pt>
                <c:pt idx="1747">
                  <c:v>84.7</c:v>
                </c:pt>
                <c:pt idx="1748">
                  <c:v>84.8</c:v>
                </c:pt>
                <c:pt idx="1749">
                  <c:v>84.9</c:v>
                </c:pt>
                <c:pt idx="1750">
                  <c:v>85</c:v>
                </c:pt>
                <c:pt idx="1751">
                  <c:v>85.1</c:v>
                </c:pt>
                <c:pt idx="1752">
                  <c:v>85.2</c:v>
                </c:pt>
                <c:pt idx="1753">
                  <c:v>85.3</c:v>
                </c:pt>
                <c:pt idx="1754">
                  <c:v>85.4</c:v>
                </c:pt>
                <c:pt idx="1755">
                  <c:v>85.5</c:v>
                </c:pt>
                <c:pt idx="1756">
                  <c:v>85.6</c:v>
                </c:pt>
                <c:pt idx="1757">
                  <c:v>85.7</c:v>
                </c:pt>
                <c:pt idx="1758">
                  <c:v>85.8</c:v>
                </c:pt>
                <c:pt idx="1759">
                  <c:v>85.9</c:v>
                </c:pt>
                <c:pt idx="1760">
                  <c:v>86</c:v>
                </c:pt>
                <c:pt idx="1761">
                  <c:v>86.1</c:v>
                </c:pt>
                <c:pt idx="1762">
                  <c:v>86.2</c:v>
                </c:pt>
                <c:pt idx="1763">
                  <c:v>86.3</c:v>
                </c:pt>
                <c:pt idx="1764">
                  <c:v>86.4</c:v>
                </c:pt>
                <c:pt idx="1765">
                  <c:v>86.5</c:v>
                </c:pt>
                <c:pt idx="1766">
                  <c:v>86.6</c:v>
                </c:pt>
                <c:pt idx="1767">
                  <c:v>86.7</c:v>
                </c:pt>
                <c:pt idx="1768">
                  <c:v>86.8</c:v>
                </c:pt>
                <c:pt idx="1769">
                  <c:v>86.9</c:v>
                </c:pt>
                <c:pt idx="1770">
                  <c:v>87</c:v>
                </c:pt>
                <c:pt idx="1771">
                  <c:v>87.1</c:v>
                </c:pt>
                <c:pt idx="1772">
                  <c:v>87.2</c:v>
                </c:pt>
                <c:pt idx="1773">
                  <c:v>87.3</c:v>
                </c:pt>
                <c:pt idx="1774">
                  <c:v>87.4</c:v>
                </c:pt>
                <c:pt idx="1775">
                  <c:v>87.5</c:v>
                </c:pt>
                <c:pt idx="1776">
                  <c:v>87.6</c:v>
                </c:pt>
                <c:pt idx="1777">
                  <c:v>87.7</c:v>
                </c:pt>
                <c:pt idx="1778">
                  <c:v>87.8</c:v>
                </c:pt>
                <c:pt idx="1779">
                  <c:v>87.9</c:v>
                </c:pt>
                <c:pt idx="1780">
                  <c:v>88</c:v>
                </c:pt>
                <c:pt idx="1781">
                  <c:v>88.1</c:v>
                </c:pt>
                <c:pt idx="1782">
                  <c:v>88.2</c:v>
                </c:pt>
                <c:pt idx="1783">
                  <c:v>88.3</c:v>
                </c:pt>
                <c:pt idx="1784">
                  <c:v>88.4</c:v>
                </c:pt>
                <c:pt idx="1785">
                  <c:v>88.5</c:v>
                </c:pt>
                <c:pt idx="1786">
                  <c:v>88.6</c:v>
                </c:pt>
                <c:pt idx="1787">
                  <c:v>88.7</c:v>
                </c:pt>
                <c:pt idx="1788">
                  <c:v>88.8</c:v>
                </c:pt>
                <c:pt idx="1789">
                  <c:v>88.9</c:v>
                </c:pt>
                <c:pt idx="1790">
                  <c:v>89</c:v>
                </c:pt>
                <c:pt idx="1791">
                  <c:v>89.1</c:v>
                </c:pt>
                <c:pt idx="1792">
                  <c:v>89.2</c:v>
                </c:pt>
                <c:pt idx="1793">
                  <c:v>89.3</c:v>
                </c:pt>
                <c:pt idx="1794">
                  <c:v>89.4</c:v>
                </c:pt>
                <c:pt idx="1795">
                  <c:v>89.5</c:v>
                </c:pt>
                <c:pt idx="1796">
                  <c:v>89.6</c:v>
                </c:pt>
                <c:pt idx="1797">
                  <c:v>89.7</c:v>
                </c:pt>
                <c:pt idx="1798">
                  <c:v>89.8</c:v>
                </c:pt>
                <c:pt idx="1799">
                  <c:v>89.9</c:v>
                </c:pt>
                <c:pt idx="1800">
                  <c:v>90</c:v>
                </c:pt>
              </c:numCache>
            </c:numRef>
          </c:xVal>
          <c:yVal>
            <c:numRef>
              <c:f>A4287_BRDF!$C$3:$C$1803</c:f>
              <c:numCache>
                <c:formatCode>General</c:formatCode>
                <c:ptCount val="1801"/>
                <c:pt idx="0">
                  <c:v>0</c:v>
                </c:pt>
                <c:pt idx="1">
                  <c:v>7.8123999999999999E-4</c:v>
                </c:pt>
                <c:pt idx="2">
                  <c:v>8.8307000000000001E-4</c:v>
                </c:pt>
                <c:pt idx="3">
                  <c:v>9.7706000000000008E-4</c:v>
                </c:pt>
                <c:pt idx="4">
                  <c:v>1.0553800000000001E-3</c:v>
                </c:pt>
                <c:pt idx="5">
                  <c:v>1.13371E-3</c:v>
                </c:pt>
                <c:pt idx="6">
                  <c:v>1.24336E-3</c:v>
                </c:pt>
                <c:pt idx="7">
                  <c:v>1.3451800000000001E-3</c:v>
                </c:pt>
                <c:pt idx="8">
                  <c:v>1.4626699999999999E-3</c:v>
                </c:pt>
                <c:pt idx="9">
                  <c:v>1.4744199999999999E-3</c:v>
                </c:pt>
                <c:pt idx="10">
                  <c:v>1.6858999999999999E-3</c:v>
                </c:pt>
                <c:pt idx="11">
                  <c:v>1.6898099999999999E-3</c:v>
                </c:pt>
                <c:pt idx="12">
                  <c:v>1.81905E-3</c:v>
                </c:pt>
                <c:pt idx="13">
                  <c:v>1.85038E-3</c:v>
                </c:pt>
                <c:pt idx="14">
                  <c:v>2.01878E-3</c:v>
                </c:pt>
                <c:pt idx="15">
                  <c:v>2.1205999999999998E-3</c:v>
                </c:pt>
                <c:pt idx="16">
                  <c:v>2.1362600000000001E-3</c:v>
                </c:pt>
                <c:pt idx="17">
                  <c:v>2.2420000000000001E-3</c:v>
                </c:pt>
                <c:pt idx="18">
                  <c:v>2.32424E-3</c:v>
                </c:pt>
                <c:pt idx="19">
                  <c:v>2.39865E-3</c:v>
                </c:pt>
                <c:pt idx="20">
                  <c:v>2.56705E-3</c:v>
                </c:pt>
                <c:pt idx="21">
                  <c:v>2.6062099999999999E-3</c:v>
                </c:pt>
                <c:pt idx="22">
                  <c:v>2.75895E-3</c:v>
                </c:pt>
                <c:pt idx="23">
                  <c:v>2.7746099999999998E-3</c:v>
                </c:pt>
                <c:pt idx="24">
                  <c:v>2.9234299999999999E-3</c:v>
                </c:pt>
                <c:pt idx="25">
                  <c:v>3.0722499999999999E-3</c:v>
                </c:pt>
                <c:pt idx="26">
                  <c:v>3.0996600000000002E-3</c:v>
                </c:pt>
                <c:pt idx="27">
                  <c:v>3.29547E-3</c:v>
                </c:pt>
                <c:pt idx="28">
                  <c:v>3.3738000000000001E-3</c:v>
                </c:pt>
                <c:pt idx="29">
                  <c:v>3.5265299999999999E-3</c:v>
                </c:pt>
                <c:pt idx="30">
                  <c:v>3.6400999999999998E-3</c:v>
                </c:pt>
                <c:pt idx="31">
                  <c:v>3.6870900000000001E-3</c:v>
                </c:pt>
                <c:pt idx="32">
                  <c:v>3.7732500000000001E-3</c:v>
                </c:pt>
                <c:pt idx="33">
                  <c:v>3.9534000000000001E-3</c:v>
                </c:pt>
                <c:pt idx="34">
                  <c:v>3.9416499999999997E-3</c:v>
                </c:pt>
                <c:pt idx="35">
                  <c:v>4.0943799999999999E-3</c:v>
                </c:pt>
                <c:pt idx="36">
                  <c:v>4.1922900000000004E-3</c:v>
                </c:pt>
                <c:pt idx="37">
                  <c:v>4.3019399999999998E-3</c:v>
                </c:pt>
                <c:pt idx="38">
                  <c:v>4.3880999999999998E-3</c:v>
                </c:pt>
                <c:pt idx="39">
                  <c:v>4.4390100000000002E-3</c:v>
                </c:pt>
                <c:pt idx="40">
                  <c:v>4.5643300000000001E-3</c:v>
                </c:pt>
                <c:pt idx="41">
                  <c:v>4.6974800000000004E-3</c:v>
                </c:pt>
                <c:pt idx="42">
                  <c:v>4.8228000000000004E-3</c:v>
                </c:pt>
                <c:pt idx="43">
                  <c:v>4.8502199999999997E-3</c:v>
                </c:pt>
                <c:pt idx="44">
                  <c:v>4.9598699999999999E-3</c:v>
                </c:pt>
                <c:pt idx="45">
                  <c:v>5.0577799999999996E-3</c:v>
                </c:pt>
                <c:pt idx="46">
                  <c:v>5.1556800000000002E-3</c:v>
                </c:pt>
                <c:pt idx="47">
                  <c:v>5.2810000000000001E-3</c:v>
                </c:pt>
                <c:pt idx="48">
                  <c:v>5.3593299999999998E-3</c:v>
                </c:pt>
                <c:pt idx="49">
                  <c:v>5.53164E-3</c:v>
                </c:pt>
                <c:pt idx="50">
                  <c:v>5.6217100000000002E-3</c:v>
                </c:pt>
                <c:pt idx="51">
                  <c:v>5.7196199999999999E-3</c:v>
                </c:pt>
                <c:pt idx="52">
                  <c:v>5.7822799999999999E-3</c:v>
                </c:pt>
                <c:pt idx="53">
                  <c:v>6.0211700000000002E-3</c:v>
                </c:pt>
                <c:pt idx="54">
                  <c:v>6.0446700000000003E-3</c:v>
                </c:pt>
                <c:pt idx="55">
                  <c:v>6.1660700000000001E-3</c:v>
                </c:pt>
                <c:pt idx="56">
                  <c:v>6.4167099999999999E-3</c:v>
                </c:pt>
                <c:pt idx="57">
                  <c:v>6.4323699999999998E-3</c:v>
                </c:pt>
                <c:pt idx="58">
                  <c:v>6.31476E-3</c:v>
                </c:pt>
                <c:pt idx="59">
                  <c:v>6.3909700000000002E-3</c:v>
                </c:pt>
                <c:pt idx="60">
                  <c:v>6.3035699999999997E-3</c:v>
                </c:pt>
                <c:pt idx="61">
                  <c:v>6.3111699999999996E-3</c:v>
                </c:pt>
                <c:pt idx="62">
                  <c:v>6.3983299999999998E-3</c:v>
                </c:pt>
                <c:pt idx="63">
                  <c:v>6.1900999999999996E-3</c:v>
                </c:pt>
                <c:pt idx="64">
                  <c:v>6.3186199999999996E-3</c:v>
                </c:pt>
                <c:pt idx="65">
                  <c:v>6.3048499999999999E-3</c:v>
                </c:pt>
                <c:pt idx="66">
                  <c:v>6.2233699999999998E-3</c:v>
                </c:pt>
                <c:pt idx="67">
                  <c:v>6.3121599999999998E-3</c:v>
                </c:pt>
                <c:pt idx="68">
                  <c:v>6.3322099999999996E-3</c:v>
                </c:pt>
                <c:pt idx="69">
                  <c:v>6.2310899999999999E-3</c:v>
                </c:pt>
                <c:pt idx="70">
                  <c:v>6.3706700000000002E-3</c:v>
                </c:pt>
                <c:pt idx="71">
                  <c:v>6.2782200000000002E-3</c:v>
                </c:pt>
                <c:pt idx="72">
                  <c:v>6.3133399999999998E-3</c:v>
                </c:pt>
                <c:pt idx="73">
                  <c:v>6.25196E-3</c:v>
                </c:pt>
                <c:pt idx="74">
                  <c:v>6.2257099999999998E-3</c:v>
                </c:pt>
                <c:pt idx="75">
                  <c:v>6.27518E-3</c:v>
                </c:pt>
                <c:pt idx="76">
                  <c:v>6.3204200000000002E-3</c:v>
                </c:pt>
                <c:pt idx="77">
                  <c:v>6.21252E-3</c:v>
                </c:pt>
                <c:pt idx="78">
                  <c:v>6.27474E-3</c:v>
                </c:pt>
                <c:pt idx="79">
                  <c:v>6.1616199999999996E-3</c:v>
                </c:pt>
                <c:pt idx="80">
                  <c:v>6.2454800000000003E-3</c:v>
                </c:pt>
                <c:pt idx="81">
                  <c:v>6.2022400000000004E-3</c:v>
                </c:pt>
                <c:pt idx="82">
                  <c:v>6.1737900000000002E-3</c:v>
                </c:pt>
                <c:pt idx="83">
                  <c:v>6.1731599999999996E-3</c:v>
                </c:pt>
                <c:pt idx="84">
                  <c:v>6.20742E-3</c:v>
                </c:pt>
                <c:pt idx="85">
                  <c:v>6.2356E-3</c:v>
                </c:pt>
                <c:pt idx="86">
                  <c:v>6.2343399999999997E-3</c:v>
                </c:pt>
                <c:pt idx="87">
                  <c:v>6.2564300000000003E-3</c:v>
                </c:pt>
                <c:pt idx="88">
                  <c:v>6.2575599999999997E-3</c:v>
                </c:pt>
                <c:pt idx="89">
                  <c:v>6.2561500000000003E-3</c:v>
                </c:pt>
                <c:pt idx="90">
                  <c:v>6.19471E-3</c:v>
                </c:pt>
                <c:pt idx="91">
                  <c:v>6.2485400000000003E-3</c:v>
                </c:pt>
                <c:pt idx="92">
                  <c:v>6.2669300000000004E-3</c:v>
                </c:pt>
                <c:pt idx="93">
                  <c:v>6.2510100000000004E-3</c:v>
                </c:pt>
                <c:pt idx="94">
                  <c:v>6.1755100000000004E-3</c:v>
                </c:pt>
                <c:pt idx="95">
                  <c:v>6.25108E-3</c:v>
                </c:pt>
                <c:pt idx="96">
                  <c:v>6.1912699999999996E-3</c:v>
                </c:pt>
                <c:pt idx="97">
                  <c:v>6.2070700000000003E-3</c:v>
                </c:pt>
                <c:pt idx="98">
                  <c:v>6.21106E-3</c:v>
                </c:pt>
                <c:pt idx="99">
                  <c:v>6.1762700000000002E-3</c:v>
                </c:pt>
                <c:pt idx="100">
                  <c:v>6.2256400000000002E-3</c:v>
                </c:pt>
                <c:pt idx="101">
                  <c:v>6.1646299999999999E-3</c:v>
                </c:pt>
                <c:pt idx="102">
                  <c:v>6.1800099999999997E-3</c:v>
                </c:pt>
                <c:pt idx="103">
                  <c:v>6.2323500000000002E-3</c:v>
                </c:pt>
                <c:pt idx="104">
                  <c:v>6.18609E-3</c:v>
                </c:pt>
                <c:pt idx="105">
                  <c:v>6.1643599999999998E-3</c:v>
                </c:pt>
                <c:pt idx="106">
                  <c:v>6.2069300000000003E-3</c:v>
                </c:pt>
                <c:pt idx="107">
                  <c:v>6.20653E-3</c:v>
                </c:pt>
                <c:pt idx="108">
                  <c:v>6.2270600000000004E-3</c:v>
                </c:pt>
                <c:pt idx="109">
                  <c:v>6.2244600000000002E-3</c:v>
                </c:pt>
                <c:pt idx="110">
                  <c:v>6.1603600000000001E-3</c:v>
                </c:pt>
                <c:pt idx="111">
                  <c:v>6.2540399999999998E-3</c:v>
                </c:pt>
                <c:pt idx="112">
                  <c:v>6.2230999999999996E-3</c:v>
                </c:pt>
                <c:pt idx="113">
                  <c:v>6.2107000000000004E-3</c:v>
                </c:pt>
                <c:pt idx="114">
                  <c:v>6.2064700000000004E-3</c:v>
                </c:pt>
                <c:pt idx="115">
                  <c:v>6.1237499999999999E-3</c:v>
                </c:pt>
                <c:pt idx="116">
                  <c:v>6.2080099999999999E-3</c:v>
                </c:pt>
                <c:pt idx="117">
                  <c:v>6.1827100000000001E-3</c:v>
                </c:pt>
                <c:pt idx="118">
                  <c:v>6.1636099999999999E-3</c:v>
                </c:pt>
                <c:pt idx="119">
                  <c:v>6.1942100000000003E-3</c:v>
                </c:pt>
                <c:pt idx="120">
                  <c:v>6.1414599999999996E-3</c:v>
                </c:pt>
                <c:pt idx="121">
                  <c:v>6.1717899999999999E-3</c:v>
                </c:pt>
                <c:pt idx="122">
                  <c:v>6.1590200000000003E-3</c:v>
                </c:pt>
                <c:pt idx="123">
                  <c:v>6.1446299999999999E-3</c:v>
                </c:pt>
                <c:pt idx="124">
                  <c:v>6.1487399999999998E-3</c:v>
                </c:pt>
                <c:pt idx="125">
                  <c:v>6.2106899999999996E-3</c:v>
                </c:pt>
                <c:pt idx="126">
                  <c:v>6.1514200000000003E-3</c:v>
                </c:pt>
                <c:pt idx="127">
                  <c:v>6.1554299999999999E-3</c:v>
                </c:pt>
                <c:pt idx="128">
                  <c:v>6.1205000000000001E-3</c:v>
                </c:pt>
                <c:pt idx="129">
                  <c:v>6.1685799999999999E-3</c:v>
                </c:pt>
                <c:pt idx="130">
                  <c:v>6.1724199999999996E-3</c:v>
                </c:pt>
                <c:pt idx="131">
                  <c:v>6.1278499999999998E-3</c:v>
                </c:pt>
                <c:pt idx="132">
                  <c:v>6.2331599999999997E-3</c:v>
                </c:pt>
                <c:pt idx="133">
                  <c:v>6.1428699999999999E-3</c:v>
                </c:pt>
                <c:pt idx="134">
                  <c:v>6.1789699999999998E-3</c:v>
                </c:pt>
                <c:pt idx="135">
                  <c:v>6.1306800000000003E-3</c:v>
                </c:pt>
                <c:pt idx="136">
                  <c:v>6.1214199999999998E-3</c:v>
                </c:pt>
                <c:pt idx="137">
                  <c:v>6.1156200000000004E-3</c:v>
                </c:pt>
                <c:pt idx="138">
                  <c:v>6.1591600000000003E-3</c:v>
                </c:pt>
                <c:pt idx="139">
                  <c:v>6.18419E-3</c:v>
                </c:pt>
                <c:pt idx="140">
                  <c:v>6.1360299999999998E-3</c:v>
                </c:pt>
                <c:pt idx="141">
                  <c:v>6.1255399999999996E-3</c:v>
                </c:pt>
                <c:pt idx="142">
                  <c:v>6.1040299999999999E-3</c:v>
                </c:pt>
                <c:pt idx="143">
                  <c:v>6.1874800000000004E-3</c:v>
                </c:pt>
                <c:pt idx="144">
                  <c:v>6.0603799999999998E-3</c:v>
                </c:pt>
                <c:pt idx="145">
                  <c:v>6.1930800000000001E-3</c:v>
                </c:pt>
                <c:pt idx="146">
                  <c:v>6.1220600000000003E-3</c:v>
                </c:pt>
                <c:pt idx="147">
                  <c:v>6.1075599999999997E-3</c:v>
                </c:pt>
                <c:pt idx="148">
                  <c:v>6.1469200000000002E-3</c:v>
                </c:pt>
                <c:pt idx="149">
                  <c:v>6.1294399999999999E-3</c:v>
                </c:pt>
                <c:pt idx="150">
                  <c:v>6.0985800000000001E-3</c:v>
                </c:pt>
                <c:pt idx="151">
                  <c:v>6.1357900000000003E-3</c:v>
                </c:pt>
                <c:pt idx="152">
                  <c:v>6.0769500000000002E-3</c:v>
                </c:pt>
                <c:pt idx="153">
                  <c:v>6.0960500000000004E-3</c:v>
                </c:pt>
                <c:pt idx="154">
                  <c:v>6.0765899999999998E-3</c:v>
                </c:pt>
                <c:pt idx="155">
                  <c:v>6.1189299999999999E-3</c:v>
                </c:pt>
                <c:pt idx="156">
                  <c:v>6.0719399999999996E-3</c:v>
                </c:pt>
                <c:pt idx="157">
                  <c:v>6.0935599999999996E-3</c:v>
                </c:pt>
                <c:pt idx="158">
                  <c:v>6.1163800000000003E-3</c:v>
                </c:pt>
                <c:pt idx="159">
                  <c:v>6.1203500000000001E-3</c:v>
                </c:pt>
                <c:pt idx="160">
                  <c:v>6.0774000000000002E-3</c:v>
                </c:pt>
                <c:pt idx="161">
                  <c:v>6.0434699999999996E-3</c:v>
                </c:pt>
                <c:pt idx="162">
                  <c:v>6.08576E-3</c:v>
                </c:pt>
                <c:pt idx="163">
                  <c:v>6.0675700000000004E-3</c:v>
                </c:pt>
                <c:pt idx="164">
                  <c:v>6.1231200000000001E-3</c:v>
                </c:pt>
                <c:pt idx="165">
                  <c:v>6.0635899999999998E-3</c:v>
                </c:pt>
                <c:pt idx="166">
                  <c:v>6.0733200000000001E-3</c:v>
                </c:pt>
                <c:pt idx="167">
                  <c:v>6.1102099999999996E-3</c:v>
                </c:pt>
                <c:pt idx="168">
                  <c:v>6.0830099999999998E-3</c:v>
                </c:pt>
                <c:pt idx="169">
                  <c:v>6.1208E-3</c:v>
                </c:pt>
                <c:pt idx="170">
                  <c:v>6.0657599999999999E-3</c:v>
                </c:pt>
                <c:pt idx="171">
                  <c:v>6.1072499999999998E-3</c:v>
                </c:pt>
                <c:pt idx="172">
                  <c:v>6.1310799999999997E-3</c:v>
                </c:pt>
                <c:pt idx="173">
                  <c:v>6.0795900000000002E-3</c:v>
                </c:pt>
                <c:pt idx="174">
                  <c:v>6.1125099999999998E-3</c:v>
                </c:pt>
                <c:pt idx="175">
                  <c:v>6.0695499999999999E-3</c:v>
                </c:pt>
                <c:pt idx="176">
                  <c:v>6.0737100000000004E-3</c:v>
                </c:pt>
                <c:pt idx="177">
                  <c:v>6.1177699999999998E-3</c:v>
                </c:pt>
                <c:pt idx="178">
                  <c:v>6.07553E-3</c:v>
                </c:pt>
                <c:pt idx="179">
                  <c:v>6.1025799999999998E-3</c:v>
                </c:pt>
                <c:pt idx="180">
                  <c:v>6.1027399999999997E-3</c:v>
                </c:pt>
                <c:pt idx="181">
                  <c:v>6.0764499999999997E-3</c:v>
                </c:pt>
                <c:pt idx="182">
                  <c:v>6.0579700000000002E-3</c:v>
                </c:pt>
                <c:pt idx="183">
                  <c:v>6.0197599999999999E-3</c:v>
                </c:pt>
                <c:pt idx="184">
                  <c:v>6.0564E-3</c:v>
                </c:pt>
                <c:pt idx="185">
                  <c:v>6.0544199999999996E-3</c:v>
                </c:pt>
                <c:pt idx="186">
                  <c:v>6.0684399999999996E-3</c:v>
                </c:pt>
                <c:pt idx="187">
                  <c:v>6.1189800000000004E-3</c:v>
                </c:pt>
                <c:pt idx="188">
                  <c:v>6.0402099999999999E-3</c:v>
                </c:pt>
                <c:pt idx="189">
                  <c:v>6.1206300000000002E-3</c:v>
                </c:pt>
                <c:pt idx="190">
                  <c:v>6.0968200000000002E-3</c:v>
                </c:pt>
                <c:pt idx="191">
                  <c:v>6.1271199999999998E-3</c:v>
                </c:pt>
                <c:pt idx="192">
                  <c:v>6.0880700000000001E-3</c:v>
                </c:pt>
                <c:pt idx="193">
                  <c:v>6.0861500000000002E-3</c:v>
                </c:pt>
                <c:pt idx="194">
                  <c:v>6.0830900000000002E-3</c:v>
                </c:pt>
                <c:pt idx="195">
                  <c:v>6.0777399999999999E-3</c:v>
                </c:pt>
                <c:pt idx="196">
                  <c:v>6.07246E-3</c:v>
                </c:pt>
                <c:pt idx="197">
                  <c:v>6.07538E-3</c:v>
                </c:pt>
                <c:pt idx="198">
                  <c:v>6.0736599999999998E-3</c:v>
                </c:pt>
                <c:pt idx="199">
                  <c:v>6.0627800000000003E-3</c:v>
                </c:pt>
                <c:pt idx="200">
                  <c:v>6.07377E-3</c:v>
                </c:pt>
                <c:pt idx="201">
                  <c:v>6.0391000000000004E-3</c:v>
                </c:pt>
                <c:pt idx="202">
                  <c:v>6.0966400000000004E-3</c:v>
                </c:pt>
                <c:pt idx="203">
                  <c:v>6.0836600000000003E-3</c:v>
                </c:pt>
                <c:pt idx="204">
                  <c:v>6.0820700000000002E-3</c:v>
                </c:pt>
                <c:pt idx="205">
                  <c:v>6.0603799999999998E-3</c:v>
                </c:pt>
                <c:pt idx="206">
                  <c:v>6.0633900000000001E-3</c:v>
                </c:pt>
                <c:pt idx="207">
                  <c:v>6.08634E-3</c:v>
                </c:pt>
                <c:pt idx="208">
                  <c:v>6.0605700000000004E-3</c:v>
                </c:pt>
                <c:pt idx="209">
                  <c:v>6.0998299999999997E-3</c:v>
                </c:pt>
                <c:pt idx="210">
                  <c:v>6.0786399999999997E-3</c:v>
                </c:pt>
                <c:pt idx="211">
                  <c:v>6.0500500000000004E-3</c:v>
                </c:pt>
                <c:pt idx="212">
                  <c:v>6.0748E-3</c:v>
                </c:pt>
                <c:pt idx="213">
                  <c:v>6.0810100000000004E-3</c:v>
                </c:pt>
                <c:pt idx="214">
                  <c:v>6.0496300000000003E-3</c:v>
                </c:pt>
                <c:pt idx="215">
                  <c:v>6.0708999999999997E-3</c:v>
                </c:pt>
                <c:pt idx="216">
                  <c:v>6.0760399999999996E-3</c:v>
                </c:pt>
                <c:pt idx="217">
                  <c:v>6.0377399999999998E-3</c:v>
                </c:pt>
                <c:pt idx="218">
                  <c:v>6.0851999999999998E-3</c:v>
                </c:pt>
                <c:pt idx="219">
                  <c:v>6.0440700000000003E-3</c:v>
                </c:pt>
                <c:pt idx="220">
                  <c:v>6.0796299999999999E-3</c:v>
                </c:pt>
                <c:pt idx="221">
                  <c:v>6.0836800000000002E-3</c:v>
                </c:pt>
                <c:pt idx="222">
                  <c:v>6.0400300000000001E-3</c:v>
                </c:pt>
                <c:pt idx="223">
                  <c:v>6.0493999999999999E-3</c:v>
                </c:pt>
                <c:pt idx="224">
                  <c:v>6.0443299999999997E-3</c:v>
                </c:pt>
                <c:pt idx="225">
                  <c:v>6.0618399999999998E-3</c:v>
                </c:pt>
                <c:pt idx="226">
                  <c:v>6.0822699999999999E-3</c:v>
                </c:pt>
                <c:pt idx="227">
                  <c:v>6.0467300000000002E-3</c:v>
                </c:pt>
                <c:pt idx="228">
                  <c:v>6.0782099999999997E-3</c:v>
                </c:pt>
                <c:pt idx="229">
                  <c:v>6.04705E-3</c:v>
                </c:pt>
                <c:pt idx="230">
                  <c:v>6.0382099999999996E-3</c:v>
                </c:pt>
                <c:pt idx="231">
                  <c:v>6.0863599999999999E-3</c:v>
                </c:pt>
                <c:pt idx="232">
                  <c:v>6.0814500000000004E-3</c:v>
                </c:pt>
                <c:pt idx="233">
                  <c:v>6.0478800000000003E-3</c:v>
                </c:pt>
                <c:pt idx="234">
                  <c:v>6.0471500000000003E-3</c:v>
                </c:pt>
                <c:pt idx="235">
                  <c:v>6.0287600000000002E-3</c:v>
                </c:pt>
                <c:pt idx="236">
                  <c:v>6.0261899999999998E-3</c:v>
                </c:pt>
                <c:pt idx="237">
                  <c:v>6.0801600000000003E-3</c:v>
                </c:pt>
                <c:pt idx="238">
                  <c:v>6.0677300000000003E-3</c:v>
                </c:pt>
                <c:pt idx="239">
                  <c:v>6.06413E-3</c:v>
                </c:pt>
                <c:pt idx="240">
                  <c:v>6.0268700000000001E-3</c:v>
                </c:pt>
                <c:pt idx="241">
                  <c:v>6.0321100000000002E-3</c:v>
                </c:pt>
                <c:pt idx="242">
                  <c:v>6.0421199999999998E-3</c:v>
                </c:pt>
                <c:pt idx="243">
                  <c:v>6.0634800000000004E-3</c:v>
                </c:pt>
                <c:pt idx="244">
                  <c:v>6.0496200000000003E-3</c:v>
                </c:pt>
                <c:pt idx="245">
                  <c:v>6.0887700000000003E-3</c:v>
                </c:pt>
                <c:pt idx="246">
                  <c:v>6.0533200000000001E-3</c:v>
                </c:pt>
                <c:pt idx="247">
                  <c:v>6.0687700000000002E-3</c:v>
                </c:pt>
                <c:pt idx="248">
                  <c:v>6.0476999999999996E-3</c:v>
                </c:pt>
                <c:pt idx="249">
                  <c:v>6.0296000000000004E-3</c:v>
                </c:pt>
                <c:pt idx="250">
                  <c:v>6.0848600000000001E-3</c:v>
                </c:pt>
                <c:pt idx="251">
                  <c:v>6.0474099999999996E-3</c:v>
                </c:pt>
                <c:pt idx="252">
                  <c:v>6.1123499999999999E-3</c:v>
                </c:pt>
                <c:pt idx="253">
                  <c:v>6.0558699999999997E-3</c:v>
                </c:pt>
                <c:pt idx="254">
                  <c:v>6.07377E-3</c:v>
                </c:pt>
                <c:pt idx="255">
                  <c:v>6.0815499999999998E-3</c:v>
                </c:pt>
                <c:pt idx="256">
                  <c:v>6.0847699999999998E-3</c:v>
                </c:pt>
                <c:pt idx="257">
                  <c:v>6.0870799999999999E-3</c:v>
                </c:pt>
                <c:pt idx="258">
                  <c:v>6.0974799999999997E-3</c:v>
                </c:pt>
                <c:pt idx="259">
                  <c:v>6.0638999999999997E-3</c:v>
                </c:pt>
                <c:pt idx="260">
                  <c:v>6.0680999999999999E-3</c:v>
                </c:pt>
                <c:pt idx="261">
                  <c:v>6.0277799999999999E-3</c:v>
                </c:pt>
                <c:pt idx="262">
                  <c:v>6.08356E-3</c:v>
                </c:pt>
                <c:pt idx="263">
                  <c:v>6.08239E-3</c:v>
                </c:pt>
                <c:pt idx="264">
                  <c:v>6.0495499999999999E-3</c:v>
                </c:pt>
                <c:pt idx="265">
                  <c:v>6.0862900000000003E-3</c:v>
                </c:pt>
                <c:pt idx="266">
                  <c:v>6.0615699999999996E-3</c:v>
                </c:pt>
                <c:pt idx="267">
                  <c:v>6.0562100000000002E-3</c:v>
                </c:pt>
                <c:pt idx="268">
                  <c:v>6.0865199999999998E-3</c:v>
                </c:pt>
                <c:pt idx="269">
                  <c:v>6.1002000000000001E-3</c:v>
                </c:pt>
                <c:pt idx="270">
                  <c:v>6.0810200000000003E-3</c:v>
                </c:pt>
                <c:pt idx="271">
                  <c:v>6.1109900000000002E-3</c:v>
                </c:pt>
                <c:pt idx="272">
                  <c:v>6.0713800000000004E-3</c:v>
                </c:pt>
                <c:pt idx="273">
                  <c:v>6.0542599999999997E-3</c:v>
                </c:pt>
                <c:pt idx="274">
                  <c:v>6.0347100000000004E-3</c:v>
                </c:pt>
                <c:pt idx="275">
                  <c:v>6.0729900000000003E-3</c:v>
                </c:pt>
                <c:pt idx="276">
                  <c:v>6.0611600000000003E-3</c:v>
                </c:pt>
                <c:pt idx="277">
                  <c:v>6.0620600000000002E-3</c:v>
                </c:pt>
                <c:pt idx="278">
                  <c:v>6.0629799999999999E-3</c:v>
                </c:pt>
                <c:pt idx="279">
                  <c:v>6.0731099999999996E-3</c:v>
                </c:pt>
                <c:pt idx="280">
                  <c:v>6.0565000000000003E-3</c:v>
                </c:pt>
                <c:pt idx="281">
                  <c:v>6.0924000000000004E-3</c:v>
                </c:pt>
                <c:pt idx="282">
                  <c:v>6.0866499999999999E-3</c:v>
                </c:pt>
                <c:pt idx="283">
                  <c:v>6.0875599999999997E-3</c:v>
                </c:pt>
                <c:pt idx="284">
                  <c:v>6.0703700000000003E-3</c:v>
                </c:pt>
                <c:pt idx="285">
                  <c:v>6.0730100000000002E-3</c:v>
                </c:pt>
                <c:pt idx="286">
                  <c:v>6.1018299999999999E-3</c:v>
                </c:pt>
                <c:pt idx="287">
                  <c:v>6.0880800000000001E-3</c:v>
                </c:pt>
                <c:pt idx="288">
                  <c:v>6.0776800000000002E-3</c:v>
                </c:pt>
                <c:pt idx="289">
                  <c:v>6.1054600000000001E-3</c:v>
                </c:pt>
                <c:pt idx="290">
                  <c:v>6.0805700000000004E-3</c:v>
                </c:pt>
                <c:pt idx="291">
                  <c:v>6.0719600000000004E-3</c:v>
                </c:pt>
                <c:pt idx="292">
                  <c:v>6.0883100000000004E-3</c:v>
                </c:pt>
                <c:pt idx="293">
                  <c:v>6.1117799999999998E-3</c:v>
                </c:pt>
                <c:pt idx="294">
                  <c:v>6.0784799999999998E-3</c:v>
                </c:pt>
                <c:pt idx="295">
                  <c:v>6.0835699999999999E-3</c:v>
                </c:pt>
                <c:pt idx="296">
                  <c:v>6.0767699999999996E-3</c:v>
                </c:pt>
                <c:pt idx="297">
                  <c:v>6.05026E-3</c:v>
                </c:pt>
                <c:pt idx="298">
                  <c:v>6.0625399999999999E-3</c:v>
                </c:pt>
                <c:pt idx="299">
                  <c:v>6.0841999999999997E-3</c:v>
                </c:pt>
                <c:pt idx="300">
                  <c:v>6.0705000000000004E-3</c:v>
                </c:pt>
                <c:pt idx="301">
                  <c:v>6.0373700000000002E-3</c:v>
                </c:pt>
                <c:pt idx="302">
                  <c:v>6.0636400000000003E-3</c:v>
                </c:pt>
                <c:pt idx="303">
                  <c:v>6.0843299999999998E-3</c:v>
                </c:pt>
                <c:pt idx="304">
                  <c:v>6.0902100000000004E-3</c:v>
                </c:pt>
                <c:pt idx="305">
                  <c:v>6.0605800000000003E-3</c:v>
                </c:pt>
                <c:pt idx="306">
                  <c:v>6.0973099999999999E-3</c:v>
                </c:pt>
                <c:pt idx="307">
                  <c:v>6.0977799999999997E-3</c:v>
                </c:pt>
                <c:pt idx="308">
                  <c:v>6.0791600000000001E-3</c:v>
                </c:pt>
                <c:pt idx="309">
                  <c:v>6.0370199999999997E-3</c:v>
                </c:pt>
                <c:pt idx="310">
                  <c:v>6.0650900000000004E-3</c:v>
                </c:pt>
                <c:pt idx="311">
                  <c:v>6.0536000000000001E-3</c:v>
                </c:pt>
                <c:pt idx="312">
                  <c:v>6.0762100000000003E-3</c:v>
                </c:pt>
                <c:pt idx="313">
                  <c:v>6.0738399999999996E-3</c:v>
                </c:pt>
                <c:pt idx="314">
                  <c:v>6.0932900000000003E-3</c:v>
                </c:pt>
                <c:pt idx="315">
                  <c:v>6.0706800000000002E-3</c:v>
                </c:pt>
                <c:pt idx="316">
                  <c:v>6.0870799999999999E-3</c:v>
                </c:pt>
                <c:pt idx="317">
                  <c:v>6.0594400000000001E-3</c:v>
                </c:pt>
                <c:pt idx="318">
                  <c:v>6.1070300000000003E-3</c:v>
                </c:pt>
                <c:pt idx="319">
                  <c:v>6.0632100000000003E-3</c:v>
                </c:pt>
                <c:pt idx="320">
                  <c:v>6.0817400000000004E-3</c:v>
                </c:pt>
                <c:pt idx="321">
                  <c:v>6.0463899999999996E-3</c:v>
                </c:pt>
                <c:pt idx="322">
                  <c:v>6.1001700000000002E-3</c:v>
                </c:pt>
                <c:pt idx="323">
                  <c:v>6.0943100000000004E-3</c:v>
                </c:pt>
                <c:pt idx="324">
                  <c:v>6.0717000000000002E-3</c:v>
                </c:pt>
                <c:pt idx="325">
                  <c:v>6.0791100000000004E-3</c:v>
                </c:pt>
                <c:pt idx="326">
                  <c:v>6.08868E-3</c:v>
                </c:pt>
                <c:pt idx="327">
                  <c:v>6.0974799999999997E-3</c:v>
                </c:pt>
                <c:pt idx="328">
                  <c:v>6.0787899999999997E-3</c:v>
                </c:pt>
                <c:pt idx="329">
                  <c:v>6.0732E-3</c:v>
                </c:pt>
                <c:pt idx="330">
                  <c:v>6.0820300000000004E-3</c:v>
                </c:pt>
                <c:pt idx="331">
                  <c:v>6.0901200000000001E-3</c:v>
                </c:pt>
                <c:pt idx="332">
                  <c:v>6.1024800000000004E-3</c:v>
                </c:pt>
                <c:pt idx="333">
                  <c:v>6.1183499999999998E-3</c:v>
                </c:pt>
                <c:pt idx="334">
                  <c:v>6.0850699999999997E-3</c:v>
                </c:pt>
                <c:pt idx="335">
                  <c:v>6.0881800000000003E-3</c:v>
                </c:pt>
                <c:pt idx="336">
                  <c:v>6.1004800000000001E-3</c:v>
                </c:pt>
                <c:pt idx="337">
                  <c:v>6.0901499999999999E-3</c:v>
                </c:pt>
                <c:pt idx="338">
                  <c:v>6.0897499999999997E-3</c:v>
                </c:pt>
                <c:pt idx="339">
                  <c:v>6.0977999999999996E-3</c:v>
                </c:pt>
                <c:pt idx="340">
                  <c:v>6.1009200000000001E-3</c:v>
                </c:pt>
                <c:pt idx="341">
                  <c:v>6.1117300000000001E-3</c:v>
                </c:pt>
                <c:pt idx="342">
                  <c:v>6.0995099999999998E-3</c:v>
                </c:pt>
                <c:pt idx="343">
                  <c:v>6.0915300000000004E-3</c:v>
                </c:pt>
                <c:pt idx="344">
                  <c:v>6.1051100000000004E-3</c:v>
                </c:pt>
                <c:pt idx="345">
                  <c:v>6.1103399999999997E-3</c:v>
                </c:pt>
                <c:pt idx="346">
                  <c:v>6.1093500000000004E-3</c:v>
                </c:pt>
                <c:pt idx="347">
                  <c:v>6.1290299999999997E-3</c:v>
                </c:pt>
                <c:pt idx="348">
                  <c:v>6.1067700000000001E-3</c:v>
                </c:pt>
                <c:pt idx="349">
                  <c:v>6.1263899999999998E-3</c:v>
                </c:pt>
                <c:pt idx="350">
                  <c:v>6.0674099999999996E-3</c:v>
                </c:pt>
                <c:pt idx="351">
                  <c:v>6.0945599999999997E-3</c:v>
                </c:pt>
                <c:pt idx="352">
                  <c:v>6.0869399999999999E-3</c:v>
                </c:pt>
                <c:pt idx="353">
                  <c:v>6.1125900000000002E-3</c:v>
                </c:pt>
                <c:pt idx="354">
                  <c:v>6.1138E-3</c:v>
                </c:pt>
                <c:pt idx="355">
                  <c:v>6.1082699999999998E-3</c:v>
                </c:pt>
                <c:pt idx="356">
                  <c:v>6.1061500000000003E-3</c:v>
                </c:pt>
                <c:pt idx="357">
                  <c:v>6.0973499999999996E-3</c:v>
                </c:pt>
                <c:pt idx="358">
                  <c:v>6.1133799999999999E-3</c:v>
                </c:pt>
                <c:pt idx="359">
                  <c:v>6.1139899999999997E-3</c:v>
                </c:pt>
                <c:pt idx="360">
                  <c:v>6.1206200000000002E-3</c:v>
                </c:pt>
                <c:pt idx="361">
                  <c:v>6.0667400000000002E-3</c:v>
                </c:pt>
                <c:pt idx="362">
                  <c:v>6.1265299999999998E-3</c:v>
                </c:pt>
                <c:pt idx="363">
                  <c:v>6.13512E-3</c:v>
                </c:pt>
                <c:pt idx="364">
                  <c:v>6.10343E-3</c:v>
                </c:pt>
                <c:pt idx="365">
                  <c:v>6.1206200000000002E-3</c:v>
                </c:pt>
                <c:pt idx="366">
                  <c:v>6.0852099999999998E-3</c:v>
                </c:pt>
                <c:pt idx="367">
                  <c:v>6.1240299999999999E-3</c:v>
                </c:pt>
                <c:pt idx="368">
                  <c:v>6.0940400000000002E-3</c:v>
                </c:pt>
                <c:pt idx="369">
                  <c:v>6.1144399999999996E-3</c:v>
                </c:pt>
                <c:pt idx="370">
                  <c:v>6.1438600000000001E-3</c:v>
                </c:pt>
                <c:pt idx="371">
                  <c:v>6.1017600000000003E-3</c:v>
                </c:pt>
                <c:pt idx="372">
                  <c:v>6.1175200000000004E-3</c:v>
                </c:pt>
                <c:pt idx="373">
                  <c:v>6.1280500000000003E-3</c:v>
                </c:pt>
                <c:pt idx="374">
                  <c:v>6.1037299999999999E-3</c:v>
                </c:pt>
                <c:pt idx="375">
                  <c:v>6.1130000000000004E-3</c:v>
                </c:pt>
                <c:pt idx="376">
                  <c:v>6.1472699999999998E-3</c:v>
                </c:pt>
                <c:pt idx="377">
                  <c:v>6.1007199999999996E-3</c:v>
                </c:pt>
                <c:pt idx="378">
                  <c:v>6.13235E-3</c:v>
                </c:pt>
                <c:pt idx="379">
                  <c:v>6.1243299999999999E-3</c:v>
                </c:pt>
                <c:pt idx="380">
                  <c:v>6.1252700000000004E-3</c:v>
                </c:pt>
                <c:pt idx="381">
                  <c:v>6.1585900000000002E-3</c:v>
                </c:pt>
                <c:pt idx="382">
                  <c:v>6.1252900000000002E-3</c:v>
                </c:pt>
                <c:pt idx="383">
                  <c:v>6.1610299999999996E-3</c:v>
                </c:pt>
                <c:pt idx="384">
                  <c:v>6.1518700000000003E-3</c:v>
                </c:pt>
                <c:pt idx="385">
                  <c:v>6.1326999999999996E-3</c:v>
                </c:pt>
                <c:pt idx="386">
                  <c:v>6.1613400000000004E-3</c:v>
                </c:pt>
                <c:pt idx="387">
                  <c:v>6.1366299999999997E-3</c:v>
                </c:pt>
                <c:pt idx="388">
                  <c:v>6.1307999999999996E-3</c:v>
                </c:pt>
                <c:pt idx="389">
                  <c:v>6.1399799999999997E-3</c:v>
                </c:pt>
                <c:pt idx="390">
                  <c:v>6.1298500000000001E-3</c:v>
                </c:pt>
                <c:pt idx="391">
                  <c:v>6.0881099999999999E-3</c:v>
                </c:pt>
                <c:pt idx="392">
                  <c:v>6.1612000000000004E-3</c:v>
                </c:pt>
                <c:pt idx="393">
                  <c:v>6.1764999999999997E-3</c:v>
                </c:pt>
                <c:pt idx="394">
                  <c:v>6.1349799999999999E-3</c:v>
                </c:pt>
                <c:pt idx="395">
                  <c:v>6.1478399999999999E-3</c:v>
                </c:pt>
                <c:pt idx="396">
                  <c:v>6.1416200000000004E-3</c:v>
                </c:pt>
                <c:pt idx="397">
                  <c:v>6.1415699999999998E-3</c:v>
                </c:pt>
                <c:pt idx="398">
                  <c:v>6.14767E-3</c:v>
                </c:pt>
                <c:pt idx="399">
                  <c:v>6.1232200000000004E-3</c:v>
                </c:pt>
                <c:pt idx="400">
                  <c:v>6.1196200000000001E-3</c:v>
                </c:pt>
                <c:pt idx="401">
                  <c:v>6.1452299999999998E-3</c:v>
                </c:pt>
                <c:pt idx="402">
                  <c:v>6.1580100000000002E-3</c:v>
                </c:pt>
                <c:pt idx="403">
                  <c:v>6.1386599999999998E-3</c:v>
                </c:pt>
                <c:pt idx="404">
                  <c:v>6.1599000000000003E-3</c:v>
                </c:pt>
                <c:pt idx="405">
                  <c:v>6.1442900000000002E-3</c:v>
                </c:pt>
                <c:pt idx="406">
                  <c:v>6.1883399999999996E-3</c:v>
                </c:pt>
                <c:pt idx="407">
                  <c:v>6.1625600000000001E-3</c:v>
                </c:pt>
                <c:pt idx="408">
                  <c:v>6.1596799999999998E-3</c:v>
                </c:pt>
                <c:pt idx="409">
                  <c:v>6.20288E-3</c:v>
                </c:pt>
                <c:pt idx="410">
                  <c:v>6.1623600000000004E-3</c:v>
                </c:pt>
                <c:pt idx="411">
                  <c:v>6.18696E-3</c:v>
                </c:pt>
                <c:pt idx="412">
                  <c:v>6.17105E-3</c:v>
                </c:pt>
                <c:pt idx="413">
                  <c:v>6.2074299999999999E-3</c:v>
                </c:pt>
                <c:pt idx="414">
                  <c:v>6.1678999999999996E-3</c:v>
                </c:pt>
                <c:pt idx="415">
                  <c:v>6.1710799999999998E-3</c:v>
                </c:pt>
                <c:pt idx="416">
                  <c:v>6.2008200000000001E-3</c:v>
                </c:pt>
                <c:pt idx="417">
                  <c:v>6.2116300000000001E-3</c:v>
                </c:pt>
                <c:pt idx="418">
                  <c:v>6.1865699999999997E-3</c:v>
                </c:pt>
                <c:pt idx="419">
                  <c:v>6.1891799999999999E-3</c:v>
                </c:pt>
                <c:pt idx="420">
                  <c:v>6.2029299999999997E-3</c:v>
                </c:pt>
                <c:pt idx="421">
                  <c:v>6.1739999999999998E-3</c:v>
                </c:pt>
                <c:pt idx="422">
                  <c:v>6.2034999999999998E-3</c:v>
                </c:pt>
                <c:pt idx="423">
                  <c:v>6.1915900000000003E-3</c:v>
                </c:pt>
                <c:pt idx="424">
                  <c:v>6.2058800000000004E-3</c:v>
                </c:pt>
                <c:pt idx="425">
                  <c:v>6.2276700000000003E-3</c:v>
                </c:pt>
                <c:pt idx="426">
                  <c:v>6.2378199999999998E-3</c:v>
                </c:pt>
                <c:pt idx="427">
                  <c:v>6.2398799999999997E-3</c:v>
                </c:pt>
                <c:pt idx="428">
                  <c:v>6.2160000000000002E-3</c:v>
                </c:pt>
                <c:pt idx="429">
                  <c:v>6.22158E-3</c:v>
                </c:pt>
                <c:pt idx="430">
                  <c:v>6.2259999999999998E-3</c:v>
                </c:pt>
                <c:pt idx="431">
                  <c:v>6.2189599999999999E-3</c:v>
                </c:pt>
                <c:pt idx="432">
                  <c:v>6.2794799999999996E-3</c:v>
                </c:pt>
                <c:pt idx="433">
                  <c:v>6.2261499999999997E-3</c:v>
                </c:pt>
                <c:pt idx="434">
                  <c:v>6.2214899999999997E-3</c:v>
                </c:pt>
                <c:pt idx="435">
                  <c:v>6.2436100000000001E-3</c:v>
                </c:pt>
                <c:pt idx="436">
                  <c:v>6.2224999999999997E-3</c:v>
                </c:pt>
                <c:pt idx="437">
                  <c:v>6.2434300000000003E-3</c:v>
                </c:pt>
                <c:pt idx="438">
                  <c:v>6.2105600000000004E-3</c:v>
                </c:pt>
                <c:pt idx="439">
                  <c:v>6.2422099999999998E-3</c:v>
                </c:pt>
                <c:pt idx="440">
                  <c:v>6.2579799999999998E-3</c:v>
                </c:pt>
                <c:pt idx="441">
                  <c:v>6.2219399999999996E-3</c:v>
                </c:pt>
                <c:pt idx="442">
                  <c:v>6.2450300000000004E-3</c:v>
                </c:pt>
                <c:pt idx="443">
                  <c:v>6.2226299999999998E-3</c:v>
                </c:pt>
                <c:pt idx="444">
                  <c:v>6.22553E-3</c:v>
                </c:pt>
                <c:pt idx="445">
                  <c:v>6.2608400000000002E-3</c:v>
                </c:pt>
                <c:pt idx="446">
                  <c:v>6.2408200000000002E-3</c:v>
                </c:pt>
                <c:pt idx="447">
                  <c:v>6.2487300000000001E-3</c:v>
                </c:pt>
                <c:pt idx="448">
                  <c:v>6.2833100000000003E-3</c:v>
                </c:pt>
                <c:pt idx="449">
                  <c:v>6.2778499999999997E-3</c:v>
                </c:pt>
                <c:pt idx="450">
                  <c:v>6.2773999999999998E-3</c:v>
                </c:pt>
                <c:pt idx="451">
                  <c:v>6.2532100000000004E-3</c:v>
                </c:pt>
                <c:pt idx="452">
                  <c:v>6.2517400000000004E-3</c:v>
                </c:pt>
                <c:pt idx="453">
                  <c:v>6.2706899999999998E-3</c:v>
                </c:pt>
                <c:pt idx="454">
                  <c:v>6.2686900000000004E-3</c:v>
                </c:pt>
                <c:pt idx="455">
                  <c:v>6.25298E-3</c:v>
                </c:pt>
                <c:pt idx="456">
                  <c:v>6.2806499999999996E-3</c:v>
                </c:pt>
                <c:pt idx="457">
                  <c:v>6.2557200000000002E-3</c:v>
                </c:pt>
                <c:pt idx="458">
                  <c:v>6.28934E-3</c:v>
                </c:pt>
                <c:pt idx="459">
                  <c:v>6.27869E-3</c:v>
                </c:pt>
                <c:pt idx="460">
                  <c:v>6.3023999999999997E-3</c:v>
                </c:pt>
                <c:pt idx="461">
                  <c:v>6.3059300000000004E-3</c:v>
                </c:pt>
                <c:pt idx="462">
                  <c:v>6.3013399999999999E-3</c:v>
                </c:pt>
                <c:pt idx="463">
                  <c:v>6.2951500000000002E-3</c:v>
                </c:pt>
                <c:pt idx="464">
                  <c:v>6.2808899999999999E-3</c:v>
                </c:pt>
                <c:pt idx="465">
                  <c:v>6.2996399999999996E-3</c:v>
                </c:pt>
                <c:pt idx="466">
                  <c:v>6.2838399999999997E-3</c:v>
                </c:pt>
                <c:pt idx="467">
                  <c:v>6.3057800000000004E-3</c:v>
                </c:pt>
                <c:pt idx="468">
                  <c:v>6.2895299999999998E-3</c:v>
                </c:pt>
                <c:pt idx="469">
                  <c:v>6.3275099999999997E-3</c:v>
                </c:pt>
                <c:pt idx="470">
                  <c:v>6.2995400000000002E-3</c:v>
                </c:pt>
                <c:pt idx="471">
                  <c:v>6.3138999999999999E-3</c:v>
                </c:pt>
                <c:pt idx="472">
                  <c:v>6.31169E-3</c:v>
                </c:pt>
                <c:pt idx="473">
                  <c:v>6.3366899999999999E-3</c:v>
                </c:pt>
                <c:pt idx="474">
                  <c:v>6.3089499999999998E-3</c:v>
                </c:pt>
                <c:pt idx="475">
                  <c:v>6.34294E-3</c:v>
                </c:pt>
                <c:pt idx="476">
                  <c:v>6.3391799999999998E-3</c:v>
                </c:pt>
                <c:pt idx="477">
                  <c:v>6.3719900000000001E-3</c:v>
                </c:pt>
                <c:pt idx="478">
                  <c:v>6.3344100000000004E-3</c:v>
                </c:pt>
                <c:pt idx="479">
                  <c:v>6.3455200000000003E-3</c:v>
                </c:pt>
                <c:pt idx="480">
                  <c:v>6.3149900000000004E-3</c:v>
                </c:pt>
                <c:pt idx="481">
                  <c:v>6.3450800000000003E-3</c:v>
                </c:pt>
                <c:pt idx="482">
                  <c:v>6.33622E-3</c:v>
                </c:pt>
                <c:pt idx="483">
                  <c:v>6.3541500000000002E-3</c:v>
                </c:pt>
                <c:pt idx="484">
                  <c:v>6.3495299999999999E-3</c:v>
                </c:pt>
                <c:pt idx="485">
                  <c:v>6.3674300000000003E-3</c:v>
                </c:pt>
                <c:pt idx="486">
                  <c:v>6.3571000000000001E-3</c:v>
                </c:pt>
                <c:pt idx="487">
                  <c:v>6.3744500000000003E-3</c:v>
                </c:pt>
                <c:pt idx="488">
                  <c:v>6.3797999999999997E-3</c:v>
                </c:pt>
                <c:pt idx="489">
                  <c:v>6.3607200000000003E-3</c:v>
                </c:pt>
                <c:pt idx="490">
                  <c:v>6.3915300000000003E-3</c:v>
                </c:pt>
                <c:pt idx="491">
                  <c:v>6.38238E-3</c:v>
                </c:pt>
                <c:pt idx="492">
                  <c:v>6.3908599999999999E-3</c:v>
                </c:pt>
                <c:pt idx="493">
                  <c:v>6.3709200000000004E-3</c:v>
                </c:pt>
                <c:pt idx="494">
                  <c:v>6.3912999999999999E-3</c:v>
                </c:pt>
                <c:pt idx="495">
                  <c:v>6.3925800000000001E-3</c:v>
                </c:pt>
                <c:pt idx="496">
                  <c:v>6.4087800000000002E-3</c:v>
                </c:pt>
                <c:pt idx="497">
                  <c:v>6.4136699999999998E-3</c:v>
                </c:pt>
                <c:pt idx="498">
                  <c:v>6.3903500000000004E-3</c:v>
                </c:pt>
                <c:pt idx="499">
                  <c:v>6.3891399999999997E-3</c:v>
                </c:pt>
                <c:pt idx="500">
                  <c:v>6.3951099999999999E-3</c:v>
                </c:pt>
                <c:pt idx="501">
                  <c:v>6.3995500000000004E-3</c:v>
                </c:pt>
                <c:pt idx="502">
                  <c:v>6.4340700000000001E-3</c:v>
                </c:pt>
                <c:pt idx="503">
                  <c:v>6.4115099999999996E-3</c:v>
                </c:pt>
                <c:pt idx="504">
                  <c:v>6.4489999999999999E-3</c:v>
                </c:pt>
                <c:pt idx="505">
                  <c:v>6.4031699999999997E-3</c:v>
                </c:pt>
                <c:pt idx="506">
                  <c:v>6.3980299999999999E-3</c:v>
                </c:pt>
                <c:pt idx="507">
                  <c:v>6.4207700000000001E-3</c:v>
                </c:pt>
                <c:pt idx="508">
                  <c:v>6.4404199999999997E-3</c:v>
                </c:pt>
                <c:pt idx="509">
                  <c:v>6.4297599999999996E-3</c:v>
                </c:pt>
                <c:pt idx="510">
                  <c:v>6.4262099999999999E-3</c:v>
                </c:pt>
                <c:pt idx="511">
                  <c:v>6.4649499999999997E-3</c:v>
                </c:pt>
                <c:pt idx="512">
                  <c:v>6.4603899999999999E-3</c:v>
                </c:pt>
                <c:pt idx="513">
                  <c:v>6.4724300000000004E-3</c:v>
                </c:pt>
                <c:pt idx="514">
                  <c:v>6.4453599999999998E-3</c:v>
                </c:pt>
                <c:pt idx="515">
                  <c:v>6.4639199999999997E-3</c:v>
                </c:pt>
                <c:pt idx="516">
                  <c:v>6.4574699999999999E-3</c:v>
                </c:pt>
                <c:pt idx="517">
                  <c:v>6.4560399999999997E-3</c:v>
                </c:pt>
                <c:pt idx="518">
                  <c:v>6.4441799999999999E-3</c:v>
                </c:pt>
                <c:pt idx="519">
                  <c:v>6.4970599999999998E-3</c:v>
                </c:pt>
                <c:pt idx="520">
                  <c:v>6.47775E-3</c:v>
                </c:pt>
                <c:pt idx="521">
                  <c:v>6.4887900000000004E-3</c:v>
                </c:pt>
                <c:pt idx="522">
                  <c:v>6.4502600000000002E-3</c:v>
                </c:pt>
                <c:pt idx="523">
                  <c:v>6.45788E-3</c:v>
                </c:pt>
                <c:pt idx="524">
                  <c:v>6.4867600000000003E-3</c:v>
                </c:pt>
                <c:pt idx="525">
                  <c:v>6.4844799999999999E-3</c:v>
                </c:pt>
                <c:pt idx="526">
                  <c:v>6.49455E-3</c:v>
                </c:pt>
                <c:pt idx="527">
                  <c:v>6.4696600000000003E-3</c:v>
                </c:pt>
                <c:pt idx="528">
                  <c:v>6.4930300000000003E-3</c:v>
                </c:pt>
                <c:pt idx="529">
                  <c:v>6.4893599999999996E-3</c:v>
                </c:pt>
                <c:pt idx="530">
                  <c:v>6.47395E-3</c:v>
                </c:pt>
                <c:pt idx="531">
                  <c:v>6.4987600000000001E-3</c:v>
                </c:pt>
                <c:pt idx="532">
                  <c:v>6.4927099999999996E-3</c:v>
                </c:pt>
                <c:pt idx="533">
                  <c:v>6.4720400000000001E-3</c:v>
                </c:pt>
                <c:pt idx="534">
                  <c:v>6.4973000000000001E-3</c:v>
                </c:pt>
                <c:pt idx="535">
                  <c:v>6.4893900000000003E-3</c:v>
                </c:pt>
                <c:pt idx="536">
                  <c:v>6.5014599999999997E-3</c:v>
                </c:pt>
                <c:pt idx="537">
                  <c:v>6.5242099999999999E-3</c:v>
                </c:pt>
                <c:pt idx="538">
                  <c:v>6.4959700000000002E-3</c:v>
                </c:pt>
                <c:pt idx="539">
                  <c:v>6.51338E-3</c:v>
                </c:pt>
                <c:pt idx="540">
                  <c:v>6.5167300000000001E-3</c:v>
                </c:pt>
                <c:pt idx="541">
                  <c:v>6.5017199999999999E-3</c:v>
                </c:pt>
                <c:pt idx="542">
                  <c:v>6.5287699999999997E-3</c:v>
                </c:pt>
                <c:pt idx="543">
                  <c:v>6.5374500000000002E-3</c:v>
                </c:pt>
                <c:pt idx="544">
                  <c:v>6.5302399999999997E-3</c:v>
                </c:pt>
                <c:pt idx="545">
                  <c:v>6.5216199999999997E-3</c:v>
                </c:pt>
                <c:pt idx="546">
                  <c:v>6.5240899999999998E-3</c:v>
                </c:pt>
                <c:pt idx="547">
                  <c:v>6.5318499999999996E-3</c:v>
                </c:pt>
                <c:pt idx="548">
                  <c:v>6.5309900000000004E-3</c:v>
                </c:pt>
                <c:pt idx="549">
                  <c:v>6.5665200000000002E-3</c:v>
                </c:pt>
                <c:pt idx="550">
                  <c:v>6.53793E-3</c:v>
                </c:pt>
                <c:pt idx="551">
                  <c:v>6.5378700000000003E-3</c:v>
                </c:pt>
                <c:pt idx="552">
                  <c:v>6.5378299999999997E-3</c:v>
                </c:pt>
                <c:pt idx="553">
                  <c:v>6.5377999999999999E-3</c:v>
                </c:pt>
                <c:pt idx="554">
                  <c:v>6.5377999999999999E-3</c:v>
                </c:pt>
                <c:pt idx="555">
                  <c:v>6.5378199999999997E-3</c:v>
                </c:pt>
                <c:pt idx="556">
                  <c:v>6.5378500000000004E-3</c:v>
                </c:pt>
                <c:pt idx="557">
                  <c:v>6.5379100000000001E-3</c:v>
                </c:pt>
                <c:pt idx="558">
                  <c:v>6.5379899999999996E-3</c:v>
                </c:pt>
                <c:pt idx="559">
                  <c:v>6.5380799999999999E-3</c:v>
                </c:pt>
                <c:pt idx="560">
                  <c:v>6.5382000000000001E-3</c:v>
                </c:pt>
                <c:pt idx="561">
                  <c:v>6.5383300000000002E-3</c:v>
                </c:pt>
                <c:pt idx="562">
                  <c:v>6.5384900000000001E-3</c:v>
                </c:pt>
                <c:pt idx="563">
                  <c:v>6.53866E-3</c:v>
                </c:pt>
                <c:pt idx="564">
                  <c:v>6.5388599999999996E-3</c:v>
                </c:pt>
                <c:pt idx="565">
                  <c:v>6.5390700000000001E-3</c:v>
                </c:pt>
                <c:pt idx="566">
                  <c:v>6.5392999999999996E-3</c:v>
                </c:pt>
                <c:pt idx="567">
                  <c:v>6.5395499999999999E-3</c:v>
                </c:pt>
                <c:pt idx="568">
                  <c:v>6.53982E-3</c:v>
                </c:pt>
                <c:pt idx="569">
                  <c:v>6.54012E-3</c:v>
                </c:pt>
                <c:pt idx="570">
                  <c:v>6.5404199999999999E-3</c:v>
                </c:pt>
                <c:pt idx="571">
                  <c:v>6.5407499999999997E-3</c:v>
                </c:pt>
                <c:pt idx="572">
                  <c:v>6.5411000000000002E-3</c:v>
                </c:pt>
                <c:pt idx="573">
                  <c:v>6.5414699999999998E-3</c:v>
                </c:pt>
                <c:pt idx="574">
                  <c:v>6.54186E-3</c:v>
                </c:pt>
                <c:pt idx="575">
                  <c:v>6.5422600000000003E-3</c:v>
                </c:pt>
                <c:pt idx="576">
                  <c:v>6.5426900000000003E-3</c:v>
                </c:pt>
                <c:pt idx="577">
                  <c:v>6.5431300000000003E-3</c:v>
                </c:pt>
                <c:pt idx="578">
                  <c:v>6.5435900000000002E-3</c:v>
                </c:pt>
                <c:pt idx="579">
                  <c:v>6.5440699999999999E-3</c:v>
                </c:pt>
                <c:pt idx="580">
                  <c:v>6.5445700000000004E-3</c:v>
                </c:pt>
                <c:pt idx="581">
                  <c:v>6.5450899999999999E-3</c:v>
                </c:pt>
                <c:pt idx="582">
                  <c:v>6.5456300000000002E-3</c:v>
                </c:pt>
                <c:pt idx="583">
                  <c:v>6.5461900000000003E-3</c:v>
                </c:pt>
                <c:pt idx="584">
                  <c:v>6.5467600000000004E-3</c:v>
                </c:pt>
                <c:pt idx="585">
                  <c:v>6.5473600000000003E-3</c:v>
                </c:pt>
                <c:pt idx="586">
                  <c:v>6.5479700000000002E-3</c:v>
                </c:pt>
                <c:pt idx="587">
                  <c:v>6.5485999999999999E-3</c:v>
                </c:pt>
                <c:pt idx="588">
                  <c:v>6.5492500000000004E-3</c:v>
                </c:pt>
                <c:pt idx="589">
                  <c:v>6.5499199999999999E-3</c:v>
                </c:pt>
                <c:pt idx="590">
                  <c:v>6.5506000000000002E-3</c:v>
                </c:pt>
                <c:pt idx="591">
                  <c:v>6.5513100000000003E-3</c:v>
                </c:pt>
                <c:pt idx="592">
                  <c:v>6.5520300000000004E-3</c:v>
                </c:pt>
                <c:pt idx="593">
                  <c:v>6.5527800000000002E-3</c:v>
                </c:pt>
                <c:pt idx="594">
                  <c:v>6.5535400000000001E-3</c:v>
                </c:pt>
                <c:pt idx="595">
                  <c:v>6.5543099999999998E-3</c:v>
                </c:pt>
                <c:pt idx="596">
                  <c:v>6.5551100000000003E-3</c:v>
                </c:pt>
                <c:pt idx="597">
                  <c:v>6.5559299999999997E-3</c:v>
                </c:pt>
                <c:pt idx="598">
                  <c:v>6.55676E-3</c:v>
                </c:pt>
                <c:pt idx="599">
                  <c:v>6.5576100000000002E-3</c:v>
                </c:pt>
                <c:pt idx="600">
                  <c:v>6.5584800000000002E-3</c:v>
                </c:pt>
                <c:pt idx="601">
                  <c:v>6.5593700000000001E-3</c:v>
                </c:pt>
                <c:pt idx="602">
                  <c:v>6.5602799999999999E-3</c:v>
                </c:pt>
                <c:pt idx="603">
                  <c:v>6.5612099999999996E-3</c:v>
                </c:pt>
                <c:pt idx="604">
                  <c:v>6.5621500000000001E-3</c:v>
                </c:pt>
                <c:pt idx="605">
                  <c:v>6.5631099999999996E-3</c:v>
                </c:pt>
                <c:pt idx="606">
                  <c:v>6.5640899999999999E-3</c:v>
                </c:pt>
                <c:pt idx="607">
                  <c:v>6.56509E-3</c:v>
                </c:pt>
                <c:pt idx="608">
                  <c:v>6.5661000000000001E-3</c:v>
                </c:pt>
                <c:pt idx="609">
                  <c:v>6.56714E-3</c:v>
                </c:pt>
                <c:pt idx="610">
                  <c:v>6.5681899999999998E-3</c:v>
                </c:pt>
                <c:pt idx="611">
                  <c:v>6.5692600000000004E-3</c:v>
                </c:pt>
                <c:pt idx="612">
                  <c:v>6.57034E-3</c:v>
                </c:pt>
                <c:pt idx="613">
                  <c:v>6.5714500000000004E-3</c:v>
                </c:pt>
                <c:pt idx="614">
                  <c:v>6.5725699999999998E-3</c:v>
                </c:pt>
                <c:pt idx="615">
                  <c:v>6.57371E-3</c:v>
                </c:pt>
                <c:pt idx="616">
                  <c:v>6.57487E-3</c:v>
                </c:pt>
                <c:pt idx="617">
                  <c:v>6.57605E-3</c:v>
                </c:pt>
                <c:pt idx="618">
                  <c:v>6.5772399999999998E-3</c:v>
                </c:pt>
                <c:pt idx="619">
                  <c:v>6.5784499999999996E-3</c:v>
                </c:pt>
                <c:pt idx="620">
                  <c:v>6.5796800000000001E-3</c:v>
                </c:pt>
                <c:pt idx="621">
                  <c:v>6.5809299999999996E-3</c:v>
                </c:pt>
                <c:pt idx="622">
                  <c:v>6.5821999999999999E-3</c:v>
                </c:pt>
                <c:pt idx="623">
                  <c:v>6.5834800000000001E-3</c:v>
                </c:pt>
                <c:pt idx="624">
                  <c:v>6.5847800000000001E-3</c:v>
                </c:pt>
                <c:pt idx="625">
                  <c:v>6.5861000000000001E-3</c:v>
                </c:pt>
                <c:pt idx="626">
                  <c:v>6.58744E-3</c:v>
                </c:pt>
                <c:pt idx="627">
                  <c:v>6.5887899999999998E-3</c:v>
                </c:pt>
                <c:pt idx="628">
                  <c:v>6.5901600000000003E-3</c:v>
                </c:pt>
                <c:pt idx="629">
                  <c:v>6.5915499999999998E-3</c:v>
                </c:pt>
                <c:pt idx="630">
                  <c:v>6.5929600000000001E-3</c:v>
                </c:pt>
                <c:pt idx="631">
                  <c:v>6.5943800000000004E-3</c:v>
                </c:pt>
                <c:pt idx="632">
                  <c:v>6.5958199999999996E-3</c:v>
                </c:pt>
                <c:pt idx="633">
                  <c:v>6.5972799999999996E-3</c:v>
                </c:pt>
                <c:pt idx="634">
                  <c:v>6.5987600000000004E-3</c:v>
                </c:pt>
                <c:pt idx="635">
                  <c:v>6.6002500000000002E-3</c:v>
                </c:pt>
                <c:pt idx="636">
                  <c:v>6.6017599999999999E-3</c:v>
                </c:pt>
                <c:pt idx="637">
                  <c:v>6.6032900000000004E-3</c:v>
                </c:pt>
                <c:pt idx="638">
                  <c:v>6.6048399999999998E-3</c:v>
                </c:pt>
                <c:pt idx="639">
                  <c:v>6.6064000000000001E-3</c:v>
                </c:pt>
                <c:pt idx="640">
                  <c:v>6.6079800000000003E-3</c:v>
                </c:pt>
                <c:pt idx="641">
                  <c:v>6.6095800000000003E-3</c:v>
                </c:pt>
                <c:pt idx="642">
                  <c:v>6.6112000000000002E-3</c:v>
                </c:pt>
                <c:pt idx="643">
                  <c:v>6.6128300000000001E-3</c:v>
                </c:pt>
                <c:pt idx="644">
                  <c:v>6.6144799999999998E-3</c:v>
                </c:pt>
                <c:pt idx="645">
                  <c:v>6.6161500000000003E-3</c:v>
                </c:pt>
                <c:pt idx="646">
                  <c:v>6.6178399999999998E-3</c:v>
                </c:pt>
                <c:pt idx="647">
                  <c:v>6.6195400000000001E-3</c:v>
                </c:pt>
                <c:pt idx="648">
                  <c:v>6.6212600000000003E-3</c:v>
                </c:pt>
                <c:pt idx="649">
                  <c:v>6.6230000000000004E-3</c:v>
                </c:pt>
                <c:pt idx="650">
                  <c:v>6.6247600000000004E-3</c:v>
                </c:pt>
                <c:pt idx="651">
                  <c:v>6.6016800000000004E-3</c:v>
                </c:pt>
                <c:pt idx="652">
                  <c:v>6.5937599999999997E-3</c:v>
                </c:pt>
                <c:pt idx="653">
                  <c:v>6.6302599999999998E-3</c:v>
                </c:pt>
                <c:pt idx="654">
                  <c:v>6.6322799999999999E-3</c:v>
                </c:pt>
                <c:pt idx="655">
                  <c:v>6.6377500000000004E-3</c:v>
                </c:pt>
                <c:pt idx="656">
                  <c:v>6.6161500000000003E-3</c:v>
                </c:pt>
                <c:pt idx="657">
                  <c:v>6.61737E-3</c:v>
                </c:pt>
                <c:pt idx="658">
                  <c:v>6.6156000000000001E-3</c:v>
                </c:pt>
                <c:pt idx="659">
                  <c:v>6.59927E-3</c:v>
                </c:pt>
                <c:pt idx="660">
                  <c:v>6.6057099999999999E-3</c:v>
                </c:pt>
                <c:pt idx="661">
                  <c:v>6.6121499999999998E-3</c:v>
                </c:pt>
                <c:pt idx="662">
                  <c:v>6.61519E-3</c:v>
                </c:pt>
                <c:pt idx="663">
                  <c:v>6.6096799999999997E-3</c:v>
                </c:pt>
                <c:pt idx="664">
                  <c:v>6.6059100000000004E-3</c:v>
                </c:pt>
                <c:pt idx="665">
                  <c:v>6.6230899999999999E-3</c:v>
                </c:pt>
                <c:pt idx="666">
                  <c:v>6.6103999999999998E-3</c:v>
                </c:pt>
                <c:pt idx="667">
                  <c:v>6.6139500000000004E-3</c:v>
                </c:pt>
                <c:pt idx="668">
                  <c:v>6.5919500000000001E-3</c:v>
                </c:pt>
                <c:pt idx="669">
                  <c:v>6.61811E-3</c:v>
                </c:pt>
                <c:pt idx="670">
                  <c:v>6.6038399999999997E-3</c:v>
                </c:pt>
                <c:pt idx="671">
                  <c:v>6.6355199999999998E-3</c:v>
                </c:pt>
                <c:pt idx="672">
                  <c:v>6.6280899999999997E-3</c:v>
                </c:pt>
                <c:pt idx="673">
                  <c:v>6.5850400000000003E-3</c:v>
                </c:pt>
                <c:pt idx="674">
                  <c:v>6.5900000000000004E-3</c:v>
                </c:pt>
                <c:pt idx="675">
                  <c:v>6.5987900000000002E-3</c:v>
                </c:pt>
                <c:pt idx="676">
                  <c:v>6.5889499999999997E-3</c:v>
                </c:pt>
                <c:pt idx="677">
                  <c:v>6.5960799999999998E-3</c:v>
                </c:pt>
                <c:pt idx="678">
                  <c:v>6.5803700000000003E-3</c:v>
                </c:pt>
                <c:pt idx="679">
                  <c:v>6.60233E-3</c:v>
                </c:pt>
                <c:pt idx="680">
                  <c:v>6.61329E-3</c:v>
                </c:pt>
                <c:pt idx="681">
                  <c:v>6.62468E-3</c:v>
                </c:pt>
                <c:pt idx="682">
                  <c:v>6.57955E-3</c:v>
                </c:pt>
                <c:pt idx="683">
                  <c:v>6.5825600000000003E-3</c:v>
                </c:pt>
                <c:pt idx="684">
                  <c:v>6.5733700000000003E-3</c:v>
                </c:pt>
                <c:pt idx="685">
                  <c:v>6.5898800000000002E-3</c:v>
                </c:pt>
                <c:pt idx="686">
                  <c:v>6.5891500000000002E-3</c:v>
                </c:pt>
                <c:pt idx="687">
                  <c:v>6.5779300000000001E-3</c:v>
                </c:pt>
                <c:pt idx="688">
                  <c:v>6.6016099999999999E-3</c:v>
                </c:pt>
                <c:pt idx="689">
                  <c:v>6.5879199999999997E-3</c:v>
                </c:pt>
                <c:pt idx="690">
                  <c:v>6.5814000000000003E-3</c:v>
                </c:pt>
                <c:pt idx="691">
                  <c:v>6.5954500000000001E-3</c:v>
                </c:pt>
                <c:pt idx="692">
                  <c:v>6.5789200000000003E-3</c:v>
                </c:pt>
                <c:pt idx="693">
                  <c:v>6.5670299999999997E-3</c:v>
                </c:pt>
                <c:pt idx="694">
                  <c:v>6.6024600000000001E-3</c:v>
                </c:pt>
                <c:pt idx="695">
                  <c:v>6.5784900000000002E-3</c:v>
                </c:pt>
                <c:pt idx="696">
                  <c:v>6.6021999999999999E-3</c:v>
                </c:pt>
                <c:pt idx="697">
                  <c:v>6.5833200000000001E-3</c:v>
                </c:pt>
                <c:pt idx="698">
                  <c:v>6.5903400000000001E-3</c:v>
                </c:pt>
                <c:pt idx="699">
                  <c:v>6.5794499999999997E-3</c:v>
                </c:pt>
                <c:pt idx="700">
                  <c:v>6.57443E-3</c:v>
                </c:pt>
                <c:pt idx="701">
                  <c:v>6.58817E-3</c:v>
                </c:pt>
                <c:pt idx="702">
                  <c:v>6.5848599999999997E-3</c:v>
                </c:pt>
                <c:pt idx="703">
                  <c:v>6.5977900000000001E-3</c:v>
                </c:pt>
                <c:pt idx="704">
                  <c:v>6.5807900000000004E-3</c:v>
                </c:pt>
                <c:pt idx="705">
                  <c:v>6.5817000000000002E-3</c:v>
                </c:pt>
                <c:pt idx="706">
                  <c:v>6.6062899999999999E-3</c:v>
                </c:pt>
                <c:pt idx="707">
                  <c:v>6.5918699999999997E-3</c:v>
                </c:pt>
                <c:pt idx="708">
                  <c:v>6.5911700000000004E-3</c:v>
                </c:pt>
                <c:pt idx="709">
                  <c:v>6.6195000000000004E-3</c:v>
                </c:pt>
                <c:pt idx="710">
                  <c:v>6.6072300000000004E-3</c:v>
                </c:pt>
                <c:pt idx="711">
                  <c:v>6.5833999999999997E-3</c:v>
                </c:pt>
                <c:pt idx="712">
                  <c:v>6.5786500000000001E-3</c:v>
                </c:pt>
                <c:pt idx="713">
                  <c:v>6.5747599999999998E-3</c:v>
                </c:pt>
                <c:pt idx="714">
                  <c:v>6.6142700000000002E-3</c:v>
                </c:pt>
                <c:pt idx="715">
                  <c:v>6.6042000000000002E-3</c:v>
                </c:pt>
                <c:pt idx="716">
                  <c:v>6.5949900000000002E-3</c:v>
                </c:pt>
                <c:pt idx="717">
                  <c:v>6.60685E-3</c:v>
                </c:pt>
                <c:pt idx="718">
                  <c:v>6.5931599999999998E-3</c:v>
                </c:pt>
                <c:pt idx="719">
                  <c:v>6.59927E-3</c:v>
                </c:pt>
                <c:pt idx="720">
                  <c:v>6.6082900000000002E-3</c:v>
                </c:pt>
                <c:pt idx="721">
                  <c:v>6.58233E-3</c:v>
                </c:pt>
                <c:pt idx="722">
                  <c:v>6.5835599999999996E-3</c:v>
                </c:pt>
                <c:pt idx="723">
                  <c:v>6.6008500000000001E-3</c:v>
                </c:pt>
                <c:pt idx="724">
                  <c:v>6.5676099999999998E-3</c:v>
                </c:pt>
                <c:pt idx="725">
                  <c:v>6.5947799999999997E-3</c:v>
                </c:pt>
                <c:pt idx="726">
                  <c:v>6.5882900000000001E-3</c:v>
                </c:pt>
                <c:pt idx="727">
                  <c:v>6.6035699999999996E-3</c:v>
                </c:pt>
                <c:pt idx="728">
                  <c:v>6.5958900000000001E-3</c:v>
                </c:pt>
                <c:pt idx="729">
                  <c:v>6.5906999999999997E-3</c:v>
                </c:pt>
                <c:pt idx="730">
                  <c:v>6.6039599999999999E-3</c:v>
                </c:pt>
                <c:pt idx="731">
                  <c:v>6.5975799999999996E-3</c:v>
                </c:pt>
                <c:pt idx="732">
                  <c:v>6.5851E-3</c:v>
                </c:pt>
                <c:pt idx="733">
                  <c:v>6.5832699999999996E-3</c:v>
                </c:pt>
                <c:pt idx="734">
                  <c:v>6.5855599999999999E-3</c:v>
                </c:pt>
                <c:pt idx="735">
                  <c:v>6.5890899999999997E-3</c:v>
                </c:pt>
                <c:pt idx="736">
                  <c:v>6.5987600000000004E-3</c:v>
                </c:pt>
                <c:pt idx="737">
                  <c:v>6.5774300000000004E-3</c:v>
                </c:pt>
                <c:pt idx="738">
                  <c:v>6.5920199999999997E-3</c:v>
                </c:pt>
                <c:pt idx="739">
                  <c:v>6.59766E-3</c:v>
                </c:pt>
                <c:pt idx="740">
                  <c:v>6.5959800000000004E-3</c:v>
                </c:pt>
                <c:pt idx="741">
                  <c:v>6.5853600000000002E-3</c:v>
                </c:pt>
                <c:pt idx="742">
                  <c:v>6.59634E-3</c:v>
                </c:pt>
                <c:pt idx="743">
                  <c:v>6.6126199999999996E-3</c:v>
                </c:pt>
                <c:pt idx="744">
                  <c:v>6.57239E-3</c:v>
                </c:pt>
                <c:pt idx="745">
                  <c:v>6.5931799999999997E-3</c:v>
                </c:pt>
                <c:pt idx="746">
                  <c:v>6.5867499999999997E-3</c:v>
                </c:pt>
                <c:pt idx="747">
                  <c:v>6.5636999999999996E-3</c:v>
                </c:pt>
                <c:pt idx="748">
                  <c:v>6.5743700000000004E-3</c:v>
                </c:pt>
                <c:pt idx="749">
                  <c:v>6.5846500000000001E-3</c:v>
                </c:pt>
                <c:pt idx="750">
                  <c:v>6.5831800000000001E-3</c:v>
                </c:pt>
                <c:pt idx="751">
                  <c:v>6.5987600000000004E-3</c:v>
                </c:pt>
                <c:pt idx="752">
                  <c:v>6.5953000000000001E-3</c:v>
                </c:pt>
                <c:pt idx="753">
                  <c:v>6.5979400000000001E-3</c:v>
                </c:pt>
                <c:pt idx="754">
                  <c:v>6.5965499999999996E-3</c:v>
                </c:pt>
                <c:pt idx="755">
                  <c:v>6.58992E-3</c:v>
                </c:pt>
                <c:pt idx="756">
                  <c:v>6.5873599999999996E-3</c:v>
                </c:pt>
                <c:pt idx="757">
                  <c:v>6.5634100000000004E-3</c:v>
                </c:pt>
                <c:pt idx="758">
                  <c:v>6.5661499999999998E-3</c:v>
                </c:pt>
                <c:pt idx="759">
                  <c:v>6.5895099999999998E-3</c:v>
                </c:pt>
                <c:pt idx="760">
                  <c:v>6.5975299999999999E-3</c:v>
                </c:pt>
                <c:pt idx="761">
                  <c:v>6.5627999999999997E-3</c:v>
                </c:pt>
                <c:pt idx="762">
                  <c:v>6.6027200000000003E-3</c:v>
                </c:pt>
                <c:pt idx="763">
                  <c:v>6.5805500000000001E-3</c:v>
                </c:pt>
                <c:pt idx="764">
                  <c:v>6.57897E-3</c:v>
                </c:pt>
                <c:pt idx="765">
                  <c:v>6.5725799999999997E-3</c:v>
                </c:pt>
                <c:pt idx="766">
                  <c:v>6.56742E-3</c:v>
                </c:pt>
                <c:pt idx="767">
                  <c:v>6.5711399999999996E-3</c:v>
                </c:pt>
                <c:pt idx="768">
                  <c:v>6.5760799999999998E-3</c:v>
                </c:pt>
                <c:pt idx="769">
                  <c:v>6.5902900000000004E-3</c:v>
                </c:pt>
                <c:pt idx="770">
                  <c:v>6.5530600000000003E-3</c:v>
                </c:pt>
                <c:pt idx="771">
                  <c:v>6.5805600000000001E-3</c:v>
                </c:pt>
                <c:pt idx="772">
                  <c:v>6.5851700000000004E-3</c:v>
                </c:pt>
                <c:pt idx="773">
                  <c:v>6.5769499999999998E-3</c:v>
                </c:pt>
                <c:pt idx="774">
                  <c:v>6.5908299999999998E-3</c:v>
                </c:pt>
                <c:pt idx="775">
                  <c:v>6.5722200000000001E-3</c:v>
                </c:pt>
                <c:pt idx="776">
                  <c:v>6.57049E-3</c:v>
                </c:pt>
                <c:pt idx="777">
                  <c:v>6.5884200000000002E-3</c:v>
                </c:pt>
                <c:pt idx="778">
                  <c:v>6.5566799999999996E-3</c:v>
                </c:pt>
                <c:pt idx="779">
                  <c:v>6.5742400000000003E-3</c:v>
                </c:pt>
                <c:pt idx="780">
                  <c:v>6.5770000000000004E-3</c:v>
                </c:pt>
                <c:pt idx="781">
                  <c:v>6.5757699999999999E-3</c:v>
                </c:pt>
                <c:pt idx="782">
                  <c:v>6.5841600000000004E-3</c:v>
                </c:pt>
                <c:pt idx="783">
                  <c:v>6.5777700000000001E-3</c:v>
                </c:pt>
                <c:pt idx="784">
                  <c:v>6.5782100000000001E-3</c:v>
                </c:pt>
                <c:pt idx="785">
                  <c:v>6.5930399999999997E-3</c:v>
                </c:pt>
                <c:pt idx="786">
                  <c:v>6.5679400000000004E-3</c:v>
                </c:pt>
                <c:pt idx="787">
                  <c:v>6.5580500000000002E-3</c:v>
                </c:pt>
                <c:pt idx="788">
                  <c:v>6.5869199999999996E-3</c:v>
                </c:pt>
                <c:pt idx="789">
                  <c:v>6.5814599999999999E-3</c:v>
                </c:pt>
                <c:pt idx="790">
                  <c:v>6.5947699999999998E-3</c:v>
                </c:pt>
                <c:pt idx="791">
                  <c:v>6.5654299999999997E-3</c:v>
                </c:pt>
                <c:pt idx="792">
                  <c:v>6.5680199999999999E-3</c:v>
                </c:pt>
                <c:pt idx="793">
                  <c:v>6.5718199999999999E-3</c:v>
                </c:pt>
                <c:pt idx="794">
                  <c:v>6.5497400000000001E-3</c:v>
                </c:pt>
                <c:pt idx="795">
                  <c:v>6.6033699999999999E-3</c:v>
                </c:pt>
                <c:pt idx="796">
                  <c:v>6.5984599999999996E-3</c:v>
                </c:pt>
                <c:pt idx="797">
                  <c:v>6.5684899999999997E-3</c:v>
                </c:pt>
                <c:pt idx="798">
                  <c:v>6.5978599999999997E-3</c:v>
                </c:pt>
                <c:pt idx="799">
                  <c:v>6.5854499999999996E-3</c:v>
                </c:pt>
                <c:pt idx="800">
                  <c:v>6.59853E-3</c:v>
                </c:pt>
                <c:pt idx="801">
                  <c:v>6.6044600000000004E-3</c:v>
                </c:pt>
                <c:pt idx="802">
                  <c:v>6.5917299999999996E-3</c:v>
                </c:pt>
                <c:pt idx="803">
                  <c:v>6.5945200000000004E-3</c:v>
                </c:pt>
                <c:pt idx="804">
                  <c:v>6.5917700000000003E-3</c:v>
                </c:pt>
                <c:pt idx="805">
                  <c:v>6.6001499999999999E-3</c:v>
                </c:pt>
                <c:pt idx="806">
                  <c:v>6.5863299999999996E-3</c:v>
                </c:pt>
                <c:pt idx="807">
                  <c:v>6.5983300000000003E-3</c:v>
                </c:pt>
                <c:pt idx="808">
                  <c:v>6.5825700000000003E-3</c:v>
                </c:pt>
                <c:pt idx="809">
                  <c:v>6.6100600000000001E-3</c:v>
                </c:pt>
                <c:pt idx="810">
                  <c:v>6.5733400000000004E-3</c:v>
                </c:pt>
                <c:pt idx="811">
                  <c:v>6.6008600000000001E-3</c:v>
                </c:pt>
                <c:pt idx="812">
                  <c:v>6.6077899999999997E-3</c:v>
                </c:pt>
                <c:pt idx="813">
                  <c:v>6.6119500000000001E-3</c:v>
                </c:pt>
                <c:pt idx="814">
                  <c:v>6.61416E-3</c:v>
                </c:pt>
                <c:pt idx="815">
                  <c:v>6.6049000000000004E-3</c:v>
                </c:pt>
                <c:pt idx="816">
                  <c:v>6.5964600000000002E-3</c:v>
                </c:pt>
                <c:pt idx="817">
                  <c:v>6.6058499999999999E-3</c:v>
                </c:pt>
                <c:pt idx="818">
                  <c:v>6.60774E-3</c:v>
                </c:pt>
                <c:pt idx="819">
                  <c:v>6.5922400000000001E-3</c:v>
                </c:pt>
                <c:pt idx="820">
                  <c:v>6.6020799999999998E-3</c:v>
                </c:pt>
                <c:pt idx="821">
                  <c:v>6.6004799999999997E-3</c:v>
                </c:pt>
                <c:pt idx="822">
                  <c:v>6.6123299999999996E-3</c:v>
                </c:pt>
                <c:pt idx="823">
                  <c:v>6.5977099999999997E-3</c:v>
                </c:pt>
                <c:pt idx="824">
                  <c:v>6.6155299999999997E-3</c:v>
                </c:pt>
                <c:pt idx="825">
                  <c:v>6.6388799999999998E-3</c:v>
                </c:pt>
                <c:pt idx="826">
                  <c:v>6.6061699999999998E-3</c:v>
                </c:pt>
                <c:pt idx="827">
                  <c:v>6.6153399999999999E-3</c:v>
                </c:pt>
                <c:pt idx="828">
                  <c:v>6.6340000000000001E-3</c:v>
                </c:pt>
                <c:pt idx="829">
                  <c:v>6.5990099999999998E-3</c:v>
                </c:pt>
                <c:pt idx="830">
                  <c:v>6.6035E-3</c:v>
                </c:pt>
                <c:pt idx="831">
                  <c:v>6.61985E-3</c:v>
                </c:pt>
                <c:pt idx="832">
                  <c:v>6.5959800000000004E-3</c:v>
                </c:pt>
                <c:pt idx="833">
                  <c:v>6.6206399999999997E-3</c:v>
                </c:pt>
                <c:pt idx="834">
                  <c:v>6.6118100000000001E-3</c:v>
                </c:pt>
                <c:pt idx="835">
                  <c:v>6.6171800000000003E-3</c:v>
                </c:pt>
                <c:pt idx="836">
                  <c:v>6.6123299999999996E-3</c:v>
                </c:pt>
                <c:pt idx="837">
                  <c:v>6.6311399999999998E-3</c:v>
                </c:pt>
                <c:pt idx="838">
                  <c:v>6.6416899999999996E-3</c:v>
                </c:pt>
                <c:pt idx="839">
                  <c:v>6.6136600000000004E-3</c:v>
                </c:pt>
                <c:pt idx="840">
                  <c:v>6.6132200000000004E-3</c:v>
                </c:pt>
                <c:pt idx="841">
                  <c:v>6.63958E-3</c:v>
                </c:pt>
                <c:pt idx="842">
                  <c:v>6.6513800000000001E-3</c:v>
                </c:pt>
                <c:pt idx="843">
                  <c:v>6.6309300000000002E-3</c:v>
                </c:pt>
                <c:pt idx="844">
                  <c:v>6.6376500000000001E-3</c:v>
                </c:pt>
                <c:pt idx="845">
                  <c:v>6.6388899999999997E-3</c:v>
                </c:pt>
                <c:pt idx="846">
                  <c:v>6.61182E-3</c:v>
                </c:pt>
                <c:pt idx="847">
                  <c:v>6.6366999999999997E-3</c:v>
                </c:pt>
                <c:pt idx="848">
                  <c:v>6.6163599999999999E-3</c:v>
                </c:pt>
                <c:pt idx="849">
                  <c:v>6.6436300000000002E-3</c:v>
                </c:pt>
                <c:pt idx="850">
                  <c:v>6.6532199999999996E-3</c:v>
                </c:pt>
                <c:pt idx="851">
                  <c:v>6.6282399999999997E-3</c:v>
                </c:pt>
                <c:pt idx="852">
                  <c:v>6.6374800000000003E-3</c:v>
                </c:pt>
                <c:pt idx="853">
                  <c:v>6.6573400000000003E-3</c:v>
                </c:pt>
                <c:pt idx="854">
                  <c:v>6.6505000000000002E-3</c:v>
                </c:pt>
                <c:pt idx="855">
                  <c:v>6.64133E-3</c:v>
                </c:pt>
                <c:pt idx="856">
                  <c:v>6.6270699999999997E-3</c:v>
                </c:pt>
                <c:pt idx="857">
                  <c:v>6.6528999999999998E-3</c:v>
                </c:pt>
                <c:pt idx="858">
                  <c:v>6.6689200000000001E-3</c:v>
                </c:pt>
                <c:pt idx="859">
                  <c:v>6.6617899999999999E-3</c:v>
                </c:pt>
                <c:pt idx="860">
                  <c:v>6.6276E-3</c:v>
                </c:pt>
                <c:pt idx="861">
                  <c:v>6.6511399999999998E-3</c:v>
                </c:pt>
                <c:pt idx="862">
                  <c:v>6.6746899999999996E-3</c:v>
                </c:pt>
                <c:pt idx="863">
                  <c:v>6.6786399999999996E-3</c:v>
                </c:pt>
                <c:pt idx="864">
                  <c:v>6.6563100000000004E-3</c:v>
                </c:pt>
                <c:pt idx="865">
                  <c:v>6.6665800000000001E-3</c:v>
                </c:pt>
                <c:pt idx="866">
                  <c:v>6.6674400000000002E-3</c:v>
                </c:pt>
                <c:pt idx="867">
                  <c:v>6.6593099999999999E-3</c:v>
                </c:pt>
                <c:pt idx="868">
                  <c:v>6.6798300000000003E-3</c:v>
                </c:pt>
                <c:pt idx="869">
                  <c:v>6.6725200000000004E-3</c:v>
                </c:pt>
                <c:pt idx="870">
                  <c:v>6.6836600000000001E-3</c:v>
                </c:pt>
                <c:pt idx="871">
                  <c:v>6.6748299999999997E-3</c:v>
                </c:pt>
                <c:pt idx="872">
                  <c:v>6.6805199999999997E-3</c:v>
                </c:pt>
                <c:pt idx="873">
                  <c:v>6.6654599999999998E-3</c:v>
                </c:pt>
                <c:pt idx="874">
                  <c:v>6.6974599999999997E-3</c:v>
                </c:pt>
                <c:pt idx="875">
                  <c:v>6.6510700000000002E-3</c:v>
                </c:pt>
                <c:pt idx="876">
                  <c:v>6.6788000000000004E-3</c:v>
                </c:pt>
                <c:pt idx="877">
                  <c:v>6.6806699999999997E-3</c:v>
                </c:pt>
                <c:pt idx="878">
                  <c:v>6.6563100000000004E-3</c:v>
                </c:pt>
                <c:pt idx="879">
                  <c:v>6.6840800000000002E-3</c:v>
                </c:pt>
                <c:pt idx="880">
                  <c:v>6.6436999999999998E-3</c:v>
                </c:pt>
                <c:pt idx="881">
                  <c:v>6.6601500000000001E-3</c:v>
                </c:pt>
                <c:pt idx="882">
                  <c:v>6.7032699999999999E-3</c:v>
                </c:pt>
                <c:pt idx="883">
                  <c:v>6.68528E-3</c:v>
                </c:pt>
                <c:pt idx="884">
                  <c:v>6.6653600000000004E-3</c:v>
                </c:pt>
                <c:pt idx="885">
                  <c:v>6.6501499999999996E-3</c:v>
                </c:pt>
                <c:pt idx="886">
                  <c:v>6.7031399999999998E-3</c:v>
                </c:pt>
                <c:pt idx="887">
                  <c:v>6.7040399999999997E-3</c:v>
                </c:pt>
                <c:pt idx="888">
                  <c:v>6.6975100000000003E-3</c:v>
                </c:pt>
                <c:pt idx="889">
                  <c:v>6.68514E-3</c:v>
                </c:pt>
                <c:pt idx="890">
                  <c:v>6.6931500000000001E-3</c:v>
                </c:pt>
                <c:pt idx="891">
                  <c:v>6.6984399999999999E-3</c:v>
                </c:pt>
                <c:pt idx="892">
                  <c:v>6.6790699999999996E-3</c:v>
                </c:pt>
                <c:pt idx="893">
                  <c:v>6.6660000000000001E-3</c:v>
                </c:pt>
                <c:pt idx="894">
                  <c:v>6.6787900000000004E-3</c:v>
                </c:pt>
                <c:pt idx="895">
                  <c:v>6.71392E-3</c:v>
                </c:pt>
                <c:pt idx="896">
                  <c:v>6.68485E-3</c:v>
                </c:pt>
                <c:pt idx="897">
                  <c:v>6.7090600000000002E-3</c:v>
                </c:pt>
                <c:pt idx="898">
                  <c:v>6.6902100000000003E-3</c:v>
                </c:pt>
                <c:pt idx="899">
                  <c:v>6.6839100000000004E-3</c:v>
                </c:pt>
                <c:pt idx="900">
                  <c:v>6.69683E-3</c:v>
                </c:pt>
                <c:pt idx="901">
                  <c:v>6.6741200000000004E-3</c:v>
                </c:pt>
                <c:pt idx="902">
                  <c:v>6.6776800000000001E-3</c:v>
                </c:pt>
                <c:pt idx="903">
                  <c:v>6.68909E-3</c:v>
                </c:pt>
                <c:pt idx="904">
                  <c:v>6.6727100000000001E-3</c:v>
                </c:pt>
                <c:pt idx="905">
                  <c:v>6.6947300000000003E-3</c:v>
                </c:pt>
                <c:pt idx="906">
                  <c:v>6.6642999999999997E-3</c:v>
                </c:pt>
                <c:pt idx="907">
                  <c:v>6.67696E-3</c:v>
                </c:pt>
                <c:pt idx="908">
                  <c:v>6.7072700000000004E-3</c:v>
                </c:pt>
                <c:pt idx="909">
                  <c:v>6.6937400000000001E-3</c:v>
                </c:pt>
                <c:pt idx="910">
                  <c:v>6.6939299999999998E-3</c:v>
                </c:pt>
                <c:pt idx="911">
                  <c:v>6.6874899999999999E-3</c:v>
                </c:pt>
                <c:pt idx="912">
                  <c:v>6.6857599999999998E-3</c:v>
                </c:pt>
                <c:pt idx="913">
                  <c:v>6.7071700000000001E-3</c:v>
                </c:pt>
                <c:pt idx="914">
                  <c:v>6.6917799999999996E-3</c:v>
                </c:pt>
                <c:pt idx="915">
                  <c:v>6.6869800000000004E-3</c:v>
                </c:pt>
                <c:pt idx="916">
                  <c:v>6.6939499999999997E-3</c:v>
                </c:pt>
                <c:pt idx="917">
                  <c:v>6.6985999999999999E-3</c:v>
                </c:pt>
                <c:pt idx="918">
                  <c:v>6.7024800000000002E-3</c:v>
                </c:pt>
                <c:pt idx="919">
                  <c:v>6.6891499999999996E-3</c:v>
                </c:pt>
                <c:pt idx="920">
                  <c:v>6.68602E-3</c:v>
                </c:pt>
                <c:pt idx="921">
                  <c:v>6.6981899999999997E-3</c:v>
                </c:pt>
                <c:pt idx="922">
                  <c:v>6.7111699999999998E-3</c:v>
                </c:pt>
                <c:pt idx="923">
                  <c:v>6.7045799999999999E-3</c:v>
                </c:pt>
                <c:pt idx="924">
                  <c:v>6.7093700000000001E-3</c:v>
                </c:pt>
                <c:pt idx="925">
                  <c:v>6.6851799999999998E-3</c:v>
                </c:pt>
                <c:pt idx="926">
                  <c:v>6.7111799999999997E-3</c:v>
                </c:pt>
                <c:pt idx="927">
                  <c:v>6.7124999999999997E-3</c:v>
                </c:pt>
                <c:pt idx="928">
                  <c:v>6.71581E-3</c:v>
                </c:pt>
                <c:pt idx="929">
                  <c:v>6.7010999999999998E-3</c:v>
                </c:pt>
                <c:pt idx="930">
                  <c:v>6.7122900000000001E-3</c:v>
                </c:pt>
                <c:pt idx="931">
                  <c:v>6.7129199999999998E-3</c:v>
                </c:pt>
                <c:pt idx="932">
                  <c:v>6.7096400000000002E-3</c:v>
                </c:pt>
                <c:pt idx="933">
                  <c:v>6.7169700000000001E-3</c:v>
                </c:pt>
                <c:pt idx="934">
                  <c:v>6.73217E-3</c:v>
                </c:pt>
                <c:pt idx="935">
                  <c:v>6.7175799999999999E-3</c:v>
                </c:pt>
                <c:pt idx="936">
                  <c:v>6.7183099999999999E-3</c:v>
                </c:pt>
                <c:pt idx="937">
                  <c:v>6.7163099999999996E-3</c:v>
                </c:pt>
                <c:pt idx="938">
                  <c:v>6.7296400000000003E-3</c:v>
                </c:pt>
                <c:pt idx="939">
                  <c:v>6.7696800000000001E-3</c:v>
                </c:pt>
                <c:pt idx="940">
                  <c:v>6.7104299999999999E-3</c:v>
                </c:pt>
                <c:pt idx="941">
                  <c:v>6.75013E-3</c:v>
                </c:pt>
                <c:pt idx="942">
                  <c:v>6.73567E-3</c:v>
                </c:pt>
                <c:pt idx="943">
                  <c:v>6.72516E-3</c:v>
                </c:pt>
                <c:pt idx="944">
                  <c:v>6.7303700000000003E-3</c:v>
                </c:pt>
                <c:pt idx="945">
                  <c:v>6.7627099999999999E-3</c:v>
                </c:pt>
                <c:pt idx="946">
                  <c:v>6.7353600000000001E-3</c:v>
                </c:pt>
                <c:pt idx="947">
                  <c:v>6.7500700000000004E-3</c:v>
                </c:pt>
                <c:pt idx="948">
                  <c:v>6.75262E-3</c:v>
                </c:pt>
                <c:pt idx="949">
                  <c:v>6.7724899999999999E-3</c:v>
                </c:pt>
                <c:pt idx="950">
                  <c:v>6.7632899999999999E-3</c:v>
                </c:pt>
                <c:pt idx="951">
                  <c:v>6.7757399999999997E-3</c:v>
                </c:pt>
                <c:pt idx="952">
                  <c:v>6.7453399999999998E-3</c:v>
                </c:pt>
                <c:pt idx="953">
                  <c:v>6.76766E-3</c:v>
                </c:pt>
                <c:pt idx="954">
                  <c:v>6.7597200000000003E-3</c:v>
                </c:pt>
                <c:pt idx="955">
                  <c:v>6.7604500000000003E-3</c:v>
                </c:pt>
                <c:pt idx="956">
                  <c:v>6.7734099999999997E-3</c:v>
                </c:pt>
                <c:pt idx="957">
                  <c:v>6.7560800000000002E-3</c:v>
                </c:pt>
                <c:pt idx="958">
                  <c:v>6.7486100000000004E-3</c:v>
                </c:pt>
                <c:pt idx="959">
                  <c:v>6.7502100000000004E-3</c:v>
                </c:pt>
                <c:pt idx="960">
                  <c:v>6.76955E-3</c:v>
                </c:pt>
                <c:pt idx="961">
                  <c:v>6.7617399999999996E-3</c:v>
                </c:pt>
                <c:pt idx="962">
                  <c:v>6.76065E-3</c:v>
                </c:pt>
                <c:pt idx="963">
                  <c:v>6.7509099999999997E-3</c:v>
                </c:pt>
                <c:pt idx="964">
                  <c:v>6.7569500000000003E-3</c:v>
                </c:pt>
                <c:pt idx="965">
                  <c:v>6.74882E-3</c:v>
                </c:pt>
                <c:pt idx="966">
                  <c:v>6.7355899999999996E-3</c:v>
                </c:pt>
                <c:pt idx="967">
                  <c:v>6.7286799999999999E-3</c:v>
                </c:pt>
                <c:pt idx="968">
                  <c:v>6.7833099999999999E-3</c:v>
                </c:pt>
                <c:pt idx="969">
                  <c:v>6.7587000000000003E-3</c:v>
                </c:pt>
                <c:pt idx="970">
                  <c:v>6.7956500000000003E-3</c:v>
                </c:pt>
                <c:pt idx="971">
                  <c:v>6.7773800000000004E-3</c:v>
                </c:pt>
                <c:pt idx="972">
                  <c:v>6.7591300000000003E-3</c:v>
                </c:pt>
                <c:pt idx="973">
                  <c:v>6.7894499999999998E-3</c:v>
                </c:pt>
                <c:pt idx="974">
                  <c:v>6.7700499999999997E-3</c:v>
                </c:pt>
                <c:pt idx="975">
                  <c:v>6.7664600000000002E-3</c:v>
                </c:pt>
                <c:pt idx="976">
                  <c:v>6.7972600000000003E-3</c:v>
                </c:pt>
                <c:pt idx="977">
                  <c:v>6.79293E-3</c:v>
                </c:pt>
                <c:pt idx="978">
                  <c:v>6.7988900000000001E-3</c:v>
                </c:pt>
                <c:pt idx="979">
                  <c:v>6.7685000000000002E-3</c:v>
                </c:pt>
                <c:pt idx="980">
                  <c:v>6.7804400000000004E-3</c:v>
                </c:pt>
                <c:pt idx="981">
                  <c:v>6.8098000000000004E-3</c:v>
                </c:pt>
                <c:pt idx="982">
                  <c:v>6.8166399999999997E-3</c:v>
                </c:pt>
                <c:pt idx="983">
                  <c:v>6.78592E-3</c:v>
                </c:pt>
                <c:pt idx="984">
                  <c:v>6.8161599999999999E-3</c:v>
                </c:pt>
                <c:pt idx="985">
                  <c:v>6.8012999999999997E-3</c:v>
                </c:pt>
                <c:pt idx="986">
                  <c:v>6.8197099999999997E-3</c:v>
                </c:pt>
                <c:pt idx="987">
                  <c:v>6.7961699999999998E-3</c:v>
                </c:pt>
                <c:pt idx="988">
                  <c:v>6.7964100000000001E-3</c:v>
                </c:pt>
                <c:pt idx="989">
                  <c:v>6.8121299999999996E-3</c:v>
                </c:pt>
                <c:pt idx="990">
                  <c:v>6.7981500000000002E-3</c:v>
                </c:pt>
                <c:pt idx="991">
                  <c:v>6.8008299999999999E-3</c:v>
                </c:pt>
                <c:pt idx="992">
                  <c:v>6.8241600000000001E-3</c:v>
                </c:pt>
                <c:pt idx="993">
                  <c:v>6.8058700000000003E-3</c:v>
                </c:pt>
                <c:pt idx="994">
                  <c:v>6.8165500000000002E-3</c:v>
                </c:pt>
                <c:pt idx="995">
                  <c:v>6.7911400000000002E-3</c:v>
                </c:pt>
                <c:pt idx="996">
                  <c:v>6.7915400000000004E-3</c:v>
                </c:pt>
                <c:pt idx="997">
                  <c:v>6.8348799999999998E-3</c:v>
                </c:pt>
                <c:pt idx="998">
                  <c:v>6.8067199999999996E-3</c:v>
                </c:pt>
                <c:pt idx="999">
                  <c:v>6.8270700000000002E-3</c:v>
                </c:pt>
                <c:pt idx="1000">
                  <c:v>6.81922E-3</c:v>
                </c:pt>
                <c:pt idx="1001">
                  <c:v>6.8066200000000002E-3</c:v>
                </c:pt>
                <c:pt idx="1002">
                  <c:v>6.8346099999999996E-3</c:v>
                </c:pt>
                <c:pt idx="1003">
                  <c:v>6.82243E-3</c:v>
                </c:pt>
                <c:pt idx="1004">
                  <c:v>6.8146600000000002E-3</c:v>
                </c:pt>
                <c:pt idx="1005">
                  <c:v>6.8144599999999996E-3</c:v>
                </c:pt>
                <c:pt idx="1006">
                  <c:v>6.81907E-3</c:v>
                </c:pt>
                <c:pt idx="1007">
                  <c:v>6.8376399999999999E-3</c:v>
                </c:pt>
                <c:pt idx="1008">
                  <c:v>6.8327300000000004E-3</c:v>
                </c:pt>
                <c:pt idx="1009">
                  <c:v>6.8569499999999997E-3</c:v>
                </c:pt>
                <c:pt idx="1010">
                  <c:v>6.8285500000000001E-3</c:v>
                </c:pt>
                <c:pt idx="1011">
                  <c:v>6.8600099999999997E-3</c:v>
                </c:pt>
                <c:pt idx="1012">
                  <c:v>6.8428100000000004E-3</c:v>
                </c:pt>
                <c:pt idx="1013">
                  <c:v>6.8404E-3</c:v>
                </c:pt>
                <c:pt idx="1014">
                  <c:v>6.8519799999999997E-3</c:v>
                </c:pt>
                <c:pt idx="1015">
                  <c:v>6.8412200000000003E-3</c:v>
                </c:pt>
                <c:pt idx="1016">
                  <c:v>6.8408599999999998E-3</c:v>
                </c:pt>
                <c:pt idx="1017">
                  <c:v>6.8393200000000003E-3</c:v>
                </c:pt>
                <c:pt idx="1018">
                  <c:v>6.8497999999999996E-3</c:v>
                </c:pt>
                <c:pt idx="1019">
                  <c:v>6.8403099999999996E-3</c:v>
                </c:pt>
                <c:pt idx="1020">
                  <c:v>6.8360299999999999E-3</c:v>
                </c:pt>
                <c:pt idx="1021">
                  <c:v>6.8501899999999999E-3</c:v>
                </c:pt>
                <c:pt idx="1022">
                  <c:v>6.8499600000000004E-3</c:v>
                </c:pt>
                <c:pt idx="1023">
                  <c:v>6.8445399999999997E-3</c:v>
                </c:pt>
                <c:pt idx="1024">
                  <c:v>6.8347299999999998E-3</c:v>
                </c:pt>
                <c:pt idx="1025">
                  <c:v>6.8429800000000002E-3</c:v>
                </c:pt>
                <c:pt idx="1026">
                  <c:v>6.8368099999999996E-3</c:v>
                </c:pt>
                <c:pt idx="1027">
                  <c:v>6.8386799999999998E-3</c:v>
                </c:pt>
                <c:pt idx="1028">
                  <c:v>6.8462000000000002E-3</c:v>
                </c:pt>
                <c:pt idx="1029">
                  <c:v>6.8469200000000003E-3</c:v>
                </c:pt>
                <c:pt idx="1030">
                  <c:v>6.8452499999999998E-3</c:v>
                </c:pt>
                <c:pt idx="1031">
                  <c:v>6.8315299999999997E-3</c:v>
                </c:pt>
                <c:pt idx="1032">
                  <c:v>6.8528199999999999E-3</c:v>
                </c:pt>
                <c:pt idx="1033">
                  <c:v>6.8387400000000003E-3</c:v>
                </c:pt>
                <c:pt idx="1034">
                  <c:v>6.85164E-3</c:v>
                </c:pt>
                <c:pt idx="1035">
                  <c:v>6.8484599999999998E-3</c:v>
                </c:pt>
                <c:pt idx="1036">
                  <c:v>6.8541599999999998E-3</c:v>
                </c:pt>
                <c:pt idx="1037">
                  <c:v>6.8357000000000001E-3</c:v>
                </c:pt>
                <c:pt idx="1038">
                  <c:v>6.8595899999999996E-3</c:v>
                </c:pt>
                <c:pt idx="1039">
                  <c:v>6.8391399999999996E-3</c:v>
                </c:pt>
                <c:pt idx="1040">
                  <c:v>6.8574500000000002E-3</c:v>
                </c:pt>
                <c:pt idx="1041">
                  <c:v>6.8733600000000002E-3</c:v>
                </c:pt>
                <c:pt idx="1042">
                  <c:v>6.8678999999999997E-3</c:v>
                </c:pt>
                <c:pt idx="1043">
                  <c:v>6.8895400000000004E-3</c:v>
                </c:pt>
                <c:pt idx="1044">
                  <c:v>6.8715900000000003E-3</c:v>
                </c:pt>
                <c:pt idx="1045">
                  <c:v>6.8718499999999997E-3</c:v>
                </c:pt>
                <c:pt idx="1046">
                  <c:v>6.8519000000000002E-3</c:v>
                </c:pt>
                <c:pt idx="1047">
                  <c:v>6.8744599999999998E-3</c:v>
                </c:pt>
                <c:pt idx="1048">
                  <c:v>6.8682999999999999E-3</c:v>
                </c:pt>
                <c:pt idx="1049">
                  <c:v>6.90349E-3</c:v>
                </c:pt>
                <c:pt idx="1050">
                  <c:v>6.9188799999999996E-3</c:v>
                </c:pt>
                <c:pt idx="1051">
                  <c:v>6.8876500000000004E-3</c:v>
                </c:pt>
                <c:pt idx="1052">
                  <c:v>6.9018600000000001E-3</c:v>
                </c:pt>
                <c:pt idx="1053">
                  <c:v>6.8734800000000004E-3</c:v>
                </c:pt>
                <c:pt idx="1054">
                  <c:v>6.9113000000000004E-3</c:v>
                </c:pt>
                <c:pt idx="1055">
                  <c:v>6.9097500000000001E-3</c:v>
                </c:pt>
                <c:pt idx="1056">
                  <c:v>6.9029499999999997E-3</c:v>
                </c:pt>
                <c:pt idx="1057">
                  <c:v>6.8989999999999998E-3</c:v>
                </c:pt>
                <c:pt idx="1058">
                  <c:v>6.8905900000000003E-3</c:v>
                </c:pt>
                <c:pt idx="1059">
                  <c:v>6.9017499999999999E-3</c:v>
                </c:pt>
                <c:pt idx="1060">
                  <c:v>6.8933700000000002E-3</c:v>
                </c:pt>
                <c:pt idx="1061">
                  <c:v>6.9098800000000002E-3</c:v>
                </c:pt>
                <c:pt idx="1062">
                  <c:v>6.9431400000000004E-3</c:v>
                </c:pt>
                <c:pt idx="1063">
                  <c:v>6.9095500000000004E-3</c:v>
                </c:pt>
                <c:pt idx="1064">
                  <c:v>6.93635E-3</c:v>
                </c:pt>
                <c:pt idx="1065">
                  <c:v>6.9080699999999997E-3</c:v>
                </c:pt>
                <c:pt idx="1066">
                  <c:v>6.9243200000000003E-3</c:v>
                </c:pt>
                <c:pt idx="1067">
                  <c:v>6.9275300000000003E-3</c:v>
                </c:pt>
                <c:pt idx="1068">
                  <c:v>6.9021300000000002E-3</c:v>
                </c:pt>
                <c:pt idx="1069">
                  <c:v>6.9368800000000003E-3</c:v>
                </c:pt>
                <c:pt idx="1070">
                  <c:v>6.9233699999999999E-3</c:v>
                </c:pt>
                <c:pt idx="1071">
                  <c:v>6.91151E-3</c:v>
                </c:pt>
                <c:pt idx="1072">
                  <c:v>6.9660700000000004E-3</c:v>
                </c:pt>
                <c:pt idx="1073">
                  <c:v>6.94482E-3</c:v>
                </c:pt>
                <c:pt idx="1074">
                  <c:v>6.9601000000000003E-3</c:v>
                </c:pt>
                <c:pt idx="1075">
                  <c:v>6.9561199999999997E-3</c:v>
                </c:pt>
                <c:pt idx="1076">
                  <c:v>6.9595500000000001E-3</c:v>
                </c:pt>
                <c:pt idx="1077">
                  <c:v>6.9506699999999999E-3</c:v>
                </c:pt>
                <c:pt idx="1078">
                  <c:v>6.9562000000000001E-3</c:v>
                </c:pt>
                <c:pt idx="1079">
                  <c:v>6.9457099999999999E-3</c:v>
                </c:pt>
                <c:pt idx="1080">
                  <c:v>6.9698099999999999E-3</c:v>
                </c:pt>
                <c:pt idx="1081">
                  <c:v>6.9523600000000003E-3</c:v>
                </c:pt>
                <c:pt idx="1082">
                  <c:v>6.95139E-3</c:v>
                </c:pt>
                <c:pt idx="1083">
                  <c:v>6.9578599999999997E-3</c:v>
                </c:pt>
                <c:pt idx="1084">
                  <c:v>6.9301099999999997E-3</c:v>
                </c:pt>
                <c:pt idx="1085">
                  <c:v>6.9502599999999998E-3</c:v>
                </c:pt>
                <c:pt idx="1086">
                  <c:v>6.9361500000000003E-3</c:v>
                </c:pt>
                <c:pt idx="1087">
                  <c:v>6.9778599999999998E-3</c:v>
                </c:pt>
                <c:pt idx="1088">
                  <c:v>6.98572E-3</c:v>
                </c:pt>
                <c:pt idx="1089">
                  <c:v>6.9671100000000003E-3</c:v>
                </c:pt>
                <c:pt idx="1090">
                  <c:v>6.96425E-3</c:v>
                </c:pt>
                <c:pt idx="1091">
                  <c:v>6.9506300000000002E-3</c:v>
                </c:pt>
                <c:pt idx="1092">
                  <c:v>6.9697700000000001E-3</c:v>
                </c:pt>
                <c:pt idx="1093">
                  <c:v>6.9644800000000003E-3</c:v>
                </c:pt>
                <c:pt idx="1094">
                  <c:v>6.9870100000000001E-3</c:v>
                </c:pt>
                <c:pt idx="1095">
                  <c:v>6.9792700000000001E-3</c:v>
                </c:pt>
                <c:pt idx="1096">
                  <c:v>6.9915000000000003E-3</c:v>
                </c:pt>
                <c:pt idx="1097">
                  <c:v>6.9663199999999998E-3</c:v>
                </c:pt>
                <c:pt idx="1098">
                  <c:v>6.9752700000000004E-3</c:v>
                </c:pt>
                <c:pt idx="1099">
                  <c:v>7.0108999999999996E-3</c:v>
                </c:pt>
                <c:pt idx="1100">
                  <c:v>6.9870100000000001E-3</c:v>
                </c:pt>
                <c:pt idx="1101">
                  <c:v>6.9964600000000004E-3</c:v>
                </c:pt>
                <c:pt idx="1102">
                  <c:v>7.0289000000000003E-3</c:v>
                </c:pt>
                <c:pt idx="1103">
                  <c:v>6.9787299999999998E-3</c:v>
                </c:pt>
                <c:pt idx="1104">
                  <c:v>7.0012199999999998E-3</c:v>
                </c:pt>
                <c:pt idx="1105">
                  <c:v>6.9924000000000002E-3</c:v>
                </c:pt>
                <c:pt idx="1106">
                  <c:v>6.9886000000000002E-3</c:v>
                </c:pt>
                <c:pt idx="1107">
                  <c:v>7.0116199999999997E-3</c:v>
                </c:pt>
                <c:pt idx="1108">
                  <c:v>7.0133299999999999E-3</c:v>
                </c:pt>
                <c:pt idx="1109">
                  <c:v>7.0318200000000003E-3</c:v>
                </c:pt>
                <c:pt idx="1110">
                  <c:v>7.0310700000000004E-3</c:v>
                </c:pt>
                <c:pt idx="1111">
                  <c:v>7.0240399999999996E-3</c:v>
                </c:pt>
                <c:pt idx="1112">
                  <c:v>7.0275299999999997E-3</c:v>
                </c:pt>
                <c:pt idx="1113">
                  <c:v>7.0205299999999997E-3</c:v>
                </c:pt>
                <c:pt idx="1114">
                  <c:v>7.0291099999999999E-3</c:v>
                </c:pt>
                <c:pt idx="1115">
                  <c:v>7.0154099999999997E-3</c:v>
                </c:pt>
                <c:pt idx="1116">
                  <c:v>7.0391999999999998E-3</c:v>
                </c:pt>
                <c:pt idx="1117">
                  <c:v>7.0267999999999997E-3</c:v>
                </c:pt>
                <c:pt idx="1118">
                  <c:v>7.0148199999999997E-3</c:v>
                </c:pt>
                <c:pt idx="1119">
                  <c:v>7.0357700000000002E-3</c:v>
                </c:pt>
                <c:pt idx="1120">
                  <c:v>7.0369200000000003E-3</c:v>
                </c:pt>
                <c:pt idx="1121">
                  <c:v>7.0347099999999996E-3</c:v>
                </c:pt>
                <c:pt idx="1122">
                  <c:v>7.0566300000000004E-3</c:v>
                </c:pt>
                <c:pt idx="1123">
                  <c:v>7.0392400000000004E-3</c:v>
                </c:pt>
                <c:pt idx="1124">
                  <c:v>7.0527599999999999E-3</c:v>
                </c:pt>
                <c:pt idx="1125">
                  <c:v>7.0650499999999998E-3</c:v>
                </c:pt>
                <c:pt idx="1126">
                  <c:v>7.0519399999999996E-3</c:v>
                </c:pt>
                <c:pt idx="1127">
                  <c:v>7.0672599999999997E-3</c:v>
                </c:pt>
                <c:pt idx="1128">
                  <c:v>7.0405800000000003E-3</c:v>
                </c:pt>
                <c:pt idx="1129">
                  <c:v>7.0835899999999999E-3</c:v>
                </c:pt>
                <c:pt idx="1130">
                  <c:v>7.0747900000000001E-3</c:v>
                </c:pt>
                <c:pt idx="1131">
                  <c:v>7.05918E-3</c:v>
                </c:pt>
                <c:pt idx="1132">
                  <c:v>7.0763800000000002E-3</c:v>
                </c:pt>
                <c:pt idx="1133">
                  <c:v>7.0714599999999999E-3</c:v>
                </c:pt>
                <c:pt idx="1134">
                  <c:v>7.0392400000000004E-3</c:v>
                </c:pt>
                <c:pt idx="1135">
                  <c:v>7.0625100000000001E-3</c:v>
                </c:pt>
                <c:pt idx="1136">
                  <c:v>7.1050599999999998E-3</c:v>
                </c:pt>
                <c:pt idx="1137">
                  <c:v>7.0784200000000002E-3</c:v>
                </c:pt>
                <c:pt idx="1138">
                  <c:v>7.1018299999999999E-3</c:v>
                </c:pt>
                <c:pt idx="1139">
                  <c:v>7.0910399999999998E-3</c:v>
                </c:pt>
                <c:pt idx="1140">
                  <c:v>7.0913900000000004E-3</c:v>
                </c:pt>
                <c:pt idx="1141">
                  <c:v>7.0784699999999999E-3</c:v>
                </c:pt>
                <c:pt idx="1142">
                  <c:v>7.07757E-3</c:v>
                </c:pt>
                <c:pt idx="1143">
                  <c:v>7.0964599999999997E-3</c:v>
                </c:pt>
                <c:pt idx="1144">
                  <c:v>7.0814199999999997E-3</c:v>
                </c:pt>
                <c:pt idx="1145">
                  <c:v>7.0711200000000002E-3</c:v>
                </c:pt>
                <c:pt idx="1146">
                  <c:v>7.0492000000000003E-3</c:v>
                </c:pt>
                <c:pt idx="1147">
                  <c:v>7.0535499999999996E-3</c:v>
                </c:pt>
                <c:pt idx="1148">
                  <c:v>7.0652700000000002E-3</c:v>
                </c:pt>
                <c:pt idx="1149">
                  <c:v>7.0740100000000004E-3</c:v>
                </c:pt>
                <c:pt idx="1150">
                  <c:v>7.1043800000000004E-3</c:v>
                </c:pt>
                <c:pt idx="1151">
                  <c:v>7.07991E-3</c:v>
                </c:pt>
                <c:pt idx="1152">
                  <c:v>7.0644999999999996E-3</c:v>
                </c:pt>
                <c:pt idx="1153">
                  <c:v>7.1054100000000004E-3</c:v>
                </c:pt>
                <c:pt idx="1154">
                  <c:v>7.0688000000000001E-3</c:v>
                </c:pt>
                <c:pt idx="1155">
                  <c:v>7.0846499999999996E-3</c:v>
                </c:pt>
                <c:pt idx="1156">
                  <c:v>7.08883E-3</c:v>
                </c:pt>
                <c:pt idx="1157">
                  <c:v>7.0708699999999999E-3</c:v>
                </c:pt>
                <c:pt idx="1158">
                  <c:v>7.0824800000000004E-3</c:v>
                </c:pt>
                <c:pt idx="1159">
                  <c:v>7.1089300000000003E-3</c:v>
                </c:pt>
                <c:pt idx="1160">
                  <c:v>7.09101E-3</c:v>
                </c:pt>
                <c:pt idx="1161">
                  <c:v>7.1153800000000001E-3</c:v>
                </c:pt>
                <c:pt idx="1162">
                  <c:v>7.1232200000000004E-3</c:v>
                </c:pt>
                <c:pt idx="1163">
                  <c:v>7.1114500000000001E-3</c:v>
                </c:pt>
                <c:pt idx="1164">
                  <c:v>7.1097299999999999E-3</c:v>
                </c:pt>
                <c:pt idx="1165">
                  <c:v>7.0892100000000003E-3</c:v>
                </c:pt>
                <c:pt idx="1166">
                  <c:v>7.10678E-3</c:v>
                </c:pt>
                <c:pt idx="1167">
                  <c:v>7.0967900000000004E-3</c:v>
                </c:pt>
                <c:pt idx="1168">
                  <c:v>7.0806599999999999E-3</c:v>
                </c:pt>
                <c:pt idx="1169">
                  <c:v>7.1115099999999997E-3</c:v>
                </c:pt>
                <c:pt idx="1170">
                  <c:v>7.1138699999999996E-3</c:v>
                </c:pt>
                <c:pt idx="1171">
                  <c:v>7.1127300000000003E-3</c:v>
                </c:pt>
                <c:pt idx="1172">
                  <c:v>7.1120599999999999E-3</c:v>
                </c:pt>
                <c:pt idx="1173">
                  <c:v>7.1158100000000002E-3</c:v>
                </c:pt>
                <c:pt idx="1174">
                  <c:v>7.1173800000000004E-3</c:v>
                </c:pt>
                <c:pt idx="1175">
                  <c:v>7.1216300000000003E-3</c:v>
                </c:pt>
                <c:pt idx="1176">
                  <c:v>7.1289999999999999E-3</c:v>
                </c:pt>
                <c:pt idx="1177">
                  <c:v>7.1129699999999997E-3</c:v>
                </c:pt>
                <c:pt idx="1178">
                  <c:v>7.1380999999999997E-3</c:v>
                </c:pt>
                <c:pt idx="1179">
                  <c:v>7.1327200000000004E-3</c:v>
                </c:pt>
                <c:pt idx="1180">
                  <c:v>7.1499700000000003E-3</c:v>
                </c:pt>
                <c:pt idx="1181">
                  <c:v>7.1455199999999998E-3</c:v>
                </c:pt>
                <c:pt idx="1182">
                  <c:v>7.1570899999999996E-3</c:v>
                </c:pt>
                <c:pt idx="1183">
                  <c:v>7.1549099999999996E-3</c:v>
                </c:pt>
                <c:pt idx="1184">
                  <c:v>7.1420600000000004E-3</c:v>
                </c:pt>
                <c:pt idx="1185">
                  <c:v>7.1381200000000004E-3</c:v>
                </c:pt>
                <c:pt idx="1186">
                  <c:v>7.1551599999999998E-3</c:v>
                </c:pt>
                <c:pt idx="1187">
                  <c:v>7.1847600000000001E-3</c:v>
                </c:pt>
                <c:pt idx="1188">
                  <c:v>7.1554399999999999E-3</c:v>
                </c:pt>
                <c:pt idx="1189">
                  <c:v>7.1851399999999996E-3</c:v>
                </c:pt>
                <c:pt idx="1190">
                  <c:v>7.1822300000000004E-3</c:v>
                </c:pt>
                <c:pt idx="1191">
                  <c:v>7.1654400000000004E-3</c:v>
                </c:pt>
                <c:pt idx="1192">
                  <c:v>7.1733200000000004E-3</c:v>
                </c:pt>
                <c:pt idx="1193">
                  <c:v>7.1857199999999996E-3</c:v>
                </c:pt>
                <c:pt idx="1194">
                  <c:v>7.1541199999999999E-3</c:v>
                </c:pt>
                <c:pt idx="1195">
                  <c:v>7.1643200000000001E-3</c:v>
                </c:pt>
                <c:pt idx="1196">
                  <c:v>7.1817799999999996E-3</c:v>
                </c:pt>
                <c:pt idx="1197">
                  <c:v>7.1839599999999997E-3</c:v>
                </c:pt>
                <c:pt idx="1198">
                  <c:v>7.1893199999999999E-3</c:v>
                </c:pt>
                <c:pt idx="1199">
                  <c:v>7.1807099999999999E-3</c:v>
                </c:pt>
                <c:pt idx="1200">
                  <c:v>7.1924600000000003E-3</c:v>
                </c:pt>
                <c:pt idx="1201">
                  <c:v>7.1730199999999996E-3</c:v>
                </c:pt>
                <c:pt idx="1202">
                  <c:v>7.1975099999999998E-3</c:v>
                </c:pt>
                <c:pt idx="1203">
                  <c:v>7.1862499999999999E-3</c:v>
                </c:pt>
                <c:pt idx="1204">
                  <c:v>7.1981299999999996E-3</c:v>
                </c:pt>
                <c:pt idx="1205">
                  <c:v>7.1950699999999996E-3</c:v>
                </c:pt>
                <c:pt idx="1206">
                  <c:v>7.2124900000000002E-3</c:v>
                </c:pt>
                <c:pt idx="1207">
                  <c:v>7.2454599999999996E-3</c:v>
                </c:pt>
                <c:pt idx="1208">
                  <c:v>7.2115E-3</c:v>
                </c:pt>
                <c:pt idx="1209">
                  <c:v>7.2089800000000002E-3</c:v>
                </c:pt>
                <c:pt idx="1210">
                  <c:v>7.2211000000000003E-3</c:v>
                </c:pt>
                <c:pt idx="1211">
                  <c:v>7.2126899999999999E-3</c:v>
                </c:pt>
                <c:pt idx="1212">
                  <c:v>7.2560100000000002E-3</c:v>
                </c:pt>
                <c:pt idx="1213">
                  <c:v>7.2444500000000004E-3</c:v>
                </c:pt>
                <c:pt idx="1214">
                  <c:v>7.2397700000000004E-3</c:v>
                </c:pt>
                <c:pt idx="1215">
                  <c:v>7.2470399999999997E-3</c:v>
                </c:pt>
                <c:pt idx="1216">
                  <c:v>7.2479199999999997E-3</c:v>
                </c:pt>
                <c:pt idx="1217">
                  <c:v>7.23224E-3</c:v>
                </c:pt>
                <c:pt idx="1218">
                  <c:v>7.2478899999999999E-3</c:v>
                </c:pt>
                <c:pt idx="1219">
                  <c:v>7.27928E-3</c:v>
                </c:pt>
                <c:pt idx="1220">
                  <c:v>7.25765E-3</c:v>
                </c:pt>
                <c:pt idx="1221">
                  <c:v>7.2910099999999997E-3</c:v>
                </c:pt>
                <c:pt idx="1222">
                  <c:v>7.2527399999999997E-3</c:v>
                </c:pt>
                <c:pt idx="1223">
                  <c:v>7.2370999999999998E-3</c:v>
                </c:pt>
                <c:pt idx="1224">
                  <c:v>7.2645799999999996E-3</c:v>
                </c:pt>
                <c:pt idx="1225">
                  <c:v>7.26058E-3</c:v>
                </c:pt>
                <c:pt idx="1226">
                  <c:v>7.2784299999999998E-3</c:v>
                </c:pt>
                <c:pt idx="1227">
                  <c:v>7.2716899999999999E-3</c:v>
                </c:pt>
                <c:pt idx="1228">
                  <c:v>7.2910300000000004E-3</c:v>
                </c:pt>
                <c:pt idx="1229">
                  <c:v>7.2917900000000003E-3</c:v>
                </c:pt>
                <c:pt idx="1230">
                  <c:v>7.2781E-3</c:v>
                </c:pt>
                <c:pt idx="1231">
                  <c:v>7.2793600000000003E-3</c:v>
                </c:pt>
                <c:pt idx="1232">
                  <c:v>7.2960899999999999E-3</c:v>
                </c:pt>
                <c:pt idx="1233">
                  <c:v>7.2931899999999997E-3</c:v>
                </c:pt>
                <c:pt idx="1234">
                  <c:v>7.29548E-3</c:v>
                </c:pt>
                <c:pt idx="1235">
                  <c:v>7.29168E-3</c:v>
                </c:pt>
                <c:pt idx="1236">
                  <c:v>7.2954300000000003E-3</c:v>
                </c:pt>
                <c:pt idx="1237">
                  <c:v>7.3095599999999997E-3</c:v>
                </c:pt>
                <c:pt idx="1238">
                  <c:v>7.3138400000000003E-3</c:v>
                </c:pt>
                <c:pt idx="1239">
                  <c:v>7.3096699999999999E-3</c:v>
                </c:pt>
                <c:pt idx="1240">
                  <c:v>7.2875600000000002E-3</c:v>
                </c:pt>
                <c:pt idx="1241">
                  <c:v>7.2952199999999998E-3</c:v>
                </c:pt>
                <c:pt idx="1242">
                  <c:v>7.30717E-3</c:v>
                </c:pt>
                <c:pt idx="1243">
                  <c:v>7.3215499999999996E-3</c:v>
                </c:pt>
                <c:pt idx="1244">
                  <c:v>7.3217500000000001E-3</c:v>
                </c:pt>
                <c:pt idx="1245">
                  <c:v>7.34382E-3</c:v>
                </c:pt>
                <c:pt idx="1246">
                  <c:v>7.3207799999999998E-3</c:v>
                </c:pt>
                <c:pt idx="1247">
                  <c:v>7.36296E-3</c:v>
                </c:pt>
                <c:pt idx="1248">
                  <c:v>7.3489899999999997E-3</c:v>
                </c:pt>
                <c:pt idx="1249">
                  <c:v>7.3316600000000003E-3</c:v>
                </c:pt>
                <c:pt idx="1250">
                  <c:v>7.3769400000000002E-3</c:v>
                </c:pt>
                <c:pt idx="1251">
                  <c:v>7.3673100000000002E-3</c:v>
                </c:pt>
                <c:pt idx="1252">
                  <c:v>7.3418700000000003E-3</c:v>
                </c:pt>
                <c:pt idx="1253">
                  <c:v>7.3893099999999996E-3</c:v>
                </c:pt>
                <c:pt idx="1254">
                  <c:v>7.3619599999999999E-3</c:v>
                </c:pt>
                <c:pt idx="1255">
                  <c:v>7.3879499999999999E-3</c:v>
                </c:pt>
                <c:pt idx="1256">
                  <c:v>7.3697099999999998E-3</c:v>
                </c:pt>
                <c:pt idx="1257">
                  <c:v>7.3871400000000004E-3</c:v>
                </c:pt>
                <c:pt idx="1258">
                  <c:v>7.3872599999999997E-3</c:v>
                </c:pt>
                <c:pt idx="1259">
                  <c:v>7.3898100000000001E-3</c:v>
                </c:pt>
                <c:pt idx="1260">
                  <c:v>7.4030399999999996E-3</c:v>
                </c:pt>
                <c:pt idx="1261">
                  <c:v>7.3717399999999999E-3</c:v>
                </c:pt>
                <c:pt idx="1262">
                  <c:v>7.3806599999999998E-3</c:v>
                </c:pt>
                <c:pt idx="1263">
                  <c:v>7.3930300000000001E-3</c:v>
                </c:pt>
                <c:pt idx="1264">
                  <c:v>7.4185900000000001E-3</c:v>
                </c:pt>
                <c:pt idx="1265">
                  <c:v>7.4047699999999998E-3</c:v>
                </c:pt>
                <c:pt idx="1266">
                  <c:v>7.4099700000000001E-3</c:v>
                </c:pt>
                <c:pt idx="1267">
                  <c:v>7.42546E-3</c:v>
                </c:pt>
                <c:pt idx="1268">
                  <c:v>7.41802E-3</c:v>
                </c:pt>
                <c:pt idx="1269">
                  <c:v>7.4272399999999999E-3</c:v>
                </c:pt>
                <c:pt idx="1270">
                  <c:v>7.4271900000000002E-3</c:v>
                </c:pt>
                <c:pt idx="1271">
                  <c:v>7.4571200000000002E-3</c:v>
                </c:pt>
                <c:pt idx="1272">
                  <c:v>7.4537099999999997E-3</c:v>
                </c:pt>
                <c:pt idx="1273">
                  <c:v>7.4380100000000001E-3</c:v>
                </c:pt>
                <c:pt idx="1274">
                  <c:v>7.43905E-3</c:v>
                </c:pt>
                <c:pt idx="1275">
                  <c:v>7.4307399999999999E-3</c:v>
                </c:pt>
                <c:pt idx="1276">
                  <c:v>7.43627E-3</c:v>
                </c:pt>
                <c:pt idx="1277">
                  <c:v>7.4497499999999998E-3</c:v>
                </c:pt>
                <c:pt idx="1278">
                  <c:v>7.4707300000000001E-3</c:v>
                </c:pt>
                <c:pt idx="1279">
                  <c:v>7.4719299999999999E-3</c:v>
                </c:pt>
                <c:pt idx="1280">
                  <c:v>7.4741599999999997E-3</c:v>
                </c:pt>
                <c:pt idx="1281">
                  <c:v>7.4649699999999996E-3</c:v>
                </c:pt>
                <c:pt idx="1282">
                  <c:v>7.4682300000000002E-3</c:v>
                </c:pt>
                <c:pt idx="1283">
                  <c:v>7.4740199999999996E-3</c:v>
                </c:pt>
                <c:pt idx="1284">
                  <c:v>7.4813500000000003E-3</c:v>
                </c:pt>
                <c:pt idx="1285">
                  <c:v>7.4757199999999999E-3</c:v>
                </c:pt>
                <c:pt idx="1286">
                  <c:v>7.4941399999999998E-3</c:v>
                </c:pt>
                <c:pt idx="1287">
                  <c:v>7.48403E-3</c:v>
                </c:pt>
                <c:pt idx="1288">
                  <c:v>7.52216E-3</c:v>
                </c:pt>
                <c:pt idx="1289">
                  <c:v>7.4975199999999997E-3</c:v>
                </c:pt>
                <c:pt idx="1290">
                  <c:v>7.5222099999999997E-3</c:v>
                </c:pt>
                <c:pt idx="1291">
                  <c:v>7.5136999999999999E-3</c:v>
                </c:pt>
                <c:pt idx="1292">
                  <c:v>7.5016400000000004E-3</c:v>
                </c:pt>
                <c:pt idx="1293">
                  <c:v>7.5214499999999998E-3</c:v>
                </c:pt>
                <c:pt idx="1294">
                  <c:v>7.5362800000000002E-3</c:v>
                </c:pt>
                <c:pt idx="1295">
                  <c:v>7.5405100000000003E-3</c:v>
                </c:pt>
                <c:pt idx="1296">
                  <c:v>7.5529100000000004E-3</c:v>
                </c:pt>
                <c:pt idx="1297">
                  <c:v>7.5322899999999996E-3</c:v>
                </c:pt>
                <c:pt idx="1298">
                  <c:v>7.5768700000000003E-3</c:v>
                </c:pt>
                <c:pt idx="1299">
                  <c:v>7.56903E-3</c:v>
                </c:pt>
                <c:pt idx="1300">
                  <c:v>7.5300100000000002E-3</c:v>
                </c:pt>
                <c:pt idx="1301">
                  <c:v>7.5385000000000001E-3</c:v>
                </c:pt>
                <c:pt idx="1302">
                  <c:v>7.5619099999999998E-3</c:v>
                </c:pt>
                <c:pt idx="1303">
                  <c:v>7.5648800000000004E-3</c:v>
                </c:pt>
                <c:pt idx="1304">
                  <c:v>7.6049000000000004E-3</c:v>
                </c:pt>
                <c:pt idx="1305">
                  <c:v>7.5636999999999996E-3</c:v>
                </c:pt>
                <c:pt idx="1306">
                  <c:v>7.5471499999999999E-3</c:v>
                </c:pt>
                <c:pt idx="1307">
                  <c:v>7.5538200000000002E-3</c:v>
                </c:pt>
                <c:pt idx="1308">
                  <c:v>7.6096699999999998E-3</c:v>
                </c:pt>
                <c:pt idx="1309">
                  <c:v>7.56159E-3</c:v>
                </c:pt>
                <c:pt idx="1310">
                  <c:v>7.5963999999999997E-3</c:v>
                </c:pt>
                <c:pt idx="1311">
                  <c:v>7.6006800000000003E-3</c:v>
                </c:pt>
                <c:pt idx="1312">
                  <c:v>7.5846899999999998E-3</c:v>
                </c:pt>
                <c:pt idx="1313">
                  <c:v>7.6192500000000002E-3</c:v>
                </c:pt>
                <c:pt idx="1314">
                  <c:v>7.61373E-3</c:v>
                </c:pt>
                <c:pt idx="1315">
                  <c:v>7.6103100000000003E-3</c:v>
                </c:pt>
                <c:pt idx="1316">
                  <c:v>7.6058599999999999E-3</c:v>
                </c:pt>
                <c:pt idx="1317">
                  <c:v>7.6355099999999999E-3</c:v>
                </c:pt>
                <c:pt idx="1318">
                  <c:v>7.62745E-3</c:v>
                </c:pt>
                <c:pt idx="1319">
                  <c:v>7.6083399999999999E-3</c:v>
                </c:pt>
                <c:pt idx="1320">
                  <c:v>7.6202800000000001E-3</c:v>
                </c:pt>
                <c:pt idx="1321">
                  <c:v>7.62701E-3</c:v>
                </c:pt>
                <c:pt idx="1322">
                  <c:v>7.6105299999999999E-3</c:v>
                </c:pt>
                <c:pt idx="1323">
                  <c:v>7.6252500000000001E-3</c:v>
                </c:pt>
                <c:pt idx="1324">
                  <c:v>7.6204200000000001E-3</c:v>
                </c:pt>
                <c:pt idx="1325">
                  <c:v>7.6559699999999998E-3</c:v>
                </c:pt>
                <c:pt idx="1326">
                  <c:v>7.6389800000000001E-3</c:v>
                </c:pt>
                <c:pt idx="1327">
                  <c:v>7.6512699999999999E-3</c:v>
                </c:pt>
                <c:pt idx="1328">
                  <c:v>7.6545500000000004E-3</c:v>
                </c:pt>
                <c:pt idx="1329">
                  <c:v>7.6648200000000001E-3</c:v>
                </c:pt>
                <c:pt idx="1330">
                  <c:v>7.6558599999999996E-3</c:v>
                </c:pt>
                <c:pt idx="1331">
                  <c:v>7.6597699999999998E-3</c:v>
                </c:pt>
                <c:pt idx="1332">
                  <c:v>7.6524399999999999E-3</c:v>
                </c:pt>
                <c:pt idx="1333">
                  <c:v>7.6483300000000001E-3</c:v>
                </c:pt>
                <c:pt idx="1334">
                  <c:v>7.6534000000000003E-3</c:v>
                </c:pt>
                <c:pt idx="1335">
                  <c:v>7.68982E-3</c:v>
                </c:pt>
                <c:pt idx="1336">
                  <c:v>7.6636500000000001E-3</c:v>
                </c:pt>
                <c:pt idx="1337">
                  <c:v>7.6758800000000004E-3</c:v>
                </c:pt>
                <c:pt idx="1338">
                  <c:v>7.69902E-3</c:v>
                </c:pt>
                <c:pt idx="1339">
                  <c:v>7.7173800000000002E-3</c:v>
                </c:pt>
                <c:pt idx="1340">
                  <c:v>7.6987999999999996E-3</c:v>
                </c:pt>
                <c:pt idx="1341">
                  <c:v>7.69872E-3</c:v>
                </c:pt>
                <c:pt idx="1342">
                  <c:v>7.7052199999999996E-3</c:v>
                </c:pt>
                <c:pt idx="1343">
                  <c:v>7.7095799999999997E-3</c:v>
                </c:pt>
                <c:pt idx="1344">
                  <c:v>7.69698E-3</c:v>
                </c:pt>
                <c:pt idx="1345">
                  <c:v>7.73158E-3</c:v>
                </c:pt>
                <c:pt idx="1346">
                  <c:v>7.7586299999999999E-3</c:v>
                </c:pt>
                <c:pt idx="1347">
                  <c:v>7.7576900000000002E-3</c:v>
                </c:pt>
                <c:pt idx="1348">
                  <c:v>7.76561E-3</c:v>
                </c:pt>
                <c:pt idx="1349">
                  <c:v>7.8023199999999997E-3</c:v>
                </c:pt>
                <c:pt idx="1350">
                  <c:v>7.7588800000000001E-3</c:v>
                </c:pt>
                <c:pt idx="1351">
                  <c:v>7.79964E-3</c:v>
                </c:pt>
                <c:pt idx="1352">
                  <c:v>7.7672100000000001E-3</c:v>
                </c:pt>
                <c:pt idx="1353">
                  <c:v>7.7937099999999997E-3</c:v>
                </c:pt>
                <c:pt idx="1354">
                  <c:v>7.8175299999999996E-3</c:v>
                </c:pt>
                <c:pt idx="1355">
                  <c:v>7.77497E-3</c:v>
                </c:pt>
                <c:pt idx="1356">
                  <c:v>7.8168000000000005E-3</c:v>
                </c:pt>
                <c:pt idx="1357">
                  <c:v>7.8122599999999997E-3</c:v>
                </c:pt>
                <c:pt idx="1358">
                  <c:v>7.8077399999999996E-3</c:v>
                </c:pt>
                <c:pt idx="1359">
                  <c:v>7.8296600000000004E-3</c:v>
                </c:pt>
                <c:pt idx="1360">
                  <c:v>7.8082899999999998E-3</c:v>
                </c:pt>
                <c:pt idx="1361">
                  <c:v>7.8359899999999993E-3</c:v>
                </c:pt>
                <c:pt idx="1362">
                  <c:v>7.8592899999999997E-3</c:v>
                </c:pt>
                <c:pt idx="1363">
                  <c:v>7.8589000000000003E-3</c:v>
                </c:pt>
                <c:pt idx="1364">
                  <c:v>7.8426299999999997E-3</c:v>
                </c:pt>
                <c:pt idx="1365">
                  <c:v>7.8940199999999999E-3</c:v>
                </c:pt>
                <c:pt idx="1366">
                  <c:v>7.8510100000000003E-3</c:v>
                </c:pt>
                <c:pt idx="1367">
                  <c:v>7.8820999999999995E-3</c:v>
                </c:pt>
                <c:pt idx="1368">
                  <c:v>7.9299100000000001E-3</c:v>
                </c:pt>
                <c:pt idx="1369">
                  <c:v>7.8839400000000007E-3</c:v>
                </c:pt>
                <c:pt idx="1370">
                  <c:v>7.8889200000000007E-3</c:v>
                </c:pt>
                <c:pt idx="1371">
                  <c:v>7.8870399999999997E-3</c:v>
                </c:pt>
                <c:pt idx="1372">
                  <c:v>7.9047800000000001E-3</c:v>
                </c:pt>
                <c:pt idx="1373">
                  <c:v>7.9150999999999996E-3</c:v>
                </c:pt>
                <c:pt idx="1374">
                  <c:v>7.9162199999999999E-3</c:v>
                </c:pt>
                <c:pt idx="1375">
                  <c:v>7.9289700000000005E-3</c:v>
                </c:pt>
                <c:pt idx="1376">
                  <c:v>7.8901000000000006E-3</c:v>
                </c:pt>
                <c:pt idx="1377">
                  <c:v>7.9209399999999996E-3</c:v>
                </c:pt>
                <c:pt idx="1378">
                  <c:v>7.9554099999999996E-3</c:v>
                </c:pt>
                <c:pt idx="1379">
                  <c:v>7.9561600000000003E-3</c:v>
                </c:pt>
                <c:pt idx="1380">
                  <c:v>7.9475699999999993E-3</c:v>
                </c:pt>
                <c:pt idx="1381">
                  <c:v>7.9706399999999993E-3</c:v>
                </c:pt>
                <c:pt idx="1382">
                  <c:v>7.9362500000000006E-3</c:v>
                </c:pt>
                <c:pt idx="1383">
                  <c:v>7.9771000000000009E-3</c:v>
                </c:pt>
                <c:pt idx="1384">
                  <c:v>7.9685899999999994E-3</c:v>
                </c:pt>
                <c:pt idx="1385">
                  <c:v>7.9665599999999993E-3</c:v>
                </c:pt>
                <c:pt idx="1386">
                  <c:v>7.9852800000000008E-3</c:v>
                </c:pt>
                <c:pt idx="1387">
                  <c:v>7.9809600000000005E-3</c:v>
                </c:pt>
                <c:pt idx="1388">
                  <c:v>7.9921000000000002E-3</c:v>
                </c:pt>
                <c:pt idx="1389">
                  <c:v>8.0265500000000004E-3</c:v>
                </c:pt>
                <c:pt idx="1390">
                  <c:v>8.0277300000000003E-3</c:v>
                </c:pt>
                <c:pt idx="1391">
                  <c:v>8.0050099999999999E-3</c:v>
                </c:pt>
                <c:pt idx="1392">
                  <c:v>8.0146000000000002E-3</c:v>
                </c:pt>
                <c:pt idx="1393">
                  <c:v>8.0428600000000006E-3</c:v>
                </c:pt>
                <c:pt idx="1394">
                  <c:v>8.0297400000000005E-3</c:v>
                </c:pt>
                <c:pt idx="1395">
                  <c:v>8.0141699999999993E-3</c:v>
                </c:pt>
                <c:pt idx="1396">
                  <c:v>8.0475200000000007E-3</c:v>
                </c:pt>
                <c:pt idx="1397">
                  <c:v>8.0392399999999996E-3</c:v>
                </c:pt>
                <c:pt idx="1398">
                  <c:v>8.0673600000000008E-3</c:v>
                </c:pt>
                <c:pt idx="1399">
                  <c:v>8.0688700000000006E-3</c:v>
                </c:pt>
                <c:pt idx="1400">
                  <c:v>8.07772E-3</c:v>
                </c:pt>
                <c:pt idx="1401">
                  <c:v>8.0573299999999997E-3</c:v>
                </c:pt>
                <c:pt idx="1402">
                  <c:v>8.0888799999999997E-3</c:v>
                </c:pt>
                <c:pt idx="1403">
                  <c:v>8.0905400000000002E-3</c:v>
                </c:pt>
                <c:pt idx="1404">
                  <c:v>8.0725799999999993E-3</c:v>
                </c:pt>
                <c:pt idx="1405">
                  <c:v>8.1161299999999992E-3</c:v>
                </c:pt>
                <c:pt idx="1406">
                  <c:v>8.1031300000000001E-3</c:v>
                </c:pt>
                <c:pt idx="1407">
                  <c:v>8.0962900000000008E-3</c:v>
                </c:pt>
                <c:pt idx="1408">
                  <c:v>8.1005899999999995E-3</c:v>
                </c:pt>
                <c:pt idx="1409">
                  <c:v>8.1136300000000001E-3</c:v>
                </c:pt>
                <c:pt idx="1410">
                  <c:v>8.1099499999999995E-3</c:v>
                </c:pt>
                <c:pt idx="1411">
                  <c:v>8.1249800000000004E-3</c:v>
                </c:pt>
                <c:pt idx="1412">
                  <c:v>8.1601E-3</c:v>
                </c:pt>
                <c:pt idx="1413">
                  <c:v>8.1083500000000003E-3</c:v>
                </c:pt>
                <c:pt idx="1414">
                  <c:v>8.1599600000000008E-3</c:v>
                </c:pt>
                <c:pt idx="1415">
                  <c:v>8.1306699999999996E-3</c:v>
                </c:pt>
                <c:pt idx="1416">
                  <c:v>8.1422500000000002E-3</c:v>
                </c:pt>
                <c:pt idx="1417">
                  <c:v>8.1665599999999998E-3</c:v>
                </c:pt>
                <c:pt idx="1418">
                  <c:v>8.1453900000000006E-3</c:v>
                </c:pt>
                <c:pt idx="1419">
                  <c:v>8.1577999999999998E-3</c:v>
                </c:pt>
                <c:pt idx="1420">
                  <c:v>8.1594700000000003E-3</c:v>
                </c:pt>
                <c:pt idx="1421">
                  <c:v>8.1809399999999994E-3</c:v>
                </c:pt>
                <c:pt idx="1422">
                  <c:v>8.1750599999999996E-3</c:v>
                </c:pt>
                <c:pt idx="1423">
                  <c:v>8.1883800000000003E-3</c:v>
                </c:pt>
                <c:pt idx="1424">
                  <c:v>8.2114200000000005E-3</c:v>
                </c:pt>
                <c:pt idx="1425">
                  <c:v>8.2185100000000001E-3</c:v>
                </c:pt>
                <c:pt idx="1426">
                  <c:v>8.2069499999999993E-3</c:v>
                </c:pt>
                <c:pt idx="1427">
                  <c:v>8.2153999999999994E-3</c:v>
                </c:pt>
                <c:pt idx="1428">
                  <c:v>8.2524199999999999E-3</c:v>
                </c:pt>
                <c:pt idx="1429">
                  <c:v>8.2720999999999992E-3</c:v>
                </c:pt>
                <c:pt idx="1430">
                  <c:v>8.2554499999999992E-3</c:v>
                </c:pt>
                <c:pt idx="1431">
                  <c:v>8.2615899999999992E-3</c:v>
                </c:pt>
                <c:pt idx="1432">
                  <c:v>8.2828099999999998E-3</c:v>
                </c:pt>
                <c:pt idx="1433">
                  <c:v>8.2864600000000007E-3</c:v>
                </c:pt>
                <c:pt idx="1434">
                  <c:v>8.3065799999999992E-3</c:v>
                </c:pt>
                <c:pt idx="1435">
                  <c:v>8.3301099999999999E-3</c:v>
                </c:pt>
                <c:pt idx="1436">
                  <c:v>8.3418999999999993E-3</c:v>
                </c:pt>
                <c:pt idx="1437">
                  <c:v>8.3319399999999995E-3</c:v>
                </c:pt>
                <c:pt idx="1438">
                  <c:v>8.3630700000000002E-3</c:v>
                </c:pt>
                <c:pt idx="1439">
                  <c:v>8.3132899999999992E-3</c:v>
                </c:pt>
                <c:pt idx="1440">
                  <c:v>8.4105299999999994E-3</c:v>
                </c:pt>
                <c:pt idx="1441">
                  <c:v>8.3646799999999993E-3</c:v>
                </c:pt>
                <c:pt idx="1442">
                  <c:v>8.3741900000000001E-3</c:v>
                </c:pt>
                <c:pt idx="1443">
                  <c:v>8.3837800000000004E-3</c:v>
                </c:pt>
                <c:pt idx="1444">
                  <c:v>8.3779700000000002E-3</c:v>
                </c:pt>
                <c:pt idx="1445">
                  <c:v>8.4261100000000005E-3</c:v>
                </c:pt>
                <c:pt idx="1446">
                  <c:v>8.3899999999999999E-3</c:v>
                </c:pt>
                <c:pt idx="1447">
                  <c:v>8.3950899999999992E-3</c:v>
                </c:pt>
                <c:pt idx="1448">
                  <c:v>8.4498100000000003E-3</c:v>
                </c:pt>
                <c:pt idx="1449">
                  <c:v>8.46125E-3</c:v>
                </c:pt>
                <c:pt idx="1450">
                  <c:v>8.4372600000000002E-3</c:v>
                </c:pt>
                <c:pt idx="1451">
                  <c:v>8.4829999999999992E-3</c:v>
                </c:pt>
                <c:pt idx="1452">
                  <c:v>8.4644899999999999E-3</c:v>
                </c:pt>
                <c:pt idx="1453">
                  <c:v>8.4810000000000007E-3</c:v>
                </c:pt>
                <c:pt idx="1454">
                  <c:v>8.4769300000000006E-3</c:v>
                </c:pt>
                <c:pt idx="1455">
                  <c:v>8.4811499999999998E-3</c:v>
                </c:pt>
                <c:pt idx="1456">
                  <c:v>8.4930600000000002E-3</c:v>
                </c:pt>
                <c:pt idx="1457">
                  <c:v>8.4869799999999999E-3</c:v>
                </c:pt>
                <c:pt idx="1458">
                  <c:v>8.5171199999999996E-3</c:v>
                </c:pt>
                <c:pt idx="1459">
                  <c:v>8.5299799999999995E-3</c:v>
                </c:pt>
                <c:pt idx="1460">
                  <c:v>8.5100200000000001E-3</c:v>
                </c:pt>
                <c:pt idx="1461">
                  <c:v>8.5524699999999995E-3</c:v>
                </c:pt>
                <c:pt idx="1462">
                  <c:v>8.5346299999999996E-3</c:v>
                </c:pt>
                <c:pt idx="1463">
                  <c:v>8.5760100000000002E-3</c:v>
                </c:pt>
                <c:pt idx="1464">
                  <c:v>8.5681000000000004E-3</c:v>
                </c:pt>
                <c:pt idx="1465">
                  <c:v>8.5729399999999994E-3</c:v>
                </c:pt>
                <c:pt idx="1466">
                  <c:v>8.5522199999999993E-3</c:v>
                </c:pt>
                <c:pt idx="1467">
                  <c:v>8.5663700000000002E-3</c:v>
                </c:pt>
                <c:pt idx="1468">
                  <c:v>8.5842000000000002E-3</c:v>
                </c:pt>
                <c:pt idx="1469">
                  <c:v>8.6193599999999995E-3</c:v>
                </c:pt>
                <c:pt idx="1470">
                  <c:v>8.6079999999999993E-3</c:v>
                </c:pt>
                <c:pt idx="1471">
                  <c:v>8.5994899999999996E-3</c:v>
                </c:pt>
                <c:pt idx="1472">
                  <c:v>8.5714399999999996E-3</c:v>
                </c:pt>
                <c:pt idx="1473">
                  <c:v>8.6338700000000001E-3</c:v>
                </c:pt>
                <c:pt idx="1474">
                  <c:v>8.6414300000000003E-3</c:v>
                </c:pt>
                <c:pt idx="1475">
                  <c:v>8.7241300000000001E-3</c:v>
                </c:pt>
                <c:pt idx="1476">
                  <c:v>8.6501700000000004E-3</c:v>
                </c:pt>
                <c:pt idx="1477">
                  <c:v>8.6461899999999998E-3</c:v>
                </c:pt>
                <c:pt idx="1478">
                  <c:v>8.6458899999999998E-3</c:v>
                </c:pt>
                <c:pt idx="1479">
                  <c:v>8.7001500000000002E-3</c:v>
                </c:pt>
                <c:pt idx="1480">
                  <c:v>8.7022599999999999E-3</c:v>
                </c:pt>
                <c:pt idx="1481">
                  <c:v>8.6755200000000008E-3</c:v>
                </c:pt>
                <c:pt idx="1482">
                  <c:v>8.7192499999999996E-3</c:v>
                </c:pt>
                <c:pt idx="1483">
                  <c:v>8.7177899999999996E-3</c:v>
                </c:pt>
                <c:pt idx="1484">
                  <c:v>8.6984100000000002E-3</c:v>
                </c:pt>
                <c:pt idx="1485">
                  <c:v>8.7576500000000005E-3</c:v>
                </c:pt>
                <c:pt idx="1486">
                  <c:v>8.7578699999999992E-3</c:v>
                </c:pt>
                <c:pt idx="1487">
                  <c:v>8.7362700000000008E-3</c:v>
                </c:pt>
                <c:pt idx="1488">
                  <c:v>8.7561400000000008E-3</c:v>
                </c:pt>
                <c:pt idx="1489">
                  <c:v>8.7875200000000001E-3</c:v>
                </c:pt>
                <c:pt idx="1490">
                  <c:v>8.8084700000000005E-3</c:v>
                </c:pt>
                <c:pt idx="1491">
                  <c:v>8.8089799999999992E-3</c:v>
                </c:pt>
                <c:pt idx="1492">
                  <c:v>8.78811E-3</c:v>
                </c:pt>
                <c:pt idx="1493">
                  <c:v>8.8070200000000005E-3</c:v>
                </c:pt>
                <c:pt idx="1494">
                  <c:v>8.8237699999999999E-3</c:v>
                </c:pt>
                <c:pt idx="1495">
                  <c:v>8.7874000000000008E-3</c:v>
                </c:pt>
                <c:pt idx="1496">
                  <c:v>8.8452600000000006E-3</c:v>
                </c:pt>
                <c:pt idx="1497">
                  <c:v>8.8608000000000003E-3</c:v>
                </c:pt>
                <c:pt idx="1498">
                  <c:v>8.8359700000000003E-3</c:v>
                </c:pt>
                <c:pt idx="1499">
                  <c:v>8.8914500000000004E-3</c:v>
                </c:pt>
                <c:pt idx="1500">
                  <c:v>8.8533099999999997E-3</c:v>
                </c:pt>
                <c:pt idx="1501">
                  <c:v>8.8841000000000007E-3</c:v>
                </c:pt>
                <c:pt idx="1502">
                  <c:v>8.8788500000000006E-3</c:v>
                </c:pt>
                <c:pt idx="1503">
                  <c:v>8.8957299999999993E-3</c:v>
                </c:pt>
                <c:pt idx="1504">
                  <c:v>8.9262200000000003E-3</c:v>
                </c:pt>
                <c:pt idx="1505">
                  <c:v>8.9346500000000006E-3</c:v>
                </c:pt>
                <c:pt idx="1506">
                  <c:v>8.8745600000000001E-3</c:v>
                </c:pt>
                <c:pt idx="1507">
                  <c:v>8.9669699999999995E-3</c:v>
                </c:pt>
                <c:pt idx="1508">
                  <c:v>8.9467899999999996E-3</c:v>
                </c:pt>
                <c:pt idx="1509">
                  <c:v>8.9748399999999996E-3</c:v>
                </c:pt>
                <c:pt idx="1510">
                  <c:v>8.9425000000000008E-3</c:v>
                </c:pt>
                <c:pt idx="1511">
                  <c:v>8.93591E-3</c:v>
                </c:pt>
                <c:pt idx="1512">
                  <c:v>8.9911000000000001E-3</c:v>
                </c:pt>
                <c:pt idx="1513">
                  <c:v>9.0164800000000003E-3</c:v>
                </c:pt>
                <c:pt idx="1514">
                  <c:v>9.0649700000000003E-3</c:v>
                </c:pt>
                <c:pt idx="1515">
                  <c:v>9.0702899999999999E-3</c:v>
                </c:pt>
                <c:pt idx="1516">
                  <c:v>9.0106300000000004E-3</c:v>
                </c:pt>
                <c:pt idx="1517">
                  <c:v>9.0398300000000004E-3</c:v>
                </c:pt>
                <c:pt idx="1518">
                  <c:v>9.0278000000000008E-3</c:v>
                </c:pt>
                <c:pt idx="1519">
                  <c:v>9.0847299999999992E-3</c:v>
                </c:pt>
                <c:pt idx="1520">
                  <c:v>9.0469699999999997E-3</c:v>
                </c:pt>
                <c:pt idx="1521">
                  <c:v>9.0684100000000007E-3</c:v>
                </c:pt>
                <c:pt idx="1522">
                  <c:v>9.0933799999999999E-3</c:v>
                </c:pt>
                <c:pt idx="1523">
                  <c:v>9.1042199999999997E-3</c:v>
                </c:pt>
                <c:pt idx="1524">
                  <c:v>9.0872599999999998E-3</c:v>
                </c:pt>
                <c:pt idx="1525">
                  <c:v>9.0956700000000001E-3</c:v>
                </c:pt>
                <c:pt idx="1526">
                  <c:v>9.1347900000000003E-3</c:v>
                </c:pt>
                <c:pt idx="1527">
                  <c:v>9.1204100000000007E-3</c:v>
                </c:pt>
                <c:pt idx="1528">
                  <c:v>9.12053E-3</c:v>
                </c:pt>
                <c:pt idx="1529">
                  <c:v>9.0965999999999998E-3</c:v>
                </c:pt>
                <c:pt idx="1530">
                  <c:v>9.1173999999999995E-3</c:v>
                </c:pt>
                <c:pt idx="1531">
                  <c:v>9.1677900000000003E-3</c:v>
                </c:pt>
                <c:pt idx="1532">
                  <c:v>9.1959799999999994E-3</c:v>
                </c:pt>
                <c:pt idx="1533">
                  <c:v>9.2287500000000008E-3</c:v>
                </c:pt>
                <c:pt idx="1534">
                  <c:v>9.1725599999999997E-3</c:v>
                </c:pt>
                <c:pt idx="1535">
                  <c:v>9.2090499999999999E-3</c:v>
                </c:pt>
                <c:pt idx="1536">
                  <c:v>9.1771200000000004E-3</c:v>
                </c:pt>
                <c:pt idx="1537">
                  <c:v>9.2192300000000001E-3</c:v>
                </c:pt>
                <c:pt idx="1538">
                  <c:v>9.2013600000000004E-3</c:v>
                </c:pt>
                <c:pt idx="1539">
                  <c:v>9.1958500000000002E-3</c:v>
                </c:pt>
                <c:pt idx="1540">
                  <c:v>9.2609000000000007E-3</c:v>
                </c:pt>
                <c:pt idx="1541">
                  <c:v>9.2027299999999992E-3</c:v>
                </c:pt>
                <c:pt idx="1542">
                  <c:v>9.2089500000000005E-3</c:v>
                </c:pt>
                <c:pt idx="1543">
                  <c:v>9.2639999999999997E-3</c:v>
                </c:pt>
                <c:pt idx="1544">
                  <c:v>9.2705500000000007E-3</c:v>
                </c:pt>
                <c:pt idx="1545">
                  <c:v>9.2371399999999996E-3</c:v>
                </c:pt>
                <c:pt idx="1546">
                  <c:v>9.3130799999999996E-3</c:v>
                </c:pt>
                <c:pt idx="1547">
                  <c:v>9.2897199999999996E-3</c:v>
                </c:pt>
                <c:pt idx="1548">
                  <c:v>9.3057599999999997E-3</c:v>
                </c:pt>
                <c:pt idx="1549">
                  <c:v>9.31273E-3</c:v>
                </c:pt>
                <c:pt idx="1550">
                  <c:v>9.3058700000000008E-3</c:v>
                </c:pt>
                <c:pt idx="1551">
                  <c:v>9.3827000000000008E-3</c:v>
                </c:pt>
                <c:pt idx="1552">
                  <c:v>9.4013199999999995E-3</c:v>
                </c:pt>
                <c:pt idx="1553">
                  <c:v>9.3835600000000009E-3</c:v>
                </c:pt>
                <c:pt idx="1554">
                  <c:v>9.3741599999999994E-3</c:v>
                </c:pt>
                <c:pt idx="1555">
                  <c:v>9.3543299999999992E-3</c:v>
                </c:pt>
                <c:pt idx="1556">
                  <c:v>9.3912600000000002E-3</c:v>
                </c:pt>
                <c:pt idx="1557">
                  <c:v>9.3561700000000005E-3</c:v>
                </c:pt>
                <c:pt idx="1558">
                  <c:v>9.4354899999999995E-3</c:v>
                </c:pt>
                <c:pt idx="1559">
                  <c:v>9.3418500000000005E-3</c:v>
                </c:pt>
                <c:pt idx="1560">
                  <c:v>9.4015699999999997E-3</c:v>
                </c:pt>
                <c:pt idx="1561">
                  <c:v>9.4115199999999996E-3</c:v>
                </c:pt>
                <c:pt idx="1562">
                  <c:v>9.4865899999999996E-3</c:v>
                </c:pt>
                <c:pt idx="1563">
                  <c:v>9.4755800000000008E-3</c:v>
                </c:pt>
                <c:pt idx="1564">
                  <c:v>9.4410399999999995E-3</c:v>
                </c:pt>
                <c:pt idx="1565">
                  <c:v>9.4671300000000007E-3</c:v>
                </c:pt>
                <c:pt idx="1566">
                  <c:v>9.4974099999999995E-3</c:v>
                </c:pt>
                <c:pt idx="1567">
                  <c:v>9.5368699999999994E-3</c:v>
                </c:pt>
                <c:pt idx="1568">
                  <c:v>9.5289799999999994E-3</c:v>
                </c:pt>
                <c:pt idx="1569">
                  <c:v>9.5539800000000001E-3</c:v>
                </c:pt>
                <c:pt idx="1570">
                  <c:v>9.5391199999999999E-3</c:v>
                </c:pt>
                <c:pt idx="1571">
                  <c:v>9.5573900000000007E-3</c:v>
                </c:pt>
                <c:pt idx="1572">
                  <c:v>9.5839199999999992E-3</c:v>
                </c:pt>
                <c:pt idx="1573">
                  <c:v>9.5914199999999998E-3</c:v>
                </c:pt>
                <c:pt idx="1574">
                  <c:v>9.60512E-3</c:v>
                </c:pt>
                <c:pt idx="1575">
                  <c:v>9.6435300000000009E-3</c:v>
                </c:pt>
                <c:pt idx="1576">
                  <c:v>9.6638000000000002E-3</c:v>
                </c:pt>
                <c:pt idx="1577">
                  <c:v>9.6481499999999994E-3</c:v>
                </c:pt>
                <c:pt idx="1578">
                  <c:v>9.6054499999999998E-3</c:v>
                </c:pt>
                <c:pt idx="1579">
                  <c:v>9.6779399999999995E-3</c:v>
                </c:pt>
                <c:pt idx="1580">
                  <c:v>9.6465600000000002E-3</c:v>
                </c:pt>
                <c:pt idx="1581">
                  <c:v>9.6716300000000005E-3</c:v>
                </c:pt>
                <c:pt idx="1582">
                  <c:v>9.6748000000000008E-3</c:v>
                </c:pt>
                <c:pt idx="1583">
                  <c:v>9.6981499999999991E-3</c:v>
                </c:pt>
                <c:pt idx="1584">
                  <c:v>9.7057800000000007E-3</c:v>
                </c:pt>
                <c:pt idx="1585">
                  <c:v>9.7060299999999992E-3</c:v>
                </c:pt>
                <c:pt idx="1586">
                  <c:v>9.7932499999999999E-3</c:v>
                </c:pt>
                <c:pt idx="1587">
                  <c:v>9.7551400000000007E-3</c:v>
                </c:pt>
                <c:pt idx="1588">
                  <c:v>9.8174300000000003E-3</c:v>
                </c:pt>
                <c:pt idx="1589">
                  <c:v>9.8161299999999993E-3</c:v>
                </c:pt>
                <c:pt idx="1590">
                  <c:v>9.8541900000000005E-3</c:v>
                </c:pt>
                <c:pt idx="1591">
                  <c:v>9.8662799999999998E-3</c:v>
                </c:pt>
                <c:pt idx="1592">
                  <c:v>9.8035199999999996E-3</c:v>
                </c:pt>
                <c:pt idx="1593">
                  <c:v>9.8720600000000002E-3</c:v>
                </c:pt>
                <c:pt idx="1594">
                  <c:v>9.8867099999999999E-3</c:v>
                </c:pt>
                <c:pt idx="1595">
                  <c:v>9.9485000000000007E-3</c:v>
                </c:pt>
                <c:pt idx="1596">
                  <c:v>9.8963100000000002E-3</c:v>
                </c:pt>
                <c:pt idx="1597">
                  <c:v>9.8876799999999994E-3</c:v>
                </c:pt>
                <c:pt idx="1598">
                  <c:v>9.89488E-3</c:v>
                </c:pt>
                <c:pt idx="1599">
                  <c:v>9.93635E-3</c:v>
                </c:pt>
                <c:pt idx="1600">
                  <c:v>9.9839899999999999E-3</c:v>
                </c:pt>
                <c:pt idx="1601">
                  <c:v>9.9285599999999995E-3</c:v>
                </c:pt>
                <c:pt idx="1602">
                  <c:v>9.9974799999999996E-3</c:v>
                </c:pt>
                <c:pt idx="1603">
                  <c:v>1.0019480000000001E-2</c:v>
                </c:pt>
                <c:pt idx="1604">
                  <c:v>1.003589E-2</c:v>
                </c:pt>
                <c:pt idx="1605">
                  <c:v>1.002433E-2</c:v>
                </c:pt>
                <c:pt idx="1606">
                  <c:v>1.003155E-2</c:v>
                </c:pt>
                <c:pt idx="1607">
                  <c:v>1.0108789999999999E-2</c:v>
                </c:pt>
                <c:pt idx="1608">
                  <c:v>1.00356E-2</c:v>
                </c:pt>
                <c:pt idx="1609">
                  <c:v>1.0055039999999999E-2</c:v>
                </c:pt>
                <c:pt idx="1610">
                  <c:v>1.0061489999999999E-2</c:v>
                </c:pt>
                <c:pt idx="1611">
                  <c:v>1.0064399999999999E-2</c:v>
                </c:pt>
                <c:pt idx="1612">
                  <c:v>1.0120850000000001E-2</c:v>
                </c:pt>
                <c:pt idx="1613">
                  <c:v>1.01376E-2</c:v>
                </c:pt>
                <c:pt idx="1614">
                  <c:v>1.0150869999999999E-2</c:v>
                </c:pt>
                <c:pt idx="1615">
                  <c:v>1.010877E-2</c:v>
                </c:pt>
                <c:pt idx="1616">
                  <c:v>1.0155590000000001E-2</c:v>
                </c:pt>
                <c:pt idx="1617">
                  <c:v>1.014431E-2</c:v>
                </c:pt>
                <c:pt idx="1618">
                  <c:v>1.011038E-2</c:v>
                </c:pt>
                <c:pt idx="1619">
                  <c:v>1.0179479999999999E-2</c:v>
                </c:pt>
                <c:pt idx="1620">
                  <c:v>1.021767E-2</c:v>
                </c:pt>
                <c:pt idx="1621">
                  <c:v>1.020916E-2</c:v>
                </c:pt>
                <c:pt idx="1622">
                  <c:v>1.019546E-2</c:v>
                </c:pt>
                <c:pt idx="1623">
                  <c:v>1.024219E-2</c:v>
                </c:pt>
                <c:pt idx="1624">
                  <c:v>1.019102E-2</c:v>
                </c:pt>
                <c:pt idx="1625">
                  <c:v>1.017449E-2</c:v>
                </c:pt>
                <c:pt idx="1626">
                  <c:v>1.023376E-2</c:v>
                </c:pt>
                <c:pt idx="1627">
                  <c:v>1.0194949999999999E-2</c:v>
                </c:pt>
                <c:pt idx="1628">
                  <c:v>1.023521E-2</c:v>
                </c:pt>
                <c:pt idx="1629">
                  <c:v>1.0230660000000001E-2</c:v>
                </c:pt>
                <c:pt idx="1630">
                  <c:v>1.024217E-2</c:v>
                </c:pt>
                <c:pt idx="1631">
                  <c:v>1.0279430000000001E-2</c:v>
                </c:pt>
                <c:pt idx="1632">
                  <c:v>1.0314449999999999E-2</c:v>
                </c:pt>
                <c:pt idx="1633">
                  <c:v>1.0314479999999999E-2</c:v>
                </c:pt>
                <c:pt idx="1634">
                  <c:v>1.03255E-2</c:v>
                </c:pt>
                <c:pt idx="1635">
                  <c:v>1.0322899999999999E-2</c:v>
                </c:pt>
                <c:pt idx="1636">
                  <c:v>1.035081E-2</c:v>
                </c:pt>
                <c:pt idx="1637">
                  <c:v>1.0317689999999999E-2</c:v>
                </c:pt>
                <c:pt idx="1638">
                  <c:v>1.0345969999999999E-2</c:v>
                </c:pt>
                <c:pt idx="1639">
                  <c:v>1.0391569999999999E-2</c:v>
                </c:pt>
                <c:pt idx="1640">
                  <c:v>1.037098E-2</c:v>
                </c:pt>
                <c:pt idx="1641">
                  <c:v>1.0337300000000001E-2</c:v>
                </c:pt>
                <c:pt idx="1642">
                  <c:v>1.0347830000000001E-2</c:v>
                </c:pt>
                <c:pt idx="1643">
                  <c:v>1.035997E-2</c:v>
                </c:pt>
                <c:pt idx="1644">
                  <c:v>1.039995E-2</c:v>
                </c:pt>
                <c:pt idx="1645">
                  <c:v>1.0427290000000001E-2</c:v>
                </c:pt>
                <c:pt idx="1646">
                  <c:v>1.0421079999999999E-2</c:v>
                </c:pt>
                <c:pt idx="1647">
                  <c:v>1.043561E-2</c:v>
                </c:pt>
                <c:pt idx="1648">
                  <c:v>1.048023E-2</c:v>
                </c:pt>
                <c:pt idx="1649">
                  <c:v>1.0411200000000001E-2</c:v>
                </c:pt>
                <c:pt idx="1650">
                  <c:v>1.044117E-2</c:v>
                </c:pt>
                <c:pt idx="1651">
                  <c:v>1.041217E-2</c:v>
                </c:pt>
                <c:pt idx="1652">
                  <c:v>1.0505459999999999E-2</c:v>
                </c:pt>
                <c:pt idx="1653">
                  <c:v>1.049046E-2</c:v>
                </c:pt>
                <c:pt idx="1654">
                  <c:v>1.0521890000000001E-2</c:v>
                </c:pt>
                <c:pt idx="1655">
                  <c:v>1.048027E-2</c:v>
                </c:pt>
                <c:pt idx="1656">
                  <c:v>1.046804E-2</c:v>
                </c:pt>
                <c:pt idx="1657">
                  <c:v>1.0520669999999999E-2</c:v>
                </c:pt>
                <c:pt idx="1658">
                  <c:v>1.0537349999999999E-2</c:v>
                </c:pt>
                <c:pt idx="1659">
                  <c:v>1.046266E-2</c:v>
                </c:pt>
                <c:pt idx="1660">
                  <c:v>1.0563400000000001E-2</c:v>
                </c:pt>
                <c:pt idx="1661">
                  <c:v>1.059713E-2</c:v>
                </c:pt>
                <c:pt idx="1662">
                  <c:v>1.045569E-2</c:v>
                </c:pt>
                <c:pt idx="1663">
                  <c:v>1.0581800000000001E-2</c:v>
                </c:pt>
                <c:pt idx="1664">
                  <c:v>1.0583179999999999E-2</c:v>
                </c:pt>
                <c:pt idx="1665">
                  <c:v>1.056616E-2</c:v>
                </c:pt>
                <c:pt idx="1666">
                  <c:v>1.0592849999999999E-2</c:v>
                </c:pt>
                <c:pt idx="1667">
                  <c:v>1.057231E-2</c:v>
                </c:pt>
                <c:pt idx="1668">
                  <c:v>1.0608100000000001E-2</c:v>
                </c:pt>
                <c:pt idx="1669">
                  <c:v>1.060298E-2</c:v>
                </c:pt>
                <c:pt idx="1670">
                  <c:v>1.0637850000000001E-2</c:v>
                </c:pt>
                <c:pt idx="1671">
                  <c:v>1.061716E-2</c:v>
                </c:pt>
                <c:pt idx="1672">
                  <c:v>1.063507E-2</c:v>
                </c:pt>
                <c:pt idx="1673">
                  <c:v>1.062479E-2</c:v>
                </c:pt>
                <c:pt idx="1674">
                  <c:v>1.0567709999999999E-2</c:v>
                </c:pt>
                <c:pt idx="1675">
                  <c:v>1.0614699999999999E-2</c:v>
                </c:pt>
                <c:pt idx="1676">
                  <c:v>1.064058E-2</c:v>
                </c:pt>
                <c:pt idx="1677">
                  <c:v>1.0587869999999999E-2</c:v>
                </c:pt>
                <c:pt idx="1678">
                  <c:v>1.0606610000000001E-2</c:v>
                </c:pt>
                <c:pt idx="1679">
                  <c:v>1.0580849999999999E-2</c:v>
                </c:pt>
                <c:pt idx="1680">
                  <c:v>1.055093E-2</c:v>
                </c:pt>
                <c:pt idx="1681">
                  <c:v>1.0617410000000001E-2</c:v>
                </c:pt>
                <c:pt idx="1682">
                  <c:v>1.060843E-2</c:v>
                </c:pt>
                <c:pt idx="1683">
                  <c:v>1.0551049999999999E-2</c:v>
                </c:pt>
                <c:pt idx="1684">
                  <c:v>1.06427E-2</c:v>
                </c:pt>
                <c:pt idx="1685">
                  <c:v>1.053755E-2</c:v>
                </c:pt>
                <c:pt idx="1686">
                  <c:v>1.060497E-2</c:v>
                </c:pt>
                <c:pt idx="1687">
                  <c:v>1.0651610000000001E-2</c:v>
                </c:pt>
                <c:pt idx="1688">
                  <c:v>1.0608390000000001E-2</c:v>
                </c:pt>
                <c:pt idx="1689">
                  <c:v>1.051153E-2</c:v>
                </c:pt>
                <c:pt idx="1690">
                  <c:v>1.0546369999999999E-2</c:v>
                </c:pt>
                <c:pt idx="1691">
                  <c:v>1.051561E-2</c:v>
                </c:pt>
                <c:pt idx="1692">
                  <c:v>1.063479E-2</c:v>
                </c:pt>
                <c:pt idx="1693">
                  <c:v>1.053686E-2</c:v>
                </c:pt>
                <c:pt idx="1694">
                  <c:v>1.055208E-2</c:v>
                </c:pt>
                <c:pt idx="1695">
                  <c:v>1.051389E-2</c:v>
                </c:pt>
                <c:pt idx="1696">
                  <c:v>1.051623E-2</c:v>
                </c:pt>
                <c:pt idx="1697">
                  <c:v>1.0457330000000001E-2</c:v>
                </c:pt>
                <c:pt idx="1698">
                  <c:v>1.0642789999999999E-2</c:v>
                </c:pt>
                <c:pt idx="1699">
                  <c:v>1.056617E-2</c:v>
                </c:pt>
                <c:pt idx="1700">
                  <c:v>1.054444E-2</c:v>
                </c:pt>
                <c:pt idx="1701">
                  <c:v>1.0460819999999999E-2</c:v>
                </c:pt>
                <c:pt idx="1702">
                  <c:v>1.0522780000000001E-2</c:v>
                </c:pt>
                <c:pt idx="1703">
                  <c:v>1.066044E-2</c:v>
                </c:pt>
                <c:pt idx="1704">
                  <c:v>1.051446E-2</c:v>
                </c:pt>
                <c:pt idx="1705">
                  <c:v>1.050309E-2</c:v>
                </c:pt>
                <c:pt idx="1706">
                  <c:v>1.055146E-2</c:v>
                </c:pt>
                <c:pt idx="1707">
                  <c:v>1.056939E-2</c:v>
                </c:pt>
                <c:pt idx="1708">
                  <c:v>1.063184E-2</c:v>
                </c:pt>
                <c:pt idx="1709">
                  <c:v>1.0514920000000001E-2</c:v>
                </c:pt>
                <c:pt idx="1710">
                  <c:v>1.047055E-2</c:v>
                </c:pt>
                <c:pt idx="1711">
                  <c:v>1.0518889999999999E-2</c:v>
                </c:pt>
                <c:pt idx="1712">
                  <c:v>1.049923E-2</c:v>
                </c:pt>
                <c:pt idx="1713">
                  <c:v>1.0453270000000001E-2</c:v>
                </c:pt>
                <c:pt idx="1714">
                  <c:v>1.0571270000000001E-2</c:v>
                </c:pt>
                <c:pt idx="1715">
                  <c:v>1.0474799999999999E-2</c:v>
                </c:pt>
                <c:pt idx="1716">
                  <c:v>1.051816E-2</c:v>
                </c:pt>
                <c:pt idx="1717">
                  <c:v>1.0519189999999999E-2</c:v>
                </c:pt>
                <c:pt idx="1718">
                  <c:v>1.045713E-2</c:v>
                </c:pt>
                <c:pt idx="1719">
                  <c:v>1.0449160000000001E-2</c:v>
                </c:pt>
                <c:pt idx="1720">
                  <c:v>1.0511380000000001E-2</c:v>
                </c:pt>
                <c:pt idx="1721">
                  <c:v>1.043842E-2</c:v>
                </c:pt>
                <c:pt idx="1722">
                  <c:v>1.0389610000000001E-2</c:v>
                </c:pt>
                <c:pt idx="1723">
                  <c:v>1.0441880000000001E-2</c:v>
                </c:pt>
                <c:pt idx="1724">
                  <c:v>1.037709E-2</c:v>
                </c:pt>
                <c:pt idx="1725">
                  <c:v>1.0412640000000001E-2</c:v>
                </c:pt>
                <c:pt idx="1726">
                  <c:v>1.032754E-2</c:v>
                </c:pt>
                <c:pt idx="1727">
                  <c:v>1.031721E-2</c:v>
                </c:pt>
                <c:pt idx="1728">
                  <c:v>1.0381619999999999E-2</c:v>
                </c:pt>
                <c:pt idx="1729">
                  <c:v>1.0298949999999999E-2</c:v>
                </c:pt>
                <c:pt idx="1730">
                  <c:v>1.0387479999999999E-2</c:v>
                </c:pt>
                <c:pt idx="1731">
                  <c:v>1.0175439999999999E-2</c:v>
                </c:pt>
                <c:pt idx="1732">
                  <c:v>1.0284669999999999E-2</c:v>
                </c:pt>
                <c:pt idx="1733">
                  <c:v>1.015215E-2</c:v>
                </c:pt>
                <c:pt idx="1734">
                  <c:v>1.0148539999999999E-2</c:v>
                </c:pt>
                <c:pt idx="1735">
                  <c:v>1.0131009999999999E-2</c:v>
                </c:pt>
                <c:pt idx="1736">
                  <c:v>1.018323E-2</c:v>
                </c:pt>
                <c:pt idx="1737">
                  <c:v>9.9980299999999998E-3</c:v>
                </c:pt>
                <c:pt idx="1738">
                  <c:v>9.9954699999999994E-3</c:v>
                </c:pt>
                <c:pt idx="1739">
                  <c:v>9.9781100000000001E-3</c:v>
                </c:pt>
                <c:pt idx="1740">
                  <c:v>9.8852799999999998E-3</c:v>
                </c:pt>
                <c:pt idx="1741">
                  <c:v>9.9493499999999992E-3</c:v>
                </c:pt>
                <c:pt idx="1742">
                  <c:v>9.9226499999999999E-3</c:v>
                </c:pt>
                <c:pt idx="1743">
                  <c:v>9.8198999999999995E-3</c:v>
                </c:pt>
                <c:pt idx="1744">
                  <c:v>9.5418499999999993E-3</c:v>
                </c:pt>
                <c:pt idx="1745">
                  <c:v>9.3421300000000006E-3</c:v>
                </c:pt>
                <c:pt idx="1746">
                  <c:v>9.22072E-3</c:v>
                </c:pt>
                <c:pt idx="1747">
                  <c:v>8.9074299999999992E-3</c:v>
                </c:pt>
                <c:pt idx="1748">
                  <c:v>8.77819E-3</c:v>
                </c:pt>
                <c:pt idx="1749">
                  <c:v>8.6567899999999993E-3</c:v>
                </c:pt>
                <c:pt idx="1750">
                  <c:v>8.2769100000000002E-3</c:v>
                </c:pt>
                <c:pt idx="1751">
                  <c:v>8.0771899999999997E-3</c:v>
                </c:pt>
                <c:pt idx="1752">
                  <c:v>7.9087900000000006E-3</c:v>
                </c:pt>
                <c:pt idx="1753">
                  <c:v>7.6894800000000003E-3</c:v>
                </c:pt>
                <c:pt idx="1754">
                  <c:v>7.4623399999999996E-3</c:v>
                </c:pt>
                <c:pt idx="1755">
                  <c:v>7.2900300000000003E-3</c:v>
                </c:pt>
                <c:pt idx="1756">
                  <c:v>7.0863799999999998E-3</c:v>
                </c:pt>
                <c:pt idx="1757">
                  <c:v>6.9101500000000003E-3</c:v>
                </c:pt>
                <c:pt idx="1758">
                  <c:v>6.5185299999999998E-3</c:v>
                </c:pt>
                <c:pt idx="1759">
                  <c:v>6.4832800000000001E-3</c:v>
                </c:pt>
                <c:pt idx="1760">
                  <c:v>6.0994899999999999E-3</c:v>
                </c:pt>
                <c:pt idx="1761">
                  <c:v>6.0564099999999999E-3</c:v>
                </c:pt>
                <c:pt idx="1762">
                  <c:v>5.8527700000000002E-3</c:v>
                </c:pt>
                <c:pt idx="1763">
                  <c:v>5.5982200000000001E-3</c:v>
                </c:pt>
                <c:pt idx="1764">
                  <c:v>5.4924800000000001E-3</c:v>
                </c:pt>
                <c:pt idx="1765">
                  <c:v>5.2261699999999996E-3</c:v>
                </c:pt>
                <c:pt idx="1766">
                  <c:v>5.0421099999999998E-3</c:v>
                </c:pt>
                <c:pt idx="1767">
                  <c:v>4.9990299999999998E-3</c:v>
                </c:pt>
                <c:pt idx="1768">
                  <c:v>4.6818199999999997E-3</c:v>
                </c:pt>
                <c:pt idx="1769">
                  <c:v>4.5212500000000001E-3</c:v>
                </c:pt>
                <c:pt idx="1770">
                  <c:v>4.3058599999999999E-3</c:v>
                </c:pt>
                <c:pt idx="1771">
                  <c:v>4.0747999999999999E-3</c:v>
                </c:pt>
                <c:pt idx="1772">
                  <c:v>3.9220699999999997E-3</c:v>
                </c:pt>
                <c:pt idx="1773">
                  <c:v>3.74975E-3</c:v>
                </c:pt>
                <c:pt idx="1774">
                  <c:v>3.58136E-3</c:v>
                </c:pt>
                <c:pt idx="1775">
                  <c:v>3.40121E-3</c:v>
                </c:pt>
                <c:pt idx="1776">
                  <c:v>3.2054000000000002E-3</c:v>
                </c:pt>
                <c:pt idx="1777">
                  <c:v>3.0174199999999998E-3</c:v>
                </c:pt>
                <c:pt idx="1778">
                  <c:v>2.8725199999999999E-3</c:v>
                </c:pt>
                <c:pt idx="1779">
                  <c:v>2.67279E-3</c:v>
                </c:pt>
                <c:pt idx="1780">
                  <c:v>2.5827200000000002E-3</c:v>
                </c:pt>
                <c:pt idx="1781">
                  <c:v>2.42998E-3</c:v>
                </c:pt>
                <c:pt idx="1782">
                  <c:v>2.2067599999999999E-3</c:v>
                </c:pt>
                <c:pt idx="1783">
                  <c:v>2.2145899999999998E-3</c:v>
                </c:pt>
                <c:pt idx="1784">
                  <c:v>1.9208700000000001E-3</c:v>
                </c:pt>
                <c:pt idx="1785">
                  <c:v>1.7838000000000001E-3</c:v>
                </c:pt>
                <c:pt idx="1786">
                  <c:v>1.7407200000000001E-3</c:v>
                </c:pt>
                <c:pt idx="1787">
                  <c:v>1.50183E-3</c:v>
                </c:pt>
                <c:pt idx="1788">
                  <c:v>1.45484E-3</c:v>
                </c:pt>
                <c:pt idx="1789">
                  <c:v>1.30602E-3</c:v>
                </c:pt>
                <c:pt idx="1790">
                  <c:v>1.12196E-3</c:v>
                </c:pt>
                <c:pt idx="1791">
                  <c:v>1.0867100000000001E-3</c:v>
                </c:pt>
                <c:pt idx="1792">
                  <c:v>8.7131999999999997E-4</c:v>
                </c:pt>
                <c:pt idx="1793">
                  <c:v>7.1467000000000004E-4</c:v>
                </c:pt>
                <c:pt idx="1794">
                  <c:v>6.4417999999999995E-4</c:v>
                </c:pt>
                <c:pt idx="1795">
                  <c:v>5.0710999999999996E-4</c:v>
                </c:pt>
                <c:pt idx="1796">
                  <c:v>4.0528E-4</c:v>
                </c:pt>
                <c:pt idx="1797">
                  <c:v>2.9563000000000001E-4</c:v>
                </c:pt>
                <c:pt idx="1798">
                  <c:v>1.7422999999999999E-4</c:v>
                </c:pt>
                <c:pt idx="1799">
                  <c:v>1.3898E-4</c:v>
                </c:pt>
                <c:pt idx="1800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ECA-4101-AB33-1023B0D054DD}"/>
            </c:ext>
          </c:extLst>
        </c:ser>
        <c:ser>
          <c:idx val="2"/>
          <c:order val="2"/>
          <c:tx>
            <c:strRef>
              <c:f>A4287_BRDF!$D$2</c:f>
              <c:strCache>
                <c:ptCount val="1"/>
                <c:pt idx="0">
                  <c:v>AOI 50°</c:v>
                </c:pt>
              </c:strCache>
            </c:strRef>
          </c:tx>
          <c:spPr>
            <a:ln w="19050" cap="rnd">
              <a:solidFill>
                <a:srgbClr val="196B24"/>
              </a:solidFill>
              <a:round/>
            </a:ln>
            <a:effectLst/>
          </c:spPr>
          <c:marker>
            <c:symbol val="none"/>
          </c:marker>
          <c:xVal>
            <c:numRef>
              <c:f>A4287_BRDF!$A$3:$A$1803</c:f>
              <c:numCache>
                <c:formatCode>General</c:formatCode>
                <c:ptCount val="1801"/>
                <c:pt idx="0">
                  <c:v>-90</c:v>
                </c:pt>
                <c:pt idx="1">
                  <c:v>-89.9</c:v>
                </c:pt>
                <c:pt idx="2">
                  <c:v>-89.8</c:v>
                </c:pt>
                <c:pt idx="3">
                  <c:v>-89.7</c:v>
                </c:pt>
                <c:pt idx="4">
                  <c:v>-89.6</c:v>
                </c:pt>
                <c:pt idx="5">
                  <c:v>-89.5</c:v>
                </c:pt>
                <c:pt idx="6">
                  <c:v>-89.4</c:v>
                </c:pt>
                <c:pt idx="7">
                  <c:v>-89.3</c:v>
                </c:pt>
                <c:pt idx="8">
                  <c:v>-89.2</c:v>
                </c:pt>
                <c:pt idx="9">
                  <c:v>-89.1</c:v>
                </c:pt>
                <c:pt idx="10">
                  <c:v>-89</c:v>
                </c:pt>
                <c:pt idx="11">
                  <c:v>-88.9</c:v>
                </c:pt>
                <c:pt idx="12">
                  <c:v>-88.8</c:v>
                </c:pt>
                <c:pt idx="13">
                  <c:v>-88.7</c:v>
                </c:pt>
                <c:pt idx="14">
                  <c:v>-88.6</c:v>
                </c:pt>
                <c:pt idx="15">
                  <c:v>-88.5</c:v>
                </c:pt>
                <c:pt idx="16">
                  <c:v>-88.4</c:v>
                </c:pt>
                <c:pt idx="17">
                  <c:v>-88.3</c:v>
                </c:pt>
                <c:pt idx="18">
                  <c:v>-88.2</c:v>
                </c:pt>
                <c:pt idx="19">
                  <c:v>-88.1</c:v>
                </c:pt>
                <c:pt idx="20">
                  <c:v>-88</c:v>
                </c:pt>
                <c:pt idx="21">
                  <c:v>-87.9</c:v>
                </c:pt>
                <c:pt idx="22">
                  <c:v>-87.8</c:v>
                </c:pt>
                <c:pt idx="23">
                  <c:v>-87.7</c:v>
                </c:pt>
                <c:pt idx="24">
                  <c:v>-87.6</c:v>
                </c:pt>
                <c:pt idx="25">
                  <c:v>-87.5</c:v>
                </c:pt>
                <c:pt idx="26">
                  <c:v>-87.4</c:v>
                </c:pt>
                <c:pt idx="27">
                  <c:v>-87.3</c:v>
                </c:pt>
                <c:pt idx="28">
                  <c:v>-87.2</c:v>
                </c:pt>
                <c:pt idx="29">
                  <c:v>-87.1</c:v>
                </c:pt>
                <c:pt idx="30">
                  <c:v>-87</c:v>
                </c:pt>
                <c:pt idx="31">
                  <c:v>-86.9</c:v>
                </c:pt>
                <c:pt idx="32">
                  <c:v>-86.8</c:v>
                </c:pt>
                <c:pt idx="33">
                  <c:v>-86.7</c:v>
                </c:pt>
                <c:pt idx="34">
                  <c:v>-86.6</c:v>
                </c:pt>
                <c:pt idx="35">
                  <c:v>-86.5</c:v>
                </c:pt>
                <c:pt idx="36">
                  <c:v>-86.4</c:v>
                </c:pt>
                <c:pt idx="37">
                  <c:v>-86.3</c:v>
                </c:pt>
                <c:pt idx="38">
                  <c:v>-86.2</c:v>
                </c:pt>
                <c:pt idx="39">
                  <c:v>-86.1</c:v>
                </c:pt>
                <c:pt idx="40">
                  <c:v>-86</c:v>
                </c:pt>
                <c:pt idx="41">
                  <c:v>-85.9</c:v>
                </c:pt>
                <c:pt idx="42">
                  <c:v>-85.8</c:v>
                </c:pt>
                <c:pt idx="43">
                  <c:v>-85.7</c:v>
                </c:pt>
                <c:pt idx="44">
                  <c:v>-85.6</c:v>
                </c:pt>
                <c:pt idx="45">
                  <c:v>-85.5</c:v>
                </c:pt>
                <c:pt idx="46">
                  <c:v>-85.4</c:v>
                </c:pt>
                <c:pt idx="47">
                  <c:v>-85.3</c:v>
                </c:pt>
                <c:pt idx="48">
                  <c:v>-85.2</c:v>
                </c:pt>
                <c:pt idx="49">
                  <c:v>-85.1</c:v>
                </c:pt>
                <c:pt idx="50">
                  <c:v>-85</c:v>
                </c:pt>
                <c:pt idx="51">
                  <c:v>-84.9</c:v>
                </c:pt>
                <c:pt idx="52">
                  <c:v>-84.8</c:v>
                </c:pt>
                <c:pt idx="53">
                  <c:v>-84.7</c:v>
                </c:pt>
                <c:pt idx="54">
                  <c:v>-84.6</c:v>
                </c:pt>
                <c:pt idx="55">
                  <c:v>-84.5</c:v>
                </c:pt>
                <c:pt idx="56">
                  <c:v>-84.4</c:v>
                </c:pt>
                <c:pt idx="57">
                  <c:v>-84.3</c:v>
                </c:pt>
                <c:pt idx="58">
                  <c:v>-84.2</c:v>
                </c:pt>
                <c:pt idx="59">
                  <c:v>-84.1</c:v>
                </c:pt>
                <c:pt idx="60">
                  <c:v>-84</c:v>
                </c:pt>
                <c:pt idx="61">
                  <c:v>-83.9</c:v>
                </c:pt>
                <c:pt idx="62">
                  <c:v>-83.8</c:v>
                </c:pt>
                <c:pt idx="63">
                  <c:v>-83.7</c:v>
                </c:pt>
                <c:pt idx="64">
                  <c:v>-83.6</c:v>
                </c:pt>
                <c:pt idx="65">
                  <c:v>-83.5</c:v>
                </c:pt>
                <c:pt idx="66">
                  <c:v>-83.4</c:v>
                </c:pt>
                <c:pt idx="67">
                  <c:v>-83.3</c:v>
                </c:pt>
                <c:pt idx="68">
                  <c:v>-83.2</c:v>
                </c:pt>
                <c:pt idx="69">
                  <c:v>-83.1</c:v>
                </c:pt>
                <c:pt idx="70">
                  <c:v>-83</c:v>
                </c:pt>
                <c:pt idx="71">
                  <c:v>-82.9</c:v>
                </c:pt>
                <c:pt idx="72">
                  <c:v>-82.8</c:v>
                </c:pt>
                <c:pt idx="73">
                  <c:v>-82.7</c:v>
                </c:pt>
                <c:pt idx="74">
                  <c:v>-82.6</c:v>
                </c:pt>
                <c:pt idx="75">
                  <c:v>-82.5</c:v>
                </c:pt>
                <c:pt idx="76">
                  <c:v>-82.4</c:v>
                </c:pt>
                <c:pt idx="77">
                  <c:v>-82.3</c:v>
                </c:pt>
                <c:pt idx="78">
                  <c:v>-82.2</c:v>
                </c:pt>
                <c:pt idx="79">
                  <c:v>-82.1</c:v>
                </c:pt>
                <c:pt idx="80">
                  <c:v>-82</c:v>
                </c:pt>
                <c:pt idx="81">
                  <c:v>-81.900000000000006</c:v>
                </c:pt>
                <c:pt idx="82">
                  <c:v>-81.8</c:v>
                </c:pt>
                <c:pt idx="83">
                  <c:v>-81.7</c:v>
                </c:pt>
                <c:pt idx="84">
                  <c:v>-81.599999999999994</c:v>
                </c:pt>
                <c:pt idx="85">
                  <c:v>-81.5</c:v>
                </c:pt>
                <c:pt idx="86">
                  <c:v>-81.400000000000006</c:v>
                </c:pt>
                <c:pt idx="87">
                  <c:v>-81.3</c:v>
                </c:pt>
                <c:pt idx="88">
                  <c:v>-81.2</c:v>
                </c:pt>
                <c:pt idx="89">
                  <c:v>-81.099999999999994</c:v>
                </c:pt>
                <c:pt idx="90">
                  <c:v>-81</c:v>
                </c:pt>
                <c:pt idx="91">
                  <c:v>-80.900000000000006</c:v>
                </c:pt>
                <c:pt idx="92">
                  <c:v>-80.8</c:v>
                </c:pt>
                <c:pt idx="93">
                  <c:v>-80.7</c:v>
                </c:pt>
                <c:pt idx="94">
                  <c:v>-80.599999999999994</c:v>
                </c:pt>
                <c:pt idx="95">
                  <c:v>-80.5</c:v>
                </c:pt>
                <c:pt idx="96">
                  <c:v>-80.400000000000006</c:v>
                </c:pt>
                <c:pt idx="97">
                  <c:v>-80.3</c:v>
                </c:pt>
                <c:pt idx="98">
                  <c:v>-80.2</c:v>
                </c:pt>
                <c:pt idx="99">
                  <c:v>-80.099999999999994</c:v>
                </c:pt>
                <c:pt idx="100">
                  <c:v>-80</c:v>
                </c:pt>
                <c:pt idx="101">
                  <c:v>-79.900000000000006</c:v>
                </c:pt>
                <c:pt idx="102">
                  <c:v>-79.8</c:v>
                </c:pt>
                <c:pt idx="103">
                  <c:v>-79.7</c:v>
                </c:pt>
                <c:pt idx="104">
                  <c:v>-79.599999999999994</c:v>
                </c:pt>
                <c:pt idx="105">
                  <c:v>-79.5</c:v>
                </c:pt>
                <c:pt idx="106">
                  <c:v>-79.400000000000006</c:v>
                </c:pt>
                <c:pt idx="107">
                  <c:v>-79.3</c:v>
                </c:pt>
                <c:pt idx="108">
                  <c:v>-79.2</c:v>
                </c:pt>
                <c:pt idx="109">
                  <c:v>-79.099999999999994</c:v>
                </c:pt>
                <c:pt idx="110">
                  <c:v>-79</c:v>
                </c:pt>
                <c:pt idx="111">
                  <c:v>-78.900000000000006</c:v>
                </c:pt>
                <c:pt idx="112">
                  <c:v>-78.8</c:v>
                </c:pt>
                <c:pt idx="113">
                  <c:v>-78.7</c:v>
                </c:pt>
                <c:pt idx="114">
                  <c:v>-78.599999999999994</c:v>
                </c:pt>
                <c:pt idx="115">
                  <c:v>-78.5</c:v>
                </c:pt>
                <c:pt idx="116">
                  <c:v>-78.400000000000006</c:v>
                </c:pt>
                <c:pt idx="117">
                  <c:v>-78.3</c:v>
                </c:pt>
                <c:pt idx="118">
                  <c:v>-78.2</c:v>
                </c:pt>
                <c:pt idx="119">
                  <c:v>-78.099999999999994</c:v>
                </c:pt>
                <c:pt idx="120">
                  <c:v>-78</c:v>
                </c:pt>
                <c:pt idx="121">
                  <c:v>-77.900000000000006</c:v>
                </c:pt>
                <c:pt idx="122">
                  <c:v>-77.8</c:v>
                </c:pt>
                <c:pt idx="123">
                  <c:v>-77.7</c:v>
                </c:pt>
                <c:pt idx="124">
                  <c:v>-77.599999999999994</c:v>
                </c:pt>
                <c:pt idx="125">
                  <c:v>-77.5</c:v>
                </c:pt>
                <c:pt idx="126">
                  <c:v>-77.400000000000006</c:v>
                </c:pt>
                <c:pt idx="127">
                  <c:v>-77.3</c:v>
                </c:pt>
                <c:pt idx="128">
                  <c:v>-77.2</c:v>
                </c:pt>
                <c:pt idx="129">
                  <c:v>-77.099999999999994</c:v>
                </c:pt>
                <c:pt idx="130">
                  <c:v>-77</c:v>
                </c:pt>
                <c:pt idx="131">
                  <c:v>-76.900000000000006</c:v>
                </c:pt>
                <c:pt idx="132">
                  <c:v>-76.8</c:v>
                </c:pt>
                <c:pt idx="133">
                  <c:v>-76.7</c:v>
                </c:pt>
                <c:pt idx="134">
                  <c:v>-76.599999999999994</c:v>
                </c:pt>
                <c:pt idx="135">
                  <c:v>-76.5</c:v>
                </c:pt>
                <c:pt idx="136">
                  <c:v>-76.400000000000006</c:v>
                </c:pt>
                <c:pt idx="137">
                  <c:v>-76.3</c:v>
                </c:pt>
                <c:pt idx="138">
                  <c:v>-76.2</c:v>
                </c:pt>
                <c:pt idx="139">
                  <c:v>-76.099999999999994</c:v>
                </c:pt>
                <c:pt idx="140">
                  <c:v>-76</c:v>
                </c:pt>
                <c:pt idx="141">
                  <c:v>-75.900000000000006</c:v>
                </c:pt>
                <c:pt idx="142">
                  <c:v>-75.8</c:v>
                </c:pt>
                <c:pt idx="143">
                  <c:v>-75.7</c:v>
                </c:pt>
                <c:pt idx="144">
                  <c:v>-75.599999999999994</c:v>
                </c:pt>
                <c:pt idx="145">
                  <c:v>-75.5</c:v>
                </c:pt>
                <c:pt idx="146">
                  <c:v>-75.400000000000006</c:v>
                </c:pt>
                <c:pt idx="147">
                  <c:v>-75.3</c:v>
                </c:pt>
                <c:pt idx="148">
                  <c:v>-75.2</c:v>
                </c:pt>
                <c:pt idx="149">
                  <c:v>-75.099999999999994</c:v>
                </c:pt>
                <c:pt idx="150">
                  <c:v>-75</c:v>
                </c:pt>
                <c:pt idx="151">
                  <c:v>-74.900000000000006</c:v>
                </c:pt>
                <c:pt idx="152">
                  <c:v>-74.8</c:v>
                </c:pt>
                <c:pt idx="153">
                  <c:v>-74.7</c:v>
                </c:pt>
                <c:pt idx="154">
                  <c:v>-74.599999999999994</c:v>
                </c:pt>
                <c:pt idx="155">
                  <c:v>-74.5</c:v>
                </c:pt>
                <c:pt idx="156">
                  <c:v>-74.400000000000006</c:v>
                </c:pt>
                <c:pt idx="157">
                  <c:v>-74.3</c:v>
                </c:pt>
                <c:pt idx="158">
                  <c:v>-74.2</c:v>
                </c:pt>
                <c:pt idx="159">
                  <c:v>-74.099999999999994</c:v>
                </c:pt>
                <c:pt idx="160">
                  <c:v>-74</c:v>
                </c:pt>
                <c:pt idx="161">
                  <c:v>-73.900000000000006</c:v>
                </c:pt>
                <c:pt idx="162">
                  <c:v>-73.8</c:v>
                </c:pt>
                <c:pt idx="163">
                  <c:v>-73.7</c:v>
                </c:pt>
                <c:pt idx="164">
                  <c:v>-73.599999999999994</c:v>
                </c:pt>
                <c:pt idx="165">
                  <c:v>-73.5</c:v>
                </c:pt>
                <c:pt idx="166">
                  <c:v>-73.400000000000006</c:v>
                </c:pt>
                <c:pt idx="167">
                  <c:v>-73.3</c:v>
                </c:pt>
                <c:pt idx="168">
                  <c:v>-73.2</c:v>
                </c:pt>
                <c:pt idx="169">
                  <c:v>-73.099999999999994</c:v>
                </c:pt>
                <c:pt idx="170">
                  <c:v>-73</c:v>
                </c:pt>
                <c:pt idx="171">
                  <c:v>-72.900000000000006</c:v>
                </c:pt>
                <c:pt idx="172">
                  <c:v>-72.8</c:v>
                </c:pt>
                <c:pt idx="173">
                  <c:v>-72.7</c:v>
                </c:pt>
                <c:pt idx="174">
                  <c:v>-72.599999999999994</c:v>
                </c:pt>
                <c:pt idx="175">
                  <c:v>-72.5</c:v>
                </c:pt>
                <c:pt idx="176">
                  <c:v>-72.400000000000006</c:v>
                </c:pt>
                <c:pt idx="177">
                  <c:v>-72.3</c:v>
                </c:pt>
                <c:pt idx="178">
                  <c:v>-72.2</c:v>
                </c:pt>
                <c:pt idx="179">
                  <c:v>-72.099999999999994</c:v>
                </c:pt>
                <c:pt idx="180">
                  <c:v>-72</c:v>
                </c:pt>
                <c:pt idx="181">
                  <c:v>-71.900000000000006</c:v>
                </c:pt>
                <c:pt idx="182">
                  <c:v>-71.8</c:v>
                </c:pt>
                <c:pt idx="183">
                  <c:v>-71.7</c:v>
                </c:pt>
                <c:pt idx="184">
                  <c:v>-71.599999999999994</c:v>
                </c:pt>
                <c:pt idx="185">
                  <c:v>-71.5</c:v>
                </c:pt>
                <c:pt idx="186">
                  <c:v>-71.400000000000006</c:v>
                </c:pt>
                <c:pt idx="187">
                  <c:v>-71.3</c:v>
                </c:pt>
                <c:pt idx="188">
                  <c:v>-71.2</c:v>
                </c:pt>
                <c:pt idx="189">
                  <c:v>-71.099999999999994</c:v>
                </c:pt>
                <c:pt idx="190">
                  <c:v>-71</c:v>
                </c:pt>
                <c:pt idx="191">
                  <c:v>-70.900000000000006</c:v>
                </c:pt>
                <c:pt idx="192">
                  <c:v>-70.8</c:v>
                </c:pt>
                <c:pt idx="193">
                  <c:v>-70.7</c:v>
                </c:pt>
                <c:pt idx="194">
                  <c:v>-70.599999999999994</c:v>
                </c:pt>
                <c:pt idx="195">
                  <c:v>-70.5</c:v>
                </c:pt>
                <c:pt idx="196">
                  <c:v>-70.400000000000006</c:v>
                </c:pt>
                <c:pt idx="197">
                  <c:v>-70.3</c:v>
                </c:pt>
                <c:pt idx="198">
                  <c:v>-70.2</c:v>
                </c:pt>
                <c:pt idx="199">
                  <c:v>-70.099999999999994</c:v>
                </c:pt>
                <c:pt idx="200">
                  <c:v>-70</c:v>
                </c:pt>
                <c:pt idx="201">
                  <c:v>-69.900000000000006</c:v>
                </c:pt>
                <c:pt idx="202">
                  <c:v>-69.8</c:v>
                </c:pt>
                <c:pt idx="203">
                  <c:v>-69.7</c:v>
                </c:pt>
                <c:pt idx="204">
                  <c:v>-69.599999999999994</c:v>
                </c:pt>
                <c:pt idx="205">
                  <c:v>-69.5</c:v>
                </c:pt>
                <c:pt idx="206">
                  <c:v>-69.400000000000006</c:v>
                </c:pt>
                <c:pt idx="207">
                  <c:v>-69.3</c:v>
                </c:pt>
                <c:pt idx="208">
                  <c:v>-69.2</c:v>
                </c:pt>
                <c:pt idx="209">
                  <c:v>-69.099999999999994</c:v>
                </c:pt>
                <c:pt idx="210">
                  <c:v>-69</c:v>
                </c:pt>
                <c:pt idx="211">
                  <c:v>-68.900000000000006</c:v>
                </c:pt>
                <c:pt idx="212">
                  <c:v>-68.8</c:v>
                </c:pt>
                <c:pt idx="213">
                  <c:v>-68.7</c:v>
                </c:pt>
                <c:pt idx="214">
                  <c:v>-68.599999999999994</c:v>
                </c:pt>
                <c:pt idx="215">
                  <c:v>-68.5</c:v>
                </c:pt>
                <c:pt idx="216">
                  <c:v>-68.400000000000006</c:v>
                </c:pt>
                <c:pt idx="217">
                  <c:v>-68.3</c:v>
                </c:pt>
                <c:pt idx="218">
                  <c:v>-68.2</c:v>
                </c:pt>
                <c:pt idx="219">
                  <c:v>-68.099999999999994</c:v>
                </c:pt>
                <c:pt idx="220">
                  <c:v>-68</c:v>
                </c:pt>
                <c:pt idx="221">
                  <c:v>-67.900000000000006</c:v>
                </c:pt>
                <c:pt idx="222">
                  <c:v>-67.8</c:v>
                </c:pt>
                <c:pt idx="223">
                  <c:v>-67.7</c:v>
                </c:pt>
                <c:pt idx="224">
                  <c:v>-67.599999999999994</c:v>
                </c:pt>
                <c:pt idx="225">
                  <c:v>-67.5</c:v>
                </c:pt>
                <c:pt idx="226">
                  <c:v>-67.400000000000006</c:v>
                </c:pt>
                <c:pt idx="227">
                  <c:v>-67.3</c:v>
                </c:pt>
                <c:pt idx="228">
                  <c:v>-67.2</c:v>
                </c:pt>
                <c:pt idx="229">
                  <c:v>-67.099999999999994</c:v>
                </c:pt>
                <c:pt idx="230">
                  <c:v>-67</c:v>
                </c:pt>
                <c:pt idx="231">
                  <c:v>-66.900000000000006</c:v>
                </c:pt>
                <c:pt idx="232">
                  <c:v>-66.8</c:v>
                </c:pt>
                <c:pt idx="233">
                  <c:v>-66.7</c:v>
                </c:pt>
                <c:pt idx="234">
                  <c:v>-66.599999999999994</c:v>
                </c:pt>
                <c:pt idx="235">
                  <c:v>-66.5</c:v>
                </c:pt>
                <c:pt idx="236">
                  <c:v>-66.400000000000006</c:v>
                </c:pt>
                <c:pt idx="237">
                  <c:v>-66.3</c:v>
                </c:pt>
                <c:pt idx="238">
                  <c:v>-66.2</c:v>
                </c:pt>
                <c:pt idx="239">
                  <c:v>-66.099999999999994</c:v>
                </c:pt>
                <c:pt idx="240">
                  <c:v>-66</c:v>
                </c:pt>
                <c:pt idx="241">
                  <c:v>-65.900000000000006</c:v>
                </c:pt>
                <c:pt idx="242">
                  <c:v>-65.8</c:v>
                </c:pt>
                <c:pt idx="243">
                  <c:v>-65.7</c:v>
                </c:pt>
                <c:pt idx="244">
                  <c:v>-65.599999999999994</c:v>
                </c:pt>
                <c:pt idx="245">
                  <c:v>-65.5</c:v>
                </c:pt>
                <c:pt idx="246">
                  <c:v>-65.400000000000006</c:v>
                </c:pt>
                <c:pt idx="247">
                  <c:v>-65.3</c:v>
                </c:pt>
                <c:pt idx="248">
                  <c:v>-65.2</c:v>
                </c:pt>
                <c:pt idx="249">
                  <c:v>-65.099999999999994</c:v>
                </c:pt>
                <c:pt idx="250">
                  <c:v>-65</c:v>
                </c:pt>
                <c:pt idx="251">
                  <c:v>-64.900000000000006</c:v>
                </c:pt>
                <c:pt idx="252">
                  <c:v>-64.8</c:v>
                </c:pt>
                <c:pt idx="253">
                  <c:v>-64.7</c:v>
                </c:pt>
                <c:pt idx="254">
                  <c:v>-64.599999999999994</c:v>
                </c:pt>
                <c:pt idx="255">
                  <c:v>-64.5</c:v>
                </c:pt>
                <c:pt idx="256">
                  <c:v>-64.400000000000006</c:v>
                </c:pt>
                <c:pt idx="257">
                  <c:v>-64.3</c:v>
                </c:pt>
                <c:pt idx="258">
                  <c:v>-64.2</c:v>
                </c:pt>
                <c:pt idx="259">
                  <c:v>-64.099999999999994</c:v>
                </c:pt>
                <c:pt idx="260">
                  <c:v>-64</c:v>
                </c:pt>
                <c:pt idx="261">
                  <c:v>-63.9</c:v>
                </c:pt>
                <c:pt idx="262">
                  <c:v>-63.8</c:v>
                </c:pt>
                <c:pt idx="263">
                  <c:v>-63.7</c:v>
                </c:pt>
                <c:pt idx="264">
                  <c:v>-63.6</c:v>
                </c:pt>
                <c:pt idx="265">
                  <c:v>-63.5</c:v>
                </c:pt>
                <c:pt idx="266">
                  <c:v>-63.4</c:v>
                </c:pt>
                <c:pt idx="267">
                  <c:v>-63.3</c:v>
                </c:pt>
                <c:pt idx="268">
                  <c:v>-63.2</c:v>
                </c:pt>
                <c:pt idx="269">
                  <c:v>-63.1</c:v>
                </c:pt>
                <c:pt idx="270">
                  <c:v>-63</c:v>
                </c:pt>
                <c:pt idx="271">
                  <c:v>-62.9</c:v>
                </c:pt>
                <c:pt idx="272">
                  <c:v>-62.8</c:v>
                </c:pt>
                <c:pt idx="273">
                  <c:v>-62.7</c:v>
                </c:pt>
                <c:pt idx="274">
                  <c:v>-62.6</c:v>
                </c:pt>
                <c:pt idx="275">
                  <c:v>-62.5</c:v>
                </c:pt>
                <c:pt idx="276">
                  <c:v>-62.4</c:v>
                </c:pt>
                <c:pt idx="277">
                  <c:v>-62.3</c:v>
                </c:pt>
                <c:pt idx="278">
                  <c:v>-62.2</c:v>
                </c:pt>
                <c:pt idx="279">
                  <c:v>-62.1</c:v>
                </c:pt>
                <c:pt idx="280">
                  <c:v>-62</c:v>
                </c:pt>
                <c:pt idx="281">
                  <c:v>-61.9</c:v>
                </c:pt>
                <c:pt idx="282">
                  <c:v>-61.8</c:v>
                </c:pt>
                <c:pt idx="283">
                  <c:v>-61.7</c:v>
                </c:pt>
                <c:pt idx="284">
                  <c:v>-61.6</c:v>
                </c:pt>
                <c:pt idx="285">
                  <c:v>-61.5</c:v>
                </c:pt>
                <c:pt idx="286">
                  <c:v>-61.4</c:v>
                </c:pt>
                <c:pt idx="287">
                  <c:v>-61.3</c:v>
                </c:pt>
                <c:pt idx="288">
                  <c:v>-61.2</c:v>
                </c:pt>
                <c:pt idx="289">
                  <c:v>-61.1</c:v>
                </c:pt>
                <c:pt idx="290">
                  <c:v>-61</c:v>
                </c:pt>
                <c:pt idx="291">
                  <c:v>-60.9</c:v>
                </c:pt>
                <c:pt idx="292">
                  <c:v>-60.8</c:v>
                </c:pt>
                <c:pt idx="293">
                  <c:v>-60.7</c:v>
                </c:pt>
                <c:pt idx="294">
                  <c:v>-60.6</c:v>
                </c:pt>
                <c:pt idx="295">
                  <c:v>-60.5</c:v>
                </c:pt>
                <c:pt idx="296">
                  <c:v>-60.4</c:v>
                </c:pt>
                <c:pt idx="297">
                  <c:v>-60.3</c:v>
                </c:pt>
                <c:pt idx="298">
                  <c:v>-60.2</c:v>
                </c:pt>
                <c:pt idx="299">
                  <c:v>-60.1</c:v>
                </c:pt>
                <c:pt idx="300">
                  <c:v>-60</c:v>
                </c:pt>
                <c:pt idx="301">
                  <c:v>-59.9</c:v>
                </c:pt>
                <c:pt idx="302">
                  <c:v>-59.8</c:v>
                </c:pt>
                <c:pt idx="303">
                  <c:v>-59.7</c:v>
                </c:pt>
                <c:pt idx="304">
                  <c:v>-59.6</c:v>
                </c:pt>
                <c:pt idx="305">
                  <c:v>-59.5</c:v>
                </c:pt>
                <c:pt idx="306">
                  <c:v>-59.4</c:v>
                </c:pt>
                <c:pt idx="307">
                  <c:v>-59.3</c:v>
                </c:pt>
                <c:pt idx="308">
                  <c:v>-59.2</c:v>
                </c:pt>
                <c:pt idx="309">
                  <c:v>-59.1</c:v>
                </c:pt>
                <c:pt idx="310">
                  <c:v>-59</c:v>
                </c:pt>
                <c:pt idx="311">
                  <c:v>-58.9</c:v>
                </c:pt>
                <c:pt idx="312">
                  <c:v>-58.8</c:v>
                </c:pt>
                <c:pt idx="313">
                  <c:v>-58.7</c:v>
                </c:pt>
                <c:pt idx="314">
                  <c:v>-58.6</c:v>
                </c:pt>
                <c:pt idx="315">
                  <c:v>-58.5</c:v>
                </c:pt>
                <c:pt idx="316">
                  <c:v>-58.4</c:v>
                </c:pt>
                <c:pt idx="317">
                  <c:v>-58.3</c:v>
                </c:pt>
                <c:pt idx="318">
                  <c:v>-58.2</c:v>
                </c:pt>
                <c:pt idx="319">
                  <c:v>-58.1</c:v>
                </c:pt>
                <c:pt idx="320">
                  <c:v>-58</c:v>
                </c:pt>
                <c:pt idx="321">
                  <c:v>-57.9</c:v>
                </c:pt>
                <c:pt idx="322">
                  <c:v>-57.8</c:v>
                </c:pt>
                <c:pt idx="323">
                  <c:v>-57.7</c:v>
                </c:pt>
                <c:pt idx="324">
                  <c:v>-57.6</c:v>
                </c:pt>
                <c:pt idx="325">
                  <c:v>-57.5</c:v>
                </c:pt>
                <c:pt idx="326">
                  <c:v>-57.4</c:v>
                </c:pt>
                <c:pt idx="327">
                  <c:v>-57.3</c:v>
                </c:pt>
                <c:pt idx="328">
                  <c:v>-57.2</c:v>
                </c:pt>
                <c:pt idx="329">
                  <c:v>-57.1</c:v>
                </c:pt>
                <c:pt idx="330">
                  <c:v>-57</c:v>
                </c:pt>
                <c:pt idx="331">
                  <c:v>-56.9</c:v>
                </c:pt>
                <c:pt idx="332">
                  <c:v>-56.8</c:v>
                </c:pt>
                <c:pt idx="333">
                  <c:v>-56.7</c:v>
                </c:pt>
                <c:pt idx="334">
                  <c:v>-56.6</c:v>
                </c:pt>
                <c:pt idx="335">
                  <c:v>-56.5</c:v>
                </c:pt>
                <c:pt idx="336">
                  <c:v>-56.4</c:v>
                </c:pt>
                <c:pt idx="337">
                  <c:v>-56.3</c:v>
                </c:pt>
                <c:pt idx="338">
                  <c:v>-56.2</c:v>
                </c:pt>
                <c:pt idx="339">
                  <c:v>-56.1</c:v>
                </c:pt>
                <c:pt idx="340">
                  <c:v>-56</c:v>
                </c:pt>
                <c:pt idx="341">
                  <c:v>-55.9</c:v>
                </c:pt>
                <c:pt idx="342">
                  <c:v>-55.8</c:v>
                </c:pt>
                <c:pt idx="343">
                  <c:v>-55.7</c:v>
                </c:pt>
                <c:pt idx="344">
                  <c:v>-55.6</c:v>
                </c:pt>
                <c:pt idx="345">
                  <c:v>-55.5</c:v>
                </c:pt>
                <c:pt idx="346">
                  <c:v>-55.4</c:v>
                </c:pt>
                <c:pt idx="347">
                  <c:v>-55.3</c:v>
                </c:pt>
                <c:pt idx="348">
                  <c:v>-55.2</c:v>
                </c:pt>
                <c:pt idx="349">
                  <c:v>-55.1</c:v>
                </c:pt>
                <c:pt idx="350">
                  <c:v>-55</c:v>
                </c:pt>
                <c:pt idx="351">
                  <c:v>-54.9</c:v>
                </c:pt>
                <c:pt idx="352">
                  <c:v>-54.8</c:v>
                </c:pt>
                <c:pt idx="353">
                  <c:v>-54.7</c:v>
                </c:pt>
                <c:pt idx="354">
                  <c:v>-54.6</c:v>
                </c:pt>
                <c:pt idx="355">
                  <c:v>-54.5</c:v>
                </c:pt>
                <c:pt idx="356">
                  <c:v>-54.4</c:v>
                </c:pt>
                <c:pt idx="357">
                  <c:v>-54.3</c:v>
                </c:pt>
                <c:pt idx="358">
                  <c:v>-54.2</c:v>
                </c:pt>
                <c:pt idx="359">
                  <c:v>-54.1</c:v>
                </c:pt>
                <c:pt idx="360">
                  <c:v>-54</c:v>
                </c:pt>
                <c:pt idx="361">
                  <c:v>-53.9</c:v>
                </c:pt>
                <c:pt idx="362">
                  <c:v>-53.8</c:v>
                </c:pt>
                <c:pt idx="363">
                  <c:v>-53.7</c:v>
                </c:pt>
                <c:pt idx="364">
                  <c:v>-53.6</c:v>
                </c:pt>
                <c:pt idx="365">
                  <c:v>-53.5</c:v>
                </c:pt>
                <c:pt idx="366">
                  <c:v>-53.4</c:v>
                </c:pt>
                <c:pt idx="367">
                  <c:v>-53.3</c:v>
                </c:pt>
                <c:pt idx="368">
                  <c:v>-53.2</c:v>
                </c:pt>
                <c:pt idx="369">
                  <c:v>-53.1</c:v>
                </c:pt>
                <c:pt idx="370">
                  <c:v>-53</c:v>
                </c:pt>
                <c:pt idx="371">
                  <c:v>-52.9</c:v>
                </c:pt>
                <c:pt idx="372">
                  <c:v>-52.8</c:v>
                </c:pt>
                <c:pt idx="373">
                  <c:v>-52.7</c:v>
                </c:pt>
                <c:pt idx="374">
                  <c:v>-52.6</c:v>
                </c:pt>
                <c:pt idx="375">
                  <c:v>-52.5</c:v>
                </c:pt>
                <c:pt idx="376">
                  <c:v>-52.4</c:v>
                </c:pt>
                <c:pt idx="377">
                  <c:v>-52.3</c:v>
                </c:pt>
                <c:pt idx="378">
                  <c:v>-52.2</c:v>
                </c:pt>
                <c:pt idx="379">
                  <c:v>-52.1</c:v>
                </c:pt>
                <c:pt idx="380">
                  <c:v>-52</c:v>
                </c:pt>
                <c:pt idx="381">
                  <c:v>-51.9</c:v>
                </c:pt>
                <c:pt idx="382">
                  <c:v>-51.8</c:v>
                </c:pt>
                <c:pt idx="383">
                  <c:v>-51.7</c:v>
                </c:pt>
                <c:pt idx="384">
                  <c:v>-51.6</c:v>
                </c:pt>
                <c:pt idx="385">
                  <c:v>-51.5</c:v>
                </c:pt>
                <c:pt idx="386">
                  <c:v>-51.4</c:v>
                </c:pt>
                <c:pt idx="387">
                  <c:v>-51.3</c:v>
                </c:pt>
                <c:pt idx="388">
                  <c:v>-51.2</c:v>
                </c:pt>
                <c:pt idx="389">
                  <c:v>-51.1</c:v>
                </c:pt>
                <c:pt idx="390">
                  <c:v>-51</c:v>
                </c:pt>
                <c:pt idx="391">
                  <c:v>-50.9</c:v>
                </c:pt>
                <c:pt idx="392">
                  <c:v>-50.8</c:v>
                </c:pt>
                <c:pt idx="393">
                  <c:v>-50.7</c:v>
                </c:pt>
                <c:pt idx="394">
                  <c:v>-50.6</c:v>
                </c:pt>
                <c:pt idx="395">
                  <c:v>-50.5</c:v>
                </c:pt>
                <c:pt idx="396">
                  <c:v>-50.4</c:v>
                </c:pt>
                <c:pt idx="397">
                  <c:v>-50.3</c:v>
                </c:pt>
                <c:pt idx="398">
                  <c:v>-50.2</c:v>
                </c:pt>
                <c:pt idx="399">
                  <c:v>-50.1</c:v>
                </c:pt>
                <c:pt idx="400">
                  <c:v>-50</c:v>
                </c:pt>
                <c:pt idx="401">
                  <c:v>-49.9</c:v>
                </c:pt>
                <c:pt idx="402">
                  <c:v>-49.8</c:v>
                </c:pt>
                <c:pt idx="403">
                  <c:v>-49.7</c:v>
                </c:pt>
                <c:pt idx="404">
                  <c:v>-49.6</c:v>
                </c:pt>
                <c:pt idx="405">
                  <c:v>-49.5</c:v>
                </c:pt>
                <c:pt idx="406">
                  <c:v>-49.4</c:v>
                </c:pt>
                <c:pt idx="407">
                  <c:v>-49.3</c:v>
                </c:pt>
                <c:pt idx="408">
                  <c:v>-49.2</c:v>
                </c:pt>
                <c:pt idx="409">
                  <c:v>-49.1</c:v>
                </c:pt>
                <c:pt idx="410">
                  <c:v>-49</c:v>
                </c:pt>
                <c:pt idx="411">
                  <c:v>-48.9</c:v>
                </c:pt>
                <c:pt idx="412">
                  <c:v>-48.8</c:v>
                </c:pt>
                <c:pt idx="413">
                  <c:v>-48.7</c:v>
                </c:pt>
                <c:pt idx="414">
                  <c:v>-48.6</c:v>
                </c:pt>
                <c:pt idx="415">
                  <c:v>-48.5</c:v>
                </c:pt>
                <c:pt idx="416">
                  <c:v>-48.4</c:v>
                </c:pt>
                <c:pt idx="417">
                  <c:v>-48.3</c:v>
                </c:pt>
                <c:pt idx="418">
                  <c:v>-48.2</c:v>
                </c:pt>
                <c:pt idx="419">
                  <c:v>-48.1</c:v>
                </c:pt>
                <c:pt idx="420">
                  <c:v>-48</c:v>
                </c:pt>
                <c:pt idx="421">
                  <c:v>-47.9</c:v>
                </c:pt>
                <c:pt idx="422">
                  <c:v>-47.8</c:v>
                </c:pt>
                <c:pt idx="423">
                  <c:v>-47.7</c:v>
                </c:pt>
                <c:pt idx="424">
                  <c:v>-47.6</c:v>
                </c:pt>
                <c:pt idx="425">
                  <c:v>-47.5</c:v>
                </c:pt>
                <c:pt idx="426">
                  <c:v>-47.4</c:v>
                </c:pt>
                <c:pt idx="427">
                  <c:v>-47.3</c:v>
                </c:pt>
                <c:pt idx="428">
                  <c:v>-47.2</c:v>
                </c:pt>
                <c:pt idx="429">
                  <c:v>-47.1</c:v>
                </c:pt>
                <c:pt idx="430">
                  <c:v>-47</c:v>
                </c:pt>
                <c:pt idx="431">
                  <c:v>-46.9</c:v>
                </c:pt>
                <c:pt idx="432">
                  <c:v>-46.8</c:v>
                </c:pt>
                <c:pt idx="433">
                  <c:v>-46.7</c:v>
                </c:pt>
                <c:pt idx="434">
                  <c:v>-46.6</c:v>
                </c:pt>
                <c:pt idx="435">
                  <c:v>-46.5</c:v>
                </c:pt>
                <c:pt idx="436">
                  <c:v>-46.4</c:v>
                </c:pt>
                <c:pt idx="437">
                  <c:v>-46.3</c:v>
                </c:pt>
                <c:pt idx="438">
                  <c:v>-46.2</c:v>
                </c:pt>
                <c:pt idx="439">
                  <c:v>-46.1</c:v>
                </c:pt>
                <c:pt idx="440">
                  <c:v>-46</c:v>
                </c:pt>
                <c:pt idx="441">
                  <c:v>-45.9</c:v>
                </c:pt>
                <c:pt idx="442">
                  <c:v>-45.8</c:v>
                </c:pt>
                <c:pt idx="443">
                  <c:v>-45.7</c:v>
                </c:pt>
                <c:pt idx="444">
                  <c:v>-45.6</c:v>
                </c:pt>
                <c:pt idx="445">
                  <c:v>-45.5</c:v>
                </c:pt>
                <c:pt idx="446">
                  <c:v>-45.4</c:v>
                </c:pt>
                <c:pt idx="447">
                  <c:v>-45.3</c:v>
                </c:pt>
                <c:pt idx="448">
                  <c:v>-45.2</c:v>
                </c:pt>
                <c:pt idx="449">
                  <c:v>-45.1</c:v>
                </c:pt>
                <c:pt idx="450">
                  <c:v>-45</c:v>
                </c:pt>
                <c:pt idx="451">
                  <c:v>-44.9</c:v>
                </c:pt>
                <c:pt idx="452">
                  <c:v>-44.8</c:v>
                </c:pt>
                <c:pt idx="453">
                  <c:v>-44.7</c:v>
                </c:pt>
                <c:pt idx="454">
                  <c:v>-44.6</c:v>
                </c:pt>
                <c:pt idx="455">
                  <c:v>-44.5</c:v>
                </c:pt>
                <c:pt idx="456">
                  <c:v>-44.4</c:v>
                </c:pt>
                <c:pt idx="457">
                  <c:v>-44.3</c:v>
                </c:pt>
                <c:pt idx="458">
                  <c:v>-44.2</c:v>
                </c:pt>
                <c:pt idx="459">
                  <c:v>-44.1</c:v>
                </c:pt>
                <c:pt idx="460">
                  <c:v>-44</c:v>
                </c:pt>
                <c:pt idx="461">
                  <c:v>-43.9</c:v>
                </c:pt>
                <c:pt idx="462">
                  <c:v>-43.8</c:v>
                </c:pt>
                <c:pt idx="463">
                  <c:v>-43.7</c:v>
                </c:pt>
                <c:pt idx="464">
                  <c:v>-43.6</c:v>
                </c:pt>
                <c:pt idx="465">
                  <c:v>-43.5</c:v>
                </c:pt>
                <c:pt idx="466">
                  <c:v>-43.4</c:v>
                </c:pt>
                <c:pt idx="467">
                  <c:v>-43.3</c:v>
                </c:pt>
                <c:pt idx="468">
                  <c:v>-43.2</c:v>
                </c:pt>
                <c:pt idx="469">
                  <c:v>-43.1</c:v>
                </c:pt>
                <c:pt idx="470">
                  <c:v>-43</c:v>
                </c:pt>
                <c:pt idx="471">
                  <c:v>-42.9</c:v>
                </c:pt>
                <c:pt idx="472">
                  <c:v>-42.8</c:v>
                </c:pt>
                <c:pt idx="473">
                  <c:v>-42.7</c:v>
                </c:pt>
                <c:pt idx="474">
                  <c:v>-42.6</c:v>
                </c:pt>
                <c:pt idx="475">
                  <c:v>-42.5</c:v>
                </c:pt>
                <c:pt idx="476">
                  <c:v>-42.4</c:v>
                </c:pt>
                <c:pt idx="477">
                  <c:v>-42.3</c:v>
                </c:pt>
                <c:pt idx="478">
                  <c:v>-42.2</c:v>
                </c:pt>
                <c:pt idx="479">
                  <c:v>-42.1</c:v>
                </c:pt>
                <c:pt idx="480">
                  <c:v>-42</c:v>
                </c:pt>
                <c:pt idx="481">
                  <c:v>-41.9</c:v>
                </c:pt>
                <c:pt idx="482">
                  <c:v>-41.8</c:v>
                </c:pt>
                <c:pt idx="483">
                  <c:v>-41.7</c:v>
                </c:pt>
                <c:pt idx="484">
                  <c:v>-41.6</c:v>
                </c:pt>
                <c:pt idx="485">
                  <c:v>-41.5</c:v>
                </c:pt>
                <c:pt idx="486">
                  <c:v>-41.4</c:v>
                </c:pt>
                <c:pt idx="487">
                  <c:v>-41.3</c:v>
                </c:pt>
                <c:pt idx="488">
                  <c:v>-41.2</c:v>
                </c:pt>
                <c:pt idx="489">
                  <c:v>-41.1</c:v>
                </c:pt>
                <c:pt idx="490">
                  <c:v>-41</c:v>
                </c:pt>
                <c:pt idx="491">
                  <c:v>-40.9</c:v>
                </c:pt>
                <c:pt idx="492">
                  <c:v>-40.799999999999997</c:v>
                </c:pt>
                <c:pt idx="493">
                  <c:v>-40.700000000000003</c:v>
                </c:pt>
                <c:pt idx="494">
                  <c:v>-40.6</c:v>
                </c:pt>
                <c:pt idx="495">
                  <c:v>-40.5</c:v>
                </c:pt>
                <c:pt idx="496">
                  <c:v>-40.4</c:v>
                </c:pt>
                <c:pt idx="497">
                  <c:v>-40.299999999999997</c:v>
                </c:pt>
                <c:pt idx="498">
                  <c:v>-40.200000000000003</c:v>
                </c:pt>
                <c:pt idx="499">
                  <c:v>-40.1</c:v>
                </c:pt>
                <c:pt idx="500">
                  <c:v>-40</c:v>
                </c:pt>
                <c:pt idx="501">
                  <c:v>-39.9</c:v>
                </c:pt>
                <c:pt idx="502">
                  <c:v>-39.799999999999997</c:v>
                </c:pt>
                <c:pt idx="503">
                  <c:v>-39.700000000000003</c:v>
                </c:pt>
                <c:pt idx="504">
                  <c:v>-39.6</c:v>
                </c:pt>
                <c:pt idx="505">
                  <c:v>-39.5</c:v>
                </c:pt>
                <c:pt idx="506">
                  <c:v>-39.4</c:v>
                </c:pt>
                <c:pt idx="507">
                  <c:v>-39.299999999999997</c:v>
                </c:pt>
                <c:pt idx="508">
                  <c:v>-39.200000000000003</c:v>
                </c:pt>
                <c:pt idx="509">
                  <c:v>-39.1</c:v>
                </c:pt>
                <c:pt idx="510">
                  <c:v>-39</c:v>
                </c:pt>
                <c:pt idx="511">
                  <c:v>-38.9</c:v>
                </c:pt>
                <c:pt idx="512">
                  <c:v>-38.799999999999997</c:v>
                </c:pt>
                <c:pt idx="513">
                  <c:v>-38.700000000000003</c:v>
                </c:pt>
                <c:pt idx="514">
                  <c:v>-38.6</c:v>
                </c:pt>
                <c:pt idx="515">
                  <c:v>-38.5</c:v>
                </c:pt>
                <c:pt idx="516">
                  <c:v>-38.4</c:v>
                </c:pt>
                <c:pt idx="517">
                  <c:v>-38.299999999999997</c:v>
                </c:pt>
                <c:pt idx="518">
                  <c:v>-38.200000000000003</c:v>
                </c:pt>
                <c:pt idx="519">
                  <c:v>-38.1</c:v>
                </c:pt>
                <c:pt idx="520">
                  <c:v>-38</c:v>
                </c:pt>
                <c:pt idx="521">
                  <c:v>-37.9</c:v>
                </c:pt>
                <c:pt idx="522">
                  <c:v>-37.799999999999997</c:v>
                </c:pt>
                <c:pt idx="523">
                  <c:v>-37.700000000000003</c:v>
                </c:pt>
                <c:pt idx="524">
                  <c:v>-37.6</c:v>
                </c:pt>
                <c:pt idx="525">
                  <c:v>-37.5</c:v>
                </c:pt>
                <c:pt idx="526">
                  <c:v>-37.4</c:v>
                </c:pt>
                <c:pt idx="527">
                  <c:v>-37.299999999999997</c:v>
                </c:pt>
                <c:pt idx="528">
                  <c:v>-37.200000000000003</c:v>
                </c:pt>
                <c:pt idx="529">
                  <c:v>-37.1</c:v>
                </c:pt>
                <c:pt idx="530">
                  <c:v>-37</c:v>
                </c:pt>
                <c:pt idx="531">
                  <c:v>-36.9</c:v>
                </c:pt>
                <c:pt idx="532">
                  <c:v>-36.799999999999997</c:v>
                </c:pt>
                <c:pt idx="533">
                  <c:v>-36.700000000000003</c:v>
                </c:pt>
                <c:pt idx="534">
                  <c:v>-36.6</c:v>
                </c:pt>
                <c:pt idx="535">
                  <c:v>-36.5</c:v>
                </c:pt>
                <c:pt idx="536">
                  <c:v>-36.4</c:v>
                </c:pt>
                <c:pt idx="537">
                  <c:v>-36.299999999999997</c:v>
                </c:pt>
                <c:pt idx="538">
                  <c:v>-36.200000000000003</c:v>
                </c:pt>
                <c:pt idx="539">
                  <c:v>-36.1</c:v>
                </c:pt>
                <c:pt idx="540">
                  <c:v>-36</c:v>
                </c:pt>
                <c:pt idx="541">
                  <c:v>-35.9</c:v>
                </c:pt>
                <c:pt idx="542">
                  <c:v>-35.799999999999997</c:v>
                </c:pt>
                <c:pt idx="543">
                  <c:v>-35.700000000000003</c:v>
                </c:pt>
                <c:pt idx="544">
                  <c:v>-35.6</c:v>
                </c:pt>
                <c:pt idx="545">
                  <c:v>-35.5</c:v>
                </c:pt>
                <c:pt idx="546">
                  <c:v>-35.4</c:v>
                </c:pt>
                <c:pt idx="547">
                  <c:v>-35.299999999999997</c:v>
                </c:pt>
                <c:pt idx="548">
                  <c:v>-35.200000000000003</c:v>
                </c:pt>
                <c:pt idx="549">
                  <c:v>-35.1</c:v>
                </c:pt>
                <c:pt idx="550">
                  <c:v>-35</c:v>
                </c:pt>
                <c:pt idx="551">
                  <c:v>-34.9</c:v>
                </c:pt>
                <c:pt idx="552">
                  <c:v>-34.799999999999997</c:v>
                </c:pt>
                <c:pt idx="553">
                  <c:v>-34.700000000000003</c:v>
                </c:pt>
                <c:pt idx="554">
                  <c:v>-34.6</c:v>
                </c:pt>
                <c:pt idx="555">
                  <c:v>-34.5</c:v>
                </c:pt>
                <c:pt idx="556">
                  <c:v>-34.4</c:v>
                </c:pt>
                <c:pt idx="557">
                  <c:v>-34.299999999999997</c:v>
                </c:pt>
                <c:pt idx="558">
                  <c:v>-34.200000000000003</c:v>
                </c:pt>
                <c:pt idx="559">
                  <c:v>-34.1</c:v>
                </c:pt>
                <c:pt idx="560">
                  <c:v>-34</c:v>
                </c:pt>
                <c:pt idx="561">
                  <c:v>-33.9</c:v>
                </c:pt>
                <c:pt idx="562">
                  <c:v>-33.799999999999997</c:v>
                </c:pt>
                <c:pt idx="563">
                  <c:v>-33.700000000000003</c:v>
                </c:pt>
                <c:pt idx="564">
                  <c:v>-33.6</c:v>
                </c:pt>
                <c:pt idx="565">
                  <c:v>-33.5</c:v>
                </c:pt>
                <c:pt idx="566">
                  <c:v>-33.4</c:v>
                </c:pt>
                <c:pt idx="567">
                  <c:v>-33.299999999999997</c:v>
                </c:pt>
                <c:pt idx="568">
                  <c:v>-33.200000000000003</c:v>
                </c:pt>
                <c:pt idx="569">
                  <c:v>-33.1</c:v>
                </c:pt>
                <c:pt idx="570">
                  <c:v>-33</c:v>
                </c:pt>
                <c:pt idx="571">
                  <c:v>-32.9</c:v>
                </c:pt>
                <c:pt idx="572">
                  <c:v>-32.799999999999997</c:v>
                </c:pt>
                <c:pt idx="573">
                  <c:v>-32.700000000000003</c:v>
                </c:pt>
                <c:pt idx="574">
                  <c:v>-32.6</c:v>
                </c:pt>
                <c:pt idx="575">
                  <c:v>-32.5</c:v>
                </c:pt>
                <c:pt idx="576">
                  <c:v>-32.4</c:v>
                </c:pt>
                <c:pt idx="577">
                  <c:v>-32.299999999999997</c:v>
                </c:pt>
                <c:pt idx="578">
                  <c:v>-32.200000000000003</c:v>
                </c:pt>
                <c:pt idx="579">
                  <c:v>-32.1</c:v>
                </c:pt>
                <c:pt idx="580">
                  <c:v>-32</c:v>
                </c:pt>
                <c:pt idx="581">
                  <c:v>-31.9</c:v>
                </c:pt>
                <c:pt idx="582">
                  <c:v>-31.8</c:v>
                </c:pt>
                <c:pt idx="583">
                  <c:v>-31.7</c:v>
                </c:pt>
                <c:pt idx="584">
                  <c:v>-31.6</c:v>
                </c:pt>
                <c:pt idx="585">
                  <c:v>-31.5</c:v>
                </c:pt>
                <c:pt idx="586">
                  <c:v>-31.4</c:v>
                </c:pt>
                <c:pt idx="587">
                  <c:v>-31.3</c:v>
                </c:pt>
                <c:pt idx="588">
                  <c:v>-31.2</c:v>
                </c:pt>
                <c:pt idx="589">
                  <c:v>-31.1</c:v>
                </c:pt>
                <c:pt idx="590">
                  <c:v>-31</c:v>
                </c:pt>
                <c:pt idx="591">
                  <c:v>-30.9</c:v>
                </c:pt>
                <c:pt idx="592">
                  <c:v>-30.8</c:v>
                </c:pt>
                <c:pt idx="593">
                  <c:v>-30.7</c:v>
                </c:pt>
                <c:pt idx="594">
                  <c:v>-30.6</c:v>
                </c:pt>
                <c:pt idx="595">
                  <c:v>-30.5</c:v>
                </c:pt>
                <c:pt idx="596">
                  <c:v>-30.4</c:v>
                </c:pt>
                <c:pt idx="597">
                  <c:v>-30.3</c:v>
                </c:pt>
                <c:pt idx="598">
                  <c:v>-30.2</c:v>
                </c:pt>
                <c:pt idx="599">
                  <c:v>-30.1</c:v>
                </c:pt>
                <c:pt idx="600">
                  <c:v>-30</c:v>
                </c:pt>
                <c:pt idx="601">
                  <c:v>-29.9</c:v>
                </c:pt>
                <c:pt idx="602">
                  <c:v>-29.8</c:v>
                </c:pt>
                <c:pt idx="603">
                  <c:v>-29.7</c:v>
                </c:pt>
                <c:pt idx="604">
                  <c:v>-29.6</c:v>
                </c:pt>
                <c:pt idx="605">
                  <c:v>-29.5</c:v>
                </c:pt>
                <c:pt idx="606">
                  <c:v>-29.4</c:v>
                </c:pt>
                <c:pt idx="607">
                  <c:v>-29.3</c:v>
                </c:pt>
                <c:pt idx="608">
                  <c:v>-29.2</c:v>
                </c:pt>
                <c:pt idx="609">
                  <c:v>-29.1</c:v>
                </c:pt>
                <c:pt idx="610">
                  <c:v>-29</c:v>
                </c:pt>
                <c:pt idx="611">
                  <c:v>-28.9</c:v>
                </c:pt>
                <c:pt idx="612">
                  <c:v>-28.8</c:v>
                </c:pt>
                <c:pt idx="613">
                  <c:v>-28.7</c:v>
                </c:pt>
                <c:pt idx="614">
                  <c:v>-28.6</c:v>
                </c:pt>
                <c:pt idx="615">
                  <c:v>-28.5</c:v>
                </c:pt>
                <c:pt idx="616">
                  <c:v>-28.4</c:v>
                </c:pt>
                <c:pt idx="617">
                  <c:v>-28.3</c:v>
                </c:pt>
                <c:pt idx="618">
                  <c:v>-28.2</c:v>
                </c:pt>
                <c:pt idx="619">
                  <c:v>-28.1</c:v>
                </c:pt>
                <c:pt idx="620">
                  <c:v>-28</c:v>
                </c:pt>
                <c:pt idx="621">
                  <c:v>-27.9</c:v>
                </c:pt>
                <c:pt idx="622">
                  <c:v>-27.8</c:v>
                </c:pt>
                <c:pt idx="623">
                  <c:v>-27.7</c:v>
                </c:pt>
                <c:pt idx="624">
                  <c:v>-27.6</c:v>
                </c:pt>
                <c:pt idx="625">
                  <c:v>-27.5</c:v>
                </c:pt>
                <c:pt idx="626">
                  <c:v>-27.4</c:v>
                </c:pt>
                <c:pt idx="627">
                  <c:v>-27.3</c:v>
                </c:pt>
                <c:pt idx="628">
                  <c:v>-27.2</c:v>
                </c:pt>
                <c:pt idx="629">
                  <c:v>-27.1</c:v>
                </c:pt>
                <c:pt idx="630">
                  <c:v>-27</c:v>
                </c:pt>
                <c:pt idx="631">
                  <c:v>-26.9</c:v>
                </c:pt>
                <c:pt idx="632">
                  <c:v>-26.8</c:v>
                </c:pt>
                <c:pt idx="633">
                  <c:v>-26.7</c:v>
                </c:pt>
                <c:pt idx="634">
                  <c:v>-26.6</c:v>
                </c:pt>
                <c:pt idx="635">
                  <c:v>-26.5</c:v>
                </c:pt>
                <c:pt idx="636">
                  <c:v>-26.4</c:v>
                </c:pt>
                <c:pt idx="637">
                  <c:v>-26.3</c:v>
                </c:pt>
                <c:pt idx="638">
                  <c:v>-26.2</c:v>
                </c:pt>
                <c:pt idx="639">
                  <c:v>-26.1</c:v>
                </c:pt>
                <c:pt idx="640">
                  <c:v>-26</c:v>
                </c:pt>
                <c:pt idx="641">
                  <c:v>-25.9</c:v>
                </c:pt>
                <c:pt idx="642">
                  <c:v>-25.8</c:v>
                </c:pt>
                <c:pt idx="643">
                  <c:v>-25.7</c:v>
                </c:pt>
                <c:pt idx="644">
                  <c:v>-25.6</c:v>
                </c:pt>
                <c:pt idx="645">
                  <c:v>-25.5</c:v>
                </c:pt>
                <c:pt idx="646">
                  <c:v>-25.4</c:v>
                </c:pt>
                <c:pt idx="647">
                  <c:v>-25.3</c:v>
                </c:pt>
                <c:pt idx="648">
                  <c:v>-25.2</c:v>
                </c:pt>
                <c:pt idx="649">
                  <c:v>-25.1</c:v>
                </c:pt>
                <c:pt idx="650">
                  <c:v>-25</c:v>
                </c:pt>
                <c:pt idx="651">
                  <c:v>-24.9</c:v>
                </c:pt>
                <c:pt idx="652">
                  <c:v>-24.8</c:v>
                </c:pt>
                <c:pt idx="653">
                  <c:v>-24.7</c:v>
                </c:pt>
                <c:pt idx="654">
                  <c:v>-24.6</c:v>
                </c:pt>
                <c:pt idx="655">
                  <c:v>-24.5</c:v>
                </c:pt>
                <c:pt idx="656">
                  <c:v>-24.4</c:v>
                </c:pt>
                <c:pt idx="657">
                  <c:v>-24.3</c:v>
                </c:pt>
                <c:pt idx="658">
                  <c:v>-24.2</c:v>
                </c:pt>
                <c:pt idx="659">
                  <c:v>-24.1</c:v>
                </c:pt>
                <c:pt idx="660">
                  <c:v>-24</c:v>
                </c:pt>
                <c:pt idx="661">
                  <c:v>-23.9</c:v>
                </c:pt>
                <c:pt idx="662">
                  <c:v>-23.8</c:v>
                </c:pt>
                <c:pt idx="663">
                  <c:v>-23.7</c:v>
                </c:pt>
                <c:pt idx="664">
                  <c:v>-23.6</c:v>
                </c:pt>
                <c:pt idx="665">
                  <c:v>-23.5</c:v>
                </c:pt>
                <c:pt idx="666">
                  <c:v>-23.4</c:v>
                </c:pt>
                <c:pt idx="667">
                  <c:v>-23.3</c:v>
                </c:pt>
                <c:pt idx="668">
                  <c:v>-23.2</c:v>
                </c:pt>
                <c:pt idx="669">
                  <c:v>-23.1</c:v>
                </c:pt>
                <c:pt idx="670">
                  <c:v>-23</c:v>
                </c:pt>
                <c:pt idx="671">
                  <c:v>-22.9</c:v>
                </c:pt>
                <c:pt idx="672">
                  <c:v>-22.8</c:v>
                </c:pt>
                <c:pt idx="673">
                  <c:v>-22.7</c:v>
                </c:pt>
                <c:pt idx="674">
                  <c:v>-22.6</c:v>
                </c:pt>
                <c:pt idx="675">
                  <c:v>-22.5</c:v>
                </c:pt>
                <c:pt idx="676">
                  <c:v>-22.4</c:v>
                </c:pt>
                <c:pt idx="677">
                  <c:v>-22.3</c:v>
                </c:pt>
                <c:pt idx="678">
                  <c:v>-22.2</c:v>
                </c:pt>
                <c:pt idx="679">
                  <c:v>-22.1</c:v>
                </c:pt>
                <c:pt idx="680">
                  <c:v>-22</c:v>
                </c:pt>
                <c:pt idx="681">
                  <c:v>-21.9</c:v>
                </c:pt>
                <c:pt idx="682">
                  <c:v>-21.8</c:v>
                </c:pt>
                <c:pt idx="683">
                  <c:v>-21.7</c:v>
                </c:pt>
                <c:pt idx="684">
                  <c:v>-21.6</c:v>
                </c:pt>
                <c:pt idx="685">
                  <c:v>-21.5</c:v>
                </c:pt>
                <c:pt idx="686">
                  <c:v>-21.4</c:v>
                </c:pt>
                <c:pt idx="687">
                  <c:v>-21.3</c:v>
                </c:pt>
                <c:pt idx="688">
                  <c:v>-21.2</c:v>
                </c:pt>
                <c:pt idx="689">
                  <c:v>-21.1</c:v>
                </c:pt>
                <c:pt idx="690">
                  <c:v>-21</c:v>
                </c:pt>
                <c:pt idx="691">
                  <c:v>-20.9</c:v>
                </c:pt>
                <c:pt idx="692">
                  <c:v>-20.8</c:v>
                </c:pt>
                <c:pt idx="693">
                  <c:v>-20.7</c:v>
                </c:pt>
                <c:pt idx="694">
                  <c:v>-20.6</c:v>
                </c:pt>
                <c:pt idx="695">
                  <c:v>-20.5</c:v>
                </c:pt>
                <c:pt idx="696">
                  <c:v>-20.399999999999999</c:v>
                </c:pt>
                <c:pt idx="697">
                  <c:v>-20.3</c:v>
                </c:pt>
                <c:pt idx="698">
                  <c:v>-20.2</c:v>
                </c:pt>
                <c:pt idx="699">
                  <c:v>-20.100000000000001</c:v>
                </c:pt>
                <c:pt idx="700">
                  <c:v>-20</c:v>
                </c:pt>
                <c:pt idx="701">
                  <c:v>-19.899999999999999</c:v>
                </c:pt>
                <c:pt idx="702">
                  <c:v>-19.8</c:v>
                </c:pt>
                <c:pt idx="703">
                  <c:v>-19.7</c:v>
                </c:pt>
                <c:pt idx="704">
                  <c:v>-19.600000000000001</c:v>
                </c:pt>
                <c:pt idx="705">
                  <c:v>-19.5</c:v>
                </c:pt>
                <c:pt idx="706">
                  <c:v>-19.399999999999999</c:v>
                </c:pt>
                <c:pt idx="707">
                  <c:v>-19.3</c:v>
                </c:pt>
                <c:pt idx="708">
                  <c:v>-19.2</c:v>
                </c:pt>
                <c:pt idx="709">
                  <c:v>-19.100000000000001</c:v>
                </c:pt>
                <c:pt idx="710">
                  <c:v>-19</c:v>
                </c:pt>
                <c:pt idx="711">
                  <c:v>-18.899999999999999</c:v>
                </c:pt>
                <c:pt idx="712">
                  <c:v>-18.8</c:v>
                </c:pt>
                <c:pt idx="713">
                  <c:v>-18.7</c:v>
                </c:pt>
                <c:pt idx="714">
                  <c:v>-18.600000000000001</c:v>
                </c:pt>
                <c:pt idx="715">
                  <c:v>-18.5</c:v>
                </c:pt>
                <c:pt idx="716">
                  <c:v>-18.399999999999999</c:v>
                </c:pt>
                <c:pt idx="717">
                  <c:v>-18.3</c:v>
                </c:pt>
                <c:pt idx="718">
                  <c:v>-18.2</c:v>
                </c:pt>
                <c:pt idx="719">
                  <c:v>-18.100000000000001</c:v>
                </c:pt>
                <c:pt idx="720">
                  <c:v>-18</c:v>
                </c:pt>
                <c:pt idx="721">
                  <c:v>-17.899999999999999</c:v>
                </c:pt>
                <c:pt idx="722">
                  <c:v>-17.8</c:v>
                </c:pt>
                <c:pt idx="723">
                  <c:v>-17.7</c:v>
                </c:pt>
                <c:pt idx="724">
                  <c:v>-17.600000000000001</c:v>
                </c:pt>
                <c:pt idx="725">
                  <c:v>-17.5</c:v>
                </c:pt>
                <c:pt idx="726">
                  <c:v>-17.399999999999999</c:v>
                </c:pt>
                <c:pt idx="727">
                  <c:v>-17.3</c:v>
                </c:pt>
                <c:pt idx="728">
                  <c:v>-17.2</c:v>
                </c:pt>
                <c:pt idx="729">
                  <c:v>-17.100000000000001</c:v>
                </c:pt>
                <c:pt idx="730">
                  <c:v>-17</c:v>
                </c:pt>
                <c:pt idx="731">
                  <c:v>-16.899999999999999</c:v>
                </c:pt>
                <c:pt idx="732">
                  <c:v>-16.8</c:v>
                </c:pt>
                <c:pt idx="733">
                  <c:v>-16.7</c:v>
                </c:pt>
                <c:pt idx="734">
                  <c:v>-16.600000000000001</c:v>
                </c:pt>
                <c:pt idx="735">
                  <c:v>-16.5</c:v>
                </c:pt>
                <c:pt idx="736">
                  <c:v>-16.399999999999999</c:v>
                </c:pt>
                <c:pt idx="737">
                  <c:v>-16.3</c:v>
                </c:pt>
                <c:pt idx="738">
                  <c:v>-16.2</c:v>
                </c:pt>
                <c:pt idx="739">
                  <c:v>-16.100000000000001</c:v>
                </c:pt>
                <c:pt idx="740">
                  <c:v>-16</c:v>
                </c:pt>
                <c:pt idx="741">
                  <c:v>-15.9</c:v>
                </c:pt>
                <c:pt idx="742">
                  <c:v>-15.8</c:v>
                </c:pt>
                <c:pt idx="743">
                  <c:v>-15.7</c:v>
                </c:pt>
                <c:pt idx="744">
                  <c:v>-15.6</c:v>
                </c:pt>
                <c:pt idx="745">
                  <c:v>-15.5</c:v>
                </c:pt>
                <c:pt idx="746">
                  <c:v>-15.4</c:v>
                </c:pt>
                <c:pt idx="747">
                  <c:v>-15.3</c:v>
                </c:pt>
                <c:pt idx="748">
                  <c:v>-15.2</c:v>
                </c:pt>
                <c:pt idx="749">
                  <c:v>-15.1</c:v>
                </c:pt>
                <c:pt idx="750">
                  <c:v>-15</c:v>
                </c:pt>
                <c:pt idx="751">
                  <c:v>-14.9</c:v>
                </c:pt>
                <c:pt idx="752">
                  <c:v>-14.8</c:v>
                </c:pt>
                <c:pt idx="753">
                  <c:v>-14.7</c:v>
                </c:pt>
                <c:pt idx="754">
                  <c:v>-14.6</c:v>
                </c:pt>
                <c:pt idx="755">
                  <c:v>-14.5</c:v>
                </c:pt>
                <c:pt idx="756">
                  <c:v>-14.4</c:v>
                </c:pt>
                <c:pt idx="757">
                  <c:v>-14.3</c:v>
                </c:pt>
                <c:pt idx="758">
                  <c:v>-14.2</c:v>
                </c:pt>
                <c:pt idx="759">
                  <c:v>-14.1</c:v>
                </c:pt>
                <c:pt idx="760">
                  <c:v>-14</c:v>
                </c:pt>
                <c:pt idx="761">
                  <c:v>-13.9</c:v>
                </c:pt>
                <c:pt idx="762">
                  <c:v>-13.8</c:v>
                </c:pt>
                <c:pt idx="763">
                  <c:v>-13.7</c:v>
                </c:pt>
                <c:pt idx="764">
                  <c:v>-13.6</c:v>
                </c:pt>
                <c:pt idx="765">
                  <c:v>-13.5</c:v>
                </c:pt>
                <c:pt idx="766">
                  <c:v>-13.4</c:v>
                </c:pt>
                <c:pt idx="767">
                  <c:v>-13.3</c:v>
                </c:pt>
                <c:pt idx="768">
                  <c:v>-13.2</c:v>
                </c:pt>
                <c:pt idx="769">
                  <c:v>-13.1</c:v>
                </c:pt>
                <c:pt idx="770">
                  <c:v>-13</c:v>
                </c:pt>
                <c:pt idx="771">
                  <c:v>-12.9</c:v>
                </c:pt>
                <c:pt idx="772">
                  <c:v>-12.8</c:v>
                </c:pt>
                <c:pt idx="773">
                  <c:v>-12.7</c:v>
                </c:pt>
                <c:pt idx="774">
                  <c:v>-12.6</c:v>
                </c:pt>
                <c:pt idx="775">
                  <c:v>-12.5</c:v>
                </c:pt>
                <c:pt idx="776">
                  <c:v>-12.4</c:v>
                </c:pt>
                <c:pt idx="777">
                  <c:v>-12.3</c:v>
                </c:pt>
                <c:pt idx="778">
                  <c:v>-12.2</c:v>
                </c:pt>
                <c:pt idx="779">
                  <c:v>-12.1</c:v>
                </c:pt>
                <c:pt idx="780">
                  <c:v>-12</c:v>
                </c:pt>
                <c:pt idx="781">
                  <c:v>-11.9</c:v>
                </c:pt>
                <c:pt idx="782">
                  <c:v>-11.8</c:v>
                </c:pt>
                <c:pt idx="783">
                  <c:v>-11.7</c:v>
                </c:pt>
                <c:pt idx="784">
                  <c:v>-11.6</c:v>
                </c:pt>
                <c:pt idx="785">
                  <c:v>-11.5</c:v>
                </c:pt>
                <c:pt idx="786">
                  <c:v>-11.4</c:v>
                </c:pt>
                <c:pt idx="787">
                  <c:v>-11.3</c:v>
                </c:pt>
                <c:pt idx="788">
                  <c:v>-11.2</c:v>
                </c:pt>
                <c:pt idx="789">
                  <c:v>-11.1</c:v>
                </c:pt>
                <c:pt idx="790">
                  <c:v>-11</c:v>
                </c:pt>
                <c:pt idx="791">
                  <c:v>-10.9</c:v>
                </c:pt>
                <c:pt idx="792">
                  <c:v>-10.8</c:v>
                </c:pt>
                <c:pt idx="793">
                  <c:v>-10.7</c:v>
                </c:pt>
                <c:pt idx="794">
                  <c:v>-10.6</c:v>
                </c:pt>
                <c:pt idx="795">
                  <c:v>-10.5</c:v>
                </c:pt>
                <c:pt idx="796">
                  <c:v>-10.4</c:v>
                </c:pt>
                <c:pt idx="797">
                  <c:v>-10.3</c:v>
                </c:pt>
                <c:pt idx="798">
                  <c:v>-10.199999999999999</c:v>
                </c:pt>
                <c:pt idx="799">
                  <c:v>-10.1</c:v>
                </c:pt>
                <c:pt idx="800">
                  <c:v>-10</c:v>
                </c:pt>
                <c:pt idx="801">
                  <c:v>-9.9</c:v>
                </c:pt>
                <c:pt idx="802">
                  <c:v>-9.8000000000000007</c:v>
                </c:pt>
                <c:pt idx="803">
                  <c:v>-9.6999999999999993</c:v>
                </c:pt>
                <c:pt idx="804">
                  <c:v>-9.6</c:v>
                </c:pt>
                <c:pt idx="805">
                  <c:v>-9.5</c:v>
                </c:pt>
                <c:pt idx="806">
                  <c:v>-9.4</c:v>
                </c:pt>
                <c:pt idx="807">
                  <c:v>-9.3000000000000007</c:v>
                </c:pt>
                <c:pt idx="808">
                  <c:v>-9.1999999999999993</c:v>
                </c:pt>
                <c:pt idx="809">
                  <c:v>-9.1</c:v>
                </c:pt>
                <c:pt idx="810">
                  <c:v>-9</c:v>
                </c:pt>
                <c:pt idx="811">
                  <c:v>-8.9</c:v>
                </c:pt>
                <c:pt idx="812">
                  <c:v>-8.8000000000000007</c:v>
                </c:pt>
                <c:pt idx="813">
                  <c:v>-8.6999999999999993</c:v>
                </c:pt>
                <c:pt idx="814">
                  <c:v>-8.6</c:v>
                </c:pt>
                <c:pt idx="815">
                  <c:v>-8.5</c:v>
                </c:pt>
                <c:pt idx="816">
                  <c:v>-8.4</c:v>
                </c:pt>
                <c:pt idx="817">
                  <c:v>-8.3000000000000007</c:v>
                </c:pt>
                <c:pt idx="818">
                  <c:v>-8.1999999999999993</c:v>
                </c:pt>
                <c:pt idx="819">
                  <c:v>-8.1</c:v>
                </c:pt>
                <c:pt idx="820">
                  <c:v>-8</c:v>
                </c:pt>
                <c:pt idx="821">
                  <c:v>-7.9</c:v>
                </c:pt>
                <c:pt idx="822">
                  <c:v>-7.8</c:v>
                </c:pt>
                <c:pt idx="823">
                  <c:v>-7.7</c:v>
                </c:pt>
                <c:pt idx="824">
                  <c:v>-7.6</c:v>
                </c:pt>
                <c:pt idx="825">
                  <c:v>-7.5</c:v>
                </c:pt>
                <c:pt idx="826">
                  <c:v>-7.4</c:v>
                </c:pt>
                <c:pt idx="827">
                  <c:v>-7.3</c:v>
                </c:pt>
                <c:pt idx="828">
                  <c:v>-7.2</c:v>
                </c:pt>
                <c:pt idx="829">
                  <c:v>-7.1</c:v>
                </c:pt>
                <c:pt idx="830">
                  <c:v>-7</c:v>
                </c:pt>
                <c:pt idx="831">
                  <c:v>-6.9</c:v>
                </c:pt>
                <c:pt idx="832">
                  <c:v>-6.8</c:v>
                </c:pt>
                <c:pt idx="833">
                  <c:v>-6.7</c:v>
                </c:pt>
                <c:pt idx="834">
                  <c:v>-6.6</c:v>
                </c:pt>
                <c:pt idx="835">
                  <c:v>-6.5</c:v>
                </c:pt>
                <c:pt idx="836">
                  <c:v>-6.4</c:v>
                </c:pt>
                <c:pt idx="837">
                  <c:v>-6.3</c:v>
                </c:pt>
                <c:pt idx="838">
                  <c:v>-6.2</c:v>
                </c:pt>
                <c:pt idx="839">
                  <c:v>-6.1</c:v>
                </c:pt>
                <c:pt idx="840">
                  <c:v>-6</c:v>
                </c:pt>
                <c:pt idx="841">
                  <c:v>-5.9</c:v>
                </c:pt>
                <c:pt idx="842">
                  <c:v>-5.8</c:v>
                </c:pt>
                <c:pt idx="843">
                  <c:v>-5.7</c:v>
                </c:pt>
                <c:pt idx="844">
                  <c:v>-5.6</c:v>
                </c:pt>
                <c:pt idx="845">
                  <c:v>-5.5</c:v>
                </c:pt>
                <c:pt idx="846">
                  <c:v>-5.4</c:v>
                </c:pt>
                <c:pt idx="847">
                  <c:v>-5.3</c:v>
                </c:pt>
                <c:pt idx="848">
                  <c:v>-5.2</c:v>
                </c:pt>
                <c:pt idx="849">
                  <c:v>-5.0999999999999996</c:v>
                </c:pt>
                <c:pt idx="850">
                  <c:v>-5</c:v>
                </c:pt>
                <c:pt idx="851">
                  <c:v>-4.9000000000000004</c:v>
                </c:pt>
                <c:pt idx="852">
                  <c:v>-4.8</c:v>
                </c:pt>
                <c:pt idx="853">
                  <c:v>-4.7</c:v>
                </c:pt>
                <c:pt idx="854">
                  <c:v>-4.5999999999999996</c:v>
                </c:pt>
                <c:pt idx="855">
                  <c:v>-4.5</c:v>
                </c:pt>
                <c:pt idx="856">
                  <c:v>-4.4000000000000004</c:v>
                </c:pt>
                <c:pt idx="857">
                  <c:v>-4.3</c:v>
                </c:pt>
                <c:pt idx="858">
                  <c:v>-4.2</c:v>
                </c:pt>
                <c:pt idx="859">
                  <c:v>-4.0999999999999996</c:v>
                </c:pt>
                <c:pt idx="860">
                  <c:v>-4</c:v>
                </c:pt>
                <c:pt idx="861">
                  <c:v>-3.9</c:v>
                </c:pt>
                <c:pt idx="862">
                  <c:v>-3.8</c:v>
                </c:pt>
                <c:pt idx="863">
                  <c:v>-3.7</c:v>
                </c:pt>
                <c:pt idx="864">
                  <c:v>-3.6</c:v>
                </c:pt>
                <c:pt idx="865">
                  <c:v>-3.5</c:v>
                </c:pt>
                <c:pt idx="866">
                  <c:v>-3.4</c:v>
                </c:pt>
                <c:pt idx="867">
                  <c:v>-3.3</c:v>
                </c:pt>
                <c:pt idx="868">
                  <c:v>-3.2</c:v>
                </c:pt>
                <c:pt idx="869">
                  <c:v>-3.1</c:v>
                </c:pt>
                <c:pt idx="870">
                  <c:v>-3</c:v>
                </c:pt>
                <c:pt idx="871">
                  <c:v>-2.9</c:v>
                </c:pt>
                <c:pt idx="872">
                  <c:v>-2.8</c:v>
                </c:pt>
                <c:pt idx="873">
                  <c:v>-2.7</c:v>
                </c:pt>
                <c:pt idx="874">
                  <c:v>-2.6</c:v>
                </c:pt>
                <c:pt idx="875">
                  <c:v>-2.5</c:v>
                </c:pt>
                <c:pt idx="876">
                  <c:v>-2.4</c:v>
                </c:pt>
                <c:pt idx="877">
                  <c:v>-2.2999999999999998</c:v>
                </c:pt>
                <c:pt idx="878">
                  <c:v>-2.2000000000000002</c:v>
                </c:pt>
                <c:pt idx="879">
                  <c:v>-2.1</c:v>
                </c:pt>
                <c:pt idx="880">
                  <c:v>-2</c:v>
                </c:pt>
                <c:pt idx="881">
                  <c:v>-1.9</c:v>
                </c:pt>
                <c:pt idx="882">
                  <c:v>-1.8</c:v>
                </c:pt>
                <c:pt idx="883">
                  <c:v>-1.7</c:v>
                </c:pt>
                <c:pt idx="884">
                  <c:v>-1.6</c:v>
                </c:pt>
                <c:pt idx="885">
                  <c:v>-1.5</c:v>
                </c:pt>
                <c:pt idx="886">
                  <c:v>-1.4</c:v>
                </c:pt>
                <c:pt idx="887">
                  <c:v>-1.3</c:v>
                </c:pt>
                <c:pt idx="888">
                  <c:v>-1.2</c:v>
                </c:pt>
                <c:pt idx="889">
                  <c:v>-1.1000000000000001</c:v>
                </c:pt>
                <c:pt idx="890">
                  <c:v>-1</c:v>
                </c:pt>
                <c:pt idx="891">
                  <c:v>-0.9</c:v>
                </c:pt>
                <c:pt idx="892">
                  <c:v>-0.8</c:v>
                </c:pt>
                <c:pt idx="893">
                  <c:v>-0.7</c:v>
                </c:pt>
                <c:pt idx="894">
                  <c:v>-0.6</c:v>
                </c:pt>
                <c:pt idx="895">
                  <c:v>-0.5</c:v>
                </c:pt>
                <c:pt idx="896">
                  <c:v>-0.4</c:v>
                </c:pt>
                <c:pt idx="897">
                  <c:v>-0.3</c:v>
                </c:pt>
                <c:pt idx="898">
                  <c:v>-0.2</c:v>
                </c:pt>
                <c:pt idx="899">
                  <c:v>-0.1</c:v>
                </c:pt>
                <c:pt idx="900">
                  <c:v>0</c:v>
                </c:pt>
                <c:pt idx="901">
                  <c:v>0.1</c:v>
                </c:pt>
                <c:pt idx="902">
                  <c:v>0.2</c:v>
                </c:pt>
                <c:pt idx="903">
                  <c:v>0.3</c:v>
                </c:pt>
                <c:pt idx="904">
                  <c:v>0.4</c:v>
                </c:pt>
                <c:pt idx="905">
                  <c:v>0.5</c:v>
                </c:pt>
                <c:pt idx="906">
                  <c:v>0.6</c:v>
                </c:pt>
                <c:pt idx="907">
                  <c:v>0.7</c:v>
                </c:pt>
                <c:pt idx="908">
                  <c:v>0.8</c:v>
                </c:pt>
                <c:pt idx="909">
                  <c:v>0.9</c:v>
                </c:pt>
                <c:pt idx="910">
                  <c:v>1</c:v>
                </c:pt>
                <c:pt idx="911">
                  <c:v>1.1000000000000001</c:v>
                </c:pt>
                <c:pt idx="912">
                  <c:v>1.2</c:v>
                </c:pt>
                <c:pt idx="913">
                  <c:v>1.3</c:v>
                </c:pt>
                <c:pt idx="914">
                  <c:v>1.4</c:v>
                </c:pt>
                <c:pt idx="915">
                  <c:v>1.5</c:v>
                </c:pt>
                <c:pt idx="916">
                  <c:v>1.6</c:v>
                </c:pt>
                <c:pt idx="917">
                  <c:v>1.7</c:v>
                </c:pt>
                <c:pt idx="918">
                  <c:v>1.8</c:v>
                </c:pt>
                <c:pt idx="919">
                  <c:v>1.9</c:v>
                </c:pt>
                <c:pt idx="920">
                  <c:v>2</c:v>
                </c:pt>
                <c:pt idx="921">
                  <c:v>2.1</c:v>
                </c:pt>
                <c:pt idx="922">
                  <c:v>2.2000000000000002</c:v>
                </c:pt>
                <c:pt idx="923">
                  <c:v>2.2999999999999998</c:v>
                </c:pt>
                <c:pt idx="924">
                  <c:v>2.4</c:v>
                </c:pt>
                <c:pt idx="925">
                  <c:v>2.5</c:v>
                </c:pt>
                <c:pt idx="926">
                  <c:v>2.6</c:v>
                </c:pt>
                <c:pt idx="927">
                  <c:v>2.7</c:v>
                </c:pt>
                <c:pt idx="928">
                  <c:v>2.8</c:v>
                </c:pt>
                <c:pt idx="929">
                  <c:v>2.9</c:v>
                </c:pt>
                <c:pt idx="930">
                  <c:v>3</c:v>
                </c:pt>
                <c:pt idx="931">
                  <c:v>3.1</c:v>
                </c:pt>
                <c:pt idx="932">
                  <c:v>3.2</c:v>
                </c:pt>
                <c:pt idx="933">
                  <c:v>3.3</c:v>
                </c:pt>
                <c:pt idx="934">
                  <c:v>3.4</c:v>
                </c:pt>
                <c:pt idx="935">
                  <c:v>3.5</c:v>
                </c:pt>
                <c:pt idx="936">
                  <c:v>3.6</c:v>
                </c:pt>
                <c:pt idx="937">
                  <c:v>3.7</c:v>
                </c:pt>
                <c:pt idx="938">
                  <c:v>3.8</c:v>
                </c:pt>
                <c:pt idx="939">
                  <c:v>3.9</c:v>
                </c:pt>
                <c:pt idx="940">
                  <c:v>4</c:v>
                </c:pt>
                <c:pt idx="941">
                  <c:v>4.0999999999999996</c:v>
                </c:pt>
                <c:pt idx="942">
                  <c:v>4.2</c:v>
                </c:pt>
                <c:pt idx="943">
                  <c:v>4.3</c:v>
                </c:pt>
                <c:pt idx="944">
                  <c:v>4.4000000000000004</c:v>
                </c:pt>
                <c:pt idx="945">
                  <c:v>4.5</c:v>
                </c:pt>
                <c:pt idx="946">
                  <c:v>4.5999999999999996</c:v>
                </c:pt>
                <c:pt idx="947">
                  <c:v>4.7</c:v>
                </c:pt>
                <c:pt idx="948">
                  <c:v>4.8</c:v>
                </c:pt>
                <c:pt idx="949">
                  <c:v>4.9000000000000004</c:v>
                </c:pt>
                <c:pt idx="950">
                  <c:v>5</c:v>
                </c:pt>
                <c:pt idx="951">
                  <c:v>5.0999999999999996</c:v>
                </c:pt>
                <c:pt idx="952">
                  <c:v>5.2</c:v>
                </c:pt>
                <c:pt idx="953">
                  <c:v>5.3</c:v>
                </c:pt>
                <c:pt idx="954">
                  <c:v>5.4</c:v>
                </c:pt>
                <c:pt idx="955">
                  <c:v>5.5</c:v>
                </c:pt>
                <c:pt idx="956">
                  <c:v>5.6</c:v>
                </c:pt>
                <c:pt idx="957">
                  <c:v>5.7</c:v>
                </c:pt>
                <c:pt idx="958">
                  <c:v>5.8</c:v>
                </c:pt>
                <c:pt idx="959">
                  <c:v>5.9</c:v>
                </c:pt>
                <c:pt idx="960">
                  <c:v>6</c:v>
                </c:pt>
                <c:pt idx="961">
                  <c:v>6.1</c:v>
                </c:pt>
                <c:pt idx="962">
                  <c:v>6.2</c:v>
                </c:pt>
                <c:pt idx="963">
                  <c:v>6.3</c:v>
                </c:pt>
                <c:pt idx="964">
                  <c:v>6.4</c:v>
                </c:pt>
                <c:pt idx="965">
                  <c:v>6.5</c:v>
                </c:pt>
                <c:pt idx="966">
                  <c:v>6.6</c:v>
                </c:pt>
                <c:pt idx="967">
                  <c:v>6.7</c:v>
                </c:pt>
                <c:pt idx="968">
                  <c:v>6.8</c:v>
                </c:pt>
                <c:pt idx="969">
                  <c:v>6.9</c:v>
                </c:pt>
                <c:pt idx="970">
                  <c:v>7</c:v>
                </c:pt>
                <c:pt idx="971">
                  <c:v>7.1</c:v>
                </c:pt>
                <c:pt idx="972">
                  <c:v>7.2</c:v>
                </c:pt>
                <c:pt idx="973">
                  <c:v>7.3</c:v>
                </c:pt>
                <c:pt idx="974">
                  <c:v>7.4</c:v>
                </c:pt>
                <c:pt idx="975">
                  <c:v>7.5</c:v>
                </c:pt>
                <c:pt idx="976">
                  <c:v>7.6</c:v>
                </c:pt>
                <c:pt idx="977">
                  <c:v>7.7</c:v>
                </c:pt>
                <c:pt idx="978">
                  <c:v>7.8</c:v>
                </c:pt>
                <c:pt idx="979">
                  <c:v>7.9</c:v>
                </c:pt>
                <c:pt idx="980">
                  <c:v>8</c:v>
                </c:pt>
                <c:pt idx="981">
                  <c:v>8.1</c:v>
                </c:pt>
                <c:pt idx="982">
                  <c:v>8.1999999999999993</c:v>
                </c:pt>
                <c:pt idx="983">
                  <c:v>8.3000000000000007</c:v>
                </c:pt>
                <c:pt idx="984">
                  <c:v>8.4</c:v>
                </c:pt>
                <c:pt idx="985">
                  <c:v>8.5</c:v>
                </c:pt>
                <c:pt idx="986">
                  <c:v>8.6</c:v>
                </c:pt>
                <c:pt idx="987">
                  <c:v>8.6999999999999993</c:v>
                </c:pt>
                <c:pt idx="988">
                  <c:v>8.8000000000000007</c:v>
                </c:pt>
                <c:pt idx="989">
                  <c:v>8.9</c:v>
                </c:pt>
                <c:pt idx="990">
                  <c:v>9</c:v>
                </c:pt>
                <c:pt idx="991">
                  <c:v>9.1</c:v>
                </c:pt>
                <c:pt idx="992">
                  <c:v>9.1999999999999993</c:v>
                </c:pt>
                <c:pt idx="993">
                  <c:v>9.3000000000000007</c:v>
                </c:pt>
                <c:pt idx="994">
                  <c:v>9.4</c:v>
                </c:pt>
                <c:pt idx="995">
                  <c:v>9.5</c:v>
                </c:pt>
                <c:pt idx="996">
                  <c:v>9.6</c:v>
                </c:pt>
                <c:pt idx="997">
                  <c:v>9.6999999999999993</c:v>
                </c:pt>
                <c:pt idx="998">
                  <c:v>9.8000000000000007</c:v>
                </c:pt>
                <c:pt idx="999">
                  <c:v>9.9</c:v>
                </c:pt>
                <c:pt idx="1000">
                  <c:v>10</c:v>
                </c:pt>
                <c:pt idx="1001">
                  <c:v>10.1</c:v>
                </c:pt>
                <c:pt idx="1002">
                  <c:v>10.199999999999999</c:v>
                </c:pt>
                <c:pt idx="1003">
                  <c:v>10.3</c:v>
                </c:pt>
                <c:pt idx="1004">
                  <c:v>10.4</c:v>
                </c:pt>
                <c:pt idx="1005">
                  <c:v>10.5</c:v>
                </c:pt>
                <c:pt idx="1006">
                  <c:v>10.6</c:v>
                </c:pt>
                <c:pt idx="1007">
                  <c:v>10.7</c:v>
                </c:pt>
                <c:pt idx="1008">
                  <c:v>10.8</c:v>
                </c:pt>
                <c:pt idx="1009">
                  <c:v>10.9</c:v>
                </c:pt>
                <c:pt idx="1010">
                  <c:v>11</c:v>
                </c:pt>
                <c:pt idx="1011">
                  <c:v>11.1</c:v>
                </c:pt>
                <c:pt idx="1012">
                  <c:v>11.2</c:v>
                </c:pt>
                <c:pt idx="1013">
                  <c:v>11.3</c:v>
                </c:pt>
                <c:pt idx="1014">
                  <c:v>11.4</c:v>
                </c:pt>
                <c:pt idx="1015">
                  <c:v>11.5</c:v>
                </c:pt>
                <c:pt idx="1016">
                  <c:v>11.6</c:v>
                </c:pt>
                <c:pt idx="1017">
                  <c:v>11.7</c:v>
                </c:pt>
                <c:pt idx="1018">
                  <c:v>11.8</c:v>
                </c:pt>
                <c:pt idx="1019">
                  <c:v>11.9</c:v>
                </c:pt>
                <c:pt idx="1020">
                  <c:v>12</c:v>
                </c:pt>
                <c:pt idx="1021">
                  <c:v>12.1</c:v>
                </c:pt>
                <c:pt idx="1022">
                  <c:v>12.2</c:v>
                </c:pt>
                <c:pt idx="1023">
                  <c:v>12.3</c:v>
                </c:pt>
                <c:pt idx="1024">
                  <c:v>12.4</c:v>
                </c:pt>
                <c:pt idx="1025">
                  <c:v>12.5</c:v>
                </c:pt>
                <c:pt idx="1026">
                  <c:v>12.6</c:v>
                </c:pt>
                <c:pt idx="1027">
                  <c:v>12.7</c:v>
                </c:pt>
                <c:pt idx="1028">
                  <c:v>12.8</c:v>
                </c:pt>
                <c:pt idx="1029">
                  <c:v>12.9</c:v>
                </c:pt>
                <c:pt idx="1030">
                  <c:v>13</c:v>
                </c:pt>
                <c:pt idx="1031">
                  <c:v>13.1</c:v>
                </c:pt>
                <c:pt idx="1032">
                  <c:v>13.2</c:v>
                </c:pt>
                <c:pt idx="1033">
                  <c:v>13.3</c:v>
                </c:pt>
                <c:pt idx="1034">
                  <c:v>13.4</c:v>
                </c:pt>
                <c:pt idx="1035">
                  <c:v>13.5</c:v>
                </c:pt>
                <c:pt idx="1036">
                  <c:v>13.6</c:v>
                </c:pt>
                <c:pt idx="1037">
                  <c:v>13.7</c:v>
                </c:pt>
                <c:pt idx="1038">
                  <c:v>13.8</c:v>
                </c:pt>
                <c:pt idx="1039">
                  <c:v>13.9</c:v>
                </c:pt>
                <c:pt idx="1040">
                  <c:v>14</c:v>
                </c:pt>
                <c:pt idx="1041">
                  <c:v>14.1</c:v>
                </c:pt>
                <c:pt idx="1042">
                  <c:v>14.2</c:v>
                </c:pt>
                <c:pt idx="1043">
                  <c:v>14.3</c:v>
                </c:pt>
                <c:pt idx="1044">
                  <c:v>14.4</c:v>
                </c:pt>
                <c:pt idx="1045">
                  <c:v>14.5</c:v>
                </c:pt>
                <c:pt idx="1046">
                  <c:v>14.6</c:v>
                </c:pt>
                <c:pt idx="1047">
                  <c:v>14.7</c:v>
                </c:pt>
                <c:pt idx="1048">
                  <c:v>14.8</c:v>
                </c:pt>
                <c:pt idx="1049">
                  <c:v>14.9</c:v>
                </c:pt>
                <c:pt idx="1050">
                  <c:v>15</c:v>
                </c:pt>
                <c:pt idx="1051">
                  <c:v>15.1</c:v>
                </c:pt>
                <c:pt idx="1052">
                  <c:v>15.2</c:v>
                </c:pt>
                <c:pt idx="1053">
                  <c:v>15.3</c:v>
                </c:pt>
                <c:pt idx="1054">
                  <c:v>15.4</c:v>
                </c:pt>
                <c:pt idx="1055">
                  <c:v>15.5</c:v>
                </c:pt>
                <c:pt idx="1056">
                  <c:v>15.6</c:v>
                </c:pt>
                <c:pt idx="1057">
                  <c:v>15.7</c:v>
                </c:pt>
                <c:pt idx="1058">
                  <c:v>15.8</c:v>
                </c:pt>
                <c:pt idx="1059">
                  <c:v>15.9</c:v>
                </c:pt>
                <c:pt idx="1060">
                  <c:v>16</c:v>
                </c:pt>
                <c:pt idx="1061">
                  <c:v>16.100000000000001</c:v>
                </c:pt>
                <c:pt idx="1062">
                  <c:v>16.2</c:v>
                </c:pt>
                <c:pt idx="1063">
                  <c:v>16.3</c:v>
                </c:pt>
                <c:pt idx="1064">
                  <c:v>16.399999999999999</c:v>
                </c:pt>
                <c:pt idx="1065">
                  <c:v>16.5</c:v>
                </c:pt>
                <c:pt idx="1066">
                  <c:v>16.600000000000001</c:v>
                </c:pt>
                <c:pt idx="1067">
                  <c:v>16.7</c:v>
                </c:pt>
                <c:pt idx="1068">
                  <c:v>16.8</c:v>
                </c:pt>
                <c:pt idx="1069">
                  <c:v>16.899999999999999</c:v>
                </c:pt>
                <c:pt idx="1070">
                  <c:v>17</c:v>
                </c:pt>
                <c:pt idx="1071">
                  <c:v>17.100000000000001</c:v>
                </c:pt>
                <c:pt idx="1072">
                  <c:v>17.2</c:v>
                </c:pt>
                <c:pt idx="1073">
                  <c:v>17.3</c:v>
                </c:pt>
                <c:pt idx="1074">
                  <c:v>17.399999999999999</c:v>
                </c:pt>
                <c:pt idx="1075">
                  <c:v>17.5</c:v>
                </c:pt>
                <c:pt idx="1076">
                  <c:v>17.600000000000001</c:v>
                </c:pt>
                <c:pt idx="1077">
                  <c:v>17.7</c:v>
                </c:pt>
                <c:pt idx="1078">
                  <c:v>17.8</c:v>
                </c:pt>
                <c:pt idx="1079">
                  <c:v>17.899999999999999</c:v>
                </c:pt>
                <c:pt idx="1080">
                  <c:v>18</c:v>
                </c:pt>
                <c:pt idx="1081">
                  <c:v>18.100000000000001</c:v>
                </c:pt>
                <c:pt idx="1082">
                  <c:v>18.2</c:v>
                </c:pt>
                <c:pt idx="1083">
                  <c:v>18.3</c:v>
                </c:pt>
                <c:pt idx="1084">
                  <c:v>18.399999999999999</c:v>
                </c:pt>
                <c:pt idx="1085">
                  <c:v>18.5</c:v>
                </c:pt>
                <c:pt idx="1086">
                  <c:v>18.600000000000001</c:v>
                </c:pt>
                <c:pt idx="1087">
                  <c:v>18.7</c:v>
                </c:pt>
                <c:pt idx="1088">
                  <c:v>18.8</c:v>
                </c:pt>
                <c:pt idx="1089">
                  <c:v>18.899999999999999</c:v>
                </c:pt>
                <c:pt idx="1090">
                  <c:v>19</c:v>
                </c:pt>
                <c:pt idx="1091">
                  <c:v>19.100000000000001</c:v>
                </c:pt>
                <c:pt idx="1092">
                  <c:v>19.2</c:v>
                </c:pt>
                <c:pt idx="1093">
                  <c:v>19.3</c:v>
                </c:pt>
                <c:pt idx="1094">
                  <c:v>19.399999999999999</c:v>
                </c:pt>
                <c:pt idx="1095">
                  <c:v>19.5</c:v>
                </c:pt>
                <c:pt idx="1096">
                  <c:v>19.600000000000001</c:v>
                </c:pt>
                <c:pt idx="1097">
                  <c:v>19.7</c:v>
                </c:pt>
                <c:pt idx="1098">
                  <c:v>19.8</c:v>
                </c:pt>
                <c:pt idx="1099">
                  <c:v>19.899999999999999</c:v>
                </c:pt>
                <c:pt idx="1100">
                  <c:v>20</c:v>
                </c:pt>
                <c:pt idx="1101">
                  <c:v>20.100000000000001</c:v>
                </c:pt>
                <c:pt idx="1102">
                  <c:v>20.2</c:v>
                </c:pt>
                <c:pt idx="1103">
                  <c:v>20.3</c:v>
                </c:pt>
                <c:pt idx="1104">
                  <c:v>20.399999999999999</c:v>
                </c:pt>
                <c:pt idx="1105">
                  <c:v>20.5</c:v>
                </c:pt>
                <c:pt idx="1106">
                  <c:v>20.6</c:v>
                </c:pt>
                <c:pt idx="1107">
                  <c:v>20.7</c:v>
                </c:pt>
                <c:pt idx="1108">
                  <c:v>20.8</c:v>
                </c:pt>
                <c:pt idx="1109">
                  <c:v>20.9</c:v>
                </c:pt>
                <c:pt idx="1110">
                  <c:v>21</c:v>
                </c:pt>
                <c:pt idx="1111">
                  <c:v>21.1</c:v>
                </c:pt>
                <c:pt idx="1112">
                  <c:v>21.2</c:v>
                </c:pt>
                <c:pt idx="1113">
                  <c:v>21.3</c:v>
                </c:pt>
                <c:pt idx="1114">
                  <c:v>21.4</c:v>
                </c:pt>
                <c:pt idx="1115">
                  <c:v>21.5</c:v>
                </c:pt>
                <c:pt idx="1116">
                  <c:v>21.6</c:v>
                </c:pt>
                <c:pt idx="1117">
                  <c:v>21.7</c:v>
                </c:pt>
                <c:pt idx="1118">
                  <c:v>21.8</c:v>
                </c:pt>
                <c:pt idx="1119">
                  <c:v>21.9</c:v>
                </c:pt>
                <c:pt idx="1120">
                  <c:v>22</c:v>
                </c:pt>
                <c:pt idx="1121">
                  <c:v>22.1</c:v>
                </c:pt>
                <c:pt idx="1122">
                  <c:v>22.2</c:v>
                </c:pt>
                <c:pt idx="1123">
                  <c:v>22.3</c:v>
                </c:pt>
                <c:pt idx="1124">
                  <c:v>22.4</c:v>
                </c:pt>
                <c:pt idx="1125">
                  <c:v>22.5</c:v>
                </c:pt>
                <c:pt idx="1126">
                  <c:v>22.6</c:v>
                </c:pt>
                <c:pt idx="1127">
                  <c:v>22.7</c:v>
                </c:pt>
                <c:pt idx="1128">
                  <c:v>22.8</c:v>
                </c:pt>
                <c:pt idx="1129">
                  <c:v>22.9</c:v>
                </c:pt>
                <c:pt idx="1130">
                  <c:v>23</c:v>
                </c:pt>
                <c:pt idx="1131">
                  <c:v>23.1</c:v>
                </c:pt>
                <c:pt idx="1132">
                  <c:v>23.2</c:v>
                </c:pt>
                <c:pt idx="1133">
                  <c:v>23.3</c:v>
                </c:pt>
                <c:pt idx="1134">
                  <c:v>23.4</c:v>
                </c:pt>
                <c:pt idx="1135">
                  <c:v>23.5</c:v>
                </c:pt>
                <c:pt idx="1136">
                  <c:v>23.6</c:v>
                </c:pt>
                <c:pt idx="1137">
                  <c:v>23.7</c:v>
                </c:pt>
                <c:pt idx="1138">
                  <c:v>23.8</c:v>
                </c:pt>
                <c:pt idx="1139">
                  <c:v>23.9</c:v>
                </c:pt>
                <c:pt idx="1140">
                  <c:v>24</c:v>
                </c:pt>
                <c:pt idx="1141">
                  <c:v>24.1</c:v>
                </c:pt>
                <c:pt idx="1142">
                  <c:v>24.2</c:v>
                </c:pt>
                <c:pt idx="1143">
                  <c:v>24.3</c:v>
                </c:pt>
                <c:pt idx="1144">
                  <c:v>24.4</c:v>
                </c:pt>
                <c:pt idx="1145">
                  <c:v>24.5</c:v>
                </c:pt>
                <c:pt idx="1146">
                  <c:v>24.6</c:v>
                </c:pt>
                <c:pt idx="1147">
                  <c:v>24.7</c:v>
                </c:pt>
                <c:pt idx="1148">
                  <c:v>24.8</c:v>
                </c:pt>
                <c:pt idx="1149">
                  <c:v>24.9</c:v>
                </c:pt>
                <c:pt idx="1150">
                  <c:v>25</c:v>
                </c:pt>
                <c:pt idx="1151">
                  <c:v>25.1</c:v>
                </c:pt>
                <c:pt idx="1152">
                  <c:v>25.2</c:v>
                </c:pt>
                <c:pt idx="1153">
                  <c:v>25.3</c:v>
                </c:pt>
                <c:pt idx="1154">
                  <c:v>25.4</c:v>
                </c:pt>
                <c:pt idx="1155">
                  <c:v>25.5</c:v>
                </c:pt>
                <c:pt idx="1156">
                  <c:v>25.6</c:v>
                </c:pt>
                <c:pt idx="1157">
                  <c:v>25.7</c:v>
                </c:pt>
                <c:pt idx="1158">
                  <c:v>25.8</c:v>
                </c:pt>
                <c:pt idx="1159">
                  <c:v>25.9</c:v>
                </c:pt>
                <c:pt idx="1160">
                  <c:v>26</c:v>
                </c:pt>
                <c:pt idx="1161">
                  <c:v>26.1</c:v>
                </c:pt>
                <c:pt idx="1162">
                  <c:v>26.2</c:v>
                </c:pt>
                <c:pt idx="1163">
                  <c:v>26.3</c:v>
                </c:pt>
                <c:pt idx="1164">
                  <c:v>26.4</c:v>
                </c:pt>
                <c:pt idx="1165">
                  <c:v>26.5</c:v>
                </c:pt>
                <c:pt idx="1166">
                  <c:v>26.6</c:v>
                </c:pt>
                <c:pt idx="1167">
                  <c:v>26.7</c:v>
                </c:pt>
                <c:pt idx="1168">
                  <c:v>26.8</c:v>
                </c:pt>
                <c:pt idx="1169">
                  <c:v>26.9</c:v>
                </c:pt>
                <c:pt idx="1170">
                  <c:v>27</c:v>
                </c:pt>
                <c:pt idx="1171">
                  <c:v>27.1</c:v>
                </c:pt>
                <c:pt idx="1172">
                  <c:v>27.2</c:v>
                </c:pt>
                <c:pt idx="1173">
                  <c:v>27.3</c:v>
                </c:pt>
                <c:pt idx="1174">
                  <c:v>27.4</c:v>
                </c:pt>
                <c:pt idx="1175">
                  <c:v>27.5</c:v>
                </c:pt>
                <c:pt idx="1176">
                  <c:v>27.6</c:v>
                </c:pt>
                <c:pt idx="1177">
                  <c:v>27.7</c:v>
                </c:pt>
                <c:pt idx="1178">
                  <c:v>27.8</c:v>
                </c:pt>
                <c:pt idx="1179">
                  <c:v>27.9</c:v>
                </c:pt>
                <c:pt idx="1180">
                  <c:v>28</c:v>
                </c:pt>
                <c:pt idx="1181">
                  <c:v>28.1</c:v>
                </c:pt>
                <c:pt idx="1182">
                  <c:v>28.2</c:v>
                </c:pt>
                <c:pt idx="1183">
                  <c:v>28.3</c:v>
                </c:pt>
                <c:pt idx="1184">
                  <c:v>28.4</c:v>
                </c:pt>
                <c:pt idx="1185">
                  <c:v>28.5</c:v>
                </c:pt>
                <c:pt idx="1186">
                  <c:v>28.6</c:v>
                </c:pt>
                <c:pt idx="1187">
                  <c:v>28.7</c:v>
                </c:pt>
                <c:pt idx="1188">
                  <c:v>28.8</c:v>
                </c:pt>
                <c:pt idx="1189">
                  <c:v>28.9</c:v>
                </c:pt>
                <c:pt idx="1190">
                  <c:v>29</c:v>
                </c:pt>
                <c:pt idx="1191">
                  <c:v>29.1</c:v>
                </c:pt>
                <c:pt idx="1192">
                  <c:v>29.2</c:v>
                </c:pt>
                <c:pt idx="1193">
                  <c:v>29.3</c:v>
                </c:pt>
                <c:pt idx="1194">
                  <c:v>29.4</c:v>
                </c:pt>
                <c:pt idx="1195">
                  <c:v>29.5</c:v>
                </c:pt>
                <c:pt idx="1196">
                  <c:v>29.6</c:v>
                </c:pt>
                <c:pt idx="1197">
                  <c:v>29.7</c:v>
                </c:pt>
                <c:pt idx="1198">
                  <c:v>29.8</c:v>
                </c:pt>
                <c:pt idx="1199">
                  <c:v>29.9</c:v>
                </c:pt>
                <c:pt idx="1200">
                  <c:v>30</c:v>
                </c:pt>
                <c:pt idx="1201">
                  <c:v>30.1</c:v>
                </c:pt>
                <c:pt idx="1202">
                  <c:v>30.2</c:v>
                </c:pt>
                <c:pt idx="1203">
                  <c:v>30.3</c:v>
                </c:pt>
                <c:pt idx="1204">
                  <c:v>30.4</c:v>
                </c:pt>
                <c:pt idx="1205">
                  <c:v>30.5</c:v>
                </c:pt>
                <c:pt idx="1206">
                  <c:v>30.6</c:v>
                </c:pt>
                <c:pt idx="1207">
                  <c:v>30.7</c:v>
                </c:pt>
                <c:pt idx="1208">
                  <c:v>30.8</c:v>
                </c:pt>
                <c:pt idx="1209">
                  <c:v>30.9</c:v>
                </c:pt>
                <c:pt idx="1210">
                  <c:v>31</c:v>
                </c:pt>
                <c:pt idx="1211">
                  <c:v>31.1</c:v>
                </c:pt>
                <c:pt idx="1212">
                  <c:v>31.2</c:v>
                </c:pt>
                <c:pt idx="1213">
                  <c:v>31.3</c:v>
                </c:pt>
                <c:pt idx="1214">
                  <c:v>31.4</c:v>
                </c:pt>
                <c:pt idx="1215">
                  <c:v>31.5</c:v>
                </c:pt>
                <c:pt idx="1216">
                  <c:v>31.6</c:v>
                </c:pt>
                <c:pt idx="1217">
                  <c:v>31.7</c:v>
                </c:pt>
                <c:pt idx="1218">
                  <c:v>31.8</c:v>
                </c:pt>
                <c:pt idx="1219">
                  <c:v>31.9</c:v>
                </c:pt>
                <c:pt idx="1220">
                  <c:v>32</c:v>
                </c:pt>
                <c:pt idx="1221">
                  <c:v>32.1</c:v>
                </c:pt>
                <c:pt idx="1222">
                  <c:v>32.200000000000003</c:v>
                </c:pt>
                <c:pt idx="1223">
                  <c:v>32.299999999999997</c:v>
                </c:pt>
                <c:pt idx="1224">
                  <c:v>32.4</c:v>
                </c:pt>
                <c:pt idx="1225">
                  <c:v>32.5</c:v>
                </c:pt>
                <c:pt idx="1226">
                  <c:v>32.6</c:v>
                </c:pt>
                <c:pt idx="1227">
                  <c:v>32.700000000000003</c:v>
                </c:pt>
                <c:pt idx="1228">
                  <c:v>32.799999999999997</c:v>
                </c:pt>
                <c:pt idx="1229">
                  <c:v>32.9</c:v>
                </c:pt>
                <c:pt idx="1230">
                  <c:v>33</c:v>
                </c:pt>
                <c:pt idx="1231">
                  <c:v>33.1</c:v>
                </c:pt>
                <c:pt idx="1232">
                  <c:v>33.200000000000003</c:v>
                </c:pt>
                <c:pt idx="1233">
                  <c:v>33.299999999999997</c:v>
                </c:pt>
                <c:pt idx="1234">
                  <c:v>33.4</c:v>
                </c:pt>
                <c:pt idx="1235">
                  <c:v>33.5</c:v>
                </c:pt>
                <c:pt idx="1236">
                  <c:v>33.6</c:v>
                </c:pt>
                <c:pt idx="1237">
                  <c:v>33.700000000000003</c:v>
                </c:pt>
                <c:pt idx="1238">
                  <c:v>33.799999999999997</c:v>
                </c:pt>
                <c:pt idx="1239">
                  <c:v>33.9</c:v>
                </c:pt>
                <c:pt idx="1240">
                  <c:v>34</c:v>
                </c:pt>
                <c:pt idx="1241">
                  <c:v>34.1</c:v>
                </c:pt>
                <c:pt idx="1242">
                  <c:v>34.200000000000003</c:v>
                </c:pt>
                <c:pt idx="1243">
                  <c:v>34.299999999999997</c:v>
                </c:pt>
                <c:pt idx="1244">
                  <c:v>34.4</c:v>
                </c:pt>
                <c:pt idx="1245">
                  <c:v>34.5</c:v>
                </c:pt>
                <c:pt idx="1246">
                  <c:v>34.6</c:v>
                </c:pt>
                <c:pt idx="1247">
                  <c:v>34.700000000000003</c:v>
                </c:pt>
                <c:pt idx="1248">
                  <c:v>34.799999999999997</c:v>
                </c:pt>
                <c:pt idx="1249">
                  <c:v>34.9</c:v>
                </c:pt>
                <c:pt idx="1250">
                  <c:v>35</c:v>
                </c:pt>
                <c:pt idx="1251">
                  <c:v>35.1</c:v>
                </c:pt>
                <c:pt idx="1252">
                  <c:v>35.200000000000003</c:v>
                </c:pt>
                <c:pt idx="1253">
                  <c:v>35.299999999999997</c:v>
                </c:pt>
                <c:pt idx="1254">
                  <c:v>35.4</c:v>
                </c:pt>
                <c:pt idx="1255">
                  <c:v>35.5</c:v>
                </c:pt>
                <c:pt idx="1256">
                  <c:v>35.6</c:v>
                </c:pt>
                <c:pt idx="1257">
                  <c:v>35.700000000000003</c:v>
                </c:pt>
                <c:pt idx="1258">
                  <c:v>35.799999999999997</c:v>
                </c:pt>
                <c:pt idx="1259">
                  <c:v>35.9</c:v>
                </c:pt>
                <c:pt idx="1260">
                  <c:v>36</c:v>
                </c:pt>
                <c:pt idx="1261">
                  <c:v>36.1</c:v>
                </c:pt>
                <c:pt idx="1262">
                  <c:v>36.200000000000003</c:v>
                </c:pt>
                <c:pt idx="1263">
                  <c:v>36.299999999999997</c:v>
                </c:pt>
                <c:pt idx="1264">
                  <c:v>36.4</c:v>
                </c:pt>
                <c:pt idx="1265">
                  <c:v>36.5</c:v>
                </c:pt>
                <c:pt idx="1266">
                  <c:v>36.6</c:v>
                </c:pt>
                <c:pt idx="1267">
                  <c:v>36.700000000000003</c:v>
                </c:pt>
                <c:pt idx="1268">
                  <c:v>36.799999999999997</c:v>
                </c:pt>
                <c:pt idx="1269">
                  <c:v>36.9</c:v>
                </c:pt>
                <c:pt idx="1270">
                  <c:v>37</c:v>
                </c:pt>
                <c:pt idx="1271">
                  <c:v>37.1</c:v>
                </c:pt>
                <c:pt idx="1272">
                  <c:v>37.200000000000003</c:v>
                </c:pt>
                <c:pt idx="1273">
                  <c:v>37.299999999999997</c:v>
                </c:pt>
                <c:pt idx="1274">
                  <c:v>37.4</c:v>
                </c:pt>
                <c:pt idx="1275">
                  <c:v>37.5</c:v>
                </c:pt>
                <c:pt idx="1276">
                  <c:v>37.6</c:v>
                </c:pt>
                <c:pt idx="1277">
                  <c:v>37.700000000000003</c:v>
                </c:pt>
                <c:pt idx="1278">
                  <c:v>37.799999999999997</c:v>
                </c:pt>
                <c:pt idx="1279">
                  <c:v>37.9</c:v>
                </c:pt>
                <c:pt idx="1280">
                  <c:v>38</c:v>
                </c:pt>
                <c:pt idx="1281">
                  <c:v>38.1</c:v>
                </c:pt>
                <c:pt idx="1282">
                  <c:v>38.200000000000003</c:v>
                </c:pt>
                <c:pt idx="1283">
                  <c:v>38.299999999999997</c:v>
                </c:pt>
                <c:pt idx="1284">
                  <c:v>38.4</c:v>
                </c:pt>
                <c:pt idx="1285">
                  <c:v>38.5</c:v>
                </c:pt>
                <c:pt idx="1286">
                  <c:v>38.6</c:v>
                </c:pt>
                <c:pt idx="1287">
                  <c:v>38.700000000000003</c:v>
                </c:pt>
                <c:pt idx="1288">
                  <c:v>38.799999999999997</c:v>
                </c:pt>
                <c:pt idx="1289">
                  <c:v>38.9</c:v>
                </c:pt>
                <c:pt idx="1290">
                  <c:v>39</c:v>
                </c:pt>
                <c:pt idx="1291">
                  <c:v>39.1</c:v>
                </c:pt>
                <c:pt idx="1292">
                  <c:v>39.200000000000003</c:v>
                </c:pt>
                <c:pt idx="1293">
                  <c:v>39.299999999999997</c:v>
                </c:pt>
                <c:pt idx="1294">
                  <c:v>39.4</c:v>
                </c:pt>
                <c:pt idx="1295">
                  <c:v>39.5</c:v>
                </c:pt>
                <c:pt idx="1296">
                  <c:v>39.6</c:v>
                </c:pt>
                <c:pt idx="1297">
                  <c:v>39.700000000000003</c:v>
                </c:pt>
                <c:pt idx="1298">
                  <c:v>39.799999999999997</c:v>
                </c:pt>
                <c:pt idx="1299">
                  <c:v>39.9</c:v>
                </c:pt>
                <c:pt idx="1300">
                  <c:v>40</c:v>
                </c:pt>
                <c:pt idx="1301">
                  <c:v>40.1</c:v>
                </c:pt>
                <c:pt idx="1302">
                  <c:v>40.200000000000003</c:v>
                </c:pt>
                <c:pt idx="1303">
                  <c:v>40.299999999999997</c:v>
                </c:pt>
                <c:pt idx="1304">
                  <c:v>40.4</c:v>
                </c:pt>
                <c:pt idx="1305">
                  <c:v>40.5</c:v>
                </c:pt>
                <c:pt idx="1306">
                  <c:v>40.6</c:v>
                </c:pt>
                <c:pt idx="1307">
                  <c:v>40.700000000000003</c:v>
                </c:pt>
                <c:pt idx="1308">
                  <c:v>40.799999999999997</c:v>
                </c:pt>
                <c:pt idx="1309">
                  <c:v>40.9</c:v>
                </c:pt>
                <c:pt idx="1310">
                  <c:v>41</c:v>
                </c:pt>
                <c:pt idx="1311">
                  <c:v>41.1</c:v>
                </c:pt>
                <c:pt idx="1312">
                  <c:v>41.2</c:v>
                </c:pt>
                <c:pt idx="1313">
                  <c:v>41.3</c:v>
                </c:pt>
                <c:pt idx="1314">
                  <c:v>41.4</c:v>
                </c:pt>
                <c:pt idx="1315">
                  <c:v>41.5</c:v>
                </c:pt>
                <c:pt idx="1316">
                  <c:v>41.6</c:v>
                </c:pt>
                <c:pt idx="1317">
                  <c:v>41.7</c:v>
                </c:pt>
                <c:pt idx="1318">
                  <c:v>41.8</c:v>
                </c:pt>
                <c:pt idx="1319">
                  <c:v>41.9</c:v>
                </c:pt>
                <c:pt idx="1320">
                  <c:v>42</c:v>
                </c:pt>
                <c:pt idx="1321">
                  <c:v>42.1</c:v>
                </c:pt>
                <c:pt idx="1322">
                  <c:v>42.2</c:v>
                </c:pt>
                <c:pt idx="1323">
                  <c:v>42.3</c:v>
                </c:pt>
                <c:pt idx="1324">
                  <c:v>42.4</c:v>
                </c:pt>
                <c:pt idx="1325">
                  <c:v>42.5</c:v>
                </c:pt>
                <c:pt idx="1326">
                  <c:v>42.6</c:v>
                </c:pt>
                <c:pt idx="1327">
                  <c:v>42.7</c:v>
                </c:pt>
                <c:pt idx="1328">
                  <c:v>42.8</c:v>
                </c:pt>
                <c:pt idx="1329">
                  <c:v>42.9</c:v>
                </c:pt>
                <c:pt idx="1330">
                  <c:v>43</c:v>
                </c:pt>
                <c:pt idx="1331">
                  <c:v>43.1</c:v>
                </c:pt>
                <c:pt idx="1332">
                  <c:v>43.2</c:v>
                </c:pt>
                <c:pt idx="1333">
                  <c:v>43.3</c:v>
                </c:pt>
                <c:pt idx="1334">
                  <c:v>43.4</c:v>
                </c:pt>
                <c:pt idx="1335">
                  <c:v>43.5</c:v>
                </c:pt>
                <c:pt idx="1336">
                  <c:v>43.6</c:v>
                </c:pt>
                <c:pt idx="1337">
                  <c:v>43.7</c:v>
                </c:pt>
                <c:pt idx="1338">
                  <c:v>43.8</c:v>
                </c:pt>
                <c:pt idx="1339">
                  <c:v>43.9</c:v>
                </c:pt>
                <c:pt idx="1340">
                  <c:v>44</c:v>
                </c:pt>
                <c:pt idx="1341">
                  <c:v>44.1</c:v>
                </c:pt>
                <c:pt idx="1342">
                  <c:v>44.2</c:v>
                </c:pt>
                <c:pt idx="1343">
                  <c:v>44.3</c:v>
                </c:pt>
                <c:pt idx="1344">
                  <c:v>44.4</c:v>
                </c:pt>
                <c:pt idx="1345">
                  <c:v>44.5</c:v>
                </c:pt>
                <c:pt idx="1346">
                  <c:v>44.6</c:v>
                </c:pt>
                <c:pt idx="1347">
                  <c:v>44.7</c:v>
                </c:pt>
                <c:pt idx="1348">
                  <c:v>44.8</c:v>
                </c:pt>
                <c:pt idx="1349">
                  <c:v>44.9</c:v>
                </c:pt>
                <c:pt idx="1350">
                  <c:v>45</c:v>
                </c:pt>
                <c:pt idx="1351">
                  <c:v>45.1</c:v>
                </c:pt>
                <c:pt idx="1352">
                  <c:v>45.2</c:v>
                </c:pt>
                <c:pt idx="1353">
                  <c:v>45.3</c:v>
                </c:pt>
                <c:pt idx="1354">
                  <c:v>45.4</c:v>
                </c:pt>
                <c:pt idx="1355">
                  <c:v>45.5</c:v>
                </c:pt>
                <c:pt idx="1356">
                  <c:v>45.6</c:v>
                </c:pt>
                <c:pt idx="1357">
                  <c:v>45.7</c:v>
                </c:pt>
                <c:pt idx="1358">
                  <c:v>45.8</c:v>
                </c:pt>
                <c:pt idx="1359">
                  <c:v>45.9</c:v>
                </c:pt>
                <c:pt idx="1360">
                  <c:v>46</c:v>
                </c:pt>
                <c:pt idx="1361">
                  <c:v>46.1</c:v>
                </c:pt>
                <c:pt idx="1362">
                  <c:v>46.2</c:v>
                </c:pt>
                <c:pt idx="1363">
                  <c:v>46.3</c:v>
                </c:pt>
                <c:pt idx="1364">
                  <c:v>46.4</c:v>
                </c:pt>
                <c:pt idx="1365">
                  <c:v>46.5</c:v>
                </c:pt>
                <c:pt idx="1366">
                  <c:v>46.6</c:v>
                </c:pt>
                <c:pt idx="1367">
                  <c:v>46.7</c:v>
                </c:pt>
                <c:pt idx="1368">
                  <c:v>46.8</c:v>
                </c:pt>
                <c:pt idx="1369">
                  <c:v>46.9</c:v>
                </c:pt>
                <c:pt idx="1370">
                  <c:v>47</c:v>
                </c:pt>
                <c:pt idx="1371">
                  <c:v>47.1</c:v>
                </c:pt>
                <c:pt idx="1372">
                  <c:v>47.2</c:v>
                </c:pt>
                <c:pt idx="1373">
                  <c:v>47.3</c:v>
                </c:pt>
                <c:pt idx="1374">
                  <c:v>47.4</c:v>
                </c:pt>
                <c:pt idx="1375">
                  <c:v>47.5</c:v>
                </c:pt>
                <c:pt idx="1376">
                  <c:v>47.6</c:v>
                </c:pt>
                <c:pt idx="1377">
                  <c:v>47.7</c:v>
                </c:pt>
                <c:pt idx="1378">
                  <c:v>47.8</c:v>
                </c:pt>
                <c:pt idx="1379">
                  <c:v>47.9</c:v>
                </c:pt>
                <c:pt idx="1380">
                  <c:v>48</c:v>
                </c:pt>
                <c:pt idx="1381">
                  <c:v>48.1</c:v>
                </c:pt>
                <c:pt idx="1382">
                  <c:v>48.2</c:v>
                </c:pt>
                <c:pt idx="1383">
                  <c:v>48.3</c:v>
                </c:pt>
                <c:pt idx="1384">
                  <c:v>48.4</c:v>
                </c:pt>
                <c:pt idx="1385">
                  <c:v>48.5</c:v>
                </c:pt>
                <c:pt idx="1386">
                  <c:v>48.6</c:v>
                </c:pt>
                <c:pt idx="1387">
                  <c:v>48.7</c:v>
                </c:pt>
                <c:pt idx="1388">
                  <c:v>48.8</c:v>
                </c:pt>
                <c:pt idx="1389">
                  <c:v>48.9</c:v>
                </c:pt>
                <c:pt idx="1390">
                  <c:v>49</c:v>
                </c:pt>
                <c:pt idx="1391">
                  <c:v>49.1</c:v>
                </c:pt>
                <c:pt idx="1392">
                  <c:v>49.2</c:v>
                </c:pt>
                <c:pt idx="1393">
                  <c:v>49.3</c:v>
                </c:pt>
                <c:pt idx="1394">
                  <c:v>49.4</c:v>
                </c:pt>
                <c:pt idx="1395">
                  <c:v>49.5</c:v>
                </c:pt>
                <c:pt idx="1396">
                  <c:v>49.6</c:v>
                </c:pt>
                <c:pt idx="1397">
                  <c:v>49.7</c:v>
                </c:pt>
                <c:pt idx="1398">
                  <c:v>49.8</c:v>
                </c:pt>
                <c:pt idx="1399">
                  <c:v>49.9</c:v>
                </c:pt>
                <c:pt idx="1400">
                  <c:v>50</c:v>
                </c:pt>
                <c:pt idx="1401">
                  <c:v>50.1</c:v>
                </c:pt>
                <c:pt idx="1402">
                  <c:v>50.2</c:v>
                </c:pt>
                <c:pt idx="1403">
                  <c:v>50.3</c:v>
                </c:pt>
                <c:pt idx="1404">
                  <c:v>50.4</c:v>
                </c:pt>
                <c:pt idx="1405">
                  <c:v>50.5</c:v>
                </c:pt>
                <c:pt idx="1406">
                  <c:v>50.6</c:v>
                </c:pt>
                <c:pt idx="1407">
                  <c:v>50.7</c:v>
                </c:pt>
                <c:pt idx="1408">
                  <c:v>50.8</c:v>
                </c:pt>
                <c:pt idx="1409">
                  <c:v>50.9</c:v>
                </c:pt>
                <c:pt idx="1410">
                  <c:v>51</c:v>
                </c:pt>
                <c:pt idx="1411">
                  <c:v>51.1</c:v>
                </c:pt>
                <c:pt idx="1412">
                  <c:v>51.2</c:v>
                </c:pt>
                <c:pt idx="1413">
                  <c:v>51.3</c:v>
                </c:pt>
                <c:pt idx="1414">
                  <c:v>51.4</c:v>
                </c:pt>
                <c:pt idx="1415">
                  <c:v>51.5</c:v>
                </c:pt>
                <c:pt idx="1416">
                  <c:v>51.6</c:v>
                </c:pt>
                <c:pt idx="1417">
                  <c:v>51.7</c:v>
                </c:pt>
                <c:pt idx="1418">
                  <c:v>51.8</c:v>
                </c:pt>
                <c:pt idx="1419">
                  <c:v>51.9</c:v>
                </c:pt>
                <c:pt idx="1420">
                  <c:v>52</c:v>
                </c:pt>
                <c:pt idx="1421">
                  <c:v>52.1</c:v>
                </c:pt>
                <c:pt idx="1422">
                  <c:v>52.2</c:v>
                </c:pt>
                <c:pt idx="1423">
                  <c:v>52.3</c:v>
                </c:pt>
                <c:pt idx="1424">
                  <c:v>52.4</c:v>
                </c:pt>
                <c:pt idx="1425">
                  <c:v>52.5</c:v>
                </c:pt>
                <c:pt idx="1426">
                  <c:v>52.6</c:v>
                </c:pt>
                <c:pt idx="1427">
                  <c:v>52.7</c:v>
                </c:pt>
                <c:pt idx="1428">
                  <c:v>52.8</c:v>
                </c:pt>
                <c:pt idx="1429">
                  <c:v>52.9</c:v>
                </c:pt>
                <c:pt idx="1430">
                  <c:v>53</c:v>
                </c:pt>
                <c:pt idx="1431">
                  <c:v>53.1</c:v>
                </c:pt>
                <c:pt idx="1432">
                  <c:v>53.2</c:v>
                </c:pt>
                <c:pt idx="1433">
                  <c:v>53.3</c:v>
                </c:pt>
                <c:pt idx="1434">
                  <c:v>53.4</c:v>
                </c:pt>
                <c:pt idx="1435">
                  <c:v>53.5</c:v>
                </c:pt>
                <c:pt idx="1436">
                  <c:v>53.6</c:v>
                </c:pt>
                <c:pt idx="1437">
                  <c:v>53.7</c:v>
                </c:pt>
                <c:pt idx="1438">
                  <c:v>53.8</c:v>
                </c:pt>
                <c:pt idx="1439">
                  <c:v>53.9</c:v>
                </c:pt>
                <c:pt idx="1440">
                  <c:v>54</c:v>
                </c:pt>
                <c:pt idx="1441">
                  <c:v>54.1</c:v>
                </c:pt>
                <c:pt idx="1442">
                  <c:v>54.2</c:v>
                </c:pt>
                <c:pt idx="1443">
                  <c:v>54.3</c:v>
                </c:pt>
                <c:pt idx="1444">
                  <c:v>54.4</c:v>
                </c:pt>
                <c:pt idx="1445">
                  <c:v>54.5</c:v>
                </c:pt>
                <c:pt idx="1446">
                  <c:v>54.6</c:v>
                </c:pt>
                <c:pt idx="1447">
                  <c:v>54.7</c:v>
                </c:pt>
                <c:pt idx="1448">
                  <c:v>54.8</c:v>
                </c:pt>
                <c:pt idx="1449">
                  <c:v>54.9</c:v>
                </c:pt>
                <c:pt idx="1450">
                  <c:v>55</c:v>
                </c:pt>
                <c:pt idx="1451">
                  <c:v>55.1</c:v>
                </c:pt>
                <c:pt idx="1452">
                  <c:v>55.2</c:v>
                </c:pt>
                <c:pt idx="1453">
                  <c:v>55.3</c:v>
                </c:pt>
                <c:pt idx="1454">
                  <c:v>55.4</c:v>
                </c:pt>
                <c:pt idx="1455">
                  <c:v>55.5</c:v>
                </c:pt>
                <c:pt idx="1456">
                  <c:v>55.6</c:v>
                </c:pt>
                <c:pt idx="1457">
                  <c:v>55.7</c:v>
                </c:pt>
                <c:pt idx="1458">
                  <c:v>55.8</c:v>
                </c:pt>
                <c:pt idx="1459">
                  <c:v>55.9</c:v>
                </c:pt>
                <c:pt idx="1460">
                  <c:v>56</c:v>
                </c:pt>
                <c:pt idx="1461">
                  <c:v>56.1</c:v>
                </c:pt>
                <c:pt idx="1462">
                  <c:v>56.2</c:v>
                </c:pt>
                <c:pt idx="1463">
                  <c:v>56.3</c:v>
                </c:pt>
                <c:pt idx="1464">
                  <c:v>56.4</c:v>
                </c:pt>
                <c:pt idx="1465">
                  <c:v>56.5</c:v>
                </c:pt>
                <c:pt idx="1466">
                  <c:v>56.6</c:v>
                </c:pt>
                <c:pt idx="1467">
                  <c:v>56.7</c:v>
                </c:pt>
                <c:pt idx="1468">
                  <c:v>56.8</c:v>
                </c:pt>
                <c:pt idx="1469">
                  <c:v>56.9</c:v>
                </c:pt>
                <c:pt idx="1470">
                  <c:v>57</c:v>
                </c:pt>
                <c:pt idx="1471">
                  <c:v>57.1</c:v>
                </c:pt>
                <c:pt idx="1472">
                  <c:v>57.2</c:v>
                </c:pt>
                <c:pt idx="1473">
                  <c:v>57.3</c:v>
                </c:pt>
                <c:pt idx="1474">
                  <c:v>57.4</c:v>
                </c:pt>
                <c:pt idx="1475">
                  <c:v>57.5</c:v>
                </c:pt>
                <c:pt idx="1476">
                  <c:v>57.6</c:v>
                </c:pt>
                <c:pt idx="1477">
                  <c:v>57.7</c:v>
                </c:pt>
                <c:pt idx="1478">
                  <c:v>57.8</c:v>
                </c:pt>
                <c:pt idx="1479">
                  <c:v>57.9</c:v>
                </c:pt>
                <c:pt idx="1480">
                  <c:v>58</c:v>
                </c:pt>
                <c:pt idx="1481">
                  <c:v>58.1</c:v>
                </c:pt>
                <c:pt idx="1482">
                  <c:v>58.2</c:v>
                </c:pt>
                <c:pt idx="1483">
                  <c:v>58.3</c:v>
                </c:pt>
                <c:pt idx="1484">
                  <c:v>58.4</c:v>
                </c:pt>
                <c:pt idx="1485">
                  <c:v>58.5</c:v>
                </c:pt>
                <c:pt idx="1486">
                  <c:v>58.6</c:v>
                </c:pt>
                <c:pt idx="1487">
                  <c:v>58.7</c:v>
                </c:pt>
                <c:pt idx="1488">
                  <c:v>58.8</c:v>
                </c:pt>
                <c:pt idx="1489">
                  <c:v>58.9</c:v>
                </c:pt>
                <c:pt idx="1490">
                  <c:v>59</c:v>
                </c:pt>
                <c:pt idx="1491">
                  <c:v>59.1</c:v>
                </c:pt>
                <c:pt idx="1492">
                  <c:v>59.2</c:v>
                </c:pt>
                <c:pt idx="1493">
                  <c:v>59.3</c:v>
                </c:pt>
                <c:pt idx="1494">
                  <c:v>59.4</c:v>
                </c:pt>
                <c:pt idx="1495">
                  <c:v>59.5</c:v>
                </c:pt>
                <c:pt idx="1496">
                  <c:v>59.6</c:v>
                </c:pt>
                <c:pt idx="1497">
                  <c:v>59.7</c:v>
                </c:pt>
                <c:pt idx="1498">
                  <c:v>59.8</c:v>
                </c:pt>
                <c:pt idx="1499">
                  <c:v>59.9</c:v>
                </c:pt>
                <c:pt idx="1500">
                  <c:v>60</c:v>
                </c:pt>
                <c:pt idx="1501">
                  <c:v>60.1</c:v>
                </c:pt>
                <c:pt idx="1502">
                  <c:v>60.2</c:v>
                </c:pt>
                <c:pt idx="1503">
                  <c:v>60.3</c:v>
                </c:pt>
                <c:pt idx="1504">
                  <c:v>60.4</c:v>
                </c:pt>
                <c:pt idx="1505">
                  <c:v>60.5</c:v>
                </c:pt>
                <c:pt idx="1506">
                  <c:v>60.6</c:v>
                </c:pt>
                <c:pt idx="1507">
                  <c:v>60.7</c:v>
                </c:pt>
                <c:pt idx="1508">
                  <c:v>60.8</c:v>
                </c:pt>
                <c:pt idx="1509">
                  <c:v>60.9</c:v>
                </c:pt>
                <c:pt idx="1510">
                  <c:v>61</c:v>
                </c:pt>
                <c:pt idx="1511">
                  <c:v>61.1</c:v>
                </c:pt>
                <c:pt idx="1512">
                  <c:v>61.2</c:v>
                </c:pt>
                <c:pt idx="1513">
                  <c:v>61.3</c:v>
                </c:pt>
                <c:pt idx="1514">
                  <c:v>61.4</c:v>
                </c:pt>
                <c:pt idx="1515">
                  <c:v>61.5</c:v>
                </c:pt>
                <c:pt idx="1516">
                  <c:v>61.6</c:v>
                </c:pt>
                <c:pt idx="1517">
                  <c:v>61.7</c:v>
                </c:pt>
                <c:pt idx="1518">
                  <c:v>61.8</c:v>
                </c:pt>
                <c:pt idx="1519">
                  <c:v>61.9</c:v>
                </c:pt>
                <c:pt idx="1520">
                  <c:v>62</c:v>
                </c:pt>
                <c:pt idx="1521">
                  <c:v>62.1</c:v>
                </c:pt>
                <c:pt idx="1522">
                  <c:v>62.2</c:v>
                </c:pt>
                <c:pt idx="1523">
                  <c:v>62.3</c:v>
                </c:pt>
                <c:pt idx="1524">
                  <c:v>62.4</c:v>
                </c:pt>
                <c:pt idx="1525">
                  <c:v>62.5</c:v>
                </c:pt>
                <c:pt idx="1526">
                  <c:v>62.6</c:v>
                </c:pt>
                <c:pt idx="1527">
                  <c:v>62.7</c:v>
                </c:pt>
                <c:pt idx="1528">
                  <c:v>62.8</c:v>
                </c:pt>
                <c:pt idx="1529">
                  <c:v>62.9</c:v>
                </c:pt>
                <c:pt idx="1530">
                  <c:v>63</c:v>
                </c:pt>
                <c:pt idx="1531">
                  <c:v>63.1</c:v>
                </c:pt>
                <c:pt idx="1532">
                  <c:v>63.2</c:v>
                </c:pt>
                <c:pt idx="1533">
                  <c:v>63.3</c:v>
                </c:pt>
                <c:pt idx="1534">
                  <c:v>63.4</c:v>
                </c:pt>
                <c:pt idx="1535">
                  <c:v>63.5</c:v>
                </c:pt>
                <c:pt idx="1536">
                  <c:v>63.6</c:v>
                </c:pt>
                <c:pt idx="1537">
                  <c:v>63.7</c:v>
                </c:pt>
                <c:pt idx="1538">
                  <c:v>63.8</c:v>
                </c:pt>
                <c:pt idx="1539">
                  <c:v>63.9</c:v>
                </c:pt>
                <c:pt idx="1540">
                  <c:v>64</c:v>
                </c:pt>
                <c:pt idx="1541">
                  <c:v>64.099999999999994</c:v>
                </c:pt>
                <c:pt idx="1542">
                  <c:v>64.2</c:v>
                </c:pt>
                <c:pt idx="1543">
                  <c:v>64.3</c:v>
                </c:pt>
                <c:pt idx="1544">
                  <c:v>64.400000000000006</c:v>
                </c:pt>
                <c:pt idx="1545">
                  <c:v>64.5</c:v>
                </c:pt>
                <c:pt idx="1546">
                  <c:v>64.599999999999994</c:v>
                </c:pt>
                <c:pt idx="1547">
                  <c:v>64.7</c:v>
                </c:pt>
                <c:pt idx="1548">
                  <c:v>64.8</c:v>
                </c:pt>
                <c:pt idx="1549">
                  <c:v>64.900000000000006</c:v>
                </c:pt>
                <c:pt idx="1550">
                  <c:v>65</c:v>
                </c:pt>
                <c:pt idx="1551">
                  <c:v>65.099999999999994</c:v>
                </c:pt>
                <c:pt idx="1552">
                  <c:v>65.2</c:v>
                </c:pt>
                <c:pt idx="1553">
                  <c:v>65.3</c:v>
                </c:pt>
                <c:pt idx="1554">
                  <c:v>65.400000000000006</c:v>
                </c:pt>
                <c:pt idx="1555">
                  <c:v>65.5</c:v>
                </c:pt>
                <c:pt idx="1556">
                  <c:v>65.599999999999994</c:v>
                </c:pt>
                <c:pt idx="1557">
                  <c:v>65.7</c:v>
                </c:pt>
                <c:pt idx="1558">
                  <c:v>65.8</c:v>
                </c:pt>
                <c:pt idx="1559">
                  <c:v>65.900000000000006</c:v>
                </c:pt>
                <c:pt idx="1560">
                  <c:v>66</c:v>
                </c:pt>
                <c:pt idx="1561">
                  <c:v>66.099999999999994</c:v>
                </c:pt>
                <c:pt idx="1562">
                  <c:v>66.2</c:v>
                </c:pt>
                <c:pt idx="1563">
                  <c:v>66.3</c:v>
                </c:pt>
                <c:pt idx="1564">
                  <c:v>66.400000000000006</c:v>
                </c:pt>
                <c:pt idx="1565">
                  <c:v>66.5</c:v>
                </c:pt>
                <c:pt idx="1566">
                  <c:v>66.599999999999994</c:v>
                </c:pt>
                <c:pt idx="1567">
                  <c:v>66.7</c:v>
                </c:pt>
                <c:pt idx="1568">
                  <c:v>66.8</c:v>
                </c:pt>
                <c:pt idx="1569">
                  <c:v>66.900000000000006</c:v>
                </c:pt>
                <c:pt idx="1570">
                  <c:v>67</c:v>
                </c:pt>
                <c:pt idx="1571">
                  <c:v>67.099999999999994</c:v>
                </c:pt>
                <c:pt idx="1572">
                  <c:v>67.2</c:v>
                </c:pt>
                <c:pt idx="1573">
                  <c:v>67.3</c:v>
                </c:pt>
                <c:pt idx="1574">
                  <c:v>67.400000000000006</c:v>
                </c:pt>
                <c:pt idx="1575">
                  <c:v>67.5</c:v>
                </c:pt>
                <c:pt idx="1576">
                  <c:v>67.599999999999994</c:v>
                </c:pt>
                <c:pt idx="1577">
                  <c:v>67.7</c:v>
                </c:pt>
                <c:pt idx="1578">
                  <c:v>67.8</c:v>
                </c:pt>
                <c:pt idx="1579">
                  <c:v>67.900000000000006</c:v>
                </c:pt>
                <c:pt idx="1580">
                  <c:v>68</c:v>
                </c:pt>
                <c:pt idx="1581">
                  <c:v>68.099999999999994</c:v>
                </c:pt>
                <c:pt idx="1582">
                  <c:v>68.2</c:v>
                </c:pt>
                <c:pt idx="1583">
                  <c:v>68.3</c:v>
                </c:pt>
                <c:pt idx="1584">
                  <c:v>68.400000000000006</c:v>
                </c:pt>
                <c:pt idx="1585">
                  <c:v>68.5</c:v>
                </c:pt>
                <c:pt idx="1586">
                  <c:v>68.599999999999994</c:v>
                </c:pt>
                <c:pt idx="1587">
                  <c:v>68.7</c:v>
                </c:pt>
                <c:pt idx="1588">
                  <c:v>68.8</c:v>
                </c:pt>
                <c:pt idx="1589">
                  <c:v>68.900000000000006</c:v>
                </c:pt>
                <c:pt idx="1590">
                  <c:v>69</c:v>
                </c:pt>
                <c:pt idx="1591">
                  <c:v>69.099999999999994</c:v>
                </c:pt>
                <c:pt idx="1592">
                  <c:v>69.2</c:v>
                </c:pt>
                <c:pt idx="1593">
                  <c:v>69.3</c:v>
                </c:pt>
                <c:pt idx="1594">
                  <c:v>69.400000000000006</c:v>
                </c:pt>
                <c:pt idx="1595">
                  <c:v>69.5</c:v>
                </c:pt>
                <c:pt idx="1596">
                  <c:v>69.599999999999994</c:v>
                </c:pt>
                <c:pt idx="1597">
                  <c:v>69.7</c:v>
                </c:pt>
                <c:pt idx="1598">
                  <c:v>69.8</c:v>
                </c:pt>
                <c:pt idx="1599">
                  <c:v>69.900000000000006</c:v>
                </c:pt>
                <c:pt idx="1600">
                  <c:v>70</c:v>
                </c:pt>
                <c:pt idx="1601">
                  <c:v>70.099999999999994</c:v>
                </c:pt>
                <c:pt idx="1602">
                  <c:v>70.2</c:v>
                </c:pt>
                <c:pt idx="1603">
                  <c:v>70.3</c:v>
                </c:pt>
                <c:pt idx="1604">
                  <c:v>70.400000000000006</c:v>
                </c:pt>
                <c:pt idx="1605">
                  <c:v>70.5</c:v>
                </c:pt>
                <c:pt idx="1606">
                  <c:v>70.599999999999994</c:v>
                </c:pt>
                <c:pt idx="1607">
                  <c:v>70.7</c:v>
                </c:pt>
                <c:pt idx="1608">
                  <c:v>70.8</c:v>
                </c:pt>
                <c:pt idx="1609">
                  <c:v>70.900000000000006</c:v>
                </c:pt>
                <c:pt idx="1610">
                  <c:v>71</c:v>
                </c:pt>
                <c:pt idx="1611">
                  <c:v>71.099999999999994</c:v>
                </c:pt>
                <c:pt idx="1612">
                  <c:v>71.2</c:v>
                </c:pt>
                <c:pt idx="1613">
                  <c:v>71.3</c:v>
                </c:pt>
                <c:pt idx="1614">
                  <c:v>71.400000000000006</c:v>
                </c:pt>
                <c:pt idx="1615">
                  <c:v>71.5</c:v>
                </c:pt>
                <c:pt idx="1616">
                  <c:v>71.599999999999994</c:v>
                </c:pt>
                <c:pt idx="1617">
                  <c:v>71.7</c:v>
                </c:pt>
                <c:pt idx="1618">
                  <c:v>71.8</c:v>
                </c:pt>
                <c:pt idx="1619">
                  <c:v>71.900000000000006</c:v>
                </c:pt>
                <c:pt idx="1620">
                  <c:v>72</c:v>
                </c:pt>
                <c:pt idx="1621">
                  <c:v>72.099999999999994</c:v>
                </c:pt>
                <c:pt idx="1622">
                  <c:v>72.2</c:v>
                </c:pt>
                <c:pt idx="1623">
                  <c:v>72.3</c:v>
                </c:pt>
                <c:pt idx="1624">
                  <c:v>72.400000000000006</c:v>
                </c:pt>
                <c:pt idx="1625">
                  <c:v>72.5</c:v>
                </c:pt>
                <c:pt idx="1626">
                  <c:v>72.599999999999994</c:v>
                </c:pt>
                <c:pt idx="1627">
                  <c:v>72.7</c:v>
                </c:pt>
                <c:pt idx="1628">
                  <c:v>72.8</c:v>
                </c:pt>
                <c:pt idx="1629">
                  <c:v>72.900000000000006</c:v>
                </c:pt>
                <c:pt idx="1630">
                  <c:v>73</c:v>
                </c:pt>
                <c:pt idx="1631">
                  <c:v>73.099999999999994</c:v>
                </c:pt>
                <c:pt idx="1632">
                  <c:v>73.2</c:v>
                </c:pt>
                <c:pt idx="1633">
                  <c:v>73.3</c:v>
                </c:pt>
                <c:pt idx="1634">
                  <c:v>73.400000000000006</c:v>
                </c:pt>
                <c:pt idx="1635">
                  <c:v>73.5</c:v>
                </c:pt>
                <c:pt idx="1636">
                  <c:v>73.599999999999994</c:v>
                </c:pt>
                <c:pt idx="1637">
                  <c:v>73.7</c:v>
                </c:pt>
                <c:pt idx="1638">
                  <c:v>73.8</c:v>
                </c:pt>
                <c:pt idx="1639">
                  <c:v>73.900000000000006</c:v>
                </c:pt>
                <c:pt idx="1640">
                  <c:v>74</c:v>
                </c:pt>
                <c:pt idx="1641">
                  <c:v>74.099999999999994</c:v>
                </c:pt>
                <c:pt idx="1642">
                  <c:v>74.2</c:v>
                </c:pt>
                <c:pt idx="1643">
                  <c:v>74.3</c:v>
                </c:pt>
                <c:pt idx="1644">
                  <c:v>74.400000000000006</c:v>
                </c:pt>
                <c:pt idx="1645">
                  <c:v>74.5</c:v>
                </c:pt>
                <c:pt idx="1646">
                  <c:v>74.599999999999994</c:v>
                </c:pt>
                <c:pt idx="1647">
                  <c:v>74.7</c:v>
                </c:pt>
                <c:pt idx="1648">
                  <c:v>74.8</c:v>
                </c:pt>
                <c:pt idx="1649">
                  <c:v>74.900000000000006</c:v>
                </c:pt>
                <c:pt idx="1650">
                  <c:v>75</c:v>
                </c:pt>
                <c:pt idx="1651">
                  <c:v>75.099999999999994</c:v>
                </c:pt>
                <c:pt idx="1652">
                  <c:v>75.2</c:v>
                </c:pt>
                <c:pt idx="1653">
                  <c:v>75.3</c:v>
                </c:pt>
                <c:pt idx="1654">
                  <c:v>75.400000000000006</c:v>
                </c:pt>
                <c:pt idx="1655">
                  <c:v>75.5</c:v>
                </c:pt>
                <c:pt idx="1656">
                  <c:v>75.599999999999994</c:v>
                </c:pt>
                <c:pt idx="1657">
                  <c:v>75.7</c:v>
                </c:pt>
                <c:pt idx="1658">
                  <c:v>75.8</c:v>
                </c:pt>
                <c:pt idx="1659">
                  <c:v>75.900000000000006</c:v>
                </c:pt>
                <c:pt idx="1660">
                  <c:v>76</c:v>
                </c:pt>
                <c:pt idx="1661">
                  <c:v>76.099999999999994</c:v>
                </c:pt>
                <c:pt idx="1662">
                  <c:v>76.2</c:v>
                </c:pt>
                <c:pt idx="1663">
                  <c:v>76.3</c:v>
                </c:pt>
                <c:pt idx="1664">
                  <c:v>76.400000000000006</c:v>
                </c:pt>
                <c:pt idx="1665">
                  <c:v>76.5</c:v>
                </c:pt>
                <c:pt idx="1666">
                  <c:v>76.599999999999994</c:v>
                </c:pt>
                <c:pt idx="1667">
                  <c:v>76.7</c:v>
                </c:pt>
                <c:pt idx="1668">
                  <c:v>76.8</c:v>
                </c:pt>
                <c:pt idx="1669">
                  <c:v>76.900000000000006</c:v>
                </c:pt>
                <c:pt idx="1670">
                  <c:v>77</c:v>
                </c:pt>
                <c:pt idx="1671">
                  <c:v>77.099999999999994</c:v>
                </c:pt>
                <c:pt idx="1672">
                  <c:v>77.2</c:v>
                </c:pt>
                <c:pt idx="1673">
                  <c:v>77.3</c:v>
                </c:pt>
                <c:pt idx="1674">
                  <c:v>77.400000000000006</c:v>
                </c:pt>
                <c:pt idx="1675">
                  <c:v>77.5</c:v>
                </c:pt>
                <c:pt idx="1676">
                  <c:v>77.599999999999994</c:v>
                </c:pt>
                <c:pt idx="1677">
                  <c:v>77.7</c:v>
                </c:pt>
                <c:pt idx="1678">
                  <c:v>77.8</c:v>
                </c:pt>
                <c:pt idx="1679">
                  <c:v>77.900000000000006</c:v>
                </c:pt>
                <c:pt idx="1680">
                  <c:v>78</c:v>
                </c:pt>
                <c:pt idx="1681">
                  <c:v>78.099999999999994</c:v>
                </c:pt>
                <c:pt idx="1682">
                  <c:v>78.2</c:v>
                </c:pt>
                <c:pt idx="1683">
                  <c:v>78.3</c:v>
                </c:pt>
                <c:pt idx="1684">
                  <c:v>78.400000000000006</c:v>
                </c:pt>
                <c:pt idx="1685">
                  <c:v>78.5</c:v>
                </c:pt>
                <c:pt idx="1686">
                  <c:v>78.599999999999994</c:v>
                </c:pt>
                <c:pt idx="1687">
                  <c:v>78.7</c:v>
                </c:pt>
                <c:pt idx="1688">
                  <c:v>78.8</c:v>
                </c:pt>
                <c:pt idx="1689">
                  <c:v>78.900000000000006</c:v>
                </c:pt>
                <c:pt idx="1690">
                  <c:v>79</c:v>
                </c:pt>
                <c:pt idx="1691">
                  <c:v>79.099999999999994</c:v>
                </c:pt>
                <c:pt idx="1692">
                  <c:v>79.2</c:v>
                </c:pt>
                <c:pt idx="1693">
                  <c:v>79.3</c:v>
                </c:pt>
                <c:pt idx="1694">
                  <c:v>79.400000000000006</c:v>
                </c:pt>
                <c:pt idx="1695">
                  <c:v>79.5</c:v>
                </c:pt>
                <c:pt idx="1696">
                  <c:v>79.599999999999994</c:v>
                </c:pt>
                <c:pt idx="1697">
                  <c:v>79.7</c:v>
                </c:pt>
                <c:pt idx="1698">
                  <c:v>79.8</c:v>
                </c:pt>
                <c:pt idx="1699">
                  <c:v>79.900000000000006</c:v>
                </c:pt>
                <c:pt idx="1700">
                  <c:v>80</c:v>
                </c:pt>
                <c:pt idx="1701">
                  <c:v>80.099999999999994</c:v>
                </c:pt>
                <c:pt idx="1702">
                  <c:v>80.2</c:v>
                </c:pt>
                <c:pt idx="1703">
                  <c:v>80.3</c:v>
                </c:pt>
                <c:pt idx="1704">
                  <c:v>80.400000000000006</c:v>
                </c:pt>
                <c:pt idx="1705">
                  <c:v>80.5</c:v>
                </c:pt>
                <c:pt idx="1706">
                  <c:v>80.599999999999994</c:v>
                </c:pt>
                <c:pt idx="1707">
                  <c:v>80.7</c:v>
                </c:pt>
                <c:pt idx="1708">
                  <c:v>80.8</c:v>
                </c:pt>
                <c:pt idx="1709">
                  <c:v>80.900000000000006</c:v>
                </c:pt>
                <c:pt idx="1710">
                  <c:v>81</c:v>
                </c:pt>
                <c:pt idx="1711">
                  <c:v>81.099999999999994</c:v>
                </c:pt>
                <c:pt idx="1712">
                  <c:v>81.2</c:v>
                </c:pt>
                <c:pt idx="1713">
                  <c:v>81.3</c:v>
                </c:pt>
                <c:pt idx="1714">
                  <c:v>81.400000000000006</c:v>
                </c:pt>
                <c:pt idx="1715">
                  <c:v>81.5</c:v>
                </c:pt>
                <c:pt idx="1716">
                  <c:v>81.599999999999994</c:v>
                </c:pt>
                <c:pt idx="1717">
                  <c:v>81.7</c:v>
                </c:pt>
                <c:pt idx="1718">
                  <c:v>81.8</c:v>
                </c:pt>
                <c:pt idx="1719">
                  <c:v>81.900000000000006</c:v>
                </c:pt>
                <c:pt idx="1720">
                  <c:v>82</c:v>
                </c:pt>
                <c:pt idx="1721">
                  <c:v>82.1</c:v>
                </c:pt>
                <c:pt idx="1722">
                  <c:v>82.2</c:v>
                </c:pt>
                <c:pt idx="1723">
                  <c:v>82.3</c:v>
                </c:pt>
                <c:pt idx="1724">
                  <c:v>82.4</c:v>
                </c:pt>
                <c:pt idx="1725">
                  <c:v>82.5</c:v>
                </c:pt>
                <c:pt idx="1726">
                  <c:v>82.6</c:v>
                </c:pt>
                <c:pt idx="1727">
                  <c:v>82.7</c:v>
                </c:pt>
                <c:pt idx="1728">
                  <c:v>82.8</c:v>
                </c:pt>
                <c:pt idx="1729">
                  <c:v>82.9</c:v>
                </c:pt>
                <c:pt idx="1730">
                  <c:v>83</c:v>
                </c:pt>
                <c:pt idx="1731">
                  <c:v>83.1</c:v>
                </c:pt>
                <c:pt idx="1732">
                  <c:v>83.2</c:v>
                </c:pt>
                <c:pt idx="1733">
                  <c:v>83.3</c:v>
                </c:pt>
                <c:pt idx="1734">
                  <c:v>83.4</c:v>
                </c:pt>
                <c:pt idx="1735">
                  <c:v>83.5</c:v>
                </c:pt>
                <c:pt idx="1736">
                  <c:v>83.6</c:v>
                </c:pt>
                <c:pt idx="1737">
                  <c:v>83.7</c:v>
                </c:pt>
                <c:pt idx="1738">
                  <c:v>83.8</c:v>
                </c:pt>
                <c:pt idx="1739">
                  <c:v>83.9</c:v>
                </c:pt>
                <c:pt idx="1740">
                  <c:v>84</c:v>
                </c:pt>
                <c:pt idx="1741">
                  <c:v>84.1</c:v>
                </c:pt>
                <c:pt idx="1742">
                  <c:v>84.2</c:v>
                </c:pt>
                <c:pt idx="1743">
                  <c:v>84.3</c:v>
                </c:pt>
                <c:pt idx="1744">
                  <c:v>84.4</c:v>
                </c:pt>
                <c:pt idx="1745">
                  <c:v>84.5</c:v>
                </c:pt>
                <c:pt idx="1746">
                  <c:v>84.6</c:v>
                </c:pt>
                <c:pt idx="1747">
                  <c:v>84.7</c:v>
                </c:pt>
                <c:pt idx="1748">
                  <c:v>84.8</c:v>
                </c:pt>
                <c:pt idx="1749">
                  <c:v>84.9</c:v>
                </c:pt>
                <c:pt idx="1750">
                  <c:v>85</c:v>
                </c:pt>
                <c:pt idx="1751">
                  <c:v>85.1</c:v>
                </c:pt>
                <c:pt idx="1752">
                  <c:v>85.2</c:v>
                </c:pt>
                <c:pt idx="1753">
                  <c:v>85.3</c:v>
                </c:pt>
                <c:pt idx="1754">
                  <c:v>85.4</c:v>
                </c:pt>
                <c:pt idx="1755">
                  <c:v>85.5</c:v>
                </c:pt>
                <c:pt idx="1756">
                  <c:v>85.6</c:v>
                </c:pt>
                <c:pt idx="1757">
                  <c:v>85.7</c:v>
                </c:pt>
                <c:pt idx="1758">
                  <c:v>85.8</c:v>
                </c:pt>
                <c:pt idx="1759">
                  <c:v>85.9</c:v>
                </c:pt>
                <c:pt idx="1760">
                  <c:v>86</c:v>
                </c:pt>
                <c:pt idx="1761">
                  <c:v>86.1</c:v>
                </c:pt>
                <c:pt idx="1762">
                  <c:v>86.2</c:v>
                </c:pt>
                <c:pt idx="1763">
                  <c:v>86.3</c:v>
                </c:pt>
                <c:pt idx="1764">
                  <c:v>86.4</c:v>
                </c:pt>
                <c:pt idx="1765">
                  <c:v>86.5</c:v>
                </c:pt>
                <c:pt idx="1766">
                  <c:v>86.6</c:v>
                </c:pt>
                <c:pt idx="1767">
                  <c:v>86.7</c:v>
                </c:pt>
                <c:pt idx="1768">
                  <c:v>86.8</c:v>
                </c:pt>
                <c:pt idx="1769">
                  <c:v>86.9</c:v>
                </c:pt>
                <c:pt idx="1770">
                  <c:v>87</c:v>
                </c:pt>
                <c:pt idx="1771">
                  <c:v>87.1</c:v>
                </c:pt>
                <c:pt idx="1772">
                  <c:v>87.2</c:v>
                </c:pt>
                <c:pt idx="1773">
                  <c:v>87.3</c:v>
                </c:pt>
                <c:pt idx="1774">
                  <c:v>87.4</c:v>
                </c:pt>
                <c:pt idx="1775">
                  <c:v>87.5</c:v>
                </c:pt>
                <c:pt idx="1776">
                  <c:v>87.6</c:v>
                </c:pt>
                <c:pt idx="1777">
                  <c:v>87.7</c:v>
                </c:pt>
                <c:pt idx="1778">
                  <c:v>87.8</c:v>
                </c:pt>
                <c:pt idx="1779">
                  <c:v>87.9</c:v>
                </c:pt>
                <c:pt idx="1780">
                  <c:v>88</c:v>
                </c:pt>
                <c:pt idx="1781">
                  <c:v>88.1</c:v>
                </c:pt>
                <c:pt idx="1782">
                  <c:v>88.2</c:v>
                </c:pt>
                <c:pt idx="1783">
                  <c:v>88.3</c:v>
                </c:pt>
                <c:pt idx="1784">
                  <c:v>88.4</c:v>
                </c:pt>
                <c:pt idx="1785">
                  <c:v>88.5</c:v>
                </c:pt>
                <c:pt idx="1786">
                  <c:v>88.6</c:v>
                </c:pt>
                <c:pt idx="1787">
                  <c:v>88.7</c:v>
                </c:pt>
                <c:pt idx="1788">
                  <c:v>88.8</c:v>
                </c:pt>
                <c:pt idx="1789">
                  <c:v>88.9</c:v>
                </c:pt>
                <c:pt idx="1790">
                  <c:v>89</c:v>
                </c:pt>
                <c:pt idx="1791">
                  <c:v>89.1</c:v>
                </c:pt>
                <c:pt idx="1792">
                  <c:v>89.2</c:v>
                </c:pt>
                <c:pt idx="1793">
                  <c:v>89.3</c:v>
                </c:pt>
                <c:pt idx="1794">
                  <c:v>89.4</c:v>
                </c:pt>
                <c:pt idx="1795">
                  <c:v>89.5</c:v>
                </c:pt>
                <c:pt idx="1796">
                  <c:v>89.6</c:v>
                </c:pt>
                <c:pt idx="1797">
                  <c:v>89.7</c:v>
                </c:pt>
                <c:pt idx="1798">
                  <c:v>89.8</c:v>
                </c:pt>
                <c:pt idx="1799">
                  <c:v>89.9</c:v>
                </c:pt>
                <c:pt idx="1800">
                  <c:v>90</c:v>
                </c:pt>
              </c:numCache>
            </c:numRef>
          </c:xVal>
          <c:yVal>
            <c:numRef>
              <c:f>A4287_BRDF!$D$3:$D$1803</c:f>
              <c:numCache>
                <c:formatCode>General</c:formatCode>
                <c:ptCount val="1801"/>
                <c:pt idx="0">
                  <c:v>0</c:v>
                </c:pt>
                <c:pt idx="1">
                  <c:v>1.1122300000000001E-3</c:v>
                </c:pt>
                <c:pt idx="2">
                  <c:v>1.18272E-3</c:v>
                </c:pt>
                <c:pt idx="3">
                  <c:v>1.3432800000000001E-3</c:v>
                </c:pt>
                <c:pt idx="4">
                  <c:v>1.44119E-3</c:v>
                </c:pt>
                <c:pt idx="5">
                  <c:v>1.57043E-3</c:v>
                </c:pt>
                <c:pt idx="6">
                  <c:v>1.7623199999999999E-3</c:v>
                </c:pt>
                <c:pt idx="7">
                  <c:v>1.7349100000000001E-3</c:v>
                </c:pt>
                <c:pt idx="8">
                  <c:v>2.0207900000000002E-3</c:v>
                </c:pt>
                <c:pt idx="9">
                  <c:v>2.0090500000000001E-3</c:v>
                </c:pt>
                <c:pt idx="10">
                  <c:v>2.15395E-3</c:v>
                </c:pt>
                <c:pt idx="11">
                  <c:v>2.3693400000000002E-3</c:v>
                </c:pt>
                <c:pt idx="12">
                  <c:v>2.4515800000000001E-3</c:v>
                </c:pt>
                <c:pt idx="13">
                  <c:v>2.5533999999999999E-3</c:v>
                </c:pt>
                <c:pt idx="14">
                  <c:v>2.71397E-3</c:v>
                </c:pt>
                <c:pt idx="15">
                  <c:v>2.7217999999999999E-3</c:v>
                </c:pt>
                <c:pt idx="16">
                  <c:v>2.89412E-3</c:v>
                </c:pt>
                <c:pt idx="17">
                  <c:v>3.0311800000000001E-3</c:v>
                </c:pt>
                <c:pt idx="18">
                  <c:v>3.0390199999999999E-3</c:v>
                </c:pt>
                <c:pt idx="19">
                  <c:v>3.3092400000000002E-3</c:v>
                </c:pt>
                <c:pt idx="20">
                  <c:v>3.3092400000000002E-3</c:v>
                </c:pt>
                <c:pt idx="21">
                  <c:v>3.4933E-3</c:v>
                </c:pt>
                <c:pt idx="22">
                  <c:v>3.6068699999999999E-3</c:v>
                </c:pt>
                <c:pt idx="23">
                  <c:v>3.6852E-3</c:v>
                </c:pt>
                <c:pt idx="24">
                  <c:v>3.84184E-3</c:v>
                </c:pt>
                <c:pt idx="25">
                  <c:v>3.9593299999999996E-3</c:v>
                </c:pt>
                <c:pt idx="26">
                  <c:v>4.0807400000000002E-3</c:v>
                </c:pt>
                <c:pt idx="27">
                  <c:v>4.3313700000000002E-3</c:v>
                </c:pt>
                <c:pt idx="28">
                  <c:v>4.3431199999999998E-3</c:v>
                </c:pt>
                <c:pt idx="29">
                  <c:v>4.60159E-3</c:v>
                </c:pt>
                <c:pt idx="30">
                  <c:v>4.6250900000000001E-3</c:v>
                </c:pt>
                <c:pt idx="31">
                  <c:v>4.6916700000000002E-3</c:v>
                </c:pt>
                <c:pt idx="32">
                  <c:v>4.9540599999999997E-3</c:v>
                </c:pt>
                <c:pt idx="33">
                  <c:v>5.0480400000000002E-3</c:v>
                </c:pt>
                <c:pt idx="34">
                  <c:v>5.1067899999999999E-3</c:v>
                </c:pt>
                <c:pt idx="35">
                  <c:v>5.2516899999999998E-3</c:v>
                </c:pt>
                <c:pt idx="36">
                  <c:v>5.2791000000000001E-3</c:v>
                </c:pt>
                <c:pt idx="37">
                  <c:v>5.4553300000000004E-3</c:v>
                </c:pt>
                <c:pt idx="38">
                  <c:v>5.5454099999999997E-3</c:v>
                </c:pt>
                <c:pt idx="39">
                  <c:v>5.6550599999999999E-3</c:v>
                </c:pt>
                <c:pt idx="40">
                  <c:v>5.8782900000000004E-3</c:v>
                </c:pt>
                <c:pt idx="41">
                  <c:v>5.8821999999999998E-3</c:v>
                </c:pt>
                <c:pt idx="42">
                  <c:v>6.0701799999999997E-3</c:v>
                </c:pt>
                <c:pt idx="43">
                  <c:v>6.1876700000000001E-3</c:v>
                </c:pt>
                <c:pt idx="44">
                  <c:v>6.2777400000000004E-3</c:v>
                </c:pt>
                <c:pt idx="45">
                  <c:v>6.3756500000000001E-3</c:v>
                </c:pt>
                <c:pt idx="46">
                  <c:v>6.5323000000000004E-3</c:v>
                </c:pt>
                <c:pt idx="47">
                  <c:v>6.6772000000000003E-3</c:v>
                </c:pt>
                <c:pt idx="48">
                  <c:v>6.7829300000000004E-3</c:v>
                </c:pt>
                <c:pt idx="49">
                  <c:v>6.8847600000000002E-3</c:v>
                </c:pt>
                <c:pt idx="50">
                  <c:v>7.0727300000000002E-3</c:v>
                </c:pt>
                <c:pt idx="51">
                  <c:v>7.1432300000000004E-3</c:v>
                </c:pt>
                <c:pt idx="52">
                  <c:v>7.2567999999999999E-3</c:v>
                </c:pt>
                <c:pt idx="53">
                  <c:v>7.3977799999999996E-3</c:v>
                </c:pt>
                <c:pt idx="54">
                  <c:v>7.4526100000000001E-3</c:v>
                </c:pt>
                <c:pt idx="55">
                  <c:v>7.6523399999999997E-3</c:v>
                </c:pt>
                <c:pt idx="56">
                  <c:v>7.7698200000000002E-3</c:v>
                </c:pt>
                <c:pt idx="57">
                  <c:v>7.8559800000000003E-3</c:v>
                </c:pt>
                <c:pt idx="58">
                  <c:v>7.8048600000000003E-3</c:v>
                </c:pt>
                <c:pt idx="59">
                  <c:v>7.9359099999999991E-3</c:v>
                </c:pt>
                <c:pt idx="60">
                  <c:v>7.8753099999999999E-3</c:v>
                </c:pt>
                <c:pt idx="61">
                  <c:v>7.7061400000000002E-3</c:v>
                </c:pt>
                <c:pt idx="62">
                  <c:v>7.7454999999999998E-3</c:v>
                </c:pt>
                <c:pt idx="63">
                  <c:v>7.7836299999999997E-3</c:v>
                </c:pt>
                <c:pt idx="64">
                  <c:v>7.7714200000000002E-3</c:v>
                </c:pt>
                <c:pt idx="65">
                  <c:v>7.7838200000000003E-3</c:v>
                </c:pt>
                <c:pt idx="66">
                  <c:v>7.8129099999999993E-3</c:v>
                </c:pt>
                <c:pt idx="67">
                  <c:v>7.7840899999999996E-3</c:v>
                </c:pt>
                <c:pt idx="68">
                  <c:v>7.7693700000000003E-3</c:v>
                </c:pt>
                <c:pt idx="69">
                  <c:v>7.8365899999999992E-3</c:v>
                </c:pt>
                <c:pt idx="70">
                  <c:v>7.8087399999999998E-3</c:v>
                </c:pt>
                <c:pt idx="71">
                  <c:v>7.7309900000000001E-3</c:v>
                </c:pt>
                <c:pt idx="72">
                  <c:v>7.7897799999999996E-3</c:v>
                </c:pt>
                <c:pt idx="73">
                  <c:v>7.7514400000000001E-3</c:v>
                </c:pt>
                <c:pt idx="74">
                  <c:v>7.6989500000000004E-3</c:v>
                </c:pt>
                <c:pt idx="75">
                  <c:v>7.7138900000000002E-3</c:v>
                </c:pt>
                <c:pt idx="76">
                  <c:v>7.7403000000000003E-3</c:v>
                </c:pt>
                <c:pt idx="77">
                  <c:v>7.7105200000000002E-3</c:v>
                </c:pt>
                <c:pt idx="78">
                  <c:v>7.6815199999999998E-3</c:v>
                </c:pt>
                <c:pt idx="79">
                  <c:v>7.7131099999999996E-3</c:v>
                </c:pt>
                <c:pt idx="80">
                  <c:v>7.6201300000000001E-3</c:v>
                </c:pt>
                <c:pt idx="81">
                  <c:v>7.6572999999999997E-3</c:v>
                </c:pt>
                <c:pt idx="82">
                  <c:v>7.6578999999999996E-3</c:v>
                </c:pt>
                <c:pt idx="83">
                  <c:v>7.6666399999999997E-3</c:v>
                </c:pt>
                <c:pt idx="84">
                  <c:v>7.6537599999999999E-3</c:v>
                </c:pt>
                <c:pt idx="85">
                  <c:v>7.6411999999999999E-3</c:v>
                </c:pt>
                <c:pt idx="86">
                  <c:v>7.5949099999999999E-3</c:v>
                </c:pt>
                <c:pt idx="87">
                  <c:v>7.6532600000000003E-3</c:v>
                </c:pt>
                <c:pt idx="88">
                  <c:v>7.6514399999999998E-3</c:v>
                </c:pt>
                <c:pt idx="89">
                  <c:v>7.6901799999999996E-3</c:v>
                </c:pt>
                <c:pt idx="90">
                  <c:v>7.6029299999999999E-3</c:v>
                </c:pt>
                <c:pt idx="91">
                  <c:v>7.6934000000000004E-3</c:v>
                </c:pt>
                <c:pt idx="92">
                  <c:v>7.5908900000000003E-3</c:v>
                </c:pt>
                <c:pt idx="93">
                  <c:v>7.54874E-3</c:v>
                </c:pt>
                <c:pt idx="94">
                  <c:v>7.5986300000000003E-3</c:v>
                </c:pt>
                <c:pt idx="95">
                  <c:v>7.5739400000000004E-3</c:v>
                </c:pt>
                <c:pt idx="96">
                  <c:v>7.5615300000000003E-3</c:v>
                </c:pt>
                <c:pt idx="97">
                  <c:v>7.56334E-3</c:v>
                </c:pt>
                <c:pt idx="98">
                  <c:v>7.5122100000000001E-3</c:v>
                </c:pt>
                <c:pt idx="99">
                  <c:v>7.5236299999999999E-3</c:v>
                </c:pt>
                <c:pt idx="100">
                  <c:v>7.5235700000000003E-3</c:v>
                </c:pt>
                <c:pt idx="101">
                  <c:v>7.4900399999999999E-3</c:v>
                </c:pt>
                <c:pt idx="102">
                  <c:v>7.5743900000000003E-3</c:v>
                </c:pt>
                <c:pt idx="103">
                  <c:v>7.5016299999999996E-3</c:v>
                </c:pt>
                <c:pt idx="104">
                  <c:v>7.5214000000000001E-3</c:v>
                </c:pt>
                <c:pt idx="105">
                  <c:v>7.5494100000000003E-3</c:v>
                </c:pt>
                <c:pt idx="106">
                  <c:v>7.4853799999999998E-3</c:v>
                </c:pt>
                <c:pt idx="107">
                  <c:v>7.4963800000000004E-3</c:v>
                </c:pt>
                <c:pt idx="108">
                  <c:v>7.5343700000000003E-3</c:v>
                </c:pt>
                <c:pt idx="109">
                  <c:v>7.4640000000000001E-3</c:v>
                </c:pt>
                <c:pt idx="110">
                  <c:v>7.5242199999999999E-3</c:v>
                </c:pt>
                <c:pt idx="111">
                  <c:v>7.4938899999999996E-3</c:v>
                </c:pt>
                <c:pt idx="112">
                  <c:v>7.4742000000000003E-3</c:v>
                </c:pt>
                <c:pt idx="113">
                  <c:v>7.5188199999999998E-3</c:v>
                </c:pt>
                <c:pt idx="114">
                  <c:v>7.4735399999999999E-3</c:v>
                </c:pt>
                <c:pt idx="115">
                  <c:v>7.4192399999999997E-3</c:v>
                </c:pt>
                <c:pt idx="116">
                  <c:v>7.4788500000000004E-3</c:v>
                </c:pt>
                <c:pt idx="117">
                  <c:v>7.4640899999999996E-3</c:v>
                </c:pt>
                <c:pt idx="118">
                  <c:v>7.4151199999999999E-3</c:v>
                </c:pt>
                <c:pt idx="119">
                  <c:v>7.4410600000000002E-3</c:v>
                </c:pt>
                <c:pt idx="120">
                  <c:v>7.4571799999999999E-3</c:v>
                </c:pt>
                <c:pt idx="121">
                  <c:v>7.4226099999999996E-3</c:v>
                </c:pt>
                <c:pt idx="122">
                  <c:v>7.4293900000000001E-3</c:v>
                </c:pt>
                <c:pt idx="123">
                  <c:v>7.4250599999999998E-3</c:v>
                </c:pt>
                <c:pt idx="124">
                  <c:v>7.3806999999999996E-3</c:v>
                </c:pt>
                <c:pt idx="125">
                  <c:v>7.404E-3</c:v>
                </c:pt>
                <c:pt idx="126">
                  <c:v>7.4413300000000003E-3</c:v>
                </c:pt>
                <c:pt idx="127">
                  <c:v>7.4424699999999996E-3</c:v>
                </c:pt>
                <c:pt idx="128">
                  <c:v>7.3693700000000001E-3</c:v>
                </c:pt>
                <c:pt idx="129">
                  <c:v>7.4447699999999999E-3</c:v>
                </c:pt>
                <c:pt idx="130">
                  <c:v>7.3553999999999998E-3</c:v>
                </c:pt>
                <c:pt idx="131">
                  <c:v>7.46783E-3</c:v>
                </c:pt>
                <c:pt idx="132">
                  <c:v>7.3676499999999999E-3</c:v>
                </c:pt>
                <c:pt idx="133">
                  <c:v>7.39495E-3</c:v>
                </c:pt>
                <c:pt idx="134">
                  <c:v>7.3610500000000001E-3</c:v>
                </c:pt>
                <c:pt idx="135">
                  <c:v>7.3964299999999998E-3</c:v>
                </c:pt>
                <c:pt idx="136">
                  <c:v>7.3330699999999997E-3</c:v>
                </c:pt>
                <c:pt idx="137">
                  <c:v>7.3516600000000003E-3</c:v>
                </c:pt>
                <c:pt idx="138">
                  <c:v>7.4028399999999999E-3</c:v>
                </c:pt>
                <c:pt idx="139">
                  <c:v>7.3750700000000001E-3</c:v>
                </c:pt>
                <c:pt idx="140">
                  <c:v>7.3671400000000003E-3</c:v>
                </c:pt>
                <c:pt idx="141">
                  <c:v>7.3673799999999998E-3</c:v>
                </c:pt>
                <c:pt idx="142">
                  <c:v>7.3564700000000004E-3</c:v>
                </c:pt>
                <c:pt idx="143">
                  <c:v>7.2949800000000004E-3</c:v>
                </c:pt>
                <c:pt idx="144">
                  <c:v>7.3083699999999998E-3</c:v>
                </c:pt>
                <c:pt idx="145">
                  <c:v>7.3482E-3</c:v>
                </c:pt>
                <c:pt idx="146">
                  <c:v>7.2865200000000003E-3</c:v>
                </c:pt>
                <c:pt idx="147">
                  <c:v>7.3244599999999997E-3</c:v>
                </c:pt>
                <c:pt idx="148">
                  <c:v>7.3036500000000001E-3</c:v>
                </c:pt>
                <c:pt idx="149">
                  <c:v>7.3532099999999998E-3</c:v>
                </c:pt>
                <c:pt idx="150">
                  <c:v>7.3189199999999996E-3</c:v>
                </c:pt>
                <c:pt idx="151">
                  <c:v>7.3317E-3</c:v>
                </c:pt>
                <c:pt idx="152">
                  <c:v>7.3010200000000001E-3</c:v>
                </c:pt>
                <c:pt idx="153">
                  <c:v>7.3315999999999997E-3</c:v>
                </c:pt>
                <c:pt idx="154">
                  <c:v>7.3146299999999999E-3</c:v>
                </c:pt>
                <c:pt idx="155">
                  <c:v>7.3447900000000003E-3</c:v>
                </c:pt>
                <c:pt idx="156">
                  <c:v>7.30469E-3</c:v>
                </c:pt>
                <c:pt idx="157">
                  <c:v>7.3345800000000003E-3</c:v>
                </c:pt>
                <c:pt idx="158">
                  <c:v>7.29796E-3</c:v>
                </c:pt>
                <c:pt idx="159">
                  <c:v>7.2403700000000003E-3</c:v>
                </c:pt>
                <c:pt idx="160">
                  <c:v>7.2445900000000004E-3</c:v>
                </c:pt>
                <c:pt idx="161">
                  <c:v>7.2897400000000003E-3</c:v>
                </c:pt>
                <c:pt idx="162">
                  <c:v>7.2627799999999999E-3</c:v>
                </c:pt>
                <c:pt idx="163">
                  <c:v>7.2291899999999999E-3</c:v>
                </c:pt>
                <c:pt idx="164">
                  <c:v>7.2390199999999997E-3</c:v>
                </c:pt>
                <c:pt idx="165">
                  <c:v>7.2694300000000003E-3</c:v>
                </c:pt>
                <c:pt idx="166">
                  <c:v>7.2268599999999999E-3</c:v>
                </c:pt>
                <c:pt idx="167">
                  <c:v>7.2066099999999996E-3</c:v>
                </c:pt>
                <c:pt idx="168">
                  <c:v>7.2638499999999996E-3</c:v>
                </c:pt>
                <c:pt idx="169">
                  <c:v>7.1924800000000002E-3</c:v>
                </c:pt>
                <c:pt idx="170">
                  <c:v>7.2598999999999997E-3</c:v>
                </c:pt>
                <c:pt idx="171">
                  <c:v>7.2320199999999996E-3</c:v>
                </c:pt>
                <c:pt idx="172">
                  <c:v>7.2217000000000002E-3</c:v>
                </c:pt>
                <c:pt idx="173">
                  <c:v>7.2352099999999997E-3</c:v>
                </c:pt>
                <c:pt idx="174">
                  <c:v>7.20931E-3</c:v>
                </c:pt>
                <c:pt idx="175">
                  <c:v>7.2553499999999998E-3</c:v>
                </c:pt>
                <c:pt idx="176">
                  <c:v>7.1752700000000001E-3</c:v>
                </c:pt>
                <c:pt idx="177">
                  <c:v>7.2042800000000004E-3</c:v>
                </c:pt>
                <c:pt idx="178">
                  <c:v>7.2317199999999996E-3</c:v>
                </c:pt>
                <c:pt idx="179">
                  <c:v>7.1697000000000002E-3</c:v>
                </c:pt>
                <c:pt idx="180">
                  <c:v>7.2122799999999997E-3</c:v>
                </c:pt>
                <c:pt idx="181">
                  <c:v>7.2355300000000004E-3</c:v>
                </c:pt>
                <c:pt idx="182">
                  <c:v>7.1795499999999998E-3</c:v>
                </c:pt>
                <c:pt idx="183">
                  <c:v>7.2002699999999999E-3</c:v>
                </c:pt>
                <c:pt idx="184">
                  <c:v>7.2059100000000003E-3</c:v>
                </c:pt>
                <c:pt idx="185">
                  <c:v>7.1991599999999996E-3</c:v>
                </c:pt>
                <c:pt idx="186">
                  <c:v>7.1679600000000001E-3</c:v>
                </c:pt>
                <c:pt idx="187">
                  <c:v>7.2067199999999998E-3</c:v>
                </c:pt>
                <c:pt idx="188">
                  <c:v>7.2049999999999996E-3</c:v>
                </c:pt>
                <c:pt idx="189">
                  <c:v>7.2275000000000004E-3</c:v>
                </c:pt>
                <c:pt idx="190">
                  <c:v>7.1896499999999997E-3</c:v>
                </c:pt>
                <c:pt idx="191">
                  <c:v>7.2156399999999997E-3</c:v>
                </c:pt>
                <c:pt idx="192">
                  <c:v>7.2342400000000003E-3</c:v>
                </c:pt>
                <c:pt idx="193">
                  <c:v>7.2396400000000003E-3</c:v>
                </c:pt>
                <c:pt idx="194">
                  <c:v>7.1801699999999996E-3</c:v>
                </c:pt>
                <c:pt idx="195">
                  <c:v>7.1694100000000002E-3</c:v>
                </c:pt>
                <c:pt idx="196">
                  <c:v>7.1856300000000001E-3</c:v>
                </c:pt>
                <c:pt idx="197">
                  <c:v>7.1877599999999996E-3</c:v>
                </c:pt>
                <c:pt idx="198">
                  <c:v>7.1459699999999998E-3</c:v>
                </c:pt>
                <c:pt idx="199">
                  <c:v>7.1690299999999998E-3</c:v>
                </c:pt>
                <c:pt idx="200">
                  <c:v>7.13235E-3</c:v>
                </c:pt>
                <c:pt idx="201">
                  <c:v>7.16784E-3</c:v>
                </c:pt>
                <c:pt idx="202">
                  <c:v>7.2030100000000001E-3</c:v>
                </c:pt>
                <c:pt idx="203">
                  <c:v>7.1385399999999996E-3</c:v>
                </c:pt>
                <c:pt idx="204">
                  <c:v>7.1769299999999998E-3</c:v>
                </c:pt>
                <c:pt idx="205">
                  <c:v>7.1792000000000002E-3</c:v>
                </c:pt>
                <c:pt idx="206">
                  <c:v>7.1547599999999996E-3</c:v>
                </c:pt>
                <c:pt idx="207">
                  <c:v>7.1748799999999998E-3</c:v>
                </c:pt>
                <c:pt idx="208">
                  <c:v>7.1374899999999998E-3</c:v>
                </c:pt>
                <c:pt idx="209">
                  <c:v>7.1773100000000001E-3</c:v>
                </c:pt>
                <c:pt idx="210">
                  <c:v>7.1872799999999999E-3</c:v>
                </c:pt>
                <c:pt idx="211">
                  <c:v>7.1351799999999996E-3</c:v>
                </c:pt>
                <c:pt idx="212">
                  <c:v>7.2091899999999999E-3</c:v>
                </c:pt>
                <c:pt idx="213">
                  <c:v>7.1898500000000002E-3</c:v>
                </c:pt>
                <c:pt idx="214">
                  <c:v>7.1556700000000003E-3</c:v>
                </c:pt>
                <c:pt idx="215">
                  <c:v>7.1987500000000003E-3</c:v>
                </c:pt>
                <c:pt idx="216">
                  <c:v>7.1212599999999999E-3</c:v>
                </c:pt>
                <c:pt idx="217">
                  <c:v>7.1779299999999999E-3</c:v>
                </c:pt>
                <c:pt idx="218">
                  <c:v>7.1423800000000003E-3</c:v>
                </c:pt>
                <c:pt idx="219">
                  <c:v>7.1376E-3</c:v>
                </c:pt>
                <c:pt idx="220">
                  <c:v>7.19457E-3</c:v>
                </c:pt>
                <c:pt idx="221">
                  <c:v>7.1105500000000002E-3</c:v>
                </c:pt>
                <c:pt idx="222">
                  <c:v>7.1298799999999999E-3</c:v>
                </c:pt>
                <c:pt idx="223">
                  <c:v>7.1026300000000004E-3</c:v>
                </c:pt>
                <c:pt idx="224">
                  <c:v>7.0971999999999997E-3</c:v>
                </c:pt>
                <c:pt idx="225">
                  <c:v>7.13585E-3</c:v>
                </c:pt>
                <c:pt idx="226">
                  <c:v>7.1232500000000002E-3</c:v>
                </c:pt>
                <c:pt idx="227">
                  <c:v>7.1442500000000004E-3</c:v>
                </c:pt>
                <c:pt idx="228">
                  <c:v>7.1277199999999997E-3</c:v>
                </c:pt>
                <c:pt idx="229">
                  <c:v>7.1304599999999999E-3</c:v>
                </c:pt>
                <c:pt idx="230">
                  <c:v>7.1161699999999998E-3</c:v>
                </c:pt>
                <c:pt idx="231">
                  <c:v>7.1369500000000004E-3</c:v>
                </c:pt>
                <c:pt idx="232">
                  <c:v>7.1555899999999999E-3</c:v>
                </c:pt>
                <c:pt idx="233">
                  <c:v>7.1047999999999997E-3</c:v>
                </c:pt>
                <c:pt idx="234">
                  <c:v>7.1214900000000003E-3</c:v>
                </c:pt>
                <c:pt idx="235">
                  <c:v>7.08897E-3</c:v>
                </c:pt>
                <c:pt idx="236">
                  <c:v>7.1056299999999999E-3</c:v>
                </c:pt>
                <c:pt idx="237">
                  <c:v>7.1095200000000002E-3</c:v>
                </c:pt>
                <c:pt idx="238">
                  <c:v>7.1425100000000004E-3</c:v>
                </c:pt>
                <c:pt idx="239">
                  <c:v>7.12694E-3</c:v>
                </c:pt>
                <c:pt idx="240">
                  <c:v>7.1105400000000003E-3</c:v>
                </c:pt>
                <c:pt idx="241">
                  <c:v>7.1173199999999999E-3</c:v>
                </c:pt>
                <c:pt idx="242">
                  <c:v>7.0839299999999996E-3</c:v>
                </c:pt>
                <c:pt idx="243">
                  <c:v>7.0908000000000004E-3</c:v>
                </c:pt>
                <c:pt idx="244">
                  <c:v>7.0843599999999996E-3</c:v>
                </c:pt>
                <c:pt idx="245">
                  <c:v>7.0619400000000001E-3</c:v>
                </c:pt>
                <c:pt idx="246">
                  <c:v>7.1507200000000002E-3</c:v>
                </c:pt>
                <c:pt idx="247">
                  <c:v>7.0842099999999996E-3</c:v>
                </c:pt>
                <c:pt idx="248">
                  <c:v>7.09759E-3</c:v>
                </c:pt>
                <c:pt idx="249">
                  <c:v>7.0587999999999996E-3</c:v>
                </c:pt>
                <c:pt idx="250">
                  <c:v>7.1342999999999997E-3</c:v>
                </c:pt>
                <c:pt idx="251">
                  <c:v>7.1261700000000002E-3</c:v>
                </c:pt>
                <c:pt idx="252">
                  <c:v>7.1153700000000002E-3</c:v>
                </c:pt>
                <c:pt idx="253">
                  <c:v>7.09641E-3</c:v>
                </c:pt>
                <c:pt idx="254">
                  <c:v>7.0684900000000002E-3</c:v>
                </c:pt>
                <c:pt idx="255">
                  <c:v>7.0835500000000001E-3</c:v>
                </c:pt>
                <c:pt idx="256">
                  <c:v>7.1139300000000001E-3</c:v>
                </c:pt>
                <c:pt idx="257">
                  <c:v>7.05742E-3</c:v>
                </c:pt>
                <c:pt idx="258">
                  <c:v>7.1012100000000002E-3</c:v>
                </c:pt>
                <c:pt idx="259">
                  <c:v>7.0927100000000003E-3</c:v>
                </c:pt>
                <c:pt idx="260">
                  <c:v>7.0789299999999998E-3</c:v>
                </c:pt>
                <c:pt idx="261">
                  <c:v>7.0572600000000001E-3</c:v>
                </c:pt>
                <c:pt idx="262">
                  <c:v>7.0845500000000002E-3</c:v>
                </c:pt>
                <c:pt idx="263">
                  <c:v>7.05334E-3</c:v>
                </c:pt>
                <c:pt idx="264">
                  <c:v>7.0752100000000002E-3</c:v>
                </c:pt>
                <c:pt idx="265">
                  <c:v>7.0679799999999997E-3</c:v>
                </c:pt>
                <c:pt idx="266">
                  <c:v>7.0678299999999998E-3</c:v>
                </c:pt>
                <c:pt idx="267">
                  <c:v>7.0711799999999998E-3</c:v>
                </c:pt>
                <c:pt idx="268">
                  <c:v>7.0780000000000001E-3</c:v>
                </c:pt>
                <c:pt idx="269">
                  <c:v>7.0752799999999998E-3</c:v>
                </c:pt>
                <c:pt idx="270">
                  <c:v>7.0855400000000004E-3</c:v>
                </c:pt>
                <c:pt idx="271">
                  <c:v>7.09919E-3</c:v>
                </c:pt>
                <c:pt idx="272">
                  <c:v>7.0630700000000003E-3</c:v>
                </c:pt>
                <c:pt idx="273">
                  <c:v>7.0767499999999997E-3</c:v>
                </c:pt>
                <c:pt idx="274">
                  <c:v>7.0980100000000001E-3</c:v>
                </c:pt>
                <c:pt idx="275">
                  <c:v>7.0725099999999997E-3</c:v>
                </c:pt>
                <c:pt idx="276">
                  <c:v>7.0826999999999999E-3</c:v>
                </c:pt>
                <c:pt idx="277">
                  <c:v>7.0827299999999998E-3</c:v>
                </c:pt>
                <c:pt idx="278">
                  <c:v>7.0701899999999996E-3</c:v>
                </c:pt>
                <c:pt idx="279">
                  <c:v>7.08955E-3</c:v>
                </c:pt>
                <c:pt idx="280">
                  <c:v>7.08546E-3</c:v>
                </c:pt>
                <c:pt idx="281">
                  <c:v>7.06312E-3</c:v>
                </c:pt>
                <c:pt idx="282">
                  <c:v>7.0575200000000003E-3</c:v>
                </c:pt>
                <c:pt idx="283">
                  <c:v>7.0709800000000001E-3</c:v>
                </c:pt>
                <c:pt idx="284">
                  <c:v>7.0728400000000004E-3</c:v>
                </c:pt>
                <c:pt idx="285">
                  <c:v>7.0566600000000002E-3</c:v>
                </c:pt>
                <c:pt idx="286">
                  <c:v>7.1314200000000003E-3</c:v>
                </c:pt>
                <c:pt idx="287">
                  <c:v>7.0956200000000004E-3</c:v>
                </c:pt>
                <c:pt idx="288">
                  <c:v>7.0966600000000003E-3</c:v>
                </c:pt>
                <c:pt idx="289">
                  <c:v>7.0628699999999997E-3</c:v>
                </c:pt>
                <c:pt idx="290">
                  <c:v>7.0648500000000001E-3</c:v>
                </c:pt>
                <c:pt idx="291">
                  <c:v>7.0869799999999997E-3</c:v>
                </c:pt>
                <c:pt idx="292">
                  <c:v>7.11861E-3</c:v>
                </c:pt>
                <c:pt idx="293">
                  <c:v>7.0852600000000003E-3</c:v>
                </c:pt>
                <c:pt idx="294">
                  <c:v>7.0768599999999999E-3</c:v>
                </c:pt>
                <c:pt idx="295">
                  <c:v>7.1043299999999998E-3</c:v>
                </c:pt>
                <c:pt idx="296">
                  <c:v>7.0745699999999996E-3</c:v>
                </c:pt>
                <c:pt idx="297">
                  <c:v>7.0979600000000004E-3</c:v>
                </c:pt>
                <c:pt idx="298">
                  <c:v>7.0991700000000001E-3</c:v>
                </c:pt>
                <c:pt idx="299">
                  <c:v>7.0375500000000001E-3</c:v>
                </c:pt>
                <c:pt idx="300">
                  <c:v>7.05464E-3</c:v>
                </c:pt>
                <c:pt idx="301">
                  <c:v>7.0771200000000001E-3</c:v>
                </c:pt>
                <c:pt idx="302">
                  <c:v>7.0862499999999997E-3</c:v>
                </c:pt>
                <c:pt idx="303">
                  <c:v>7.10621E-3</c:v>
                </c:pt>
                <c:pt idx="304">
                  <c:v>7.0773199999999998E-3</c:v>
                </c:pt>
                <c:pt idx="305">
                  <c:v>7.0771699999999998E-3</c:v>
                </c:pt>
                <c:pt idx="306">
                  <c:v>7.0993599999999999E-3</c:v>
                </c:pt>
                <c:pt idx="307">
                  <c:v>7.0792399999999997E-3</c:v>
                </c:pt>
                <c:pt idx="308">
                  <c:v>7.09904E-3</c:v>
                </c:pt>
                <c:pt idx="309">
                  <c:v>7.0943400000000002E-3</c:v>
                </c:pt>
                <c:pt idx="310">
                  <c:v>7.0387499999999999E-3</c:v>
                </c:pt>
                <c:pt idx="311">
                  <c:v>7.0820600000000003E-3</c:v>
                </c:pt>
                <c:pt idx="312">
                  <c:v>7.1160700000000004E-3</c:v>
                </c:pt>
                <c:pt idx="313">
                  <c:v>7.0760299999999996E-3</c:v>
                </c:pt>
                <c:pt idx="314">
                  <c:v>7.0948699999999996E-3</c:v>
                </c:pt>
                <c:pt idx="315">
                  <c:v>7.0963900000000002E-3</c:v>
                </c:pt>
                <c:pt idx="316">
                  <c:v>7.0568200000000001E-3</c:v>
                </c:pt>
                <c:pt idx="317">
                  <c:v>7.0920100000000002E-3</c:v>
                </c:pt>
                <c:pt idx="318">
                  <c:v>7.0594000000000004E-3</c:v>
                </c:pt>
                <c:pt idx="319">
                  <c:v>7.1003699999999999E-3</c:v>
                </c:pt>
                <c:pt idx="320">
                  <c:v>7.0568799999999998E-3</c:v>
                </c:pt>
                <c:pt idx="321">
                  <c:v>7.0969199999999996E-3</c:v>
                </c:pt>
                <c:pt idx="322">
                  <c:v>7.0794500000000002E-3</c:v>
                </c:pt>
                <c:pt idx="323">
                  <c:v>7.0672199999999999E-3</c:v>
                </c:pt>
                <c:pt idx="324">
                  <c:v>7.0886999999999999E-3</c:v>
                </c:pt>
                <c:pt idx="325">
                  <c:v>7.1108200000000003E-3</c:v>
                </c:pt>
                <c:pt idx="326">
                  <c:v>7.0935800000000004E-3</c:v>
                </c:pt>
                <c:pt idx="327">
                  <c:v>7.0945799999999996E-3</c:v>
                </c:pt>
                <c:pt idx="328">
                  <c:v>7.0898200000000001E-3</c:v>
                </c:pt>
                <c:pt idx="329">
                  <c:v>7.1074500000000004E-3</c:v>
                </c:pt>
                <c:pt idx="330">
                  <c:v>7.1077500000000004E-3</c:v>
                </c:pt>
                <c:pt idx="331">
                  <c:v>7.09875E-3</c:v>
                </c:pt>
                <c:pt idx="332">
                  <c:v>7.1248600000000002E-3</c:v>
                </c:pt>
                <c:pt idx="333">
                  <c:v>7.0980699999999997E-3</c:v>
                </c:pt>
                <c:pt idx="334">
                  <c:v>7.0878099999999999E-3</c:v>
                </c:pt>
                <c:pt idx="335">
                  <c:v>7.10459E-3</c:v>
                </c:pt>
                <c:pt idx="336">
                  <c:v>7.0745900000000004E-3</c:v>
                </c:pt>
                <c:pt idx="337">
                  <c:v>7.1273500000000002E-3</c:v>
                </c:pt>
                <c:pt idx="338">
                  <c:v>7.1115700000000002E-3</c:v>
                </c:pt>
                <c:pt idx="339">
                  <c:v>7.1127500000000001E-3</c:v>
                </c:pt>
                <c:pt idx="340">
                  <c:v>7.1076400000000001E-3</c:v>
                </c:pt>
                <c:pt idx="341">
                  <c:v>7.11585E-3</c:v>
                </c:pt>
                <c:pt idx="342">
                  <c:v>7.07597E-3</c:v>
                </c:pt>
                <c:pt idx="343">
                  <c:v>7.12387E-3</c:v>
                </c:pt>
                <c:pt idx="344">
                  <c:v>7.11541E-3</c:v>
                </c:pt>
                <c:pt idx="345">
                  <c:v>7.09802E-3</c:v>
                </c:pt>
                <c:pt idx="346">
                  <c:v>7.0890199999999997E-3</c:v>
                </c:pt>
                <c:pt idx="347">
                  <c:v>7.1110399999999999E-3</c:v>
                </c:pt>
                <c:pt idx="348">
                  <c:v>7.1206100000000003E-3</c:v>
                </c:pt>
                <c:pt idx="349">
                  <c:v>7.1034699999999997E-3</c:v>
                </c:pt>
                <c:pt idx="350">
                  <c:v>7.0966800000000002E-3</c:v>
                </c:pt>
                <c:pt idx="351">
                  <c:v>7.0911799999999999E-3</c:v>
                </c:pt>
                <c:pt idx="352">
                  <c:v>7.0857200000000002E-3</c:v>
                </c:pt>
                <c:pt idx="353">
                  <c:v>7.0803100000000002E-3</c:v>
                </c:pt>
                <c:pt idx="354">
                  <c:v>7.07495E-3</c:v>
                </c:pt>
                <c:pt idx="355">
                  <c:v>7.0696400000000003E-3</c:v>
                </c:pt>
                <c:pt idx="356">
                  <c:v>7.0643800000000003E-3</c:v>
                </c:pt>
                <c:pt idx="357">
                  <c:v>7.0591600000000001E-3</c:v>
                </c:pt>
                <c:pt idx="358">
                  <c:v>7.0539899999999996E-3</c:v>
                </c:pt>
                <c:pt idx="359">
                  <c:v>7.0488699999999996E-3</c:v>
                </c:pt>
                <c:pt idx="360">
                  <c:v>7.0437900000000003E-3</c:v>
                </c:pt>
                <c:pt idx="361">
                  <c:v>7.0387599999999998E-3</c:v>
                </c:pt>
                <c:pt idx="362">
                  <c:v>7.03377E-3</c:v>
                </c:pt>
                <c:pt idx="363">
                  <c:v>7.0288299999999998E-3</c:v>
                </c:pt>
                <c:pt idx="364">
                  <c:v>7.0239300000000003E-3</c:v>
                </c:pt>
                <c:pt idx="365">
                  <c:v>7.0190799999999996E-3</c:v>
                </c:pt>
                <c:pt idx="366">
                  <c:v>7.0142700000000004E-3</c:v>
                </c:pt>
                <c:pt idx="367">
                  <c:v>7.00951E-3</c:v>
                </c:pt>
                <c:pt idx="368">
                  <c:v>7.0047900000000003E-3</c:v>
                </c:pt>
                <c:pt idx="369">
                  <c:v>7.0001100000000004E-3</c:v>
                </c:pt>
                <c:pt idx="370">
                  <c:v>6.9954700000000002E-3</c:v>
                </c:pt>
                <c:pt idx="371">
                  <c:v>6.9908799999999997E-3</c:v>
                </c:pt>
                <c:pt idx="372">
                  <c:v>6.9863299999999998E-3</c:v>
                </c:pt>
                <c:pt idx="373">
                  <c:v>6.9818299999999996E-3</c:v>
                </c:pt>
                <c:pt idx="374">
                  <c:v>6.9773600000000002E-3</c:v>
                </c:pt>
                <c:pt idx="375">
                  <c:v>6.9729400000000004E-3</c:v>
                </c:pt>
                <c:pt idx="376">
                  <c:v>6.9685499999999996E-3</c:v>
                </c:pt>
                <c:pt idx="377">
                  <c:v>6.9642100000000002E-3</c:v>
                </c:pt>
                <c:pt idx="378">
                  <c:v>6.9599099999999997E-3</c:v>
                </c:pt>
                <c:pt idx="379">
                  <c:v>6.9556499999999999E-3</c:v>
                </c:pt>
                <c:pt idx="380">
                  <c:v>6.9514299999999998E-3</c:v>
                </c:pt>
                <c:pt idx="381">
                  <c:v>6.9472500000000003E-3</c:v>
                </c:pt>
                <c:pt idx="382">
                  <c:v>6.9431099999999997E-3</c:v>
                </c:pt>
                <c:pt idx="383">
                  <c:v>6.9390099999999998E-3</c:v>
                </c:pt>
                <c:pt idx="384">
                  <c:v>6.9349499999999996E-3</c:v>
                </c:pt>
                <c:pt idx="385">
                  <c:v>6.9309200000000001E-3</c:v>
                </c:pt>
                <c:pt idx="386">
                  <c:v>6.9269400000000004E-3</c:v>
                </c:pt>
                <c:pt idx="387">
                  <c:v>6.9229900000000004E-3</c:v>
                </c:pt>
                <c:pt idx="388">
                  <c:v>6.9190800000000002E-3</c:v>
                </c:pt>
                <c:pt idx="389">
                  <c:v>6.9152099999999998E-3</c:v>
                </c:pt>
                <c:pt idx="390">
                  <c:v>6.91138E-3</c:v>
                </c:pt>
                <c:pt idx="391">
                  <c:v>6.9075899999999999E-3</c:v>
                </c:pt>
                <c:pt idx="392">
                  <c:v>6.9038299999999997E-3</c:v>
                </c:pt>
                <c:pt idx="393">
                  <c:v>6.9001100000000001E-3</c:v>
                </c:pt>
                <c:pt idx="394">
                  <c:v>6.8964300000000003E-3</c:v>
                </c:pt>
                <c:pt idx="395">
                  <c:v>6.8927800000000003E-3</c:v>
                </c:pt>
                <c:pt idx="396">
                  <c:v>6.88917E-3</c:v>
                </c:pt>
                <c:pt idx="397">
                  <c:v>6.8855899999999996E-3</c:v>
                </c:pt>
                <c:pt idx="398">
                  <c:v>6.8820599999999997E-3</c:v>
                </c:pt>
                <c:pt idx="399">
                  <c:v>6.8785499999999998E-3</c:v>
                </c:pt>
                <c:pt idx="400">
                  <c:v>6.8750900000000004E-3</c:v>
                </c:pt>
                <c:pt idx="401">
                  <c:v>6.87165E-3</c:v>
                </c:pt>
                <c:pt idx="402">
                  <c:v>6.8682600000000002E-3</c:v>
                </c:pt>
                <c:pt idx="403">
                  <c:v>6.8649000000000002E-3</c:v>
                </c:pt>
                <c:pt idx="404">
                  <c:v>6.86157E-3</c:v>
                </c:pt>
                <c:pt idx="405">
                  <c:v>6.8582799999999996E-3</c:v>
                </c:pt>
                <c:pt idx="406">
                  <c:v>6.8550199999999999E-3</c:v>
                </c:pt>
                <c:pt idx="407">
                  <c:v>6.85179E-3</c:v>
                </c:pt>
                <c:pt idx="408">
                  <c:v>6.8485999999999998E-3</c:v>
                </c:pt>
                <c:pt idx="409">
                  <c:v>6.8454400000000004E-3</c:v>
                </c:pt>
                <c:pt idx="410">
                  <c:v>6.8423199999999998E-3</c:v>
                </c:pt>
                <c:pt idx="411">
                  <c:v>6.83923E-3</c:v>
                </c:pt>
                <c:pt idx="412">
                  <c:v>6.8361699999999999E-3</c:v>
                </c:pt>
                <c:pt idx="413">
                  <c:v>6.8331499999999996E-3</c:v>
                </c:pt>
                <c:pt idx="414">
                  <c:v>6.8301600000000001E-3</c:v>
                </c:pt>
                <c:pt idx="415">
                  <c:v>6.8272000000000003E-3</c:v>
                </c:pt>
                <c:pt idx="416">
                  <c:v>6.8242700000000003E-3</c:v>
                </c:pt>
                <c:pt idx="417">
                  <c:v>6.8213800000000002E-3</c:v>
                </c:pt>
                <c:pt idx="418">
                  <c:v>6.8185199999999998E-3</c:v>
                </c:pt>
                <c:pt idx="419">
                  <c:v>6.8156900000000001E-3</c:v>
                </c:pt>
                <c:pt idx="420">
                  <c:v>6.8128900000000003E-3</c:v>
                </c:pt>
                <c:pt idx="421">
                  <c:v>6.8101200000000002E-3</c:v>
                </c:pt>
                <c:pt idx="422">
                  <c:v>6.80739E-3</c:v>
                </c:pt>
                <c:pt idx="423">
                  <c:v>6.8046799999999996E-3</c:v>
                </c:pt>
                <c:pt idx="424">
                  <c:v>6.8020099999999998E-3</c:v>
                </c:pt>
                <c:pt idx="425">
                  <c:v>6.7993699999999999E-3</c:v>
                </c:pt>
                <c:pt idx="426">
                  <c:v>6.7967599999999998E-3</c:v>
                </c:pt>
                <c:pt idx="427">
                  <c:v>6.7941800000000004E-3</c:v>
                </c:pt>
                <c:pt idx="428">
                  <c:v>6.7916199999999999E-3</c:v>
                </c:pt>
                <c:pt idx="429">
                  <c:v>6.7891000000000002E-3</c:v>
                </c:pt>
                <c:pt idx="430">
                  <c:v>6.7866100000000002E-3</c:v>
                </c:pt>
                <c:pt idx="431">
                  <c:v>6.7841500000000001E-3</c:v>
                </c:pt>
                <c:pt idx="432">
                  <c:v>6.7817199999999998E-3</c:v>
                </c:pt>
                <c:pt idx="433">
                  <c:v>6.7793200000000001E-3</c:v>
                </c:pt>
                <c:pt idx="434">
                  <c:v>6.7769500000000003E-3</c:v>
                </c:pt>
                <c:pt idx="435">
                  <c:v>6.7746100000000004E-3</c:v>
                </c:pt>
                <c:pt idx="436">
                  <c:v>6.7723000000000002E-3</c:v>
                </c:pt>
                <c:pt idx="437">
                  <c:v>6.7700099999999999E-3</c:v>
                </c:pt>
                <c:pt idx="438">
                  <c:v>6.7677600000000003E-3</c:v>
                </c:pt>
                <c:pt idx="439">
                  <c:v>6.7655299999999996E-3</c:v>
                </c:pt>
                <c:pt idx="440">
                  <c:v>6.7633299999999997E-3</c:v>
                </c:pt>
                <c:pt idx="441">
                  <c:v>6.7611600000000004E-3</c:v>
                </c:pt>
                <c:pt idx="442">
                  <c:v>6.7590200000000001E-3</c:v>
                </c:pt>
                <c:pt idx="443">
                  <c:v>6.7569099999999997E-3</c:v>
                </c:pt>
                <c:pt idx="444">
                  <c:v>6.7548299999999999E-3</c:v>
                </c:pt>
                <c:pt idx="445">
                  <c:v>6.75277E-3</c:v>
                </c:pt>
                <c:pt idx="446">
                  <c:v>6.7507399999999999E-3</c:v>
                </c:pt>
                <c:pt idx="447">
                  <c:v>6.7487399999999996E-3</c:v>
                </c:pt>
                <c:pt idx="448">
                  <c:v>6.74677E-3</c:v>
                </c:pt>
                <c:pt idx="449">
                  <c:v>6.7448200000000003E-3</c:v>
                </c:pt>
                <c:pt idx="450">
                  <c:v>6.7428999999999996E-3</c:v>
                </c:pt>
                <c:pt idx="451">
                  <c:v>6.7322700000000003E-3</c:v>
                </c:pt>
                <c:pt idx="452">
                  <c:v>6.7658500000000003E-3</c:v>
                </c:pt>
                <c:pt idx="453">
                  <c:v>6.7414800000000002E-3</c:v>
                </c:pt>
                <c:pt idx="454">
                  <c:v>6.7260200000000001E-3</c:v>
                </c:pt>
                <c:pt idx="455">
                  <c:v>6.7205099999999999E-3</c:v>
                </c:pt>
                <c:pt idx="456">
                  <c:v>6.7534099999999996E-3</c:v>
                </c:pt>
                <c:pt idx="457">
                  <c:v>6.7150899999999999E-3</c:v>
                </c:pt>
                <c:pt idx="458">
                  <c:v>6.7309900000000001E-3</c:v>
                </c:pt>
                <c:pt idx="459">
                  <c:v>6.7256E-3</c:v>
                </c:pt>
                <c:pt idx="460">
                  <c:v>6.72078E-3</c:v>
                </c:pt>
                <c:pt idx="461">
                  <c:v>6.7013300000000001E-3</c:v>
                </c:pt>
                <c:pt idx="462">
                  <c:v>6.6770800000000002E-3</c:v>
                </c:pt>
                <c:pt idx="463">
                  <c:v>6.6978999999999997E-3</c:v>
                </c:pt>
                <c:pt idx="464">
                  <c:v>6.7132499999999996E-3</c:v>
                </c:pt>
                <c:pt idx="465">
                  <c:v>6.6945599999999996E-3</c:v>
                </c:pt>
                <c:pt idx="466">
                  <c:v>6.7115300000000003E-3</c:v>
                </c:pt>
                <c:pt idx="467">
                  <c:v>6.7064000000000004E-3</c:v>
                </c:pt>
                <c:pt idx="468">
                  <c:v>6.6948600000000004E-3</c:v>
                </c:pt>
                <c:pt idx="469">
                  <c:v>6.6415500000000004E-3</c:v>
                </c:pt>
                <c:pt idx="470">
                  <c:v>6.6751700000000002E-3</c:v>
                </c:pt>
                <c:pt idx="471">
                  <c:v>6.6686100000000002E-3</c:v>
                </c:pt>
                <c:pt idx="472">
                  <c:v>6.6743699999999998E-3</c:v>
                </c:pt>
                <c:pt idx="473">
                  <c:v>6.6465600000000001E-3</c:v>
                </c:pt>
                <c:pt idx="474">
                  <c:v>6.6427999999999999E-3</c:v>
                </c:pt>
                <c:pt idx="475">
                  <c:v>6.6496899999999998E-3</c:v>
                </c:pt>
                <c:pt idx="476">
                  <c:v>6.6544600000000001E-3</c:v>
                </c:pt>
                <c:pt idx="477">
                  <c:v>6.6179400000000001E-3</c:v>
                </c:pt>
                <c:pt idx="478">
                  <c:v>6.6291299999999996E-3</c:v>
                </c:pt>
                <c:pt idx="479">
                  <c:v>6.6054699999999996E-3</c:v>
                </c:pt>
                <c:pt idx="480">
                  <c:v>6.61036E-3</c:v>
                </c:pt>
                <c:pt idx="481">
                  <c:v>6.6115799999999997E-3</c:v>
                </c:pt>
                <c:pt idx="482">
                  <c:v>6.5786600000000001E-3</c:v>
                </c:pt>
                <c:pt idx="483">
                  <c:v>6.6009399999999996E-3</c:v>
                </c:pt>
                <c:pt idx="484">
                  <c:v>6.6273599999999997E-3</c:v>
                </c:pt>
                <c:pt idx="485">
                  <c:v>6.57633E-3</c:v>
                </c:pt>
                <c:pt idx="486">
                  <c:v>6.5698600000000003E-3</c:v>
                </c:pt>
                <c:pt idx="487">
                  <c:v>6.5712399999999999E-3</c:v>
                </c:pt>
                <c:pt idx="488">
                  <c:v>6.6064699999999997E-3</c:v>
                </c:pt>
                <c:pt idx="489">
                  <c:v>6.5849699999999999E-3</c:v>
                </c:pt>
                <c:pt idx="490">
                  <c:v>6.5448700000000004E-3</c:v>
                </c:pt>
                <c:pt idx="491">
                  <c:v>6.5676099999999998E-3</c:v>
                </c:pt>
                <c:pt idx="492">
                  <c:v>6.5654600000000004E-3</c:v>
                </c:pt>
                <c:pt idx="493">
                  <c:v>6.5540499999999996E-3</c:v>
                </c:pt>
                <c:pt idx="494">
                  <c:v>6.5602200000000003E-3</c:v>
                </c:pt>
                <c:pt idx="495">
                  <c:v>6.55867E-3</c:v>
                </c:pt>
                <c:pt idx="496">
                  <c:v>6.54172E-3</c:v>
                </c:pt>
                <c:pt idx="497">
                  <c:v>6.5330600000000003E-3</c:v>
                </c:pt>
                <c:pt idx="498">
                  <c:v>6.5228999999999999E-3</c:v>
                </c:pt>
                <c:pt idx="499">
                  <c:v>6.5470900000000002E-3</c:v>
                </c:pt>
                <c:pt idx="500">
                  <c:v>6.52829E-3</c:v>
                </c:pt>
                <c:pt idx="501">
                  <c:v>6.5248800000000003E-3</c:v>
                </c:pt>
                <c:pt idx="502">
                  <c:v>6.5046799999999997E-3</c:v>
                </c:pt>
                <c:pt idx="503">
                  <c:v>6.5145799999999999E-3</c:v>
                </c:pt>
                <c:pt idx="504">
                  <c:v>6.5066899999999999E-3</c:v>
                </c:pt>
                <c:pt idx="505">
                  <c:v>6.5191399999999997E-3</c:v>
                </c:pt>
                <c:pt idx="506">
                  <c:v>6.5016800000000001E-3</c:v>
                </c:pt>
                <c:pt idx="507">
                  <c:v>6.5186999999999997E-3</c:v>
                </c:pt>
                <c:pt idx="508">
                  <c:v>6.5023299999999997E-3</c:v>
                </c:pt>
                <c:pt idx="509">
                  <c:v>6.4895700000000001E-3</c:v>
                </c:pt>
                <c:pt idx="510">
                  <c:v>6.4818999999999996E-3</c:v>
                </c:pt>
                <c:pt idx="511">
                  <c:v>6.4657200000000003E-3</c:v>
                </c:pt>
                <c:pt idx="512">
                  <c:v>6.4837699999999998E-3</c:v>
                </c:pt>
                <c:pt idx="513">
                  <c:v>6.4576299999999998E-3</c:v>
                </c:pt>
                <c:pt idx="514">
                  <c:v>6.4576399999999997E-3</c:v>
                </c:pt>
                <c:pt idx="515">
                  <c:v>6.4636800000000003E-3</c:v>
                </c:pt>
                <c:pt idx="516">
                  <c:v>6.45073E-3</c:v>
                </c:pt>
                <c:pt idx="517">
                  <c:v>6.4318500000000002E-3</c:v>
                </c:pt>
                <c:pt idx="518">
                  <c:v>6.4549000000000004E-3</c:v>
                </c:pt>
                <c:pt idx="519">
                  <c:v>6.4296300000000004E-3</c:v>
                </c:pt>
                <c:pt idx="520">
                  <c:v>6.4342699999999997E-3</c:v>
                </c:pt>
                <c:pt idx="521">
                  <c:v>6.4453699999999997E-3</c:v>
                </c:pt>
                <c:pt idx="522">
                  <c:v>6.4445700000000002E-3</c:v>
                </c:pt>
                <c:pt idx="523">
                  <c:v>6.42795E-3</c:v>
                </c:pt>
                <c:pt idx="524">
                  <c:v>6.41831E-3</c:v>
                </c:pt>
                <c:pt idx="525">
                  <c:v>6.43043E-3</c:v>
                </c:pt>
                <c:pt idx="526">
                  <c:v>6.4331800000000001E-3</c:v>
                </c:pt>
                <c:pt idx="527">
                  <c:v>6.4413600000000001E-3</c:v>
                </c:pt>
                <c:pt idx="528">
                  <c:v>6.4313399999999998E-3</c:v>
                </c:pt>
                <c:pt idx="529">
                  <c:v>6.4277500000000003E-3</c:v>
                </c:pt>
                <c:pt idx="530">
                  <c:v>6.4310499999999998E-3</c:v>
                </c:pt>
                <c:pt idx="531">
                  <c:v>6.41919E-3</c:v>
                </c:pt>
                <c:pt idx="532">
                  <c:v>6.4108000000000004E-3</c:v>
                </c:pt>
                <c:pt idx="533">
                  <c:v>6.3985400000000003E-3</c:v>
                </c:pt>
                <c:pt idx="534">
                  <c:v>6.4073100000000003E-3</c:v>
                </c:pt>
                <c:pt idx="535">
                  <c:v>6.3878199999999998E-3</c:v>
                </c:pt>
                <c:pt idx="536">
                  <c:v>6.4068399999999996E-3</c:v>
                </c:pt>
                <c:pt idx="537">
                  <c:v>6.41028E-3</c:v>
                </c:pt>
                <c:pt idx="538">
                  <c:v>6.4001400000000003E-3</c:v>
                </c:pt>
                <c:pt idx="539">
                  <c:v>6.3948900000000003E-3</c:v>
                </c:pt>
                <c:pt idx="540">
                  <c:v>6.3664400000000001E-3</c:v>
                </c:pt>
                <c:pt idx="541">
                  <c:v>6.38208E-3</c:v>
                </c:pt>
                <c:pt idx="542">
                  <c:v>6.3875499999999997E-3</c:v>
                </c:pt>
                <c:pt idx="543">
                  <c:v>6.3679599999999998E-3</c:v>
                </c:pt>
                <c:pt idx="544">
                  <c:v>6.36047E-3</c:v>
                </c:pt>
                <c:pt idx="545">
                  <c:v>6.3770800000000002E-3</c:v>
                </c:pt>
                <c:pt idx="546">
                  <c:v>6.3590699999999997E-3</c:v>
                </c:pt>
                <c:pt idx="547">
                  <c:v>6.36368E-3</c:v>
                </c:pt>
                <c:pt idx="548">
                  <c:v>6.3807500000000001E-3</c:v>
                </c:pt>
                <c:pt idx="549">
                  <c:v>6.3796199999999999E-3</c:v>
                </c:pt>
                <c:pt idx="550">
                  <c:v>6.3632000000000003E-3</c:v>
                </c:pt>
                <c:pt idx="551">
                  <c:v>6.3807500000000001E-3</c:v>
                </c:pt>
                <c:pt idx="552">
                  <c:v>6.3324699999999998E-3</c:v>
                </c:pt>
                <c:pt idx="553">
                  <c:v>6.3505300000000001E-3</c:v>
                </c:pt>
                <c:pt idx="554">
                  <c:v>6.3423899999999998E-3</c:v>
                </c:pt>
                <c:pt idx="555">
                  <c:v>6.35521E-3</c:v>
                </c:pt>
                <c:pt idx="556">
                  <c:v>6.3281500000000003E-3</c:v>
                </c:pt>
                <c:pt idx="557">
                  <c:v>6.3395600000000002E-3</c:v>
                </c:pt>
                <c:pt idx="558">
                  <c:v>6.3296699999999999E-3</c:v>
                </c:pt>
                <c:pt idx="559">
                  <c:v>6.3496100000000003E-3</c:v>
                </c:pt>
                <c:pt idx="560">
                  <c:v>6.3161399999999996E-3</c:v>
                </c:pt>
                <c:pt idx="561">
                  <c:v>6.3242999999999997E-3</c:v>
                </c:pt>
                <c:pt idx="562">
                  <c:v>6.3234900000000002E-3</c:v>
                </c:pt>
                <c:pt idx="563">
                  <c:v>6.3382500000000001E-3</c:v>
                </c:pt>
                <c:pt idx="564">
                  <c:v>6.3224300000000004E-3</c:v>
                </c:pt>
                <c:pt idx="565">
                  <c:v>6.3057199999999999E-3</c:v>
                </c:pt>
                <c:pt idx="566">
                  <c:v>6.2947000000000003E-3</c:v>
                </c:pt>
                <c:pt idx="567">
                  <c:v>6.3169899999999998E-3</c:v>
                </c:pt>
                <c:pt idx="568">
                  <c:v>6.3111699999999996E-3</c:v>
                </c:pt>
                <c:pt idx="569">
                  <c:v>6.3007100000000002E-3</c:v>
                </c:pt>
                <c:pt idx="570">
                  <c:v>6.2982300000000001E-3</c:v>
                </c:pt>
                <c:pt idx="571">
                  <c:v>6.2915699999999998E-3</c:v>
                </c:pt>
                <c:pt idx="572">
                  <c:v>6.2914800000000003E-3</c:v>
                </c:pt>
                <c:pt idx="573">
                  <c:v>6.28395E-3</c:v>
                </c:pt>
                <c:pt idx="574">
                  <c:v>6.2825099999999998E-3</c:v>
                </c:pt>
                <c:pt idx="575">
                  <c:v>6.3061599999999999E-3</c:v>
                </c:pt>
                <c:pt idx="576">
                  <c:v>6.2634500000000003E-3</c:v>
                </c:pt>
                <c:pt idx="577">
                  <c:v>6.3005400000000003E-3</c:v>
                </c:pt>
                <c:pt idx="578">
                  <c:v>6.26029E-3</c:v>
                </c:pt>
                <c:pt idx="579">
                  <c:v>6.2483399999999998E-3</c:v>
                </c:pt>
                <c:pt idx="580">
                  <c:v>6.2484400000000001E-3</c:v>
                </c:pt>
                <c:pt idx="581">
                  <c:v>6.2790099999999998E-3</c:v>
                </c:pt>
                <c:pt idx="582">
                  <c:v>6.2952399999999997E-3</c:v>
                </c:pt>
                <c:pt idx="583">
                  <c:v>6.2907500000000003E-3</c:v>
                </c:pt>
                <c:pt idx="584">
                  <c:v>6.2642100000000001E-3</c:v>
                </c:pt>
                <c:pt idx="585">
                  <c:v>6.2896499999999999E-3</c:v>
                </c:pt>
                <c:pt idx="586">
                  <c:v>6.2512899999999996E-3</c:v>
                </c:pt>
                <c:pt idx="587">
                  <c:v>6.2451E-3</c:v>
                </c:pt>
                <c:pt idx="588">
                  <c:v>6.2540599999999997E-3</c:v>
                </c:pt>
                <c:pt idx="589">
                  <c:v>6.2771900000000002E-3</c:v>
                </c:pt>
                <c:pt idx="590">
                  <c:v>6.25415E-3</c:v>
                </c:pt>
                <c:pt idx="591">
                  <c:v>6.2512599999999998E-3</c:v>
                </c:pt>
                <c:pt idx="592">
                  <c:v>6.2625299999999997E-3</c:v>
                </c:pt>
                <c:pt idx="593">
                  <c:v>6.2542099999999996E-3</c:v>
                </c:pt>
                <c:pt idx="594">
                  <c:v>6.2532000000000004E-3</c:v>
                </c:pt>
                <c:pt idx="595">
                  <c:v>6.2381299999999997E-3</c:v>
                </c:pt>
                <c:pt idx="596">
                  <c:v>6.2739500000000004E-3</c:v>
                </c:pt>
                <c:pt idx="597">
                  <c:v>6.2280800000000004E-3</c:v>
                </c:pt>
                <c:pt idx="598">
                  <c:v>6.2330800000000002E-3</c:v>
                </c:pt>
                <c:pt idx="599">
                  <c:v>6.2190700000000002E-3</c:v>
                </c:pt>
                <c:pt idx="600">
                  <c:v>6.22319E-3</c:v>
                </c:pt>
                <c:pt idx="601">
                  <c:v>6.2494600000000001E-3</c:v>
                </c:pt>
                <c:pt idx="602">
                  <c:v>6.2386899999999999E-3</c:v>
                </c:pt>
                <c:pt idx="603">
                  <c:v>6.2045199999999998E-3</c:v>
                </c:pt>
                <c:pt idx="604">
                  <c:v>6.2271799999999997E-3</c:v>
                </c:pt>
                <c:pt idx="605">
                  <c:v>6.2390199999999996E-3</c:v>
                </c:pt>
                <c:pt idx="606">
                  <c:v>6.2256799999999999E-3</c:v>
                </c:pt>
                <c:pt idx="607">
                  <c:v>6.2267599999999996E-3</c:v>
                </c:pt>
                <c:pt idx="608">
                  <c:v>6.2269600000000001E-3</c:v>
                </c:pt>
                <c:pt idx="609">
                  <c:v>6.2397299999999998E-3</c:v>
                </c:pt>
                <c:pt idx="610">
                  <c:v>6.2426299999999999E-3</c:v>
                </c:pt>
                <c:pt idx="611">
                  <c:v>6.2200600000000003E-3</c:v>
                </c:pt>
                <c:pt idx="612">
                  <c:v>6.2346399999999996E-3</c:v>
                </c:pt>
                <c:pt idx="613">
                  <c:v>6.2121499999999996E-3</c:v>
                </c:pt>
                <c:pt idx="614">
                  <c:v>6.2267499999999996E-3</c:v>
                </c:pt>
                <c:pt idx="615">
                  <c:v>6.2235099999999998E-3</c:v>
                </c:pt>
                <c:pt idx="616">
                  <c:v>6.2323200000000004E-3</c:v>
                </c:pt>
                <c:pt idx="617">
                  <c:v>6.2264499999999997E-3</c:v>
                </c:pt>
                <c:pt idx="618">
                  <c:v>6.1872899999999998E-3</c:v>
                </c:pt>
                <c:pt idx="619">
                  <c:v>6.2205799999999999E-3</c:v>
                </c:pt>
                <c:pt idx="620">
                  <c:v>6.2183500000000001E-3</c:v>
                </c:pt>
                <c:pt idx="621">
                  <c:v>6.1997399999999996E-3</c:v>
                </c:pt>
                <c:pt idx="622">
                  <c:v>6.2099700000000004E-3</c:v>
                </c:pt>
                <c:pt idx="623">
                  <c:v>6.22727E-3</c:v>
                </c:pt>
                <c:pt idx="624">
                  <c:v>6.2237799999999999E-3</c:v>
                </c:pt>
                <c:pt idx="625">
                  <c:v>6.2247400000000003E-3</c:v>
                </c:pt>
                <c:pt idx="626">
                  <c:v>6.2124900000000002E-3</c:v>
                </c:pt>
                <c:pt idx="627">
                  <c:v>6.2156900000000003E-3</c:v>
                </c:pt>
                <c:pt idx="628">
                  <c:v>6.2149500000000003E-3</c:v>
                </c:pt>
                <c:pt idx="629">
                  <c:v>6.2067499999999996E-3</c:v>
                </c:pt>
                <c:pt idx="630">
                  <c:v>6.2104500000000002E-3</c:v>
                </c:pt>
                <c:pt idx="631">
                  <c:v>6.20055E-3</c:v>
                </c:pt>
                <c:pt idx="632">
                  <c:v>6.2336900000000001E-3</c:v>
                </c:pt>
                <c:pt idx="633">
                  <c:v>6.2404799999999996E-3</c:v>
                </c:pt>
                <c:pt idx="634">
                  <c:v>6.23545E-3</c:v>
                </c:pt>
                <c:pt idx="635">
                  <c:v>6.2217000000000001E-3</c:v>
                </c:pt>
                <c:pt idx="636">
                  <c:v>6.2198000000000002E-3</c:v>
                </c:pt>
                <c:pt idx="637">
                  <c:v>6.2061299999999998E-3</c:v>
                </c:pt>
                <c:pt idx="638">
                  <c:v>6.2160599999999998E-3</c:v>
                </c:pt>
                <c:pt idx="639">
                  <c:v>6.2155400000000003E-3</c:v>
                </c:pt>
                <c:pt idx="640">
                  <c:v>6.1984700000000002E-3</c:v>
                </c:pt>
                <c:pt idx="641">
                  <c:v>6.2058299999999999E-3</c:v>
                </c:pt>
                <c:pt idx="642">
                  <c:v>6.1988499999999997E-3</c:v>
                </c:pt>
                <c:pt idx="643">
                  <c:v>6.18798E-3</c:v>
                </c:pt>
                <c:pt idx="644">
                  <c:v>6.1875699999999999E-3</c:v>
                </c:pt>
                <c:pt idx="645">
                  <c:v>6.1997700000000003E-3</c:v>
                </c:pt>
                <c:pt idx="646">
                  <c:v>6.2123999999999999E-3</c:v>
                </c:pt>
                <c:pt idx="647">
                  <c:v>6.1951300000000001E-3</c:v>
                </c:pt>
                <c:pt idx="648">
                  <c:v>6.2151400000000001E-3</c:v>
                </c:pt>
                <c:pt idx="649">
                  <c:v>6.1918800000000003E-3</c:v>
                </c:pt>
                <c:pt idx="650">
                  <c:v>6.2127600000000003E-3</c:v>
                </c:pt>
                <c:pt idx="651">
                  <c:v>6.1835400000000004E-3</c:v>
                </c:pt>
                <c:pt idx="652">
                  <c:v>6.2027000000000002E-3</c:v>
                </c:pt>
                <c:pt idx="653">
                  <c:v>6.2192699999999998E-3</c:v>
                </c:pt>
                <c:pt idx="654">
                  <c:v>6.2009300000000003E-3</c:v>
                </c:pt>
                <c:pt idx="655">
                  <c:v>6.1985800000000004E-3</c:v>
                </c:pt>
                <c:pt idx="656">
                  <c:v>6.1880700000000004E-3</c:v>
                </c:pt>
                <c:pt idx="657">
                  <c:v>6.19178E-3</c:v>
                </c:pt>
                <c:pt idx="658">
                  <c:v>6.1929200000000002E-3</c:v>
                </c:pt>
                <c:pt idx="659">
                  <c:v>6.1885100000000004E-3</c:v>
                </c:pt>
                <c:pt idx="660">
                  <c:v>6.1969800000000004E-3</c:v>
                </c:pt>
                <c:pt idx="661">
                  <c:v>6.1801800000000004E-3</c:v>
                </c:pt>
                <c:pt idx="662">
                  <c:v>6.1642800000000003E-3</c:v>
                </c:pt>
                <c:pt idx="663">
                  <c:v>6.1830799999999997E-3</c:v>
                </c:pt>
                <c:pt idx="664">
                  <c:v>6.2022800000000001E-3</c:v>
                </c:pt>
                <c:pt idx="665">
                  <c:v>6.2043999999999997E-3</c:v>
                </c:pt>
                <c:pt idx="666">
                  <c:v>6.1864800000000003E-3</c:v>
                </c:pt>
                <c:pt idx="667">
                  <c:v>6.20143E-3</c:v>
                </c:pt>
                <c:pt idx="668">
                  <c:v>6.1967799999999998E-3</c:v>
                </c:pt>
                <c:pt idx="669">
                  <c:v>6.2138699999999998E-3</c:v>
                </c:pt>
                <c:pt idx="670">
                  <c:v>6.1947900000000004E-3</c:v>
                </c:pt>
                <c:pt idx="671">
                  <c:v>6.1978700000000003E-3</c:v>
                </c:pt>
                <c:pt idx="672">
                  <c:v>6.2119999999999996E-3</c:v>
                </c:pt>
                <c:pt idx="673">
                  <c:v>6.1879300000000003E-3</c:v>
                </c:pt>
                <c:pt idx="674">
                  <c:v>6.1965800000000001E-3</c:v>
                </c:pt>
                <c:pt idx="675">
                  <c:v>6.2162500000000004E-3</c:v>
                </c:pt>
                <c:pt idx="676">
                  <c:v>6.2096499999999997E-3</c:v>
                </c:pt>
                <c:pt idx="677">
                  <c:v>6.1781099999999997E-3</c:v>
                </c:pt>
                <c:pt idx="678">
                  <c:v>6.1931499999999997E-3</c:v>
                </c:pt>
                <c:pt idx="679">
                  <c:v>6.2073500000000004E-3</c:v>
                </c:pt>
                <c:pt idx="680">
                  <c:v>6.2173300000000001E-3</c:v>
                </c:pt>
                <c:pt idx="681">
                  <c:v>6.1998699999999997E-3</c:v>
                </c:pt>
                <c:pt idx="682">
                  <c:v>6.1908900000000001E-3</c:v>
                </c:pt>
                <c:pt idx="683">
                  <c:v>6.2093399999999998E-3</c:v>
                </c:pt>
                <c:pt idx="684">
                  <c:v>6.2180999999999998E-3</c:v>
                </c:pt>
                <c:pt idx="685">
                  <c:v>6.21676E-3</c:v>
                </c:pt>
                <c:pt idx="686">
                  <c:v>6.19778E-3</c:v>
                </c:pt>
                <c:pt idx="687">
                  <c:v>6.2124700000000003E-3</c:v>
                </c:pt>
                <c:pt idx="688">
                  <c:v>6.1927099999999997E-3</c:v>
                </c:pt>
                <c:pt idx="689">
                  <c:v>6.1834899999999998E-3</c:v>
                </c:pt>
                <c:pt idx="690">
                  <c:v>6.2175099999999999E-3</c:v>
                </c:pt>
                <c:pt idx="691">
                  <c:v>6.2267700000000004E-3</c:v>
                </c:pt>
                <c:pt idx="692">
                  <c:v>6.2151000000000003E-3</c:v>
                </c:pt>
                <c:pt idx="693">
                  <c:v>6.2294100000000003E-3</c:v>
                </c:pt>
                <c:pt idx="694">
                  <c:v>6.22071E-3</c:v>
                </c:pt>
                <c:pt idx="695">
                  <c:v>6.2337800000000004E-3</c:v>
                </c:pt>
                <c:pt idx="696">
                  <c:v>6.2176100000000002E-3</c:v>
                </c:pt>
                <c:pt idx="697">
                  <c:v>6.2089900000000002E-3</c:v>
                </c:pt>
                <c:pt idx="698">
                  <c:v>6.18872E-3</c:v>
                </c:pt>
                <c:pt idx="699">
                  <c:v>6.2231300000000003E-3</c:v>
                </c:pt>
                <c:pt idx="700">
                  <c:v>6.2420799999999997E-3</c:v>
                </c:pt>
                <c:pt idx="701">
                  <c:v>6.2310500000000001E-3</c:v>
                </c:pt>
                <c:pt idx="702">
                  <c:v>6.2000700000000002E-3</c:v>
                </c:pt>
                <c:pt idx="703">
                  <c:v>6.2261399999999998E-3</c:v>
                </c:pt>
                <c:pt idx="704">
                  <c:v>6.2193500000000002E-3</c:v>
                </c:pt>
                <c:pt idx="705">
                  <c:v>6.2063500000000002E-3</c:v>
                </c:pt>
                <c:pt idx="706">
                  <c:v>6.2374099999999997E-3</c:v>
                </c:pt>
                <c:pt idx="707">
                  <c:v>6.2057800000000002E-3</c:v>
                </c:pt>
                <c:pt idx="708">
                  <c:v>6.2152700000000002E-3</c:v>
                </c:pt>
                <c:pt idx="709">
                  <c:v>6.19617E-3</c:v>
                </c:pt>
                <c:pt idx="710">
                  <c:v>6.2119100000000002E-3</c:v>
                </c:pt>
                <c:pt idx="711">
                  <c:v>6.2193600000000002E-3</c:v>
                </c:pt>
                <c:pt idx="712">
                  <c:v>6.2309599999999998E-3</c:v>
                </c:pt>
                <c:pt idx="713">
                  <c:v>6.2285099999999996E-3</c:v>
                </c:pt>
                <c:pt idx="714">
                  <c:v>6.24509E-3</c:v>
                </c:pt>
                <c:pt idx="715">
                  <c:v>6.2240899999999998E-3</c:v>
                </c:pt>
                <c:pt idx="716">
                  <c:v>6.2324299999999997E-3</c:v>
                </c:pt>
                <c:pt idx="717">
                  <c:v>6.2321299999999998E-3</c:v>
                </c:pt>
                <c:pt idx="718">
                  <c:v>6.2244199999999996E-3</c:v>
                </c:pt>
                <c:pt idx="719">
                  <c:v>6.2200399999999996E-3</c:v>
                </c:pt>
                <c:pt idx="720">
                  <c:v>6.1954999999999996E-3</c:v>
                </c:pt>
                <c:pt idx="721">
                  <c:v>6.2212200000000004E-3</c:v>
                </c:pt>
                <c:pt idx="722">
                  <c:v>6.2329400000000002E-3</c:v>
                </c:pt>
                <c:pt idx="723">
                  <c:v>6.2171199999999996E-3</c:v>
                </c:pt>
                <c:pt idx="724">
                  <c:v>6.22435E-3</c:v>
                </c:pt>
                <c:pt idx="725">
                  <c:v>6.2316000000000003E-3</c:v>
                </c:pt>
                <c:pt idx="726">
                  <c:v>6.2187400000000004E-3</c:v>
                </c:pt>
                <c:pt idx="727">
                  <c:v>6.2387299999999996E-3</c:v>
                </c:pt>
                <c:pt idx="728">
                  <c:v>6.2181299999999997E-3</c:v>
                </c:pt>
                <c:pt idx="729">
                  <c:v>6.2323999999999999E-3</c:v>
                </c:pt>
                <c:pt idx="730">
                  <c:v>6.2306999999999996E-3</c:v>
                </c:pt>
                <c:pt idx="731">
                  <c:v>6.25809E-3</c:v>
                </c:pt>
                <c:pt idx="732">
                  <c:v>6.2674599999999999E-3</c:v>
                </c:pt>
                <c:pt idx="733">
                  <c:v>6.2048900000000002E-3</c:v>
                </c:pt>
                <c:pt idx="734">
                  <c:v>6.2245299999999998E-3</c:v>
                </c:pt>
                <c:pt idx="735">
                  <c:v>6.2445799999999996E-3</c:v>
                </c:pt>
                <c:pt idx="736">
                  <c:v>6.2438199999999998E-3</c:v>
                </c:pt>
                <c:pt idx="737">
                  <c:v>6.24919E-3</c:v>
                </c:pt>
                <c:pt idx="738">
                  <c:v>6.2199100000000004E-3</c:v>
                </c:pt>
                <c:pt idx="739">
                  <c:v>6.2359299999999998E-3</c:v>
                </c:pt>
                <c:pt idx="740">
                  <c:v>6.2336099999999997E-3</c:v>
                </c:pt>
                <c:pt idx="741">
                  <c:v>6.2223599999999997E-3</c:v>
                </c:pt>
                <c:pt idx="742">
                  <c:v>6.24085E-3</c:v>
                </c:pt>
                <c:pt idx="743">
                  <c:v>6.2259799999999999E-3</c:v>
                </c:pt>
                <c:pt idx="744">
                  <c:v>6.2204900000000004E-3</c:v>
                </c:pt>
                <c:pt idx="745">
                  <c:v>6.22845E-3</c:v>
                </c:pt>
                <c:pt idx="746">
                  <c:v>6.2230100000000002E-3</c:v>
                </c:pt>
                <c:pt idx="747">
                  <c:v>6.2269300000000003E-3</c:v>
                </c:pt>
                <c:pt idx="748">
                  <c:v>6.2377600000000002E-3</c:v>
                </c:pt>
                <c:pt idx="749">
                  <c:v>6.2534699999999997E-3</c:v>
                </c:pt>
                <c:pt idx="750">
                  <c:v>6.2322899999999997E-3</c:v>
                </c:pt>
                <c:pt idx="751">
                  <c:v>6.2302E-3</c:v>
                </c:pt>
                <c:pt idx="752">
                  <c:v>6.2216499999999996E-3</c:v>
                </c:pt>
                <c:pt idx="753">
                  <c:v>6.25766E-3</c:v>
                </c:pt>
                <c:pt idx="754">
                  <c:v>6.2483299999999999E-3</c:v>
                </c:pt>
                <c:pt idx="755">
                  <c:v>6.2418600000000001E-3</c:v>
                </c:pt>
                <c:pt idx="756">
                  <c:v>6.2273299999999997E-3</c:v>
                </c:pt>
                <c:pt idx="757">
                  <c:v>6.2548600000000001E-3</c:v>
                </c:pt>
                <c:pt idx="758">
                  <c:v>6.2432E-3</c:v>
                </c:pt>
                <c:pt idx="759">
                  <c:v>6.26306E-3</c:v>
                </c:pt>
                <c:pt idx="760">
                  <c:v>6.2474100000000001E-3</c:v>
                </c:pt>
                <c:pt idx="761">
                  <c:v>6.2705199999999999E-3</c:v>
                </c:pt>
                <c:pt idx="762">
                  <c:v>6.2464499999999997E-3</c:v>
                </c:pt>
                <c:pt idx="763">
                  <c:v>6.2542700000000001E-3</c:v>
                </c:pt>
                <c:pt idx="764">
                  <c:v>6.2399300000000003E-3</c:v>
                </c:pt>
                <c:pt idx="765">
                  <c:v>6.2622800000000003E-3</c:v>
                </c:pt>
                <c:pt idx="766">
                  <c:v>6.2463800000000002E-3</c:v>
                </c:pt>
                <c:pt idx="767">
                  <c:v>6.2502299999999998E-3</c:v>
                </c:pt>
                <c:pt idx="768">
                  <c:v>6.2537000000000001E-3</c:v>
                </c:pt>
                <c:pt idx="769">
                  <c:v>6.2435099999999999E-3</c:v>
                </c:pt>
                <c:pt idx="770">
                  <c:v>6.2526400000000003E-3</c:v>
                </c:pt>
                <c:pt idx="771">
                  <c:v>6.2658000000000002E-3</c:v>
                </c:pt>
                <c:pt idx="772">
                  <c:v>6.2436200000000001E-3</c:v>
                </c:pt>
                <c:pt idx="773">
                  <c:v>6.2752800000000003E-3</c:v>
                </c:pt>
                <c:pt idx="774">
                  <c:v>6.2543599999999996E-3</c:v>
                </c:pt>
                <c:pt idx="775">
                  <c:v>6.2575499999999997E-3</c:v>
                </c:pt>
                <c:pt idx="776">
                  <c:v>6.2884200000000003E-3</c:v>
                </c:pt>
                <c:pt idx="777">
                  <c:v>6.2563599999999999E-3</c:v>
                </c:pt>
                <c:pt idx="778">
                  <c:v>6.2712200000000001E-3</c:v>
                </c:pt>
                <c:pt idx="779">
                  <c:v>6.2648499999999998E-3</c:v>
                </c:pt>
                <c:pt idx="780">
                  <c:v>6.29095E-3</c:v>
                </c:pt>
                <c:pt idx="781">
                  <c:v>6.2766200000000001E-3</c:v>
                </c:pt>
                <c:pt idx="782">
                  <c:v>6.25912E-3</c:v>
                </c:pt>
                <c:pt idx="783">
                  <c:v>6.2860399999999997E-3</c:v>
                </c:pt>
                <c:pt idx="784">
                  <c:v>6.2913700000000001E-3</c:v>
                </c:pt>
                <c:pt idx="785">
                  <c:v>6.2703500000000001E-3</c:v>
                </c:pt>
                <c:pt idx="786">
                  <c:v>6.2849100000000003E-3</c:v>
                </c:pt>
                <c:pt idx="787">
                  <c:v>6.2767200000000004E-3</c:v>
                </c:pt>
                <c:pt idx="788">
                  <c:v>6.3028800000000003E-3</c:v>
                </c:pt>
                <c:pt idx="789">
                  <c:v>6.29154E-3</c:v>
                </c:pt>
                <c:pt idx="790">
                  <c:v>6.2782200000000002E-3</c:v>
                </c:pt>
                <c:pt idx="791">
                  <c:v>6.30162E-3</c:v>
                </c:pt>
                <c:pt idx="792">
                  <c:v>6.3015099999999998E-3</c:v>
                </c:pt>
                <c:pt idx="793">
                  <c:v>6.2962299999999999E-3</c:v>
                </c:pt>
                <c:pt idx="794">
                  <c:v>6.2997499999999998E-3</c:v>
                </c:pt>
                <c:pt idx="795">
                  <c:v>6.2897300000000003E-3</c:v>
                </c:pt>
                <c:pt idx="796">
                  <c:v>6.2928799999999998E-3</c:v>
                </c:pt>
                <c:pt idx="797">
                  <c:v>6.3282900000000003E-3</c:v>
                </c:pt>
                <c:pt idx="798">
                  <c:v>6.2984399999999998E-3</c:v>
                </c:pt>
                <c:pt idx="799">
                  <c:v>6.3040300000000004E-3</c:v>
                </c:pt>
                <c:pt idx="800">
                  <c:v>6.32236E-3</c:v>
                </c:pt>
                <c:pt idx="801">
                  <c:v>6.2965800000000004E-3</c:v>
                </c:pt>
                <c:pt idx="802">
                  <c:v>6.3352E-3</c:v>
                </c:pt>
                <c:pt idx="803">
                  <c:v>6.3046999999999999E-3</c:v>
                </c:pt>
                <c:pt idx="804">
                  <c:v>6.3258699999999999E-3</c:v>
                </c:pt>
                <c:pt idx="805">
                  <c:v>6.3152700000000004E-3</c:v>
                </c:pt>
                <c:pt idx="806">
                  <c:v>6.32892E-3</c:v>
                </c:pt>
                <c:pt idx="807">
                  <c:v>6.3231299999999997E-3</c:v>
                </c:pt>
                <c:pt idx="808">
                  <c:v>6.3257000000000001E-3</c:v>
                </c:pt>
                <c:pt idx="809">
                  <c:v>6.3429599999999999E-3</c:v>
                </c:pt>
                <c:pt idx="810">
                  <c:v>6.3360400000000002E-3</c:v>
                </c:pt>
                <c:pt idx="811">
                  <c:v>6.3184399999999998E-3</c:v>
                </c:pt>
                <c:pt idx="812">
                  <c:v>6.3428800000000004E-3</c:v>
                </c:pt>
                <c:pt idx="813">
                  <c:v>6.3419699999999997E-3</c:v>
                </c:pt>
                <c:pt idx="814">
                  <c:v>6.3470200000000001E-3</c:v>
                </c:pt>
                <c:pt idx="815">
                  <c:v>6.3493100000000004E-3</c:v>
                </c:pt>
                <c:pt idx="816">
                  <c:v>6.3488599999999996E-3</c:v>
                </c:pt>
                <c:pt idx="817">
                  <c:v>6.3238799999999996E-3</c:v>
                </c:pt>
                <c:pt idx="818">
                  <c:v>6.3527499999999999E-3</c:v>
                </c:pt>
                <c:pt idx="819">
                  <c:v>6.3357300000000004E-3</c:v>
                </c:pt>
                <c:pt idx="820">
                  <c:v>6.3393099999999999E-3</c:v>
                </c:pt>
                <c:pt idx="821">
                  <c:v>6.3512100000000004E-3</c:v>
                </c:pt>
                <c:pt idx="822">
                  <c:v>6.3386099999999997E-3</c:v>
                </c:pt>
                <c:pt idx="823">
                  <c:v>6.3699000000000004E-3</c:v>
                </c:pt>
                <c:pt idx="824">
                  <c:v>6.35142E-3</c:v>
                </c:pt>
                <c:pt idx="825">
                  <c:v>6.3408700000000002E-3</c:v>
                </c:pt>
                <c:pt idx="826">
                  <c:v>6.3955000000000001E-3</c:v>
                </c:pt>
                <c:pt idx="827">
                  <c:v>6.3312799999999999E-3</c:v>
                </c:pt>
                <c:pt idx="828">
                  <c:v>6.3582999999999999E-3</c:v>
                </c:pt>
                <c:pt idx="829">
                  <c:v>6.3296799999999999E-3</c:v>
                </c:pt>
                <c:pt idx="830">
                  <c:v>6.3504E-3</c:v>
                </c:pt>
                <c:pt idx="831">
                  <c:v>6.3561499999999996E-3</c:v>
                </c:pt>
                <c:pt idx="832">
                  <c:v>6.3422000000000001E-3</c:v>
                </c:pt>
                <c:pt idx="833">
                  <c:v>6.3558699999999996E-3</c:v>
                </c:pt>
                <c:pt idx="834">
                  <c:v>6.3640399999999996E-3</c:v>
                </c:pt>
                <c:pt idx="835">
                  <c:v>6.3706500000000003E-3</c:v>
                </c:pt>
                <c:pt idx="836">
                  <c:v>6.3516600000000003E-3</c:v>
                </c:pt>
                <c:pt idx="837">
                  <c:v>6.3685499999999997E-3</c:v>
                </c:pt>
                <c:pt idx="838">
                  <c:v>6.3641799999999997E-3</c:v>
                </c:pt>
                <c:pt idx="839">
                  <c:v>6.36456E-3</c:v>
                </c:pt>
                <c:pt idx="840">
                  <c:v>6.3822799999999997E-3</c:v>
                </c:pt>
                <c:pt idx="841">
                  <c:v>6.3618299999999997E-3</c:v>
                </c:pt>
                <c:pt idx="842">
                  <c:v>6.38589E-3</c:v>
                </c:pt>
                <c:pt idx="843">
                  <c:v>6.3914499999999999E-3</c:v>
                </c:pt>
                <c:pt idx="844">
                  <c:v>6.3868099999999997E-3</c:v>
                </c:pt>
                <c:pt idx="845">
                  <c:v>6.3762799999999998E-3</c:v>
                </c:pt>
                <c:pt idx="846">
                  <c:v>6.3925299999999996E-3</c:v>
                </c:pt>
                <c:pt idx="847">
                  <c:v>6.3836199999999996E-3</c:v>
                </c:pt>
                <c:pt idx="848">
                  <c:v>6.37552E-3</c:v>
                </c:pt>
                <c:pt idx="849">
                  <c:v>6.3918100000000004E-3</c:v>
                </c:pt>
                <c:pt idx="850">
                  <c:v>6.3770700000000003E-3</c:v>
                </c:pt>
                <c:pt idx="851">
                  <c:v>6.3933999999999996E-3</c:v>
                </c:pt>
                <c:pt idx="852">
                  <c:v>6.3983499999999997E-3</c:v>
                </c:pt>
                <c:pt idx="853">
                  <c:v>6.4182500000000003E-3</c:v>
                </c:pt>
                <c:pt idx="854">
                  <c:v>6.3870799999999998E-3</c:v>
                </c:pt>
                <c:pt idx="855">
                  <c:v>6.4026899999999999E-3</c:v>
                </c:pt>
                <c:pt idx="856">
                  <c:v>6.4242099999999996E-3</c:v>
                </c:pt>
                <c:pt idx="857">
                  <c:v>6.4139399999999999E-3</c:v>
                </c:pt>
                <c:pt idx="858">
                  <c:v>6.4099600000000001E-3</c:v>
                </c:pt>
                <c:pt idx="859">
                  <c:v>6.4205399999999998E-3</c:v>
                </c:pt>
                <c:pt idx="860">
                  <c:v>6.4079699999999998E-3</c:v>
                </c:pt>
                <c:pt idx="861">
                  <c:v>6.4064100000000004E-3</c:v>
                </c:pt>
                <c:pt idx="862">
                  <c:v>6.4115400000000003E-3</c:v>
                </c:pt>
                <c:pt idx="863">
                  <c:v>6.3990399999999999E-3</c:v>
                </c:pt>
                <c:pt idx="864">
                  <c:v>6.4383499999999998E-3</c:v>
                </c:pt>
                <c:pt idx="865">
                  <c:v>6.4282300000000001E-3</c:v>
                </c:pt>
                <c:pt idx="866">
                  <c:v>6.4487399999999997E-3</c:v>
                </c:pt>
                <c:pt idx="867">
                  <c:v>6.4398499999999996E-3</c:v>
                </c:pt>
                <c:pt idx="868">
                  <c:v>6.4427399999999998E-3</c:v>
                </c:pt>
                <c:pt idx="869">
                  <c:v>6.4491799999999997E-3</c:v>
                </c:pt>
                <c:pt idx="870">
                  <c:v>6.4301499999999999E-3</c:v>
                </c:pt>
                <c:pt idx="871">
                  <c:v>6.4330999999999998E-3</c:v>
                </c:pt>
                <c:pt idx="872">
                  <c:v>6.4537099999999997E-3</c:v>
                </c:pt>
                <c:pt idx="873">
                  <c:v>6.4433700000000003E-3</c:v>
                </c:pt>
                <c:pt idx="874">
                  <c:v>6.4608799999999996E-3</c:v>
                </c:pt>
                <c:pt idx="875">
                  <c:v>6.4470500000000002E-3</c:v>
                </c:pt>
                <c:pt idx="876">
                  <c:v>6.4649900000000003E-3</c:v>
                </c:pt>
                <c:pt idx="877">
                  <c:v>6.4657100000000004E-3</c:v>
                </c:pt>
                <c:pt idx="878">
                  <c:v>6.4511500000000001E-3</c:v>
                </c:pt>
                <c:pt idx="879">
                  <c:v>6.4570000000000001E-3</c:v>
                </c:pt>
                <c:pt idx="880">
                  <c:v>6.4699199999999997E-3</c:v>
                </c:pt>
                <c:pt idx="881">
                  <c:v>6.4801199999999998E-3</c:v>
                </c:pt>
                <c:pt idx="882">
                  <c:v>6.4676000000000004E-3</c:v>
                </c:pt>
                <c:pt idx="883">
                  <c:v>6.47235E-3</c:v>
                </c:pt>
                <c:pt idx="884">
                  <c:v>6.4555699999999999E-3</c:v>
                </c:pt>
                <c:pt idx="885">
                  <c:v>6.49601E-3</c:v>
                </c:pt>
                <c:pt idx="886">
                  <c:v>6.4871E-3</c:v>
                </c:pt>
                <c:pt idx="887">
                  <c:v>6.4864500000000004E-3</c:v>
                </c:pt>
                <c:pt idx="888">
                  <c:v>6.5104799999999999E-3</c:v>
                </c:pt>
                <c:pt idx="889">
                  <c:v>6.4808799999999996E-3</c:v>
                </c:pt>
                <c:pt idx="890">
                  <c:v>6.48067E-3</c:v>
                </c:pt>
                <c:pt idx="891">
                  <c:v>6.4883199999999997E-3</c:v>
                </c:pt>
                <c:pt idx="892">
                  <c:v>6.4877600000000004E-3</c:v>
                </c:pt>
                <c:pt idx="893">
                  <c:v>6.4954399999999999E-3</c:v>
                </c:pt>
                <c:pt idx="894">
                  <c:v>6.4976599999999997E-3</c:v>
                </c:pt>
                <c:pt idx="895">
                  <c:v>6.4795399999999998E-3</c:v>
                </c:pt>
                <c:pt idx="896">
                  <c:v>6.5033399999999998E-3</c:v>
                </c:pt>
                <c:pt idx="897">
                  <c:v>6.5021000000000002E-3</c:v>
                </c:pt>
                <c:pt idx="898">
                  <c:v>6.50988E-3</c:v>
                </c:pt>
                <c:pt idx="899">
                  <c:v>6.4926200000000002E-3</c:v>
                </c:pt>
                <c:pt idx="900">
                  <c:v>6.5067099999999998E-3</c:v>
                </c:pt>
                <c:pt idx="901">
                  <c:v>6.5055399999999998E-3</c:v>
                </c:pt>
                <c:pt idx="902">
                  <c:v>6.53807E-3</c:v>
                </c:pt>
                <c:pt idx="903">
                  <c:v>6.4946600000000002E-3</c:v>
                </c:pt>
                <c:pt idx="904">
                  <c:v>6.5205699999999998E-3</c:v>
                </c:pt>
                <c:pt idx="905">
                  <c:v>6.5445499999999997E-3</c:v>
                </c:pt>
                <c:pt idx="906">
                  <c:v>6.5536700000000002E-3</c:v>
                </c:pt>
                <c:pt idx="907">
                  <c:v>6.5208999999999996E-3</c:v>
                </c:pt>
                <c:pt idx="908">
                  <c:v>6.5355400000000003E-3</c:v>
                </c:pt>
                <c:pt idx="909">
                  <c:v>6.5376699999999998E-3</c:v>
                </c:pt>
                <c:pt idx="910">
                  <c:v>6.5304100000000004E-3</c:v>
                </c:pt>
                <c:pt idx="911">
                  <c:v>6.5431600000000001E-3</c:v>
                </c:pt>
                <c:pt idx="912">
                  <c:v>6.5582699999999997E-3</c:v>
                </c:pt>
                <c:pt idx="913">
                  <c:v>6.5738000000000003E-3</c:v>
                </c:pt>
                <c:pt idx="914">
                  <c:v>6.5568299999999996E-3</c:v>
                </c:pt>
                <c:pt idx="915">
                  <c:v>6.5532000000000003E-3</c:v>
                </c:pt>
                <c:pt idx="916">
                  <c:v>6.54333E-3</c:v>
                </c:pt>
                <c:pt idx="917">
                  <c:v>6.5738200000000002E-3</c:v>
                </c:pt>
                <c:pt idx="918">
                  <c:v>6.5804399999999999E-3</c:v>
                </c:pt>
                <c:pt idx="919">
                  <c:v>6.5909999999999996E-3</c:v>
                </c:pt>
                <c:pt idx="920">
                  <c:v>6.5823799999999997E-3</c:v>
                </c:pt>
                <c:pt idx="921">
                  <c:v>6.5710400000000002E-3</c:v>
                </c:pt>
                <c:pt idx="922">
                  <c:v>6.5930199999999998E-3</c:v>
                </c:pt>
                <c:pt idx="923">
                  <c:v>6.5687799999999998E-3</c:v>
                </c:pt>
                <c:pt idx="924">
                  <c:v>6.5672899999999999E-3</c:v>
                </c:pt>
                <c:pt idx="925">
                  <c:v>6.5897300000000002E-3</c:v>
                </c:pt>
                <c:pt idx="926">
                  <c:v>6.5957300000000002E-3</c:v>
                </c:pt>
                <c:pt idx="927">
                  <c:v>6.6096000000000002E-3</c:v>
                </c:pt>
                <c:pt idx="928">
                  <c:v>6.6011300000000002E-3</c:v>
                </c:pt>
                <c:pt idx="929">
                  <c:v>6.6107300000000004E-3</c:v>
                </c:pt>
                <c:pt idx="930">
                  <c:v>6.6023000000000002E-3</c:v>
                </c:pt>
                <c:pt idx="931">
                  <c:v>6.61664E-3</c:v>
                </c:pt>
                <c:pt idx="932">
                  <c:v>6.6219800000000004E-3</c:v>
                </c:pt>
                <c:pt idx="933">
                  <c:v>6.6124399999999998E-3</c:v>
                </c:pt>
                <c:pt idx="934">
                  <c:v>6.6421500000000003E-3</c:v>
                </c:pt>
                <c:pt idx="935">
                  <c:v>6.6197000000000001E-3</c:v>
                </c:pt>
                <c:pt idx="936">
                  <c:v>6.6196299999999996E-3</c:v>
                </c:pt>
                <c:pt idx="937">
                  <c:v>6.6227200000000003E-3</c:v>
                </c:pt>
                <c:pt idx="938">
                  <c:v>6.6038499999999997E-3</c:v>
                </c:pt>
                <c:pt idx="939">
                  <c:v>6.6116999999999999E-3</c:v>
                </c:pt>
                <c:pt idx="940">
                  <c:v>6.6301600000000004E-3</c:v>
                </c:pt>
                <c:pt idx="941">
                  <c:v>6.6568900000000004E-3</c:v>
                </c:pt>
                <c:pt idx="942">
                  <c:v>6.6534100000000002E-3</c:v>
                </c:pt>
                <c:pt idx="943">
                  <c:v>6.6322799999999999E-3</c:v>
                </c:pt>
                <c:pt idx="944">
                  <c:v>6.6437700000000002E-3</c:v>
                </c:pt>
                <c:pt idx="945">
                  <c:v>6.6501700000000004E-3</c:v>
                </c:pt>
                <c:pt idx="946">
                  <c:v>6.66367E-3</c:v>
                </c:pt>
                <c:pt idx="947">
                  <c:v>6.65243E-3</c:v>
                </c:pt>
                <c:pt idx="948">
                  <c:v>6.6537899999999997E-3</c:v>
                </c:pt>
                <c:pt idx="949">
                  <c:v>6.6508499999999998E-3</c:v>
                </c:pt>
                <c:pt idx="950">
                  <c:v>6.68251E-3</c:v>
                </c:pt>
                <c:pt idx="951">
                  <c:v>6.6615299999999997E-3</c:v>
                </c:pt>
                <c:pt idx="952">
                  <c:v>6.6716199999999996E-3</c:v>
                </c:pt>
                <c:pt idx="953">
                  <c:v>6.6715100000000003E-3</c:v>
                </c:pt>
                <c:pt idx="954">
                  <c:v>6.6851899999999997E-3</c:v>
                </c:pt>
                <c:pt idx="955">
                  <c:v>6.6949599999999998E-3</c:v>
                </c:pt>
                <c:pt idx="956">
                  <c:v>6.6838899999999996E-3</c:v>
                </c:pt>
                <c:pt idx="957">
                  <c:v>6.6905599999999999E-3</c:v>
                </c:pt>
                <c:pt idx="958">
                  <c:v>6.6826799999999999E-3</c:v>
                </c:pt>
                <c:pt idx="959">
                  <c:v>6.6901699999999996E-3</c:v>
                </c:pt>
                <c:pt idx="960">
                  <c:v>6.6969000000000004E-3</c:v>
                </c:pt>
                <c:pt idx="961">
                  <c:v>6.7276799999999998E-3</c:v>
                </c:pt>
                <c:pt idx="962">
                  <c:v>6.7139799999999996E-3</c:v>
                </c:pt>
                <c:pt idx="963">
                  <c:v>6.6994999999999997E-3</c:v>
                </c:pt>
                <c:pt idx="964">
                  <c:v>6.7146000000000003E-3</c:v>
                </c:pt>
                <c:pt idx="965">
                  <c:v>6.7060699999999997E-3</c:v>
                </c:pt>
                <c:pt idx="966">
                  <c:v>6.7097800000000003E-3</c:v>
                </c:pt>
                <c:pt idx="967">
                  <c:v>6.7273100000000002E-3</c:v>
                </c:pt>
                <c:pt idx="968">
                  <c:v>6.6971499999999998E-3</c:v>
                </c:pt>
                <c:pt idx="969">
                  <c:v>6.7099899999999999E-3</c:v>
                </c:pt>
                <c:pt idx="970">
                  <c:v>6.7157600000000003E-3</c:v>
                </c:pt>
                <c:pt idx="971">
                  <c:v>6.7227299999999997E-3</c:v>
                </c:pt>
                <c:pt idx="972">
                  <c:v>6.7336799999999997E-3</c:v>
                </c:pt>
                <c:pt idx="973">
                  <c:v>6.7406999999999996E-3</c:v>
                </c:pt>
                <c:pt idx="974">
                  <c:v>6.7370900000000003E-3</c:v>
                </c:pt>
                <c:pt idx="975">
                  <c:v>6.7480999999999999E-3</c:v>
                </c:pt>
                <c:pt idx="976">
                  <c:v>6.7492699999999999E-3</c:v>
                </c:pt>
                <c:pt idx="977">
                  <c:v>6.7504599999999998E-3</c:v>
                </c:pt>
                <c:pt idx="978">
                  <c:v>6.74297E-3</c:v>
                </c:pt>
                <c:pt idx="979">
                  <c:v>6.7358899999999996E-3</c:v>
                </c:pt>
                <c:pt idx="980">
                  <c:v>6.7604700000000002E-3</c:v>
                </c:pt>
                <c:pt idx="981">
                  <c:v>6.7657000000000004E-3</c:v>
                </c:pt>
                <c:pt idx="982">
                  <c:v>6.7669999999999996E-3</c:v>
                </c:pt>
                <c:pt idx="983">
                  <c:v>6.7619799999999999E-3</c:v>
                </c:pt>
                <c:pt idx="984">
                  <c:v>6.7767799999999996E-3</c:v>
                </c:pt>
                <c:pt idx="985">
                  <c:v>6.8117899999999999E-3</c:v>
                </c:pt>
                <c:pt idx="986">
                  <c:v>6.7822899999999998E-3</c:v>
                </c:pt>
                <c:pt idx="987">
                  <c:v>6.79439E-3</c:v>
                </c:pt>
                <c:pt idx="988">
                  <c:v>6.7740300000000003E-3</c:v>
                </c:pt>
                <c:pt idx="989">
                  <c:v>6.8052E-3</c:v>
                </c:pt>
                <c:pt idx="990">
                  <c:v>6.80271E-3</c:v>
                </c:pt>
                <c:pt idx="991">
                  <c:v>6.8097599999999998E-3</c:v>
                </c:pt>
                <c:pt idx="992">
                  <c:v>6.8148499999999999E-3</c:v>
                </c:pt>
                <c:pt idx="993">
                  <c:v>6.8080500000000004E-3</c:v>
                </c:pt>
                <c:pt idx="994">
                  <c:v>6.8274800000000004E-3</c:v>
                </c:pt>
                <c:pt idx="995">
                  <c:v>6.8318399999999996E-3</c:v>
                </c:pt>
                <c:pt idx="996">
                  <c:v>6.8278899999999997E-3</c:v>
                </c:pt>
                <c:pt idx="997">
                  <c:v>6.84462E-3</c:v>
                </c:pt>
                <c:pt idx="998">
                  <c:v>6.8593899999999999E-3</c:v>
                </c:pt>
                <c:pt idx="999">
                  <c:v>6.8372199999999998E-3</c:v>
                </c:pt>
                <c:pt idx="1000">
                  <c:v>6.8484599999999998E-3</c:v>
                </c:pt>
                <c:pt idx="1001">
                  <c:v>6.8517700000000001E-3</c:v>
                </c:pt>
                <c:pt idx="1002">
                  <c:v>6.8479400000000003E-3</c:v>
                </c:pt>
                <c:pt idx="1003">
                  <c:v>6.86244E-3</c:v>
                </c:pt>
                <c:pt idx="1004">
                  <c:v>6.8503000000000001E-3</c:v>
                </c:pt>
                <c:pt idx="1005">
                  <c:v>6.8644500000000002E-3</c:v>
                </c:pt>
                <c:pt idx="1006">
                  <c:v>6.8674799999999996E-3</c:v>
                </c:pt>
                <c:pt idx="1007">
                  <c:v>6.8868699999999998E-3</c:v>
                </c:pt>
                <c:pt idx="1008">
                  <c:v>6.8911500000000004E-3</c:v>
                </c:pt>
                <c:pt idx="1009">
                  <c:v>6.87311E-3</c:v>
                </c:pt>
                <c:pt idx="1010">
                  <c:v>6.8933900000000001E-3</c:v>
                </c:pt>
                <c:pt idx="1011">
                  <c:v>6.9069099999999996E-3</c:v>
                </c:pt>
                <c:pt idx="1012">
                  <c:v>6.8989100000000003E-3</c:v>
                </c:pt>
                <c:pt idx="1013">
                  <c:v>6.90889E-3</c:v>
                </c:pt>
                <c:pt idx="1014">
                  <c:v>6.9157100000000003E-3</c:v>
                </c:pt>
                <c:pt idx="1015">
                  <c:v>6.9357300000000002E-3</c:v>
                </c:pt>
                <c:pt idx="1016">
                  <c:v>6.9070299999999998E-3</c:v>
                </c:pt>
                <c:pt idx="1017">
                  <c:v>6.9287100000000003E-3</c:v>
                </c:pt>
                <c:pt idx="1018">
                  <c:v>6.94803E-3</c:v>
                </c:pt>
                <c:pt idx="1019">
                  <c:v>6.9321599999999997E-3</c:v>
                </c:pt>
                <c:pt idx="1020">
                  <c:v>6.9379300000000001E-3</c:v>
                </c:pt>
                <c:pt idx="1021">
                  <c:v>6.9369100000000001E-3</c:v>
                </c:pt>
                <c:pt idx="1022">
                  <c:v>6.9599500000000003E-3</c:v>
                </c:pt>
                <c:pt idx="1023">
                  <c:v>6.9698E-3</c:v>
                </c:pt>
                <c:pt idx="1024">
                  <c:v>6.9476E-3</c:v>
                </c:pt>
                <c:pt idx="1025">
                  <c:v>6.9791599999999999E-3</c:v>
                </c:pt>
                <c:pt idx="1026">
                  <c:v>6.9790700000000004E-3</c:v>
                </c:pt>
                <c:pt idx="1027">
                  <c:v>6.9874200000000003E-3</c:v>
                </c:pt>
                <c:pt idx="1028">
                  <c:v>7.0002199999999997E-3</c:v>
                </c:pt>
                <c:pt idx="1029">
                  <c:v>6.9809099999999999E-3</c:v>
                </c:pt>
                <c:pt idx="1030">
                  <c:v>6.9788899999999997E-3</c:v>
                </c:pt>
                <c:pt idx="1031">
                  <c:v>7.0175000000000003E-3</c:v>
                </c:pt>
                <c:pt idx="1032">
                  <c:v>7.0360500000000003E-3</c:v>
                </c:pt>
                <c:pt idx="1033">
                  <c:v>7.0208299999999996E-3</c:v>
                </c:pt>
                <c:pt idx="1034">
                  <c:v>6.98791E-3</c:v>
                </c:pt>
                <c:pt idx="1035">
                  <c:v>7.0170099999999997E-3</c:v>
                </c:pt>
                <c:pt idx="1036">
                  <c:v>7.0433300000000004E-3</c:v>
                </c:pt>
                <c:pt idx="1037">
                  <c:v>7.02938E-3</c:v>
                </c:pt>
                <c:pt idx="1038">
                  <c:v>7.0142399999999997E-3</c:v>
                </c:pt>
                <c:pt idx="1039">
                  <c:v>7.0475199999999998E-3</c:v>
                </c:pt>
                <c:pt idx="1040">
                  <c:v>7.0530000000000002E-3</c:v>
                </c:pt>
                <c:pt idx="1041">
                  <c:v>7.0698000000000002E-3</c:v>
                </c:pt>
                <c:pt idx="1042">
                  <c:v>7.0539299999999999E-3</c:v>
                </c:pt>
                <c:pt idx="1043">
                  <c:v>7.0805E-3</c:v>
                </c:pt>
                <c:pt idx="1044">
                  <c:v>7.0929599999999997E-3</c:v>
                </c:pt>
                <c:pt idx="1045">
                  <c:v>7.1095000000000004E-3</c:v>
                </c:pt>
                <c:pt idx="1046">
                  <c:v>7.0900599999999996E-3</c:v>
                </c:pt>
                <c:pt idx="1047">
                  <c:v>7.1001800000000002E-3</c:v>
                </c:pt>
                <c:pt idx="1048">
                  <c:v>7.1147800000000002E-3</c:v>
                </c:pt>
                <c:pt idx="1049">
                  <c:v>7.1196899999999997E-3</c:v>
                </c:pt>
                <c:pt idx="1050">
                  <c:v>7.1072000000000001E-3</c:v>
                </c:pt>
                <c:pt idx="1051">
                  <c:v>7.1401499999999996E-3</c:v>
                </c:pt>
                <c:pt idx="1052">
                  <c:v>7.1276999999999998E-3</c:v>
                </c:pt>
                <c:pt idx="1053">
                  <c:v>7.1448900000000001E-3</c:v>
                </c:pt>
                <c:pt idx="1054">
                  <c:v>7.1527800000000001E-3</c:v>
                </c:pt>
                <c:pt idx="1055">
                  <c:v>7.1513599999999998E-3</c:v>
                </c:pt>
                <c:pt idx="1056">
                  <c:v>7.1820699999999996E-3</c:v>
                </c:pt>
                <c:pt idx="1057">
                  <c:v>7.1839599999999997E-3</c:v>
                </c:pt>
                <c:pt idx="1058">
                  <c:v>7.1712199999999999E-3</c:v>
                </c:pt>
                <c:pt idx="1059">
                  <c:v>7.1804700000000004E-3</c:v>
                </c:pt>
                <c:pt idx="1060">
                  <c:v>7.1852799999999996E-3</c:v>
                </c:pt>
                <c:pt idx="1061">
                  <c:v>7.2056000000000004E-3</c:v>
                </c:pt>
                <c:pt idx="1062">
                  <c:v>7.1961899999999999E-3</c:v>
                </c:pt>
                <c:pt idx="1063">
                  <c:v>7.2080099999999999E-3</c:v>
                </c:pt>
                <c:pt idx="1064">
                  <c:v>7.2039499999999998E-3</c:v>
                </c:pt>
                <c:pt idx="1065">
                  <c:v>7.2203199999999997E-3</c:v>
                </c:pt>
                <c:pt idx="1066">
                  <c:v>7.2179399999999999E-3</c:v>
                </c:pt>
                <c:pt idx="1067">
                  <c:v>7.2347899999999996E-3</c:v>
                </c:pt>
                <c:pt idx="1068">
                  <c:v>7.2185499999999998E-3</c:v>
                </c:pt>
                <c:pt idx="1069">
                  <c:v>7.2150000000000001E-3</c:v>
                </c:pt>
                <c:pt idx="1070">
                  <c:v>7.22129E-3</c:v>
                </c:pt>
                <c:pt idx="1071">
                  <c:v>7.2558900000000001E-3</c:v>
                </c:pt>
                <c:pt idx="1072">
                  <c:v>7.2737399999999999E-3</c:v>
                </c:pt>
                <c:pt idx="1073">
                  <c:v>7.2809600000000004E-3</c:v>
                </c:pt>
                <c:pt idx="1074">
                  <c:v>7.2537399999999998E-3</c:v>
                </c:pt>
                <c:pt idx="1075">
                  <c:v>7.2741500000000001E-3</c:v>
                </c:pt>
                <c:pt idx="1076">
                  <c:v>7.2826799999999997E-3</c:v>
                </c:pt>
                <c:pt idx="1077">
                  <c:v>7.2480899999999996E-3</c:v>
                </c:pt>
                <c:pt idx="1078">
                  <c:v>7.3043700000000001E-3</c:v>
                </c:pt>
                <c:pt idx="1079">
                  <c:v>7.3146499999999998E-3</c:v>
                </c:pt>
                <c:pt idx="1080">
                  <c:v>7.3167299999999996E-3</c:v>
                </c:pt>
                <c:pt idx="1081">
                  <c:v>7.3410799999999998E-3</c:v>
                </c:pt>
                <c:pt idx="1082">
                  <c:v>7.3147799999999999E-3</c:v>
                </c:pt>
                <c:pt idx="1083">
                  <c:v>7.3033100000000004E-3</c:v>
                </c:pt>
                <c:pt idx="1084">
                  <c:v>7.3215800000000003E-3</c:v>
                </c:pt>
                <c:pt idx="1085">
                  <c:v>7.34484E-3</c:v>
                </c:pt>
                <c:pt idx="1086">
                  <c:v>7.33054E-3</c:v>
                </c:pt>
                <c:pt idx="1087">
                  <c:v>7.3418900000000002E-3</c:v>
                </c:pt>
                <c:pt idx="1088">
                  <c:v>7.3433500000000002E-3</c:v>
                </c:pt>
                <c:pt idx="1089">
                  <c:v>7.3551800000000002E-3</c:v>
                </c:pt>
                <c:pt idx="1090">
                  <c:v>7.3811199999999997E-3</c:v>
                </c:pt>
                <c:pt idx="1091">
                  <c:v>7.3785300000000003E-3</c:v>
                </c:pt>
                <c:pt idx="1092">
                  <c:v>7.3738800000000002E-3</c:v>
                </c:pt>
                <c:pt idx="1093">
                  <c:v>7.3920599999999998E-3</c:v>
                </c:pt>
                <c:pt idx="1094">
                  <c:v>7.3596499999999997E-3</c:v>
                </c:pt>
                <c:pt idx="1095">
                  <c:v>7.4078E-3</c:v>
                </c:pt>
                <c:pt idx="1096">
                  <c:v>7.37873E-3</c:v>
                </c:pt>
                <c:pt idx="1097">
                  <c:v>7.4132699999999996E-3</c:v>
                </c:pt>
                <c:pt idx="1098">
                  <c:v>7.39961E-3</c:v>
                </c:pt>
                <c:pt idx="1099">
                  <c:v>7.41802E-3</c:v>
                </c:pt>
                <c:pt idx="1100">
                  <c:v>7.4243800000000004E-3</c:v>
                </c:pt>
                <c:pt idx="1101">
                  <c:v>7.4282799999999998E-3</c:v>
                </c:pt>
                <c:pt idx="1102">
                  <c:v>7.4159300000000003E-3</c:v>
                </c:pt>
                <c:pt idx="1103">
                  <c:v>7.4361599999999998E-3</c:v>
                </c:pt>
                <c:pt idx="1104">
                  <c:v>7.4305300000000003E-3</c:v>
                </c:pt>
                <c:pt idx="1105">
                  <c:v>7.45E-3</c:v>
                </c:pt>
                <c:pt idx="1106">
                  <c:v>7.4598900000000003E-3</c:v>
                </c:pt>
                <c:pt idx="1107">
                  <c:v>7.4488899999999997E-3</c:v>
                </c:pt>
                <c:pt idx="1108">
                  <c:v>7.47351E-3</c:v>
                </c:pt>
                <c:pt idx="1109">
                  <c:v>7.4705099999999997E-3</c:v>
                </c:pt>
                <c:pt idx="1110">
                  <c:v>7.4855800000000004E-3</c:v>
                </c:pt>
                <c:pt idx="1111">
                  <c:v>7.4775900000000001E-3</c:v>
                </c:pt>
                <c:pt idx="1112">
                  <c:v>7.4969199999999998E-3</c:v>
                </c:pt>
                <c:pt idx="1113">
                  <c:v>7.5020099999999999E-3</c:v>
                </c:pt>
                <c:pt idx="1114">
                  <c:v>7.4953600000000004E-3</c:v>
                </c:pt>
                <c:pt idx="1115">
                  <c:v>7.54217E-3</c:v>
                </c:pt>
                <c:pt idx="1116">
                  <c:v>7.55326E-3</c:v>
                </c:pt>
                <c:pt idx="1117">
                  <c:v>7.5096099999999999E-3</c:v>
                </c:pt>
                <c:pt idx="1118">
                  <c:v>7.5473099999999998E-3</c:v>
                </c:pt>
                <c:pt idx="1119">
                  <c:v>7.56948E-3</c:v>
                </c:pt>
                <c:pt idx="1120">
                  <c:v>7.5465100000000002E-3</c:v>
                </c:pt>
                <c:pt idx="1121">
                  <c:v>7.5640999999999998E-3</c:v>
                </c:pt>
                <c:pt idx="1122">
                  <c:v>7.5711700000000003E-3</c:v>
                </c:pt>
                <c:pt idx="1123">
                  <c:v>7.5880100000000001E-3</c:v>
                </c:pt>
                <c:pt idx="1124">
                  <c:v>7.5913400000000002E-3</c:v>
                </c:pt>
                <c:pt idx="1125">
                  <c:v>7.6078300000000003E-3</c:v>
                </c:pt>
                <c:pt idx="1126">
                  <c:v>7.6163200000000002E-3</c:v>
                </c:pt>
                <c:pt idx="1127">
                  <c:v>7.5942800000000001E-3</c:v>
                </c:pt>
                <c:pt idx="1128">
                  <c:v>7.6138500000000001E-3</c:v>
                </c:pt>
                <c:pt idx="1129">
                  <c:v>7.6572899999999998E-3</c:v>
                </c:pt>
                <c:pt idx="1130">
                  <c:v>7.6029699999999997E-3</c:v>
                </c:pt>
                <c:pt idx="1131">
                  <c:v>7.6362899999999996E-3</c:v>
                </c:pt>
                <c:pt idx="1132">
                  <c:v>7.6462500000000003E-3</c:v>
                </c:pt>
                <c:pt idx="1133">
                  <c:v>7.6592300000000004E-3</c:v>
                </c:pt>
                <c:pt idx="1134">
                  <c:v>7.6692699999999997E-3</c:v>
                </c:pt>
                <c:pt idx="1135">
                  <c:v>7.6652600000000001E-3</c:v>
                </c:pt>
                <c:pt idx="1136">
                  <c:v>7.69332E-3</c:v>
                </c:pt>
                <c:pt idx="1137">
                  <c:v>7.6953500000000001E-3</c:v>
                </c:pt>
                <c:pt idx="1138">
                  <c:v>7.7248000000000004E-3</c:v>
                </c:pt>
                <c:pt idx="1139">
                  <c:v>7.7127699999999999E-3</c:v>
                </c:pt>
                <c:pt idx="1140">
                  <c:v>7.7599100000000001E-3</c:v>
                </c:pt>
                <c:pt idx="1141">
                  <c:v>7.7384999999999997E-3</c:v>
                </c:pt>
                <c:pt idx="1142">
                  <c:v>7.7510000000000001E-3</c:v>
                </c:pt>
                <c:pt idx="1143">
                  <c:v>7.7678399999999998E-3</c:v>
                </c:pt>
                <c:pt idx="1144">
                  <c:v>7.7632200000000004E-3</c:v>
                </c:pt>
                <c:pt idx="1145">
                  <c:v>7.7745499999999999E-3</c:v>
                </c:pt>
                <c:pt idx="1146">
                  <c:v>7.7790300000000001E-3</c:v>
                </c:pt>
                <c:pt idx="1147">
                  <c:v>7.7572400000000003E-3</c:v>
                </c:pt>
                <c:pt idx="1148">
                  <c:v>7.7716800000000004E-3</c:v>
                </c:pt>
                <c:pt idx="1149">
                  <c:v>7.8116399999999999E-3</c:v>
                </c:pt>
                <c:pt idx="1150">
                  <c:v>7.8352700000000001E-3</c:v>
                </c:pt>
                <c:pt idx="1151">
                  <c:v>7.8403699999999993E-3</c:v>
                </c:pt>
                <c:pt idx="1152">
                  <c:v>7.8398700000000005E-3</c:v>
                </c:pt>
                <c:pt idx="1153">
                  <c:v>7.8584599999999994E-3</c:v>
                </c:pt>
                <c:pt idx="1154">
                  <c:v>7.8471800000000005E-3</c:v>
                </c:pt>
                <c:pt idx="1155">
                  <c:v>7.8437200000000002E-3</c:v>
                </c:pt>
                <c:pt idx="1156">
                  <c:v>7.8589599999999999E-3</c:v>
                </c:pt>
                <c:pt idx="1157">
                  <c:v>7.8842300000000008E-3</c:v>
                </c:pt>
                <c:pt idx="1158">
                  <c:v>7.8712999999999995E-3</c:v>
                </c:pt>
                <c:pt idx="1159">
                  <c:v>7.8875400000000002E-3</c:v>
                </c:pt>
                <c:pt idx="1160">
                  <c:v>7.8811699999999998E-3</c:v>
                </c:pt>
                <c:pt idx="1161">
                  <c:v>7.9044700000000002E-3</c:v>
                </c:pt>
                <c:pt idx="1162">
                  <c:v>7.9256499999999994E-3</c:v>
                </c:pt>
                <c:pt idx="1163">
                  <c:v>7.9285399999999995E-3</c:v>
                </c:pt>
                <c:pt idx="1164">
                  <c:v>7.9463299999999997E-3</c:v>
                </c:pt>
                <c:pt idx="1165">
                  <c:v>7.9405399999999994E-3</c:v>
                </c:pt>
                <c:pt idx="1166">
                  <c:v>7.9544699999999999E-3</c:v>
                </c:pt>
                <c:pt idx="1167">
                  <c:v>7.9802899999999993E-3</c:v>
                </c:pt>
                <c:pt idx="1168">
                  <c:v>7.9565999999999994E-3</c:v>
                </c:pt>
                <c:pt idx="1169">
                  <c:v>7.9588100000000002E-3</c:v>
                </c:pt>
                <c:pt idx="1170">
                  <c:v>7.9860899999999995E-3</c:v>
                </c:pt>
                <c:pt idx="1171">
                  <c:v>7.9808899999999992E-3</c:v>
                </c:pt>
                <c:pt idx="1172">
                  <c:v>8.0038899999999996E-3</c:v>
                </c:pt>
                <c:pt idx="1173">
                  <c:v>8.0176999999999991E-3</c:v>
                </c:pt>
                <c:pt idx="1174">
                  <c:v>8.0236200000000004E-3</c:v>
                </c:pt>
                <c:pt idx="1175">
                  <c:v>8.0145600000000004E-3</c:v>
                </c:pt>
                <c:pt idx="1176">
                  <c:v>8.0169999999999998E-3</c:v>
                </c:pt>
                <c:pt idx="1177">
                  <c:v>8.0561799999999996E-3</c:v>
                </c:pt>
                <c:pt idx="1178">
                  <c:v>8.0582699999999993E-3</c:v>
                </c:pt>
                <c:pt idx="1179">
                  <c:v>8.04355E-3</c:v>
                </c:pt>
                <c:pt idx="1180">
                  <c:v>8.0585399999999995E-3</c:v>
                </c:pt>
                <c:pt idx="1181">
                  <c:v>8.0678099999999999E-3</c:v>
                </c:pt>
                <c:pt idx="1182">
                  <c:v>8.07802E-3</c:v>
                </c:pt>
                <c:pt idx="1183">
                  <c:v>8.1087199999999998E-3</c:v>
                </c:pt>
                <c:pt idx="1184">
                  <c:v>8.1039000000000007E-3</c:v>
                </c:pt>
                <c:pt idx="1185">
                  <c:v>8.1137899999999992E-3</c:v>
                </c:pt>
                <c:pt idx="1186">
                  <c:v>8.1210599999999994E-3</c:v>
                </c:pt>
                <c:pt idx="1187">
                  <c:v>8.13148E-3</c:v>
                </c:pt>
                <c:pt idx="1188">
                  <c:v>8.1316700000000006E-3</c:v>
                </c:pt>
                <c:pt idx="1189">
                  <c:v>8.1287600000000005E-3</c:v>
                </c:pt>
                <c:pt idx="1190">
                  <c:v>8.1213899999999992E-3</c:v>
                </c:pt>
                <c:pt idx="1191">
                  <c:v>8.1561600000000008E-3</c:v>
                </c:pt>
                <c:pt idx="1192">
                  <c:v>8.1703799999999997E-3</c:v>
                </c:pt>
                <c:pt idx="1193">
                  <c:v>8.1878000000000003E-3</c:v>
                </c:pt>
                <c:pt idx="1194">
                  <c:v>8.1985400000000007E-3</c:v>
                </c:pt>
                <c:pt idx="1195">
                  <c:v>8.2048199999999998E-3</c:v>
                </c:pt>
                <c:pt idx="1196">
                  <c:v>8.2188000000000001E-3</c:v>
                </c:pt>
                <c:pt idx="1197">
                  <c:v>8.2269700000000001E-3</c:v>
                </c:pt>
                <c:pt idx="1198">
                  <c:v>8.2270599999999996E-3</c:v>
                </c:pt>
                <c:pt idx="1199">
                  <c:v>8.2294299999999994E-3</c:v>
                </c:pt>
                <c:pt idx="1200">
                  <c:v>8.2571499999999996E-3</c:v>
                </c:pt>
                <c:pt idx="1201">
                  <c:v>8.2437699999999992E-3</c:v>
                </c:pt>
                <c:pt idx="1202">
                  <c:v>8.2521299999999999E-3</c:v>
                </c:pt>
                <c:pt idx="1203">
                  <c:v>8.2691499999999994E-3</c:v>
                </c:pt>
                <c:pt idx="1204">
                  <c:v>8.3066600000000004E-3</c:v>
                </c:pt>
                <c:pt idx="1205">
                  <c:v>8.2692900000000003E-3</c:v>
                </c:pt>
                <c:pt idx="1206">
                  <c:v>8.2805399999999994E-3</c:v>
                </c:pt>
                <c:pt idx="1207">
                  <c:v>8.3164299999999997E-3</c:v>
                </c:pt>
                <c:pt idx="1208">
                  <c:v>8.3268999999999999E-3</c:v>
                </c:pt>
                <c:pt idx="1209">
                  <c:v>8.3291900000000002E-3</c:v>
                </c:pt>
                <c:pt idx="1210">
                  <c:v>8.3598400000000003E-3</c:v>
                </c:pt>
                <c:pt idx="1211">
                  <c:v>8.3704599999999997E-3</c:v>
                </c:pt>
                <c:pt idx="1212">
                  <c:v>8.3907400000000007E-3</c:v>
                </c:pt>
                <c:pt idx="1213">
                  <c:v>8.3900099999999998E-3</c:v>
                </c:pt>
                <c:pt idx="1214">
                  <c:v>8.3970999999999994E-3</c:v>
                </c:pt>
                <c:pt idx="1215">
                  <c:v>8.4331700000000002E-3</c:v>
                </c:pt>
                <c:pt idx="1216">
                  <c:v>8.4178399999999994E-3</c:v>
                </c:pt>
                <c:pt idx="1217">
                  <c:v>8.4241400000000001E-3</c:v>
                </c:pt>
                <c:pt idx="1218">
                  <c:v>8.4318599999999994E-3</c:v>
                </c:pt>
                <c:pt idx="1219">
                  <c:v>8.4553100000000006E-3</c:v>
                </c:pt>
                <c:pt idx="1220">
                  <c:v>8.4686699999999993E-3</c:v>
                </c:pt>
                <c:pt idx="1221">
                  <c:v>8.4918000000000007E-3</c:v>
                </c:pt>
                <c:pt idx="1222">
                  <c:v>8.4960299999999999E-3</c:v>
                </c:pt>
                <c:pt idx="1223">
                  <c:v>8.4873199999999996E-3</c:v>
                </c:pt>
                <c:pt idx="1224">
                  <c:v>8.4786199999999992E-3</c:v>
                </c:pt>
                <c:pt idx="1225">
                  <c:v>8.5112499999999997E-3</c:v>
                </c:pt>
                <c:pt idx="1226">
                  <c:v>8.5267799999999994E-3</c:v>
                </c:pt>
                <c:pt idx="1227">
                  <c:v>8.5451599999999996E-3</c:v>
                </c:pt>
                <c:pt idx="1228">
                  <c:v>8.5496400000000007E-3</c:v>
                </c:pt>
                <c:pt idx="1229">
                  <c:v>8.5392200000000001E-3</c:v>
                </c:pt>
                <c:pt idx="1230">
                  <c:v>8.5769000000000001E-3</c:v>
                </c:pt>
                <c:pt idx="1231">
                  <c:v>8.5791700000000005E-3</c:v>
                </c:pt>
                <c:pt idx="1232">
                  <c:v>8.5795999999999997E-3</c:v>
                </c:pt>
                <c:pt idx="1233">
                  <c:v>8.6315899999999997E-3</c:v>
                </c:pt>
                <c:pt idx="1234">
                  <c:v>8.6171200000000007E-3</c:v>
                </c:pt>
                <c:pt idx="1235">
                  <c:v>8.6143799999999996E-3</c:v>
                </c:pt>
                <c:pt idx="1236">
                  <c:v>8.6266999999999993E-3</c:v>
                </c:pt>
                <c:pt idx="1237">
                  <c:v>8.6447399999999997E-3</c:v>
                </c:pt>
                <c:pt idx="1238">
                  <c:v>8.6736699999999996E-3</c:v>
                </c:pt>
                <c:pt idx="1239">
                  <c:v>8.7045899999999999E-3</c:v>
                </c:pt>
                <c:pt idx="1240">
                  <c:v>8.7039600000000002E-3</c:v>
                </c:pt>
                <c:pt idx="1241">
                  <c:v>8.7151799999999995E-3</c:v>
                </c:pt>
                <c:pt idx="1242">
                  <c:v>8.7245599999999993E-3</c:v>
                </c:pt>
                <c:pt idx="1243">
                  <c:v>8.7230799999999994E-3</c:v>
                </c:pt>
                <c:pt idx="1244">
                  <c:v>8.7311200000000002E-3</c:v>
                </c:pt>
                <c:pt idx="1245">
                  <c:v>8.7582100000000006E-3</c:v>
                </c:pt>
                <c:pt idx="1246">
                  <c:v>8.7673100000000004E-3</c:v>
                </c:pt>
                <c:pt idx="1247">
                  <c:v>8.7840899999999996E-3</c:v>
                </c:pt>
                <c:pt idx="1248">
                  <c:v>8.7680199999999996E-3</c:v>
                </c:pt>
                <c:pt idx="1249">
                  <c:v>8.8106799999999996E-3</c:v>
                </c:pt>
                <c:pt idx="1250">
                  <c:v>8.8257300000000004E-3</c:v>
                </c:pt>
                <c:pt idx="1251">
                  <c:v>8.8734E-3</c:v>
                </c:pt>
                <c:pt idx="1252">
                  <c:v>8.8440600000000008E-3</c:v>
                </c:pt>
                <c:pt idx="1253">
                  <c:v>8.8780100000000004E-3</c:v>
                </c:pt>
                <c:pt idx="1254">
                  <c:v>8.8635399999999996E-3</c:v>
                </c:pt>
                <c:pt idx="1255">
                  <c:v>8.8813E-3</c:v>
                </c:pt>
                <c:pt idx="1256">
                  <c:v>8.9285000000000007E-3</c:v>
                </c:pt>
                <c:pt idx="1257">
                  <c:v>8.9290800000000007E-3</c:v>
                </c:pt>
                <c:pt idx="1258">
                  <c:v>8.9625099999999999E-3</c:v>
                </c:pt>
                <c:pt idx="1259">
                  <c:v>8.9660899999999995E-3</c:v>
                </c:pt>
                <c:pt idx="1260">
                  <c:v>8.9759899999999997E-3</c:v>
                </c:pt>
                <c:pt idx="1261">
                  <c:v>8.9903099999999996E-3</c:v>
                </c:pt>
                <c:pt idx="1262">
                  <c:v>9.0119699999999994E-3</c:v>
                </c:pt>
                <c:pt idx="1263">
                  <c:v>9.0123300000000007E-3</c:v>
                </c:pt>
                <c:pt idx="1264">
                  <c:v>9.0278100000000007E-3</c:v>
                </c:pt>
                <c:pt idx="1265">
                  <c:v>9.0340999999999998E-3</c:v>
                </c:pt>
                <c:pt idx="1266">
                  <c:v>9.0570100000000008E-3</c:v>
                </c:pt>
                <c:pt idx="1267">
                  <c:v>9.0414299999999996E-3</c:v>
                </c:pt>
                <c:pt idx="1268">
                  <c:v>9.0742500000000007E-3</c:v>
                </c:pt>
                <c:pt idx="1269">
                  <c:v>9.0812299999999992E-3</c:v>
                </c:pt>
                <c:pt idx="1270">
                  <c:v>9.1225799999999999E-3</c:v>
                </c:pt>
                <c:pt idx="1271">
                  <c:v>9.1100599999999997E-3</c:v>
                </c:pt>
                <c:pt idx="1272">
                  <c:v>9.1929100000000003E-3</c:v>
                </c:pt>
                <c:pt idx="1273">
                  <c:v>9.1642600000000005E-3</c:v>
                </c:pt>
                <c:pt idx="1274">
                  <c:v>9.1804199999999999E-3</c:v>
                </c:pt>
                <c:pt idx="1275">
                  <c:v>9.2000999999999993E-3</c:v>
                </c:pt>
                <c:pt idx="1276">
                  <c:v>9.1961400000000002E-3</c:v>
                </c:pt>
                <c:pt idx="1277">
                  <c:v>9.2243700000000008E-3</c:v>
                </c:pt>
                <c:pt idx="1278">
                  <c:v>9.2333799999999994E-3</c:v>
                </c:pt>
                <c:pt idx="1279">
                  <c:v>9.2225799999999993E-3</c:v>
                </c:pt>
                <c:pt idx="1280">
                  <c:v>9.2818599999999994E-3</c:v>
                </c:pt>
                <c:pt idx="1281">
                  <c:v>9.2771299999999998E-3</c:v>
                </c:pt>
                <c:pt idx="1282">
                  <c:v>9.3232499999999999E-3</c:v>
                </c:pt>
                <c:pt idx="1283">
                  <c:v>9.3495599999999998E-3</c:v>
                </c:pt>
                <c:pt idx="1284">
                  <c:v>9.3309900000000008E-3</c:v>
                </c:pt>
                <c:pt idx="1285">
                  <c:v>9.3829599999999992E-3</c:v>
                </c:pt>
                <c:pt idx="1286">
                  <c:v>9.3824900000000003E-3</c:v>
                </c:pt>
                <c:pt idx="1287">
                  <c:v>9.4086399999999994E-3</c:v>
                </c:pt>
                <c:pt idx="1288">
                  <c:v>9.3881699999999995E-3</c:v>
                </c:pt>
                <c:pt idx="1289">
                  <c:v>9.4008700000000004E-3</c:v>
                </c:pt>
                <c:pt idx="1290">
                  <c:v>9.4484100000000008E-3</c:v>
                </c:pt>
                <c:pt idx="1291">
                  <c:v>9.4295000000000004E-3</c:v>
                </c:pt>
                <c:pt idx="1292">
                  <c:v>9.4707000000000003E-3</c:v>
                </c:pt>
                <c:pt idx="1293">
                  <c:v>9.4735900000000005E-3</c:v>
                </c:pt>
                <c:pt idx="1294">
                  <c:v>9.4902000000000007E-3</c:v>
                </c:pt>
                <c:pt idx="1295">
                  <c:v>9.4992700000000006E-3</c:v>
                </c:pt>
                <c:pt idx="1296">
                  <c:v>9.5378700000000004E-3</c:v>
                </c:pt>
                <c:pt idx="1297">
                  <c:v>9.5292799999999993E-3</c:v>
                </c:pt>
                <c:pt idx="1298">
                  <c:v>9.5522999999999997E-3</c:v>
                </c:pt>
                <c:pt idx="1299">
                  <c:v>9.5652099999999993E-3</c:v>
                </c:pt>
                <c:pt idx="1300">
                  <c:v>9.6160099999999995E-3</c:v>
                </c:pt>
                <c:pt idx="1301">
                  <c:v>9.56306E-3</c:v>
                </c:pt>
                <c:pt idx="1302">
                  <c:v>9.5971400000000005E-3</c:v>
                </c:pt>
                <c:pt idx="1303">
                  <c:v>9.6657600000000007E-3</c:v>
                </c:pt>
                <c:pt idx="1304">
                  <c:v>9.6631400000000006E-3</c:v>
                </c:pt>
                <c:pt idx="1305">
                  <c:v>9.6605300000000005E-3</c:v>
                </c:pt>
                <c:pt idx="1306">
                  <c:v>9.6827000000000007E-3</c:v>
                </c:pt>
                <c:pt idx="1307">
                  <c:v>9.7307999999999995E-3</c:v>
                </c:pt>
                <c:pt idx="1308">
                  <c:v>9.7428600000000008E-3</c:v>
                </c:pt>
                <c:pt idx="1309">
                  <c:v>9.7570599999999997E-3</c:v>
                </c:pt>
                <c:pt idx="1310">
                  <c:v>9.7505700000000001E-3</c:v>
                </c:pt>
                <c:pt idx="1311">
                  <c:v>9.7960600000000005E-3</c:v>
                </c:pt>
                <c:pt idx="1312">
                  <c:v>9.8104899999999998E-3</c:v>
                </c:pt>
                <c:pt idx="1313">
                  <c:v>9.8458499999999997E-3</c:v>
                </c:pt>
                <c:pt idx="1314">
                  <c:v>9.8296600000000005E-3</c:v>
                </c:pt>
                <c:pt idx="1315">
                  <c:v>9.8641700000000002E-3</c:v>
                </c:pt>
                <c:pt idx="1316">
                  <c:v>9.8726300000000003E-3</c:v>
                </c:pt>
                <c:pt idx="1317">
                  <c:v>9.8685600000000002E-3</c:v>
                </c:pt>
                <c:pt idx="1318">
                  <c:v>9.9012800000000002E-3</c:v>
                </c:pt>
                <c:pt idx="1319">
                  <c:v>9.9341399999999993E-3</c:v>
                </c:pt>
                <c:pt idx="1320">
                  <c:v>9.9228600000000004E-3</c:v>
                </c:pt>
                <c:pt idx="1321">
                  <c:v>9.9870500000000008E-3</c:v>
                </c:pt>
                <c:pt idx="1322">
                  <c:v>9.9927999999999996E-3</c:v>
                </c:pt>
                <c:pt idx="1323">
                  <c:v>1.0034589999999999E-2</c:v>
                </c:pt>
                <c:pt idx="1324">
                  <c:v>1.002246E-2</c:v>
                </c:pt>
                <c:pt idx="1325">
                  <c:v>1.0041660000000001E-2</c:v>
                </c:pt>
                <c:pt idx="1326">
                  <c:v>1.004553E-2</c:v>
                </c:pt>
                <c:pt idx="1327">
                  <c:v>1.008354E-2</c:v>
                </c:pt>
                <c:pt idx="1328">
                  <c:v>1.010249E-2</c:v>
                </c:pt>
                <c:pt idx="1329">
                  <c:v>1.0144520000000001E-2</c:v>
                </c:pt>
                <c:pt idx="1330">
                  <c:v>1.015459E-2</c:v>
                </c:pt>
                <c:pt idx="1331">
                  <c:v>1.016365E-2</c:v>
                </c:pt>
                <c:pt idx="1332">
                  <c:v>1.0178680000000001E-2</c:v>
                </c:pt>
                <c:pt idx="1333">
                  <c:v>1.021801E-2</c:v>
                </c:pt>
                <c:pt idx="1334">
                  <c:v>1.021384E-2</c:v>
                </c:pt>
                <c:pt idx="1335">
                  <c:v>1.023398E-2</c:v>
                </c:pt>
                <c:pt idx="1336">
                  <c:v>1.02991E-2</c:v>
                </c:pt>
                <c:pt idx="1337">
                  <c:v>1.0335759999999999E-2</c:v>
                </c:pt>
                <c:pt idx="1338">
                  <c:v>1.032537E-2</c:v>
                </c:pt>
                <c:pt idx="1339">
                  <c:v>1.0337809999999999E-2</c:v>
                </c:pt>
                <c:pt idx="1340">
                  <c:v>1.0365559999999999E-2</c:v>
                </c:pt>
                <c:pt idx="1341">
                  <c:v>1.0402710000000001E-2</c:v>
                </c:pt>
                <c:pt idx="1342">
                  <c:v>1.039467E-2</c:v>
                </c:pt>
                <c:pt idx="1343">
                  <c:v>1.042276E-2</c:v>
                </c:pt>
                <c:pt idx="1344">
                  <c:v>1.046412E-2</c:v>
                </c:pt>
                <c:pt idx="1345">
                  <c:v>1.0471070000000001E-2</c:v>
                </c:pt>
                <c:pt idx="1346">
                  <c:v>1.048028E-2</c:v>
                </c:pt>
                <c:pt idx="1347">
                  <c:v>1.051214E-2</c:v>
                </c:pt>
                <c:pt idx="1348">
                  <c:v>1.0524820000000001E-2</c:v>
                </c:pt>
                <c:pt idx="1349">
                  <c:v>1.052321E-2</c:v>
                </c:pt>
                <c:pt idx="1350">
                  <c:v>1.054544E-2</c:v>
                </c:pt>
                <c:pt idx="1351">
                  <c:v>1.058275E-2</c:v>
                </c:pt>
                <c:pt idx="1352">
                  <c:v>1.058189E-2</c:v>
                </c:pt>
                <c:pt idx="1353">
                  <c:v>1.061167E-2</c:v>
                </c:pt>
                <c:pt idx="1354">
                  <c:v>1.0658880000000001E-2</c:v>
                </c:pt>
                <c:pt idx="1355">
                  <c:v>1.065377E-2</c:v>
                </c:pt>
                <c:pt idx="1356">
                  <c:v>1.067386E-2</c:v>
                </c:pt>
                <c:pt idx="1357">
                  <c:v>1.0689570000000001E-2</c:v>
                </c:pt>
                <c:pt idx="1358">
                  <c:v>1.073345E-2</c:v>
                </c:pt>
                <c:pt idx="1359">
                  <c:v>1.075277E-2</c:v>
                </c:pt>
                <c:pt idx="1360">
                  <c:v>1.075753E-2</c:v>
                </c:pt>
                <c:pt idx="1361">
                  <c:v>1.078775E-2</c:v>
                </c:pt>
                <c:pt idx="1362">
                  <c:v>1.081755E-2</c:v>
                </c:pt>
                <c:pt idx="1363">
                  <c:v>1.082369E-2</c:v>
                </c:pt>
                <c:pt idx="1364">
                  <c:v>1.08384E-2</c:v>
                </c:pt>
                <c:pt idx="1365">
                  <c:v>1.084182E-2</c:v>
                </c:pt>
                <c:pt idx="1366">
                  <c:v>1.091197E-2</c:v>
                </c:pt>
                <c:pt idx="1367">
                  <c:v>1.091218E-2</c:v>
                </c:pt>
                <c:pt idx="1368">
                  <c:v>1.095761E-2</c:v>
                </c:pt>
                <c:pt idx="1369">
                  <c:v>1.094708E-2</c:v>
                </c:pt>
                <c:pt idx="1370">
                  <c:v>1.098823E-2</c:v>
                </c:pt>
                <c:pt idx="1371">
                  <c:v>1.1031279999999999E-2</c:v>
                </c:pt>
                <c:pt idx="1372">
                  <c:v>1.106647E-2</c:v>
                </c:pt>
                <c:pt idx="1373">
                  <c:v>1.107121E-2</c:v>
                </c:pt>
                <c:pt idx="1374">
                  <c:v>1.109163E-2</c:v>
                </c:pt>
                <c:pt idx="1375">
                  <c:v>1.1114479999999999E-2</c:v>
                </c:pt>
                <c:pt idx="1376">
                  <c:v>1.1157780000000001E-2</c:v>
                </c:pt>
                <c:pt idx="1377">
                  <c:v>1.117276E-2</c:v>
                </c:pt>
                <c:pt idx="1378">
                  <c:v>1.1187839999999999E-2</c:v>
                </c:pt>
                <c:pt idx="1379">
                  <c:v>1.1211179999999999E-2</c:v>
                </c:pt>
                <c:pt idx="1380">
                  <c:v>1.126626E-2</c:v>
                </c:pt>
                <c:pt idx="1381">
                  <c:v>1.1265280000000001E-2</c:v>
                </c:pt>
                <c:pt idx="1382">
                  <c:v>1.1269049999999999E-2</c:v>
                </c:pt>
                <c:pt idx="1383">
                  <c:v>1.1311119999999999E-2</c:v>
                </c:pt>
                <c:pt idx="1384">
                  <c:v>1.1356339999999999E-2</c:v>
                </c:pt>
                <c:pt idx="1385">
                  <c:v>1.1345630000000001E-2</c:v>
                </c:pt>
                <c:pt idx="1386">
                  <c:v>1.137518E-2</c:v>
                </c:pt>
                <c:pt idx="1387">
                  <c:v>1.1425650000000001E-2</c:v>
                </c:pt>
                <c:pt idx="1388">
                  <c:v>1.144425E-2</c:v>
                </c:pt>
                <c:pt idx="1389">
                  <c:v>1.143079E-2</c:v>
                </c:pt>
                <c:pt idx="1390">
                  <c:v>1.147163E-2</c:v>
                </c:pt>
                <c:pt idx="1391">
                  <c:v>1.1499509999999999E-2</c:v>
                </c:pt>
                <c:pt idx="1392">
                  <c:v>1.15593E-2</c:v>
                </c:pt>
                <c:pt idx="1393">
                  <c:v>1.1531690000000001E-2</c:v>
                </c:pt>
                <c:pt idx="1394">
                  <c:v>1.155817E-2</c:v>
                </c:pt>
                <c:pt idx="1395">
                  <c:v>1.161192E-2</c:v>
                </c:pt>
                <c:pt idx="1396">
                  <c:v>1.165384E-2</c:v>
                </c:pt>
                <c:pt idx="1397">
                  <c:v>1.1675990000000001E-2</c:v>
                </c:pt>
                <c:pt idx="1398">
                  <c:v>1.173164E-2</c:v>
                </c:pt>
                <c:pt idx="1399">
                  <c:v>1.17456E-2</c:v>
                </c:pt>
                <c:pt idx="1400">
                  <c:v>1.1749300000000001E-2</c:v>
                </c:pt>
                <c:pt idx="1401">
                  <c:v>1.177075E-2</c:v>
                </c:pt>
                <c:pt idx="1402">
                  <c:v>1.183699E-2</c:v>
                </c:pt>
                <c:pt idx="1403">
                  <c:v>1.187964E-2</c:v>
                </c:pt>
                <c:pt idx="1404">
                  <c:v>1.186721E-2</c:v>
                </c:pt>
                <c:pt idx="1405">
                  <c:v>1.190771E-2</c:v>
                </c:pt>
                <c:pt idx="1406">
                  <c:v>1.1939160000000001E-2</c:v>
                </c:pt>
                <c:pt idx="1407">
                  <c:v>1.192379E-2</c:v>
                </c:pt>
                <c:pt idx="1408">
                  <c:v>1.195239E-2</c:v>
                </c:pt>
                <c:pt idx="1409">
                  <c:v>1.200412E-2</c:v>
                </c:pt>
                <c:pt idx="1410">
                  <c:v>1.201691E-2</c:v>
                </c:pt>
                <c:pt idx="1411">
                  <c:v>1.206221E-2</c:v>
                </c:pt>
                <c:pt idx="1412">
                  <c:v>1.213025E-2</c:v>
                </c:pt>
                <c:pt idx="1413">
                  <c:v>1.2114069999999999E-2</c:v>
                </c:pt>
                <c:pt idx="1414">
                  <c:v>1.217318E-2</c:v>
                </c:pt>
                <c:pt idx="1415">
                  <c:v>1.216779E-2</c:v>
                </c:pt>
                <c:pt idx="1416">
                  <c:v>1.2196449999999999E-2</c:v>
                </c:pt>
                <c:pt idx="1417">
                  <c:v>1.224045E-2</c:v>
                </c:pt>
                <c:pt idx="1418">
                  <c:v>1.2280879999999999E-2</c:v>
                </c:pt>
                <c:pt idx="1419">
                  <c:v>1.2236479999999999E-2</c:v>
                </c:pt>
                <c:pt idx="1420">
                  <c:v>1.231468E-2</c:v>
                </c:pt>
                <c:pt idx="1421">
                  <c:v>1.235693E-2</c:v>
                </c:pt>
                <c:pt idx="1422">
                  <c:v>1.237513E-2</c:v>
                </c:pt>
                <c:pt idx="1423">
                  <c:v>1.239153E-2</c:v>
                </c:pt>
                <c:pt idx="1424">
                  <c:v>1.241896E-2</c:v>
                </c:pt>
                <c:pt idx="1425">
                  <c:v>1.249607E-2</c:v>
                </c:pt>
                <c:pt idx="1426">
                  <c:v>1.2536830000000001E-2</c:v>
                </c:pt>
                <c:pt idx="1427">
                  <c:v>1.255972E-2</c:v>
                </c:pt>
                <c:pt idx="1428">
                  <c:v>1.257174E-2</c:v>
                </c:pt>
                <c:pt idx="1429">
                  <c:v>1.259035E-2</c:v>
                </c:pt>
                <c:pt idx="1430">
                  <c:v>1.258825E-2</c:v>
                </c:pt>
                <c:pt idx="1431">
                  <c:v>1.2650109999999999E-2</c:v>
                </c:pt>
                <c:pt idx="1432">
                  <c:v>1.271752E-2</c:v>
                </c:pt>
                <c:pt idx="1433">
                  <c:v>1.2742689999999999E-2</c:v>
                </c:pt>
                <c:pt idx="1434">
                  <c:v>1.275423E-2</c:v>
                </c:pt>
                <c:pt idx="1435">
                  <c:v>1.2777709999999999E-2</c:v>
                </c:pt>
                <c:pt idx="1436">
                  <c:v>1.280398E-2</c:v>
                </c:pt>
                <c:pt idx="1437">
                  <c:v>1.283636E-2</c:v>
                </c:pt>
                <c:pt idx="1438">
                  <c:v>1.2861650000000001E-2</c:v>
                </c:pt>
                <c:pt idx="1439">
                  <c:v>1.2908370000000001E-2</c:v>
                </c:pt>
                <c:pt idx="1440">
                  <c:v>1.2979330000000001E-2</c:v>
                </c:pt>
                <c:pt idx="1441">
                  <c:v>1.300927E-2</c:v>
                </c:pt>
                <c:pt idx="1442">
                  <c:v>1.3040059999999999E-2</c:v>
                </c:pt>
                <c:pt idx="1443">
                  <c:v>1.308044E-2</c:v>
                </c:pt>
                <c:pt idx="1444">
                  <c:v>1.311231E-2</c:v>
                </c:pt>
                <c:pt idx="1445">
                  <c:v>1.3132909999999999E-2</c:v>
                </c:pt>
                <c:pt idx="1446">
                  <c:v>1.3186089999999999E-2</c:v>
                </c:pt>
                <c:pt idx="1447">
                  <c:v>1.326195E-2</c:v>
                </c:pt>
                <c:pt idx="1448">
                  <c:v>1.32173E-2</c:v>
                </c:pt>
                <c:pt idx="1449">
                  <c:v>1.3264400000000001E-2</c:v>
                </c:pt>
                <c:pt idx="1450">
                  <c:v>1.329403E-2</c:v>
                </c:pt>
                <c:pt idx="1451">
                  <c:v>1.337587E-2</c:v>
                </c:pt>
                <c:pt idx="1452">
                  <c:v>1.341698E-2</c:v>
                </c:pt>
                <c:pt idx="1453">
                  <c:v>1.3370979999999999E-2</c:v>
                </c:pt>
                <c:pt idx="1454">
                  <c:v>1.342755E-2</c:v>
                </c:pt>
                <c:pt idx="1455">
                  <c:v>1.349551E-2</c:v>
                </c:pt>
                <c:pt idx="1456">
                  <c:v>1.3466809999999999E-2</c:v>
                </c:pt>
                <c:pt idx="1457">
                  <c:v>1.347692E-2</c:v>
                </c:pt>
                <c:pt idx="1458">
                  <c:v>1.352684E-2</c:v>
                </c:pt>
                <c:pt idx="1459">
                  <c:v>1.3631539999999999E-2</c:v>
                </c:pt>
                <c:pt idx="1460">
                  <c:v>1.3656990000000001E-2</c:v>
                </c:pt>
                <c:pt idx="1461">
                  <c:v>1.3686820000000001E-2</c:v>
                </c:pt>
                <c:pt idx="1462">
                  <c:v>1.369503E-2</c:v>
                </c:pt>
                <c:pt idx="1463">
                  <c:v>1.375414E-2</c:v>
                </c:pt>
                <c:pt idx="1464">
                  <c:v>1.378884E-2</c:v>
                </c:pt>
                <c:pt idx="1465">
                  <c:v>1.3823749999999999E-2</c:v>
                </c:pt>
                <c:pt idx="1466">
                  <c:v>1.386246E-2</c:v>
                </c:pt>
                <c:pt idx="1467">
                  <c:v>1.391068E-2</c:v>
                </c:pt>
                <c:pt idx="1468">
                  <c:v>1.394133E-2</c:v>
                </c:pt>
                <c:pt idx="1469">
                  <c:v>1.393059E-2</c:v>
                </c:pt>
                <c:pt idx="1470">
                  <c:v>1.3973040000000001E-2</c:v>
                </c:pt>
                <c:pt idx="1471">
                  <c:v>1.4030900000000001E-2</c:v>
                </c:pt>
                <c:pt idx="1472">
                  <c:v>1.404936E-2</c:v>
                </c:pt>
                <c:pt idx="1473">
                  <c:v>1.41216E-2</c:v>
                </c:pt>
                <c:pt idx="1474">
                  <c:v>1.414558E-2</c:v>
                </c:pt>
                <c:pt idx="1475">
                  <c:v>1.413912E-2</c:v>
                </c:pt>
                <c:pt idx="1476">
                  <c:v>1.41853E-2</c:v>
                </c:pt>
                <c:pt idx="1477">
                  <c:v>1.4242029999999999E-2</c:v>
                </c:pt>
                <c:pt idx="1478">
                  <c:v>1.4232979999999999E-2</c:v>
                </c:pt>
                <c:pt idx="1479">
                  <c:v>1.432635E-2</c:v>
                </c:pt>
                <c:pt idx="1480">
                  <c:v>1.432053E-2</c:v>
                </c:pt>
                <c:pt idx="1481">
                  <c:v>1.439549E-2</c:v>
                </c:pt>
                <c:pt idx="1482">
                  <c:v>1.4411469999999999E-2</c:v>
                </c:pt>
                <c:pt idx="1483">
                  <c:v>1.446856E-2</c:v>
                </c:pt>
                <c:pt idx="1484">
                  <c:v>1.4526030000000001E-2</c:v>
                </c:pt>
                <c:pt idx="1485">
                  <c:v>1.457488E-2</c:v>
                </c:pt>
                <c:pt idx="1486">
                  <c:v>1.459473E-2</c:v>
                </c:pt>
                <c:pt idx="1487">
                  <c:v>1.459967E-2</c:v>
                </c:pt>
                <c:pt idx="1488">
                  <c:v>1.4664399999999999E-2</c:v>
                </c:pt>
                <c:pt idx="1489">
                  <c:v>1.4697709999999999E-2</c:v>
                </c:pt>
                <c:pt idx="1490">
                  <c:v>1.478904E-2</c:v>
                </c:pt>
                <c:pt idx="1491">
                  <c:v>1.481537E-2</c:v>
                </c:pt>
                <c:pt idx="1492">
                  <c:v>1.481819E-2</c:v>
                </c:pt>
                <c:pt idx="1493">
                  <c:v>1.484715E-2</c:v>
                </c:pt>
                <c:pt idx="1494">
                  <c:v>1.4934029999999999E-2</c:v>
                </c:pt>
                <c:pt idx="1495">
                  <c:v>1.5005259999999999E-2</c:v>
                </c:pt>
                <c:pt idx="1496">
                  <c:v>1.5018139999999999E-2</c:v>
                </c:pt>
                <c:pt idx="1497">
                  <c:v>1.512895E-2</c:v>
                </c:pt>
                <c:pt idx="1498">
                  <c:v>1.5098779999999999E-2</c:v>
                </c:pt>
                <c:pt idx="1499">
                  <c:v>1.511767E-2</c:v>
                </c:pt>
                <c:pt idx="1500">
                  <c:v>1.5175879999999999E-2</c:v>
                </c:pt>
                <c:pt idx="1501">
                  <c:v>1.5228200000000001E-2</c:v>
                </c:pt>
                <c:pt idx="1502">
                  <c:v>1.530374E-2</c:v>
                </c:pt>
                <c:pt idx="1503">
                  <c:v>1.535213E-2</c:v>
                </c:pt>
                <c:pt idx="1504">
                  <c:v>1.5309680000000001E-2</c:v>
                </c:pt>
                <c:pt idx="1505">
                  <c:v>1.540063E-2</c:v>
                </c:pt>
                <c:pt idx="1506">
                  <c:v>1.54491E-2</c:v>
                </c:pt>
                <c:pt idx="1507">
                  <c:v>1.548033E-2</c:v>
                </c:pt>
                <c:pt idx="1508">
                  <c:v>1.549734E-2</c:v>
                </c:pt>
                <c:pt idx="1509">
                  <c:v>1.554752E-2</c:v>
                </c:pt>
                <c:pt idx="1510">
                  <c:v>1.5636839999999999E-2</c:v>
                </c:pt>
                <c:pt idx="1511">
                  <c:v>1.5623049999999999E-2</c:v>
                </c:pt>
                <c:pt idx="1512">
                  <c:v>1.5710020000000002E-2</c:v>
                </c:pt>
                <c:pt idx="1513">
                  <c:v>1.5729900000000002E-2</c:v>
                </c:pt>
                <c:pt idx="1514">
                  <c:v>1.5815409999999998E-2</c:v>
                </c:pt>
                <c:pt idx="1515">
                  <c:v>1.5871969999999999E-2</c:v>
                </c:pt>
                <c:pt idx="1516">
                  <c:v>1.5909179999999998E-2</c:v>
                </c:pt>
                <c:pt idx="1517">
                  <c:v>1.589465E-2</c:v>
                </c:pt>
                <c:pt idx="1518">
                  <c:v>1.601265E-2</c:v>
                </c:pt>
                <c:pt idx="1519">
                  <c:v>1.6079940000000001E-2</c:v>
                </c:pt>
                <c:pt idx="1520">
                  <c:v>1.6075969999999998E-2</c:v>
                </c:pt>
                <c:pt idx="1521">
                  <c:v>1.6171620000000001E-2</c:v>
                </c:pt>
                <c:pt idx="1522">
                  <c:v>1.6163839999999999E-2</c:v>
                </c:pt>
                <c:pt idx="1523">
                  <c:v>1.6236919999999998E-2</c:v>
                </c:pt>
                <c:pt idx="1524">
                  <c:v>1.6308860000000001E-2</c:v>
                </c:pt>
                <c:pt idx="1525">
                  <c:v>1.6334669999999999E-2</c:v>
                </c:pt>
                <c:pt idx="1526">
                  <c:v>1.6361569999999999E-2</c:v>
                </c:pt>
                <c:pt idx="1527">
                  <c:v>1.6433090000000001E-2</c:v>
                </c:pt>
                <c:pt idx="1528">
                  <c:v>1.6458029999999998E-2</c:v>
                </c:pt>
                <c:pt idx="1529">
                  <c:v>1.651242E-2</c:v>
                </c:pt>
                <c:pt idx="1530">
                  <c:v>1.6553430000000001E-2</c:v>
                </c:pt>
                <c:pt idx="1531">
                  <c:v>1.6565340000000001E-2</c:v>
                </c:pt>
                <c:pt idx="1532">
                  <c:v>1.665382E-2</c:v>
                </c:pt>
                <c:pt idx="1533">
                  <c:v>1.67203E-2</c:v>
                </c:pt>
                <c:pt idx="1534">
                  <c:v>1.6748820000000001E-2</c:v>
                </c:pt>
                <c:pt idx="1535">
                  <c:v>1.683639E-2</c:v>
                </c:pt>
                <c:pt idx="1536">
                  <c:v>1.6926380000000001E-2</c:v>
                </c:pt>
                <c:pt idx="1537">
                  <c:v>1.6922489999999998E-2</c:v>
                </c:pt>
                <c:pt idx="1538">
                  <c:v>1.6980720000000001E-2</c:v>
                </c:pt>
                <c:pt idx="1539">
                  <c:v>1.6970869999999999E-2</c:v>
                </c:pt>
                <c:pt idx="1540">
                  <c:v>1.7063729999999999E-2</c:v>
                </c:pt>
                <c:pt idx="1541">
                  <c:v>1.7171659999999998E-2</c:v>
                </c:pt>
                <c:pt idx="1542">
                  <c:v>1.723363E-2</c:v>
                </c:pt>
                <c:pt idx="1543">
                  <c:v>1.7309649999999999E-2</c:v>
                </c:pt>
                <c:pt idx="1544">
                  <c:v>1.733823E-2</c:v>
                </c:pt>
                <c:pt idx="1545">
                  <c:v>1.734434E-2</c:v>
                </c:pt>
                <c:pt idx="1546">
                  <c:v>1.7425409999999999E-2</c:v>
                </c:pt>
                <c:pt idx="1547">
                  <c:v>1.7438410000000001E-2</c:v>
                </c:pt>
                <c:pt idx="1548">
                  <c:v>1.758492E-2</c:v>
                </c:pt>
                <c:pt idx="1549">
                  <c:v>1.7520250000000001E-2</c:v>
                </c:pt>
                <c:pt idx="1550">
                  <c:v>1.7633050000000001E-2</c:v>
                </c:pt>
                <c:pt idx="1551">
                  <c:v>1.765282E-2</c:v>
                </c:pt>
                <c:pt idx="1552">
                  <c:v>1.7743749999999999E-2</c:v>
                </c:pt>
                <c:pt idx="1553">
                  <c:v>1.7796059999999999E-2</c:v>
                </c:pt>
                <c:pt idx="1554">
                  <c:v>1.7845059999999999E-2</c:v>
                </c:pt>
                <c:pt idx="1555">
                  <c:v>1.788315E-2</c:v>
                </c:pt>
                <c:pt idx="1556">
                  <c:v>1.7975629999999999E-2</c:v>
                </c:pt>
                <c:pt idx="1557">
                  <c:v>1.79642E-2</c:v>
                </c:pt>
                <c:pt idx="1558">
                  <c:v>1.803107E-2</c:v>
                </c:pt>
                <c:pt idx="1559">
                  <c:v>1.8131129999999999E-2</c:v>
                </c:pt>
                <c:pt idx="1560">
                  <c:v>1.8150179999999998E-2</c:v>
                </c:pt>
                <c:pt idx="1561">
                  <c:v>1.819844E-2</c:v>
                </c:pt>
                <c:pt idx="1562">
                  <c:v>1.8233550000000001E-2</c:v>
                </c:pt>
                <c:pt idx="1563">
                  <c:v>1.8280689999999999E-2</c:v>
                </c:pt>
                <c:pt idx="1564">
                  <c:v>1.8353700000000001E-2</c:v>
                </c:pt>
                <c:pt idx="1565">
                  <c:v>1.8356620000000001E-2</c:v>
                </c:pt>
                <c:pt idx="1566">
                  <c:v>1.844148E-2</c:v>
                </c:pt>
                <c:pt idx="1567">
                  <c:v>1.850628E-2</c:v>
                </c:pt>
                <c:pt idx="1568">
                  <c:v>1.84852E-2</c:v>
                </c:pt>
                <c:pt idx="1569">
                  <c:v>1.8594739999999998E-2</c:v>
                </c:pt>
                <c:pt idx="1570">
                  <c:v>1.8545889999999999E-2</c:v>
                </c:pt>
                <c:pt idx="1571">
                  <c:v>1.8650670000000001E-2</c:v>
                </c:pt>
                <c:pt idx="1572">
                  <c:v>1.8775569999999998E-2</c:v>
                </c:pt>
                <c:pt idx="1573">
                  <c:v>1.8764579999999999E-2</c:v>
                </c:pt>
                <c:pt idx="1574">
                  <c:v>1.8772919999999998E-2</c:v>
                </c:pt>
                <c:pt idx="1575">
                  <c:v>1.8858130000000001E-2</c:v>
                </c:pt>
                <c:pt idx="1576">
                  <c:v>1.8887600000000001E-2</c:v>
                </c:pt>
                <c:pt idx="1577">
                  <c:v>1.885649E-2</c:v>
                </c:pt>
                <c:pt idx="1578">
                  <c:v>1.8983750000000001E-2</c:v>
                </c:pt>
                <c:pt idx="1579">
                  <c:v>1.8970589999999999E-2</c:v>
                </c:pt>
                <c:pt idx="1580">
                  <c:v>1.908178E-2</c:v>
                </c:pt>
                <c:pt idx="1581">
                  <c:v>1.909216E-2</c:v>
                </c:pt>
                <c:pt idx="1582">
                  <c:v>1.9159619999999999E-2</c:v>
                </c:pt>
                <c:pt idx="1583">
                  <c:v>1.9242570000000001E-2</c:v>
                </c:pt>
                <c:pt idx="1584">
                  <c:v>1.9210339999999999E-2</c:v>
                </c:pt>
                <c:pt idx="1585">
                  <c:v>1.9258029999999999E-2</c:v>
                </c:pt>
                <c:pt idx="1586">
                  <c:v>1.9254690000000001E-2</c:v>
                </c:pt>
                <c:pt idx="1587">
                  <c:v>1.9357019999999999E-2</c:v>
                </c:pt>
                <c:pt idx="1588">
                  <c:v>1.9402949999999999E-2</c:v>
                </c:pt>
                <c:pt idx="1589">
                  <c:v>1.945152E-2</c:v>
                </c:pt>
                <c:pt idx="1590">
                  <c:v>1.9462340000000002E-2</c:v>
                </c:pt>
                <c:pt idx="1591">
                  <c:v>1.9474419999999999E-2</c:v>
                </c:pt>
                <c:pt idx="1592">
                  <c:v>1.9549529999999999E-2</c:v>
                </c:pt>
                <c:pt idx="1593">
                  <c:v>1.964977E-2</c:v>
                </c:pt>
                <c:pt idx="1594">
                  <c:v>1.9727629999999999E-2</c:v>
                </c:pt>
                <c:pt idx="1595">
                  <c:v>1.9681029999999999E-2</c:v>
                </c:pt>
                <c:pt idx="1596">
                  <c:v>1.9860989999999999E-2</c:v>
                </c:pt>
                <c:pt idx="1597">
                  <c:v>1.9866620000000002E-2</c:v>
                </c:pt>
                <c:pt idx="1598">
                  <c:v>1.9959709999999999E-2</c:v>
                </c:pt>
                <c:pt idx="1599">
                  <c:v>1.9930659999999999E-2</c:v>
                </c:pt>
                <c:pt idx="1600">
                  <c:v>1.9980399999999999E-2</c:v>
                </c:pt>
                <c:pt idx="1601">
                  <c:v>2.0151490000000001E-2</c:v>
                </c:pt>
                <c:pt idx="1602">
                  <c:v>2.0123129999999999E-2</c:v>
                </c:pt>
                <c:pt idx="1603">
                  <c:v>2.0186349999999999E-2</c:v>
                </c:pt>
                <c:pt idx="1604">
                  <c:v>2.0186030000000001E-2</c:v>
                </c:pt>
                <c:pt idx="1605">
                  <c:v>2.0245599999999999E-2</c:v>
                </c:pt>
                <c:pt idx="1606">
                  <c:v>2.0310539999999998E-2</c:v>
                </c:pt>
                <c:pt idx="1607">
                  <c:v>2.0350119999999999E-2</c:v>
                </c:pt>
                <c:pt idx="1608">
                  <c:v>2.0346110000000001E-2</c:v>
                </c:pt>
                <c:pt idx="1609">
                  <c:v>2.0423489999999999E-2</c:v>
                </c:pt>
                <c:pt idx="1610">
                  <c:v>2.0514950000000001E-2</c:v>
                </c:pt>
                <c:pt idx="1611">
                  <c:v>2.0488929999999999E-2</c:v>
                </c:pt>
                <c:pt idx="1612">
                  <c:v>2.0651050000000001E-2</c:v>
                </c:pt>
                <c:pt idx="1613">
                  <c:v>2.063659E-2</c:v>
                </c:pt>
                <c:pt idx="1614">
                  <c:v>2.0726390000000001E-2</c:v>
                </c:pt>
                <c:pt idx="1615">
                  <c:v>2.0762889999999999E-2</c:v>
                </c:pt>
                <c:pt idx="1616">
                  <c:v>2.080852E-2</c:v>
                </c:pt>
                <c:pt idx="1617">
                  <c:v>2.0863420000000001E-2</c:v>
                </c:pt>
                <c:pt idx="1618">
                  <c:v>2.091647E-2</c:v>
                </c:pt>
                <c:pt idx="1619">
                  <c:v>2.0895779999999999E-2</c:v>
                </c:pt>
                <c:pt idx="1620">
                  <c:v>2.100165E-2</c:v>
                </c:pt>
                <c:pt idx="1621">
                  <c:v>2.110364E-2</c:v>
                </c:pt>
                <c:pt idx="1622">
                  <c:v>2.1114560000000001E-2</c:v>
                </c:pt>
                <c:pt idx="1623">
                  <c:v>2.1184919999999999E-2</c:v>
                </c:pt>
                <c:pt idx="1624">
                  <c:v>2.1183589999999999E-2</c:v>
                </c:pt>
                <c:pt idx="1625">
                  <c:v>2.131514E-2</c:v>
                </c:pt>
                <c:pt idx="1626">
                  <c:v>2.1360480000000001E-2</c:v>
                </c:pt>
                <c:pt idx="1627">
                  <c:v>2.143142E-2</c:v>
                </c:pt>
                <c:pt idx="1628">
                  <c:v>2.1439659999999999E-2</c:v>
                </c:pt>
                <c:pt idx="1629">
                  <c:v>2.1610540000000001E-2</c:v>
                </c:pt>
                <c:pt idx="1630">
                  <c:v>2.1708430000000001E-2</c:v>
                </c:pt>
                <c:pt idx="1631">
                  <c:v>2.163911E-2</c:v>
                </c:pt>
                <c:pt idx="1632">
                  <c:v>2.17059E-2</c:v>
                </c:pt>
                <c:pt idx="1633">
                  <c:v>2.1740849999999999E-2</c:v>
                </c:pt>
                <c:pt idx="1634">
                  <c:v>2.191881E-2</c:v>
                </c:pt>
                <c:pt idx="1635">
                  <c:v>2.1907280000000001E-2</c:v>
                </c:pt>
                <c:pt idx="1636">
                  <c:v>2.1952550000000001E-2</c:v>
                </c:pt>
                <c:pt idx="1637">
                  <c:v>2.1962160000000001E-2</c:v>
                </c:pt>
                <c:pt idx="1638">
                  <c:v>2.1918610000000002E-2</c:v>
                </c:pt>
                <c:pt idx="1639">
                  <c:v>2.2049699999999998E-2</c:v>
                </c:pt>
                <c:pt idx="1640">
                  <c:v>2.2212289999999999E-2</c:v>
                </c:pt>
                <c:pt idx="1641">
                  <c:v>2.2165379999999998E-2</c:v>
                </c:pt>
                <c:pt idx="1642">
                  <c:v>2.2228700000000001E-2</c:v>
                </c:pt>
                <c:pt idx="1643">
                  <c:v>2.2236450000000001E-2</c:v>
                </c:pt>
                <c:pt idx="1644">
                  <c:v>2.227202E-2</c:v>
                </c:pt>
                <c:pt idx="1645">
                  <c:v>2.245026E-2</c:v>
                </c:pt>
                <c:pt idx="1646">
                  <c:v>2.2403719999999998E-2</c:v>
                </c:pt>
                <c:pt idx="1647">
                  <c:v>2.2546610000000002E-2</c:v>
                </c:pt>
                <c:pt idx="1648">
                  <c:v>2.2537580000000002E-2</c:v>
                </c:pt>
                <c:pt idx="1649">
                  <c:v>2.2575089999999999E-2</c:v>
                </c:pt>
                <c:pt idx="1650">
                  <c:v>2.263888E-2</c:v>
                </c:pt>
                <c:pt idx="1651">
                  <c:v>2.2766020000000001E-2</c:v>
                </c:pt>
                <c:pt idx="1652">
                  <c:v>2.2692549999999999E-2</c:v>
                </c:pt>
                <c:pt idx="1653">
                  <c:v>2.2720029999999999E-2</c:v>
                </c:pt>
                <c:pt idx="1654">
                  <c:v>2.2817850000000001E-2</c:v>
                </c:pt>
                <c:pt idx="1655">
                  <c:v>2.2921750000000001E-2</c:v>
                </c:pt>
                <c:pt idx="1656">
                  <c:v>2.2924779999999999E-2</c:v>
                </c:pt>
                <c:pt idx="1657">
                  <c:v>2.297391E-2</c:v>
                </c:pt>
                <c:pt idx="1658">
                  <c:v>2.294875E-2</c:v>
                </c:pt>
                <c:pt idx="1659">
                  <c:v>2.3051909999999998E-2</c:v>
                </c:pt>
                <c:pt idx="1660">
                  <c:v>2.3166300000000001E-2</c:v>
                </c:pt>
                <c:pt idx="1661">
                  <c:v>2.3238350000000001E-2</c:v>
                </c:pt>
                <c:pt idx="1662">
                  <c:v>2.3311499999999999E-2</c:v>
                </c:pt>
                <c:pt idx="1663">
                  <c:v>2.3362629999999999E-2</c:v>
                </c:pt>
                <c:pt idx="1664">
                  <c:v>2.336626E-2</c:v>
                </c:pt>
                <c:pt idx="1665">
                  <c:v>2.3376729999999998E-2</c:v>
                </c:pt>
                <c:pt idx="1666">
                  <c:v>2.3483739999999999E-2</c:v>
                </c:pt>
                <c:pt idx="1667">
                  <c:v>2.347494E-2</c:v>
                </c:pt>
                <c:pt idx="1668">
                  <c:v>2.3589579999999999E-2</c:v>
                </c:pt>
                <c:pt idx="1669">
                  <c:v>2.362997E-2</c:v>
                </c:pt>
                <c:pt idx="1670">
                  <c:v>2.3625770000000001E-2</c:v>
                </c:pt>
                <c:pt idx="1671">
                  <c:v>2.3714559999999999E-2</c:v>
                </c:pt>
                <c:pt idx="1672">
                  <c:v>2.3780030000000001E-2</c:v>
                </c:pt>
                <c:pt idx="1673">
                  <c:v>2.3777139999999999E-2</c:v>
                </c:pt>
                <c:pt idx="1674">
                  <c:v>2.3833500000000001E-2</c:v>
                </c:pt>
                <c:pt idx="1675">
                  <c:v>2.3778649999999998E-2</c:v>
                </c:pt>
                <c:pt idx="1676">
                  <c:v>2.377953E-2</c:v>
                </c:pt>
                <c:pt idx="1677">
                  <c:v>2.3833799999999999E-2</c:v>
                </c:pt>
                <c:pt idx="1678">
                  <c:v>2.3885340000000001E-2</c:v>
                </c:pt>
                <c:pt idx="1679">
                  <c:v>2.3911620000000001E-2</c:v>
                </c:pt>
                <c:pt idx="1680">
                  <c:v>2.4009969999999999E-2</c:v>
                </c:pt>
                <c:pt idx="1681">
                  <c:v>2.403597E-2</c:v>
                </c:pt>
                <c:pt idx="1682">
                  <c:v>2.4096940000000001E-2</c:v>
                </c:pt>
                <c:pt idx="1683">
                  <c:v>2.400453E-2</c:v>
                </c:pt>
                <c:pt idx="1684">
                  <c:v>2.4064470000000001E-2</c:v>
                </c:pt>
                <c:pt idx="1685">
                  <c:v>2.418052E-2</c:v>
                </c:pt>
                <c:pt idx="1686">
                  <c:v>2.4138159999999999E-2</c:v>
                </c:pt>
                <c:pt idx="1687">
                  <c:v>2.4203059999999998E-2</c:v>
                </c:pt>
                <c:pt idx="1688">
                  <c:v>2.4178459999999999E-2</c:v>
                </c:pt>
                <c:pt idx="1689">
                  <c:v>2.4253159999999999E-2</c:v>
                </c:pt>
                <c:pt idx="1690">
                  <c:v>2.4138400000000001E-2</c:v>
                </c:pt>
                <c:pt idx="1691">
                  <c:v>2.4257730000000002E-2</c:v>
                </c:pt>
                <c:pt idx="1692">
                  <c:v>2.421212E-2</c:v>
                </c:pt>
                <c:pt idx="1693">
                  <c:v>2.42881E-2</c:v>
                </c:pt>
                <c:pt idx="1694">
                  <c:v>2.441664E-2</c:v>
                </c:pt>
                <c:pt idx="1695">
                  <c:v>2.4384360000000001E-2</c:v>
                </c:pt>
                <c:pt idx="1696">
                  <c:v>2.4221380000000001E-2</c:v>
                </c:pt>
                <c:pt idx="1697">
                  <c:v>2.4399199999999999E-2</c:v>
                </c:pt>
                <c:pt idx="1698">
                  <c:v>2.4434609999999999E-2</c:v>
                </c:pt>
                <c:pt idx="1699">
                  <c:v>2.4506500000000001E-2</c:v>
                </c:pt>
                <c:pt idx="1700">
                  <c:v>2.437918E-2</c:v>
                </c:pt>
                <c:pt idx="1701">
                  <c:v>2.4294940000000001E-2</c:v>
                </c:pt>
                <c:pt idx="1702">
                  <c:v>2.4588700000000002E-2</c:v>
                </c:pt>
                <c:pt idx="1703">
                  <c:v>2.455618E-2</c:v>
                </c:pt>
                <c:pt idx="1704">
                  <c:v>2.4584109999999999E-2</c:v>
                </c:pt>
                <c:pt idx="1705">
                  <c:v>2.4657769999999999E-2</c:v>
                </c:pt>
                <c:pt idx="1706">
                  <c:v>2.455802E-2</c:v>
                </c:pt>
                <c:pt idx="1707">
                  <c:v>2.4637969999999999E-2</c:v>
                </c:pt>
                <c:pt idx="1708">
                  <c:v>2.4807920000000001E-2</c:v>
                </c:pt>
                <c:pt idx="1709">
                  <c:v>2.4842969999999999E-2</c:v>
                </c:pt>
                <c:pt idx="1710">
                  <c:v>2.4733669999999999E-2</c:v>
                </c:pt>
                <c:pt idx="1711">
                  <c:v>2.4837169999999999E-2</c:v>
                </c:pt>
                <c:pt idx="1712">
                  <c:v>2.4730619999999998E-2</c:v>
                </c:pt>
                <c:pt idx="1713">
                  <c:v>2.481073E-2</c:v>
                </c:pt>
                <c:pt idx="1714">
                  <c:v>2.4924160000000001E-2</c:v>
                </c:pt>
                <c:pt idx="1715">
                  <c:v>2.480982E-2</c:v>
                </c:pt>
                <c:pt idx="1716">
                  <c:v>2.481618E-2</c:v>
                </c:pt>
                <c:pt idx="1717">
                  <c:v>2.4828179999999998E-2</c:v>
                </c:pt>
                <c:pt idx="1718">
                  <c:v>2.481587E-2</c:v>
                </c:pt>
                <c:pt idx="1719">
                  <c:v>2.4828309999999999E-2</c:v>
                </c:pt>
                <c:pt idx="1720">
                  <c:v>2.4765180000000001E-2</c:v>
                </c:pt>
                <c:pt idx="1721">
                  <c:v>2.4751809999999999E-2</c:v>
                </c:pt>
                <c:pt idx="1722">
                  <c:v>2.474107E-2</c:v>
                </c:pt>
                <c:pt idx="1723">
                  <c:v>2.4864600000000001E-2</c:v>
                </c:pt>
                <c:pt idx="1724">
                  <c:v>2.4790059999999999E-2</c:v>
                </c:pt>
                <c:pt idx="1725">
                  <c:v>2.4575610000000001E-2</c:v>
                </c:pt>
                <c:pt idx="1726">
                  <c:v>2.4714259999999998E-2</c:v>
                </c:pt>
                <c:pt idx="1727">
                  <c:v>2.4674930000000001E-2</c:v>
                </c:pt>
                <c:pt idx="1728">
                  <c:v>2.470023E-2</c:v>
                </c:pt>
                <c:pt idx="1729">
                  <c:v>2.4685100000000001E-2</c:v>
                </c:pt>
                <c:pt idx="1730">
                  <c:v>2.4717820000000001E-2</c:v>
                </c:pt>
                <c:pt idx="1731">
                  <c:v>2.4562489999999999E-2</c:v>
                </c:pt>
                <c:pt idx="1732">
                  <c:v>2.4508530000000001E-2</c:v>
                </c:pt>
                <c:pt idx="1733">
                  <c:v>2.448999E-2</c:v>
                </c:pt>
                <c:pt idx="1734">
                  <c:v>2.4273320000000001E-2</c:v>
                </c:pt>
                <c:pt idx="1735">
                  <c:v>2.4396040000000001E-2</c:v>
                </c:pt>
                <c:pt idx="1736">
                  <c:v>2.4385629999999998E-2</c:v>
                </c:pt>
                <c:pt idx="1737">
                  <c:v>2.418582E-2</c:v>
                </c:pt>
                <c:pt idx="1738">
                  <c:v>2.4121110000000001E-2</c:v>
                </c:pt>
                <c:pt idx="1739">
                  <c:v>2.414647E-2</c:v>
                </c:pt>
                <c:pt idx="1740">
                  <c:v>2.4086570000000002E-2</c:v>
                </c:pt>
                <c:pt idx="1741">
                  <c:v>2.3994250000000002E-2</c:v>
                </c:pt>
                <c:pt idx="1742">
                  <c:v>2.399571E-2</c:v>
                </c:pt>
                <c:pt idx="1743">
                  <c:v>2.366176E-2</c:v>
                </c:pt>
                <c:pt idx="1744">
                  <c:v>2.328189E-2</c:v>
                </c:pt>
                <c:pt idx="1745">
                  <c:v>2.2890279999999999E-2</c:v>
                </c:pt>
                <c:pt idx="1746">
                  <c:v>2.2455579999999999E-2</c:v>
                </c:pt>
                <c:pt idx="1747">
                  <c:v>2.1926890000000001E-2</c:v>
                </c:pt>
                <c:pt idx="1748">
                  <c:v>2.1433460000000001E-2</c:v>
                </c:pt>
                <c:pt idx="1749">
                  <c:v>2.1034000000000001E-2</c:v>
                </c:pt>
                <c:pt idx="1750">
                  <c:v>2.0661970000000002E-2</c:v>
                </c:pt>
                <c:pt idx="1751">
                  <c:v>2.012545E-2</c:v>
                </c:pt>
                <c:pt idx="1752">
                  <c:v>1.9526269999999998E-2</c:v>
                </c:pt>
                <c:pt idx="1753">
                  <c:v>1.927564E-2</c:v>
                </c:pt>
                <c:pt idx="1754">
                  <c:v>1.8707789999999998E-2</c:v>
                </c:pt>
                <c:pt idx="1755">
                  <c:v>1.821826E-2</c:v>
                </c:pt>
                <c:pt idx="1756">
                  <c:v>1.77679E-2</c:v>
                </c:pt>
                <c:pt idx="1757">
                  <c:v>1.714131E-2</c:v>
                </c:pt>
                <c:pt idx="1758">
                  <c:v>1.6616539999999999E-2</c:v>
                </c:pt>
                <c:pt idx="1759">
                  <c:v>1.6397229999999999E-2</c:v>
                </c:pt>
                <c:pt idx="1760">
                  <c:v>1.589204E-2</c:v>
                </c:pt>
                <c:pt idx="1761">
                  <c:v>1.5269370000000001E-2</c:v>
                </c:pt>
                <c:pt idx="1762">
                  <c:v>1.486992E-2</c:v>
                </c:pt>
                <c:pt idx="1763">
                  <c:v>1.4501790000000001E-2</c:v>
                </c:pt>
                <c:pt idx="1764">
                  <c:v>1.399269E-2</c:v>
                </c:pt>
                <c:pt idx="1765">
                  <c:v>1.3604979999999999E-2</c:v>
                </c:pt>
                <c:pt idx="1766">
                  <c:v>1.3064539999999999E-2</c:v>
                </c:pt>
                <c:pt idx="1767">
                  <c:v>1.262985E-2</c:v>
                </c:pt>
                <c:pt idx="1768">
                  <c:v>1.222648E-2</c:v>
                </c:pt>
                <c:pt idx="1769">
                  <c:v>1.183094E-2</c:v>
                </c:pt>
                <c:pt idx="1770">
                  <c:v>1.140799E-2</c:v>
                </c:pt>
                <c:pt idx="1771">
                  <c:v>1.095371E-2</c:v>
                </c:pt>
                <c:pt idx="1772">
                  <c:v>1.0315360000000001E-2</c:v>
                </c:pt>
                <c:pt idx="1773">
                  <c:v>1.0005979999999999E-2</c:v>
                </c:pt>
                <c:pt idx="1774">
                  <c:v>9.4616300000000004E-3</c:v>
                </c:pt>
                <c:pt idx="1775">
                  <c:v>9.0934999999999992E-3</c:v>
                </c:pt>
                <c:pt idx="1776">
                  <c:v>8.6235600000000006E-3</c:v>
                </c:pt>
                <c:pt idx="1777">
                  <c:v>8.1144500000000005E-3</c:v>
                </c:pt>
                <c:pt idx="1778">
                  <c:v>7.7854899999999999E-3</c:v>
                </c:pt>
                <c:pt idx="1779">
                  <c:v>7.2724599999999997E-3</c:v>
                </c:pt>
                <c:pt idx="1780">
                  <c:v>6.85734E-3</c:v>
                </c:pt>
                <c:pt idx="1781">
                  <c:v>6.4735499999999998E-3</c:v>
                </c:pt>
                <c:pt idx="1782">
                  <c:v>6.1759199999999997E-3</c:v>
                </c:pt>
                <c:pt idx="1783">
                  <c:v>5.7020600000000001E-3</c:v>
                </c:pt>
                <c:pt idx="1784">
                  <c:v>5.38092E-3</c:v>
                </c:pt>
                <c:pt idx="1785">
                  <c:v>5.0323800000000004E-3</c:v>
                </c:pt>
                <c:pt idx="1786">
                  <c:v>4.66425E-3</c:v>
                </c:pt>
                <c:pt idx="1787">
                  <c:v>4.2452200000000001E-3</c:v>
                </c:pt>
                <c:pt idx="1788">
                  <c:v>3.8927599999999999E-3</c:v>
                </c:pt>
                <c:pt idx="1789">
                  <c:v>3.62254E-3</c:v>
                </c:pt>
                <c:pt idx="1790">
                  <c:v>3.2896599999999998E-3</c:v>
                </c:pt>
                <c:pt idx="1791">
                  <c:v>2.92545E-3</c:v>
                </c:pt>
                <c:pt idx="1792">
                  <c:v>2.56515E-3</c:v>
                </c:pt>
                <c:pt idx="1793">
                  <c:v>2.1813599999999998E-3</c:v>
                </c:pt>
                <c:pt idx="1794">
                  <c:v>1.81715E-3</c:v>
                </c:pt>
                <c:pt idx="1795">
                  <c:v>1.4451100000000001E-3</c:v>
                </c:pt>
                <c:pt idx="1796">
                  <c:v>1.15139E-3</c:v>
                </c:pt>
                <c:pt idx="1797">
                  <c:v>8.6941999999999998E-4</c:v>
                </c:pt>
                <c:pt idx="1798">
                  <c:v>5.6395000000000002E-4</c:v>
                </c:pt>
                <c:pt idx="1799">
                  <c:v>3.4855999999999998E-4</c:v>
                </c:pt>
                <c:pt idx="1800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CECA-4101-AB33-1023B0D054DD}"/>
            </c:ext>
          </c:extLst>
        </c:ser>
        <c:ser>
          <c:idx val="3"/>
          <c:order val="3"/>
          <c:tx>
            <c:strRef>
              <c:f>A4287_BRDF!$E$2</c:f>
              <c:strCache>
                <c:ptCount val="1"/>
                <c:pt idx="0">
                  <c:v>AOI 70°</c:v>
                </c:pt>
              </c:strCache>
            </c:strRef>
          </c:tx>
          <c:spPr>
            <a:ln w="19050" cap="rnd">
              <a:solidFill>
                <a:srgbClr val="A02B93"/>
              </a:solidFill>
              <a:round/>
            </a:ln>
            <a:effectLst/>
          </c:spPr>
          <c:marker>
            <c:symbol val="none"/>
          </c:marker>
          <c:xVal>
            <c:numRef>
              <c:f>A4287_BRDF!$A$3:$A$1803</c:f>
              <c:numCache>
                <c:formatCode>General</c:formatCode>
                <c:ptCount val="1801"/>
                <c:pt idx="0">
                  <c:v>-90</c:v>
                </c:pt>
                <c:pt idx="1">
                  <c:v>-89.9</c:v>
                </c:pt>
                <c:pt idx="2">
                  <c:v>-89.8</c:v>
                </c:pt>
                <c:pt idx="3">
                  <c:v>-89.7</c:v>
                </c:pt>
                <c:pt idx="4">
                  <c:v>-89.6</c:v>
                </c:pt>
                <c:pt idx="5">
                  <c:v>-89.5</c:v>
                </c:pt>
                <c:pt idx="6">
                  <c:v>-89.4</c:v>
                </c:pt>
                <c:pt idx="7">
                  <c:v>-89.3</c:v>
                </c:pt>
                <c:pt idx="8">
                  <c:v>-89.2</c:v>
                </c:pt>
                <c:pt idx="9">
                  <c:v>-89.1</c:v>
                </c:pt>
                <c:pt idx="10">
                  <c:v>-89</c:v>
                </c:pt>
                <c:pt idx="11">
                  <c:v>-88.9</c:v>
                </c:pt>
                <c:pt idx="12">
                  <c:v>-88.8</c:v>
                </c:pt>
                <c:pt idx="13">
                  <c:v>-88.7</c:v>
                </c:pt>
                <c:pt idx="14">
                  <c:v>-88.6</c:v>
                </c:pt>
                <c:pt idx="15">
                  <c:v>-88.5</c:v>
                </c:pt>
                <c:pt idx="16">
                  <c:v>-88.4</c:v>
                </c:pt>
                <c:pt idx="17">
                  <c:v>-88.3</c:v>
                </c:pt>
                <c:pt idx="18">
                  <c:v>-88.2</c:v>
                </c:pt>
                <c:pt idx="19">
                  <c:v>-88.1</c:v>
                </c:pt>
                <c:pt idx="20">
                  <c:v>-88</c:v>
                </c:pt>
                <c:pt idx="21">
                  <c:v>-87.9</c:v>
                </c:pt>
                <c:pt idx="22">
                  <c:v>-87.8</c:v>
                </c:pt>
                <c:pt idx="23">
                  <c:v>-87.7</c:v>
                </c:pt>
                <c:pt idx="24">
                  <c:v>-87.6</c:v>
                </c:pt>
                <c:pt idx="25">
                  <c:v>-87.5</c:v>
                </c:pt>
                <c:pt idx="26">
                  <c:v>-87.4</c:v>
                </c:pt>
                <c:pt idx="27">
                  <c:v>-87.3</c:v>
                </c:pt>
                <c:pt idx="28">
                  <c:v>-87.2</c:v>
                </c:pt>
                <c:pt idx="29">
                  <c:v>-87.1</c:v>
                </c:pt>
                <c:pt idx="30">
                  <c:v>-87</c:v>
                </c:pt>
                <c:pt idx="31">
                  <c:v>-86.9</c:v>
                </c:pt>
                <c:pt idx="32">
                  <c:v>-86.8</c:v>
                </c:pt>
                <c:pt idx="33">
                  <c:v>-86.7</c:v>
                </c:pt>
                <c:pt idx="34">
                  <c:v>-86.6</c:v>
                </c:pt>
                <c:pt idx="35">
                  <c:v>-86.5</c:v>
                </c:pt>
                <c:pt idx="36">
                  <c:v>-86.4</c:v>
                </c:pt>
                <c:pt idx="37">
                  <c:v>-86.3</c:v>
                </c:pt>
                <c:pt idx="38">
                  <c:v>-86.2</c:v>
                </c:pt>
                <c:pt idx="39">
                  <c:v>-86.1</c:v>
                </c:pt>
                <c:pt idx="40">
                  <c:v>-86</c:v>
                </c:pt>
                <c:pt idx="41">
                  <c:v>-85.9</c:v>
                </c:pt>
                <c:pt idx="42">
                  <c:v>-85.8</c:v>
                </c:pt>
                <c:pt idx="43">
                  <c:v>-85.7</c:v>
                </c:pt>
                <c:pt idx="44">
                  <c:v>-85.6</c:v>
                </c:pt>
                <c:pt idx="45">
                  <c:v>-85.5</c:v>
                </c:pt>
                <c:pt idx="46">
                  <c:v>-85.4</c:v>
                </c:pt>
                <c:pt idx="47">
                  <c:v>-85.3</c:v>
                </c:pt>
                <c:pt idx="48">
                  <c:v>-85.2</c:v>
                </c:pt>
                <c:pt idx="49">
                  <c:v>-85.1</c:v>
                </c:pt>
                <c:pt idx="50">
                  <c:v>-85</c:v>
                </c:pt>
                <c:pt idx="51">
                  <c:v>-84.9</c:v>
                </c:pt>
                <c:pt idx="52">
                  <c:v>-84.8</c:v>
                </c:pt>
                <c:pt idx="53">
                  <c:v>-84.7</c:v>
                </c:pt>
                <c:pt idx="54">
                  <c:v>-84.6</c:v>
                </c:pt>
                <c:pt idx="55">
                  <c:v>-84.5</c:v>
                </c:pt>
                <c:pt idx="56">
                  <c:v>-84.4</c:v>
                </c:pt>
                <c:pt idx="57">
                  <c:v>-84.3</c:v>
                </c:pt>
                <c:pt idx="58">
                  <c:v>-84.2</c:v>
                </c:pt>
                <c:pt idx="59">
                  <c:v>-84.1</c:v>
                </c:pt>
                <c:pt idx="60">
                  <c:v>-84</c:v>
                </c:pt>
                <c:pt idx="61">
                  <c:v>-83.9</c:v>
                </c:pt>
                <c:pt idx="62">
                  <c:v>-83.8</c:v>
                </c:pt>
                <c:pt idx="63">
                  <c:v>-83.7</c:v>
                </c:pt>
                <c:pt idx="64">
                  <c:v>-83.6</c:v>
                </c:pt>
                <c:pt idx="65">
                  <c:v>-83.5</c:v>
                </c:pt>
                <c:pt idx="66">
                  <c:v>-83.4</c:v>
                </c:pt>
                <c:pt idx="67">
                  <c:v>-83.3</c:v>
                </c:pt>
                <c:pt idx="68">
                  <c:v>-83.2</c:v>
                </c:pt>
                <c:pt idx="69">
                  <c:v>-83.1</c:v>
                </c:pt>
                <c:pt idx="70">
                  <c:v>-83</c:v>
                </c:pt>
                <c:pt idx="71">
                  <c:v>-82.9</c:v>
                </c:pt>
                <c:pt idx="72">
                  <c:v>-82.8</c:v>
                </c:pt>
                <c:pt idx="73">
                  <c:v>-82.7</c:v>
                </c:pt>
                <c:pt idx="74">
                  <c:v>-82.6</c:v>
                </c:pt>
                <c:pt idx="75">
                  <c:v>-82.5</c:v>
                </c:pt>
                <c:pt idx="76">
                  <c:v>-82.4</c:v>
                </c:pt>
                <c:pt idx="77">
                  <c:v>-82.3</c:v>
                </c:pt>
                <c:pt idx="78">
                  <c:v>-82.2</c:v>
                </c:pt>
                <c:pt idx="79">
                  <c:v>-82.1</c:v>
                </c:pt>
                <c:pt idx="80">
                  <c:v>-82</c:v>
                </c:pt>
                <c:pt idx="81">
                  <c:v>-81.900000000000006</c:v>
                </c:pt>
                <c:pt idx="82">
                  <c:v>-81.8</c:v>
                </c:pt>
                <c:pt idx="83">
                  <c:v>-81.7</c:v>
                </c:pt>
                <c:pt idx="84">
                  <c:v>-81.599999999999994</c:v>
                </c:pt>
                <c:pt idx="85">
                  <c:v>-81.5</c:v>
                </c:pt>
                <c:pt idx="86">
                  <c:v>-81.400000000000006</c:v>
                </c:pt>
                <c:pt idx="87">
                  <c:v>-81.3</c:v>
                </c:pt>
                <c:pt idx="88">
                  <c:v>-81.2</c:v>
                </c:pt>
                <c:pt idx="89">
                  <c:v>-81.099999999999994</c:v>
                </c:pt>
                <c:pt idx="90">
                  <c:v>-81</c:v>
                </c:pt>
                <c:pt idx="91">
                  <c:v>-80.900000000000006</c:v>
                </c:pt>
                <c:pt idx="92">
                  <c:v>-80.8</c:v>
                </c:pt>
                <c:pt idx="93">
                  <c:v>-80.7</c:v>
                </c:pt>
                <c:pt idx="94">
                  <c:v>-80.599999999999994</c:v>
                </c:pt>
                <c:pt idx="95">
                  <c:v>-80.5</c:v>
                </c:pt>
                <c:pt idx="96">
                  <c:v>-80.400000000000006</c:v>
                </c:pt>
                <c:pt idx="97">
                  <c:v>-80.3</c:v>
                </c:pt>
                <c:pt idx="98">
                  <c:v>-80.2</c:v>
                </c:pt>
                <c:pt idx="99">
                  <c:v>-80.099999999999994</c:v>
                </c:pt>
                <c:pt idx="100">
                  <c:v>-80</c:v>
                </c:pt>
                <c:pt idx="101">
                  <c:v>-79.900000000000006</c:v>
                </c:pt>
                <c:pt idx="102">
                  <c:v>-79.8</c:v>
                </c:pt>
                <c:pt idx="103">
                  <c:v>-79.7</c:v>
                </c:pt>
                <c:pt idx="104">
                  <c:v>-79.599999999999994</c:v>
                </c:pt>
                <c:pt idx="105">
                  <c:v>-79.5</c:v>
                </c:pt>
                <c:pt idx="106">
                  <c:v>-79.400000000000006</c:v>
                </c:pt>
                <c:pt idx="107">
                  <c:v>-79.3</c:v>
                </c:pt>
                <c:pt idx="108">
                  <c:v>-79.2</c:v>
                </c:pt>
                <c:pt idx="109">
                  <c:v>-79.099999999999994</c:v>
                </c:pt>
                <c:pt idx="110">
                  <c:v>-79</c:v>
                </c:pt>
                <c:pt idx="111">
                  <c:v>-78.900000000000006</c:v>
                </c:pt>
                <c:pt idx="112">
                  <c:v>-78.8</c:v>
                </c:pt>
                <c:pt idx="113">
                  <c:v>-78.7</c:v>
                </c:pt>
                <c:pt idx="114">
                  <c:v>-78.599999999999994</c:v>
                </c:pt>
                <c:pt idx="115">
                  <c:v>-78.5</c:v>
                </c:pt>
                <c:pt idx="116">
                  <c:v>-78.400000000000006</c:v>
                </c:pt>
                <c:pt idx="117">
                  <c:v>-78.3</c:v>
                </c:pt>
                <c:pt idx="118">
                  <c:v>-78.2</c:v>
                </c:pt>
                <c:pt idx="119">
                  <c:v>-78.099999999999994</c:v>
                </c:pt>
                <c:pt idx="120">
                  <c:v>-78</c:v>
                </c:pt>
                <c:pt idx="121">
                  <c:v>-77.900000000000006</c:v>
                </c:pt>
                <c:pt idx="122">
                  <c:v>-77.8</c:v>
                </c:pt>
                <c:pt idx="123">
                  <c:v>-77.7</c:v>
                </c:pt>
                <c:pt idx="124">
                  <c:v>-77.599999999999994</c:v>
                </c:pt>
                <c:pt idx="125">
                  <c:v>-77.5</c:v>
                </c:pt>
                <c:pt idx="126">
                  <c:v>-77.400000000000006</c:v>
                </c:pt>
                <c:pt idx="127">
                  <c:v>-77.3</c:v>
                </c:pt>
                <c:pt idx="128">
                  <c:v>-77.2</c:v>
                </c:pt>
                <c:pt idx="129">
                  <c:v>-77.099999999999994</c:v>
                </c:pt>
                <c:pt idx="130">
                  <c:v>-77</c:v>
                </c:pt>
                <c:pt idx="131">
                  <c:v>-76.900000000000006</c:v>
                </c:pt>
                <c:pt idx="132">
                  <c:v>-76.8</c:v>
                </c:pt>
                <c:pt idx="133">
                  <c:v>-76.7</c:v>
                </c:pt>
                <c:pt idx="134">
                  <c:v>-76.599999999999994</c:v>
                </c:pt>
                <c:pt idx="135">
                  <c:v>-76.5</c:v>
                </c:pt>
                <c:pt idx="136">
                  <c:v>-76.400000000000006</c:v>
                </c:pt>
                <c:pt idx="137">
                  <c:v>-76.3</c:v>
                </c:pt>
                <c:pt idx="138">
                  <c:v>-76.2</c:v>
                </c:pt>
                <c:pt idx="139">
                  <c:v>-76.099999999999994</c:v>
                </c:pt>
                <c:pt idx="140">
                  <c:v>-76</c:v>
                </c:pt>
                <c:pt idx="141">
                  <c:v>-75.900000000000006</c:v>
                </c:pt>
                <c:pt idx="142">
                  <c:v>-75.8</c:v>
                </c:pt>
                <c:pt idx="143">
                  <c:v>-75.7</c:v>
                </c:pt>
                <c:pt idx="144">
                  <c:v>-75.599999999999994</c:v>
                </c:pt>
                <c:pt idx="145">
                  <c:v>-75.5</c:v>
                </c:pt>
                <c:pt idx="146">
                  <c:v>-75.400000000000006</c:v>
                </c:pt>
                <c:pt idx="147">
                  <c:v>-75.3</c:v>
                </c:pt>
                <c:pt idx="148">
                  <c:v>-75.2</c:v>
                </c:pt>
                <c:pt idx="149">
                  <c:v>-75.099999999999994</c:v>
                </c:pt>
                <c:pt idx="150">
                  <c:v>-75</c:v>
                </c:pt>
                <c:pt idx="151">
                  <c:v>-74.900000000000006</c:v>
                </c:pt>
                <c:pt idx="152">
                  <c:v>-74.8</c:v>
                </c:pt>
                <c:pt idx="153">
                  <c:v>-74.7</c:v>
                </c:pt>
                <c:pt idx="154">
                  <c:v>-74.599999999999994</c:v>
                </c:pt>
                <c:pt idx="155">
                  <c:v>-74.5</c:v>
                </c:pt>
                <c:pt idx="156">
                  <c:v>-74.400000000000006</c:v>
                </c:pt>
                <c:pt idx="157">
                  <c:v>-74.3</c:v>
                </c:pt>
                <c:pt idx="158">
                  <c:v>-74.2</c:v>
                </c:pt>
                <c:pt idx="159">
                  <c:v>-74.099999999999994</c:v>
                </c:pt>
                <c:pt idx="160">
                  <c:v>-74</c:v>
                </c:pt>
                <c:pt idx="161">
                  <c:v>-73.900000000000006</c:v>
                </c:pt>
                <c:pt idx="162">
                  <c:v>-73.8</c:v>
                </c:pt>
                <c:pt idx="163">
                  <c:v>-73.7</c:v>
                </c:pt>
                <c:pt idx="164">
                  <c:v>-73.599999999999994</c:v>
                </c:pt>
                <c:pt idx="165">
                  <c:v>-73.5</c:v>
                </c:pt>
                <c:pt idx="166">
                  <c:v>-73.400000000000006</c:v>
                </c:pt>
                <c:pt idx="167">
                  <c:v>-73.3</c:v>
                </c:pt>
                <c:pt idx="168">
                  <c:v>-73.2</c:v>
                </c:pt>
                <c:pt idx="169">
                  <c:v>-73.099999999999994</c:v>
                </c:pt>
                <c:pt idx="170">
                  <c:v>-73</c:v>
                </c:pt>
                <c:pt idx="171">
                  <c:v>-72.900000000000006</c:v>
                </c:pt>
                <c:pt idx="172">
                  <c:v>-72.8</c:v>
                </c:pt>
                <c:pt idx="173">
                  <c:v>-72.7</c:v>
                </c:pt>
                <c:pt idx="174">
                  <c:v>-72.599999999999994</c:v>
                </c:pt>
                <c:pt idx="175">
                  <c:v>-72.5</c:v>
                </c:pt>
                <c:pt idx="176">
                  <c:v>-72.400000000000006</c:v>
                </c:pt>
                <c:pt idx="177">
                  <c:v>-72.3</c:v>
                </c:pt>
                <c:pt idx="178">
                  <c:v>-72.2</c:v>
                </c:pt>
                <c:pt idx="179">
                  <c:v>-72.099999999999994</c:v>
                </c:pt>
                <c:pt idx="180">
                  <c:v>-72</c:v>
                </c:pt>
                <c:pt idx="181">
                  <c:v>-71.900000000000006</c:v>
                </c:pt>
                <c:pt idx="182">
                  <c:v>-71.8</c:v>
                </c:pt>
                <c:pt idx="183">
                  <c:v>-71.7</c:v>
                </c:pt>
                <c:pt idx="184">
                  <c:v>-71.599999999999994</c:v>
                </c:pt>
                <c:pt idx="185">
                  <c:v>-71.5</c:v>
                </c:pt>
                <c:pt idx="186">
                  <c:v>-71.400000000000006</c:v>
                </c:pt>
                <c:pt idx="187">
                  <c:v>-71.3</c:v>
                </c:pt>
                <c:pt idx="188">
                  <c:v>-71.2</c:v>
                </c:pt>
                <c:pt idx="189">
                  <c:v>-71.099999999999994</c:v>
                </c:pt>
                <c:pt idx="190">
                  <c:v>-71</c:v>
                </c:pt>
                <c:pt idx="191">
                  <c:v>-70.900000000000006</c:v>
                </c:pt>
                <c:pt idx="192">
                  <c:v>-70.8</c:v>
                </c:pt>
                <c:pt idx="193">
                  <c:v>-70.7</c:v>
                </c:pt>
                <c:pt idx="194">
                  <c:v>-70.599999999999994</c:v>
                </c:pt>
                <c:pt idx="195">
                  <c:v>-70.5</c:v>
                </c:pt>
                <c:pt idx="196">
                  <c:v>-70.400000000000006</c:v>
                </c:pt>
                <c:pt idx="197">
                  <c:v>-70.3</c:v>
                </c:pt>
                <c:pt idx="198">
                  <c:v>-70.2</c:v>
                </c:pt>
                <c:pt idx="199">
                  <c:v>-70.099999999999994</c:v>
                </c:pt>
                <c:pt idx="200">
                  <c:v>-70</c:v>
                </c:pt>
                <c:pt idx="201">
                  <c:v>-69.900000000000006</c:v>
                </c:pt>
                <c:pt idx="202">
                  <c:v>-69.8</c:v>
                </c:pt>
                <c:pt idx="203">
                  <c:v>-69.7</c:v>
                </c:pt>
                <c:pt idx="204">
                  <c:v>-69.599999999999994</c:v>
                </c:pt>
                <c:pt idx="205">
                  <c:v>-69.5</c:v>
                </c:pt>
                <c:pt idx="206">
                  <c:v>-69.400000000000006</c:v>
                </c:pt>
                <c:pt idx="207">
                  <c:v>-69.3</c:v>
                </c:pt>
                <c:pt idx="208">
                  <c:v>-69.2</c:v>
                </c:pt>
                <c:pt idx="209">
                  <c:v>-69.099999999999994</c:v>
                </c:pt>
                <c:pt idx="210">
                  <c:v>-69</c:v>
                </c:pt>
                <c:pt idx="211">
                  <c:v>-68.900000000000006</c:v>
                </c:pt>
                <c:pt idx="212">
                  <c:v>-68.8</c:v>
                </c:pt>
                <c:pt idx="213">
                  <c:v>-68.7</c:v>
                </c:pt>
                <c:pt idx="214">
                  <c:v>-68.599999999999994</c:v>
                </c:pt>
                <c:pt idx="215">
                  <c:v>-68.5</c:v>
                </c:pt>
                <c:pt idx="216">
                  <c:v>-68.400000000000006</c:v>
                </c:pt>
                <c:pt idx="217">
                  <c:v>-68.3</c:v>
                </c:pt>
                <c:pt idx="218">
                  <c:v>-68.2</c:v>
                </c:pt>
                <c:pt idx="219">
                  <c:v>-68.099999999999994</c:v>
                </c:pt>
                <c:pt idx="220">
                  <c:v>-68</c:v>
                </c:pt>
                <c:pt idx="221">
                  <c:v>-67.900000000000006</c:v>
                </c:pt>
                <c:pt idx="222">
                  <c:v>-67.8</c:v>
                </c:pt>
                <c:pt idx="223">
                  <c:v>-67.7</c:v>
                </c:pt>
                <c:pt idx="224">
                  <c:v>-67.599999999999994</c:v>
                </c:pt>
                <c:pt idx="225">
                  <c:v>-67.5</c:v>
                </c:pt>
                <c:pt idx="226">
                  <c:v>-67.400000000000006</c:v>
                </c:pt>
                <c:pt idx="227">
                  <c:v>-67.3</c:v>
                </c:pt>
                <c:pt idx="228">
                  <c:v>-67.2</c:v>
                </c:pt>
                <c:pt idx="229">
                  <c:v>-67.099999999999994</c:v>
                </c:pt>
                <c:pt idx="230">
                  <c:v>-67</c:v>
                </c:pt>
                <c:pt idx="231">
                  <c:v>-66.900000000000006</c:v>
                </c:pt>
                <c:pt idx="232">
                  <c:v>-66.8</c:v>
                </c:pt>
                <c:pt idx="233">
                  <c:v>-66.7</c:v>
                </c:pt>
                <c:pt idx="234">
                  <c:v>-66.599999999999994</c:v>
                </c:pt>
                <c:pt idx="235">
                  <c:v>-66.5</c:v>
                </c:pt>
                <c:pt idx="236">
                  <c:v>-66.400000000000006</c:v>
                </c:pt>
                <c:pt idx="237">
                  <c:v>-66.3</c:v>
                </c:pt>
                <c:pt idx="238">
                  <c:v>-66.2</c:v>
                </c:pt>
                <c:pt idx="239">
                  <c:v>-66.099999999999994</c:v>
                </c:pt>
                <c:pt idx="240">
                  <c:v>-66</c:v>
                </c:pt>
                <c:pt idx="241">
                  <c:v>-65.900000000000006</c:v>
                </c:pt>
                <c:pt idx="242">
                  <c:v>-65.8</c:v>
                </c:pt>
                <c:pt idx="243">
                  <c:v>-65.7</c:v>
                </c:pt>
                <c:pt idx="244">
                  <c:v>-65.599999999999994</c:v>
                </c:pt>
                <c:pt idx="245">
                  <c:v>-65.5</c:v>
                </c:pt>
                <c:pt idx="246">
                  <c:v>-65.400000000000006</c:v>
                </c:pt>
                <c:pt idx="247">
                  <c:v>-65.3</c:v>
                </c:pt>
                <c:pt idx="248">
                  <c:v>-65.2</c:v>
                </c:pt>
                <c:pt idx="249">
                  <c:v>-65.099999999999994</c:v>
                </c:pt>
                <c:pt idx="250">
                  <c:v>-65</c:v>
                </c:pt>
                <c:pt idx="251">
                  <c:v>-64.900000000000006</c:v>
                </c:pt>
                <c:pt idx="252">
                  <c:v>-64.8</c:v>
                </c:pt>
                <c:pt idx="253">
                  <c:v>-64.7</c:v>
                </c:pt>
                <c:pt idx="254">
                  <c:v>-64.599999999999994</c:v>
                </c:pt>
                <c:pt idx="255">
                  <c:v>-64.5</c:v>
                </c:pt>
                <c:pt idx="256">
                  <c:v>-64.400000000000006</c:v>
                </c:pt>
                <c:pt idx="257">
                  <c:v>-64.3</c:v>
                </c:pt>
                <c:pt idx="258">
                  <c:v>-64.2</c:v>
                </c:pt>
                <c:pt idx="259">
                  <c:v>-64.099999999999994</c:v>
                </c:pt>
                <c:pt idx="260">
                  <c:v>-64</c:v>
                </c:pt>
                <c:pt idx="261">
                  <c:v>-63.9</c:v>
                </c:pt>
                <c:pt idx="262">
                  <c:v>-63.8</c:v>
                </c:pt>
                <c:pt idx="263">
                  <c:v>-63.7</c:v>
                </c:pt>
                <c:pt idx="264">
                  <c:v>-63.6</c:v>
                </c:pt>
                <c:pt idx="265">
                  <c:v>-63.5</c:v>
                </c:pt>
                <c:pt idx="266">
                  <c:v>-63.4</c:v>
                </c:pt>
                <c:pt idx="267">
                  <c:v>-63.3</c:v>
                </c:pt>
                <c:pt idx="268">
                  <c:v>-63.2</c:v>
                </c:pt>
                <c:pt idx="269">
                  <c:v>-63.1</c:v>
                </c:pt>
                <c:pt idx="270">
                  <c:v>-63</c:v>
                </c:pt>
                <c:pt idx="271">
                  <c:v>-62.9</c:v>
                </c:pt>
                <c:pt idx="272">
                  <c:v>-62.8</c:v>
                </c:pt>
                <c:pt idx="273">
                  <c:v>-62.7</c:v>
                </c:pt>
                <c:pt idx="274">
                  <c:v>-62.6</c:v>
                </c:pt>
                <c:pt idx="275">
                  <c:v>-62.5</c:v>
                </c:pt>
                <c:pt idx="276">
                  <c:v>-62.4</c:v>
                </c:pt>
                <c:pt idx="277">
                  <c:v>-62.3</c:v>
                </c:pt>
                <c:pt idx="278">
                  <c:v>-62.2</c:v>
                </c:pt>
                <c:pt idx="279">
                  <c:v>-62.1</c:v>
                </c:pt>
                <c:pt idx="280">
                  <c:v>-62</c:v>
                </c:pt>
                <c:pt idx="281">
                  <c:v>-61.9</c:v>
                </c:pt>
                <c:pt idx="282">
                  <c:v>-61.8</c:v>
                </c:pt>
                <c:pt idx="283">
                  <c:v>-61.7</c:v>
                </c:pt>
                <c:pt idx="284">
                  <c:v>-61.6</c:v>
                </c:pt>
                <c:pt idx="285">
                  <c:v>-61.5</c:v>
                </c:pt>
                <c:pt idx="286">
                  <c:v>-61.4</c:v>
                </c:pt>
                <c:pt idx="287">
                  <c:v>-61.3</c:v>
                </c:pt>
                <c:pt idx="288">
                  <c:v>-61.2</c:v>
                </c:pt>
                <c:pt idx="289">
                  <c:v>-61.1</c:v>
                </c:pt>
                <c:pt idx="290">
                  <c:v>-61</c:v>
                </c:pt>
                <c:pt idx="291">
                  <c:v>-60.9</c:v>
                </c:pt>
                <c:pt idx="292">
                  <c:v>-60.8</c:v>
                </c:pt>
                <c:pt idx="293">
                  <c:v>-60.7</c:v>
                </c:pt>
                <c:pt idx="294">
                  <c:v>-60.6</c:v>
                </c:pt>
                <c:pt idx="295">
                  <c:v>-60.5</c:v>
                </c:pt>
                <c:pt idx="296">
                  <c:v>-60.4</c:v>
                </c:pt>
                <c:pt idx="297">
                  <c:v>-60.3</c:v>
                </c:pt>
                <c:pt idx="298">
                  <c:v>-60.2</c:v>
                </c:pt>
                <c:pt idx="299">
                  <c:v>-60.1</c:v>
                </c:pt>
                <c:pt idx="300">
                  <c:v>-60</c:v>
                </c:pt>
                <c:pt idx="301">
                  <c:v>-59.9</c:v>
                </c:pt>
                <c:pt idx="302">
                  <c:v>-59.8</c:v>
                </c:pt>
                <c:pt idx="303">
                  <c:v>-59.7</c:v>
                </c:pt>
                <c:pt idx="304">
                  <c:v>-59.6</c:v>
                </c:pt>
                <c:pt idx="305">
                  <c:v>-59.5</c:v>
                </c:pt>
                <c:pt idx="306">
                  <c:v>-59.4</c:v>
                </c:pt>
                <c:pt idx="307">
                  <c:v>-59.3</c:v>
                </c:pt>
                <c:pt idx="308">
                  <c:v>-59.2</c:v>
                </c:pt>
                <c:pt idx="309">
                  <c:v>-59.1</c:v>
                </c:pt>
                <c:pt idx="310">
                  <c:v>-59</c:v>
                </c:pt>
                <c:pt idx="311">
                  <c:v>-58.9</c:v>
                </c:pt>
                <c:pt idx="312">
                  <c:v>-58.8</c:v>
                </c:pt>
                <c:pt idx="313">
                  <c:v>-58.7</c:v>
                </c:pt>
                <c:pt idx="314">
                  <c:v>-58.6</c:v>
                </c:pt>
                <c:pt idx="315">
                  <c:v>-58.5</c:v>
                </c:pt>
                <c:pt idx="316">
                  <c:v>-58.4</c:v>
                </c:pt>
                <c:pt idx="317">
                  <c:v>-58.3</c:v>
                </c:pt>
                <c:pt idx="318">
                  <c:v>-58.2</c:v>
                </c:pt>
                <c:pt idx="319">
                  <c:v>-58.1</c:v>
                </c:pt>
                <c:pt idx="320">
                  <c:v>-58</c:v>
                </c:pt>
                <c:pt idx="321">
                  <c:v>-57.9</c:v>
                </c:pt>
                <c:pt idx="322">
                  <c:v>-57.8</c:v>
                </c:pt>
                <c:pt idx="323">
                  <c:v>-57.7</c:v>
                </c:pt>
                <c:pt idx="324">
                  <c:v>-57.6</c:v>
                </c:pt>
                <c:pt idx="325">
                  <c:v>-57.5</c:v>
                </c:pt>
                <c:pt idx="326">
                  <c:v>-57.4</c:v>
                </c:pt>
                <c:pt idx="327">
                  <c:v>-57.3</c:v>
                </c:pt>
                <c:pt idx="328">
                  <c:v>-57.2</c:v>
                </c:pt>
                <c:pt idx="329">
                  <c:v>-57.1</c:v>
                </c:pt>
                <c:pt idx="330">
                  <c:v>-57</c:v>
                </c:pt>
                <c:pt idx="331">
                  <c:v>-56.9</c:v>
                </c:pt>
                <c:pt idx="332">
                  <c:v>-56.8</c:v>
                </c:pt>
                <c:pt idx="333">
                  <c:v>-56.7</c:v>
                </c:pt>
                <c:pt idx="334">
                  <c:v>-56.6</c:v>
                </c:pt>
                <c:pt idx="335">
                  <c:v>-56.5</c:v>
                </c:pt>
                <c:pt idx="336">
                  <c:v>-56.4</c:v>
                </c:pt>
                <c:pt idx="337">
                  <c:v>-56.3</c:v>
                </c:pt>
                <c:pt idx="338">
                  <c:v>-56.2</c:v>
                </c:pt>
                <c:pt idx="339">
                  <c:v>-56.1</c:v>
                </c:pt>
                <c:pt idx="340">
                  <c:v>-56</c:v>
                </c:pt>
                <c:pt idx="341">
                  <c:v>-55.9</c:v>
                </c:pt>
                <c:pt idx="342">
                  <c:v>-55.8</c:v>
                </c:pt>
                <c:pt idx="343">
                  <c:v>-55.7</c:v>
                </c:pt>
                <c:pt idx="344">
                  <c:v>-55.6</c:v>
                </c:pt>
                <c:pt idx="345">
                  <c:v>-55.5</c:v>
                </c:pt>
                <c:pt idx="346">
                  <c:v>-55.4</c:v>
                </c:pt>
                <c:pt idx="347">
                  <c:v>-55.3</c:v>
                </c:pt>
                <c:pt idx="348">
                  <c:v>-55.2</c:v>
                </c:pt>
                <c:pt idx="349">
                  <c:v>-55.1</c:v>
                </c:pt>
                <c:pt idx="350">
                  <c:v>-55</c:v>
                </c:pt>
                <c:pt idx="351">
                  <c:v>-54.9</c:v>
                </c:pt>
                <c:pt idx="352">
                  <c:v>-54.8</c:v>
                </c:pt>
                <c:pt idx="353">
                  <c:v>-54.7</c:v>
                </c:pt>
                <c:pt idx="354">
                  <c:v>-54.6</c:v>
                </c:pt>
                <c:pt idx="355">
                  <c:v>-54.5</c:v>
                </c:pt>
                <c:pt idx="356">
                  <c:v>-54.4</c:v>
                </c:pt>
                <c:pt idx="357">
                  <c:v>-54.3</c:v>
                </c:pt>
                <c:pt idx="358">
                  <c:v>-54.2</c:v>
                </c:pt>
                <c:pt idx="359">
                  <c:v>-54.1</c:v>
                </c:pt>
                <c:pt idx="360">
                  <c:v>-54</c:v>
                </c:pt>
                <c:pt idx="361">
                  <c:v>-53.9</c:v>
                </c:pt>
                <c:pt idx="362">
                  <c:v>-53.8</c:v>
                </c:pt>
                <c:pt idx="363">
                  <c:v>-53.7</c:v>
                </c:pt>
                <c:pt idx="364">
                  <c:v>-53.6</c:v>
                </c:pt>
                <c:pt idx="365">
                  <c:v>-53.5</c:v>
                </c:pt>
                <c:pt idx="366">
                  <c:v>-53.4</c:v>
                </c:pt>
                <c:pt idx="367">
                  <c:v>-53.3</c:v>
                </c:pt>
                <c:pt idx="368">
                  <c:v>-53.2</c:v>
                </c:pt>
                <c:pt idx="369">
                  <c:v>-53.1</c:v>
                </c:pt>
                <c:pt idx="370">
                  <c:v>-53</c:v>
                </c:pt>
                <c:pt idx="371">
                  <c:v>-52.9</c:v>
                </c:pt>
                <c:pt idx="372">
                  <c:v>-52.8</c:v>
                </c:pt>
                <c:pt idx="373">
                  <c:v>-52.7</c:v>
                </c:pt>
                <c:pt idx="374">
                  <c:v>-52.6</c:v>
                </c:pt>
                <c:pt idx="375">
                  <c:v>-52.5</c:v>
                </c:pt>
                <c:pt idx="376">
                  <c:v>-52.4</c:v>
                </c:pt>
                <c:pt idx="377">
                  <c:v>-52.3</c:v>
                </c:pt>
                <c:pt idx="378">
                  <c:v>-52.2</c:v>
                </c:pt>
                <c:pt idx="379">
                  <c:v>-52.1</c:v>
                </c:pt>
                <c:pt idx="380">
                  <c:v>-52</c:v>
                </c:pt>
                <c:pt idx="381">
                  <c:v>-51.9</c:v>
                </c:pt>
                <c:pt idx="382">
                  <c:v>-51.8</c:v>
                </c:pt>
                <c:pt idx="383">
                  <c:v>-51.7</c:v>
                </c:pt>
                <c:pt idx="384">
                  <c:v>-51.6</c:v>
                </c:pt>
                <c:pt idx="385">
                  <c:v>-51.5</c:v>
                </c:pt>
                <c:pt idx="386">
                  <c:v>-51.4</c:v>
                </c:pt>
                <c:pt idx="387">
                  <c:v>-51.3</c:v>
                </c:pt>
                <c:pt idx="388">
                  <c:v>-51.2</c:v>
                </c:pt>
                <c:pt idx="389">
                  <c:v>-51.1</c:v>
                </c:pt>
                <c:pt idx="390">
                  <c:v>-51</c:v>
                </c:pt>
                <c:pt idx="391">
                  <c:v>-50.9</c:v>
                </c:pt>
                <c:pt idx="392">
                  <c:v>-50.8</c:v>
                </c:pt>
                <c:pt idx="393">
                  <c:v>-50.7</c:v>
                </c:pt>
                <c:pt idx="394">
                  <c:v>-50.6</c:v>
                </c:pt>
                <c:pt idx="395">
                  <c:v>-50.5</c:v>
                </c:pt>
                <c:pt idx="396">
                  <c:v>-50.4</c:v>
                </c:pt>
                <c:pt idx="397">
                  <c:v>-50.3</c:v>
                </c:pt>
                <c:pt idx="398">
                  <c:v>-50.2</c:v>
                </c:pt>
                <c:pt idx="399">
                  <c:v>-50.1</c:v>
                </c:pt>
                <c:pt idx="400">
                  <c:v>-50</c:v>
                </c:pt>
                <c:pt idx="401">
                  <c:v>-49.9</c:v>
                </c:pt>
                <c:pt idx="402">
                  <c:v>-49.8</c:v>
                </c:pt>
                <c:pt idx="403">
                  <c:v>-49.7</c:v>
                </c:pt>
                <c:pt idx="404">
                  <c:v>-49.6</c:v>
                </c:pt>
                <c:pt idx="405">
                  <c:v>-49.5</c:v>
                </c:pt>
                <c:pt idx="406">
                  <c:v>-49.4</c:v>
                </c:pt>
                <c:pt idx="407">
                  <c:v>-49.3</c:v>
                </c:pt>
                <c:pt idx="408">
                  <c:v>-49.2</c:v>
                </c:pt>
                <c:pt idx="409">
                  <c:v>-49.1</c:v>
                </c:pt>
                <c:pt idx="410">
                  <c:v>-49</c:v>
                </c:pt>
                <c:pt idx="411">
                  <c:v>-48.9</c:v>
                </c:pt>
                <c:pt idx="412">
                  <c:v>-48.8</c:v>
                </c:pt>
                <c:pt idx="413">
                  <c:v>-48.7</c:v>
                </c:pt>
                <c:pt idx="414">
                  <c:v>-48.6</c:v>
                </c:pt>
                <c:pt idx="415">
                  <c:v>-48.5</c:v>
                </c:pt>
                <c:pt idx="416">
                  <c:v>-48.4</c:v>
                </c:pt>
                <c:pt idx="417">
                  <c:v>-48.3</c:v>
                </c:pt>
                <c:pt idx="418">
                  <c:v>-48.2</c:v>
                </c:pt>
                <c:pt idx="419">
                  <c:v>-48.1</c:v>
                </c:pt>
                <c:pt idx="420">
                  <c:v>-48</c:v>
                </c:pt>
                <c:pt idx="421">
                  <c:v>-47.9</c:v>
                </c:pt>
                <c:pt idx="422">
                  <c:v>-47.8</c:v>
                </c:pt>
                <c:pt idx="423">
                  <c:v>-47.7</c:v>
                </c:pt>
                <c:pt idx="424">
                  <c:v>-47.6</c:v>
                </c:pt>
                <c:pt idx="425">
                  <c:v>-47.5</c:v>
                </c:pt>
                <c:pt idx="426">
                  <c:v>-47.4</c:v>
                </c:pt>
                <c:pt idx="427">
                  <c:v>-47.3</c:v>
                </c:pt>
                <c:pt idx="428">
                  <c:v>-47.2</c:v>
                </c:pt>
                <c:pt idx="429">
                  <c:v>-47.1</c:v>
                </c:pt>
                <c:pt idx="430">
                  <c:v>-47</c:v>
                </c:pt>
                <c:pt idx="431">
                  <c:v>-46.9</c:v>
                </c:pt>
                <c:pt idx="432">
                  <c:v>-46.8</c:v>
                </c:pt>
                <c:pt idx="433">
                  <c:v>-46.7</c:v>
                </c:pt>
                <c:pt idx="434">
                  <c:v>-46.6</c:v>
                </c:pt>
                <c:pt idx="435">
                  <c:v>-46.5</c:v>
                </c:pt>
                <c:pt idx="436">
                  <c:v>-46.4</c:v>
                </c:pt>
                <c:pt idx="437">
                  <c:v>-46.3</c:v>
                </c:pt>
                <c:pt idx="438">
                  <c:v>-46.2</c:v>
                </c:pt>
                <c:pt idx="439">
                  <c:v>-46.1</c:v>
                </c:pt>
                <c:pt idx="440">
                  <c:v>-46</c:v>
                </c:pt>
                <c:pt idx="441">
                  <c:v>-45.9</c:v>
                </c:pt>
                <c:pt idx="442">
                  <c:v>-45.8</c:v>
                </c:pt>
                <c:pt idx="443">
                  <c:v>-45.7</c:v>
                </c:pt>
                <c:pt idx="444">
                  <c:v>-45.6</c:v>
                </c:pt>
                <c:pt idx="445">
                  <c:v>-45.5</c:v>
                </c:pt>
                <c:pt idx="446">
                  <c:v>-45.4</c:v>
                </c:pt>
                <c:pt idx="447">
                  <c:v>-45.3</c:v>
                </c:pt>
                <c:pt idx="448">
                  <c:v>-45.2</c:v>
                </c:pt>
                <c:pt idx="449">
                  <c:v>-45.1</c:v>
                </c:pt>
                <c:pt idx="450">
                  <c:v>-45</c:v>
                </c:pt>
                <c:pt idx="451">
                  <c:v>-44.9</c:v>
                </c:pt>
                <c:pt idx="452">
                  <c:v>-44.8</c:v>
                </c:pt>
                <c:pt idx="453">
                  <c:v>-44.7</c:v>
                </c:pt>
                <c:pt idx="454">
                  <c:v>-44.6</c:v>
                </c:pt>
                <c:pt idx="455">
                  <c:v>-44.5</c:v>
                </c:pt>
                <c:pt idx="456">
                  <c:v>-44.4</c:v>
                </c:pt>
                <c:pt idx="457">
                  <c:v>-44.3</c:v>
                </c:pt>
                <c:pt idx="458">
                  <c:v>-44.2</c:v>
                </c:pt>
                <c:pt idx="459">
                  <c:v>-44.1</c:v>
                </c:pt>
                <c:pt idx="460">
                  <c:v>-44</c:v>
                </c:pt>
                <c:pt idx="461">
                  <c:v>-43.9</c:v>
                </c:pt>
                <c:pt idx="462">
                  <c:v>-43.8</c:v>
                </c:pt>
                <c:pt idx="463">
                  <c:v>-43.7</c:v>
                </c:pt>
                <c:pt idx="464">
                  <c:v>-43.6</c:v>
                </c:pt>
                <c:pt idx="465">
                  <c:v>-43.5</c:v>
                </c:pt>
                <c:pt idx="466">
                  <c:v>-43.4</c:v>
                </c:pt>
                <c:pt idx="467">
                  <c:v>-43.3</c:v>
                </c:pt>
                <c:pt idx="468">
                  <c:v>-43.2</c:v>
                </c:pt>
                <c:pt idx="469">
                  <c:v>-43.1</c:v>
                </c:pt>
                <c:pt idx="470">
                  <c:v>-43</c:v>
                </c:pt>
                <c:pt idx="471">
                  <c:v>-42.9</c:v>
                </c:pt>
                <c:pt idx="472">
                  <c:v>-42.8</c:v>
                </c:pt>
                <c:pt idx="473">
                  <c:v>-42.7</c:v>
                </c:pt>
                <c:pt idx="474">
                  <c:v>-42.6</c:v>
                </c:pt>
                <c:pt idx="475">
                  <c:v>-42.5</c:v>
                </c:pt>
                <c:pt idx="476">
                  <c:v>-42.4</c:v>
                </c:pt>
                <c:pt idx="477">
                  <c:v>-42.3</c:v>
                </c:pt>
                <c:pt idx="478">
                  <c:v>-42.2</c:v>
                </c:pt>
                <c:pt idx="479">
                  <c:v>-42.1</c:v>
                </c:pt>
                <c:pt idx="480">
                  <c:v>-42</c:v>
                </c:pt>
                <c:pt idx="481">
                  <c:v>-41.9</c:v>
                </c:pt>
                <c:pt idx="482">
                  <c:v>-41.8</c:v>
                </c:pt>
                <c:pt idx="483">
                  <c:v>-41.7</c:v>
                </c:pt>
                <c:pt idx="484">
                  <c:v>-41.6</c:v>
                </c:pt>
                <c:pt idx="485">
                  <c:v>-41.5</c:v>
                </c:pt>
                <c:pt idx="486">
                  <c:v>-41.4</c:v>
                </c:pt>
                <c:pt idx="487">
                  <c:v>-41.3</c:v>
                </c:pt>
                <c:pt idx="488">
                  <c:v>-41.2</c:v>
                </c:pt>
                <c:pt idx="489">
                  <c:v>-41.1</c:v>
                </c:pt>
                <c:pt idx="490">
                  <c:v>-41</c:v>
                </c:pt>
                <c:pt idx="491">
                  <c:v>-40.9</c:v>
                </c:pt>
                <c:pt idx="492">
                  <c:v>-40.799999999999997</c:v>
                </c:pt>
                <c:pt idx="493">
                  <c:v>-40.700000000000003</c:v>
                </c:pt>
                <c:pt idx="494">
                  <c:v>-40.6</c:v>
                </c:pt>
                <c:pt idx="495">
                  <c:v>-40.5</c:v>
                </c:pt>
                <c:pt idx="496">
                  <c:v>-40.4</c:v>
                </c:pt>
                <c:pt idx="497">
                  <c:v>-40.299999999999997</c:v>
                </c:pt>
                <c:pt idx="498">
                  <c:v>-40.200000000000003</c:v>
                </c:pt>
                <c:pt idx="499">
                  <c:v>-40.1</c:v>
                </c:pt>
                <c:pt idx="500">
                  <c:v>-40</c:v>
                </c:pt>
                <c:pt idx="501">
                  <c:v>-39.9</c:v>
                </c:pt>
                <c:pt idx="502">
                  <c:v>-39.799999999999997</c:v>
                </c:pt>
                <c:pt idx="503">
                  <c:v>-39.700000000000003</c:v>
                </c:pt>
                <c:pt idx="504">
                  <c:v>-39.6</c:v>
                </c:pt>
                <c:pt idx="505">
                  <c:v>-39.5</c:v>
                </c:pt>
                <c:pt idx="506">
                  <c:v>-39.4</c:v>
                </c:pt>
                <c:pt idx="507">
                  <c:v>-39.299999999999997</c:v>
                </c:pt>
                <c:pt idx="508">
                  <c:v>-39.200000000000003</c:v>
                </c:pt>
                <c:pt idx="509">
                  <c:v>-39.1</c:v>
                </c:pt>
                <c:pt idx="510">
                  <c:v>-39</c:v>
                </c:pt>
                <c:pt idx="511">
                  <c:v>-38.9</c:v>
                </c:pt>
                <c:pt idx="512">
                  <c:v>-38.799999999999997</c:v>
                </c:pt>
                <c:pt idx="513">
                  <c:v>-38.700000000000003</c:v>
                </c:pt>
                <c:pt idx="514">
                  <c:v>-38.6</c:v>
                </c:pt>
                <c:pt idx="515">
                  <c:v>-38.5</c:v>
                </c:pt>
                <c:pt idx="516">
                  <c:v>-38.4</c:v>
                </c:pt>
                <c:pt idx="517">
                  <c:v>-38.299999999999997</c:v>
                </c:pt>
                <c:pt idx="518">
                  <c:v>-38.200000000000003</c:v>
                </c:pt>
                <c:pt idx="519">
                  <c:v>-38.1</c:v>
                </c:pt>
                <c:pt idx="520">
                  <c:v>-38</c:v>
                </c:pt>
                <c:pt idx="521">
                  <c:v>-37.9</c:v>
                </c:pt>
                <c:pt idx="522">
                  <c:v>-37.799999999999997</c:v>
                </c:pt>
                <c:pt idx="523">
                  <c:v>-37.700000000000003</c:v>
                </c:pt>
                <c:pt idx="524">
                  <c:v>-37.6</c:v>
                </c:pt>
                <c:pt idx="525">
                  <c:v>-37.5</c:v>
                </c:pt>
                <c:pt idx="526">
                  <c:v>-37.4</c:v>
                </c:pt>
                <c:pt idx="527">
                  <c:v>-37.299999999999997</c:v>
                </c:pt>
                <c:pt idx="528">
                  <c:v>-37.200000000000003</c:v>
                </c:pt>
                <c:pt idx="529">
                  <c:v>-37.1</c:v>
                </c:pt>
                <c:pt idx="530">
                  <c:v>-37</c:v>
                </c:pt>
                <c:pt idx="531">
                  <c:v>-36.9</c:v>
                </c:pt>
                <c:pt idx="532">
                  <c:v>-36.799999999999997</c:v>
                </c:pt>
                <c:pt idx="533">
                  <c:v>-36.700000000000003</c:v>
                </c:pt>
                <c:pt idx="534">
                  <c:v>-36.6</c:v>
                </c:pt>
                <c:pt idx="535">
                  <c:v>-36.5</c:v>
                </c:pt>
                <c:pt idx="536">
                  <c:v>-36.4</c:v>
                </c:pt>
                <c:pt idx="537">
                  <c:v>-36.299999999999997</c:v>
                </c:pt>
                <c:pt idx="538">
                  <c:v>-36.200000000000003</c:v>
                </c:pt>
                <c:pt idx="539">
                  <c:v>-36.1</c:v>
                </c:pt>
                <c:pt idx="540">
                  <c:v>-36</c:v>
                </c:pt>
                <c:pt idx="541">
                  <c:v>-35.9</c:v>
                </c:pt>
                <c:pt idx="542">
                  <c:v>-35.799999999999997</c:v>
                </c:pt>
                <c:pt idx="543">
                  <c:v>-35.700000000000003</c:v>
                </c:pt>
                <c:pt idx="544">
                  <c:v>-35.6</c:v>
                </c:pt>
                <c:pt idx="545">
                  <c:v>-35.5</c:v>
                </c:pt>
                <c:pt idx="546">
                  <c:v>-35.4</c:v>
                </c:pt>
                <c:pt idx="547">
                  <c:v>-35.299999999999997</c:v>
                </c:pt>
                <c:pt idx="548">
                  <c:v>-35.200000000000003</c:v>
                </c:pt>
                <c:pt idx="549">
                  <c:v>-35.1</c:v>
                </c:pt>
                <c:pt idx="550">
                  <c:v>-35</c:v>
                </c:pt>
                <c:pt idx="551">
                  <c:v>-34.9</c:v>
                </c:pt>
                <c:pt idx="552">
                  <c:v>-34.799999999999997</c:v>
                </c:pt>
                <c:pt idx="553">
                  <c:v>-34.700000000000003</c:v>
                </c:pt>
                <c:pt idx="554">
                  <c:v>-34.6</c:v>
                </c:pt>
                <c:pt idx="555">
                  <c:v>-34.5</c:v>
                </c:pt>
                <c:pt idx="556">
                  <c:v>-34.4</c:v>
                </c:pt>
                <c:pt idx="557">
                  <c:v>-34.299999999999997</c:v>
                </c:pt>
                <c:pt idx="558">
                  <c:v>-34.200000000000003</c:v>
                </c:pt>
                <c:pt idx="559">
                  <c:v>-34.1</c:v>
                </c:pt>
                <c:pt idx="560">
                  <c:v>-34</c:v>
                </c:pt>
                <c:pt idx="561">
                  <c:v>-33.9</c:v>
                </c:pt>
                <c:pt idx="562">
                  <c:v>-33.799999999999997</c:v>
                </c:pt>
                <c:pt idx="563">
                  <c:v>-33.700000000000003</c:v>
                </c:pt>
                <c:pt idx="564">
                  <c:v>-33.6</c:v>
                </c:pt>
                <c:pt idx="565">
                  <c:v>-33.5</c:v>
                </c:pt>
                <c:pt idx="566">
                  <c:v>-33.4</c:v>
                </c:pt>
                <c:pt idx="567">
                  <c:v>-33.299999999999997</c:v>
                </c:pt>
                <c:pt idx="568">
                  <c:v>-33.200000000000003</c:v>
                </c:pt>
                <c:pt idx="569">
                  <c:v>-33.1</c:v>
                </c:pt>
                <c:pt idx="570">
                  <c:v>-33</c:v>
                </c:pt>
                <c:pt idx="571">
                  <c:v>-32.9</c:v>
                </c:pt>
                <c:pt idx="572">
                  <c:v>-32.799999999999997</c:v>
                </c:pt>
                <c:pt idx="573">
                  <c:v>-32.700000000000003</c:v>
                </c:pt>
                <c:pt idx="574">
                  <c:v>-32.6</c:v>
                </c:pt>
                <c:pt idx="575">
                  <c:v>-32.5</c:v>
                </c:pt>
                <c:pt idx="576">
                  <c:v>-32.4</c:v>
                </c:pt>
                <c:pt idx="577">
                  <c:v>-32.299999999999997</c:v>
                </c:pt>
                <c:pt idx="578">
                  <c:v>-32.200000000000003</c:v>
                </c:pt>
                <c:pt idx="579">
                  <c:v>-32.1</c:v>
                </c:pt>
                <c:pt idx="580">
                  <c:v>-32</c:v>
                </c:pt>
                <c:pt idx="581">
                  <c:v>-31.9</c:v>
                </c:pt>
                <c:pt idx="582">
                  <c:v>-31.8</c:v>
                </c:pt>
                <c:pt idx="583">
                  <c:v>-31.7</c:v>
                </c:pt>
                <c:pt idx="584">
                  <c:v>-31.6</c:v>
                </c:pt>
                <c:pt idx="585">
                  <c:v>-31.5</c:v>
                </c:pt>
                <c:pt idx="586">
                  <c:v>-31.4</c:v>
                </c:pt>
                <c:pt idx="587">
                  <c:v>-31.3</c:v>
                </c:pt>
                <c:pt idx="588">
                  <c:v>-31.2</c:v>
                </c:pt>
                <c:pt idx="589">
                  <c:v>-31.1</c:v>
                </c:pt>
                <c:pt idx="590">
                  <c:v>-31</c:v>
                </c:pt>
                <c:pt idx="591">
                  <c:v>-30.9</c:v>
                </c:pt>
                <c:pt idx="592">
                  <c:v>-30.8</c:v>
                </c:pt>
                <c:pt idx="593">
                  <c:v>-30.7</c:v>
                </c:pt>
                <c:pt idx="594">
                  <c:v>-30.6</c:v>
                </c:pt>
                <c:pt idx="595">
                  <c:v>-30.5</c:v>
                </c:pt>
                <c:pt idx="596">
                  <c:v>-30.4</c:v>
                </c:pt>
                <c:pt idx="597">
                  <c:v>-30.3</c:v>
                </c:pt>
                <c:pt idx="598">
                  <c:v>-30.2</c:v>
                </c:pt>
                <c:pt idx="599">
                  <c:v>-30.1</c:v>
                </c:pt>
                <c:pt idx="600">
                  <c:v>-30</c:v>
                </c:pt>
                <c:pt idx="601">
                  <c:v>-29.9</c:v>
                </c:pt>
                <c:pt idx="602">
                  <c:v>-29.8</c:v>
                </c:pt>
                <c:pt idx="603">
                  <c:v>-29.7</c:v>
                </c:pt>
                <c:pt idx="604">
                  <c:v>-29.6</c:v>
                </c:pt>
                <c:pt idx="605">
                  <c:v>-29.5</c:v>
                </c:pt>
                <c:pt idx="606">
                  <c:v>-29.4</c:v>
                </c:pt>
                <c:pt idx="607">
                  <c:v>-29.3</c:v>
                </c:pt>
                <c:pt idx="608">
                  <c:v>-29.2</c:v>
                </c:pt>
                <c:pt idx="609">
                  <c:v>-29.1</c:v>
                </c:pt>
                <c:pt idx="610">
                  <c:v>-29</c:v>
                </c:pt>
                <c:pt idx="611">
                  <c:v>-28.9</c:v>
                </c:pt>
                <c:pt idx="612">
                  <c:v>-28.8</c:v>
                </c:pt>
                <c:pt idx="613">
                  <c:v>-28.7</c:v>
                </c:pt>
                <c:pt idx="614">
                  <c:v>-28.6</c:v>
                </c:pt>
                <c:pt idx="615">
                  <c:v>-28.5</c:v>
                </c:pt>
                <c:pt idx="616">
                  <c:v>-28.4</c:v>
                </c:pt>
                <c:pt idx="617">
                  <c:v>-28.3</c:v>
                </c:pt>
                <c:pt idx="618">
                  <c:v>-28.2</c:v>
                </c:pt>
                <c:pt idx="619">
                  <c:v>-28.1</c:v>
                </c:pt>
                <c:pt idx="620">
                  <c:v>-28</c:v>
                </c:pt>
                <c:pt idx="621">
                  <c:v>-27.9</c:v>
                </c:pt>
                <c:pt idx="622">
                  <c:v>-27.8</c:v>
                </c:pt>
                <c:pt idx="623">
                  <c:v>-27.7</c:v>
                </c:pt>
                <c:pt idx="624">
                  <c:v>-27.6</c:v>
                </c:pt>
                <c:pt idx="625">
                  <c:v>-27.5</c:v>
                </c:pt>
                <c:pt idx="626">
                  <c:v>-27.4</c:v>
                </c:pt>
                <c:pt idx="627">
                  <c:v>-27.3</c:v>
                </c:pt>
                <c:pt idx="628">
                  <c:v>-27.2</c:v>
                </c:pt>
                <c:pt idx="629">
                  <c:v>-27.1</c:v>
                </c:pt>
                <c:pt idx="630">
                  <c:v>-27</c:v>
                </c:pt>
                <c:pt idx="631">
                  <c:v>-26.9</c:v>
                </c:pt>
                <c:pt idx="632">
                  <c:v>-26.8</c:v>
                </c:pt>
                <c:pt idx="633">
                  <c:v>-26.7</c:v>
                </c:pt>
                <c:pt idx="634">
                  <c:v>-26.6</c:v>
                </c:pt>
                <c:pt idx="635">
                  <c:v>-26.5</c:v>
                </c:pt>
                <c:pt idx="636">
                  <c:v>-26.4</c:v>
                </c:pt>
                <c:pt idx="637">
                  <c:v>-26.3</c:v>
                </c:pt>
                <c:pt idx="638">
                  <c:v>-26.2</c:v>
                </c:pt>
                <c:pt idx="639">
                  <c:v>-26.1</c:v>
                </c:pt>
                <c:pt idx="640">
                  <c:v>-26</c:v>
                </c:pt>
                <c:pt idx="641">
                  <c:v>-25.9</c:v>
                </c:pt>
                <c:pt idx="642">
                  <c:v>-25.8</c:v>
                </c:pt>
                <c:pt idx="643">
                  <c:v>-25.7</c:v>
                </c:pt>
                <c:pt idx="644">
                  <c:v>-25.6</c:v>
                </c:pt>
                <c:pt idx="645">
                  <c:v>-25.5</c:v>
                </c:pt>
                <c:pt idx="646">
                  <c:v>-25.4</c:v>
                </c:pt>
                <c:pt idx="647">
                  <c:v>-25.3</c:v>
                </c:pt>
                <c:pt idx="648">
                  <c:v>-25.2</c:v>
                </c:pt>
                <c:pt idx="649">
                  <c:v>-25.1</c:v>
                </c:pt>
                <c:pt idx="650">
                  <c:v>-25</c:v>
                </c:pt>
                <c:pt idx="651">
                  <c:v>-24.9</c:v>
                </c:pt>
                <c:pt idx="652">
                  <c:v>-24.8</c:v>
                </c:pt>
                <c:pt idx="653">
                  <c:v>-24.7</c:v>
                </c:pt>
                <c:pt idx="654">
                  <c:v>-24.6</c:v>
                </c:pt>
                <c:pt idx="655">
                  <c:v>-24.5</c:v>
                </c:pt>
                <c:pt idx="656">
                  <c:v>-24.4</c:v>
                </c:pt>
                <c:pt idx="657">
                  <c:v>-24.3</c:v>
                </c:pt>
                <c:pt idx="658">
                  <c:v>-24.2</c:v>
                </c:pt>
                <c:pt idx="659">
                  <c:v>-24.1</c:v>
                </c:pt>
                <c:pt idx="660">
                  <c:v>-24</c:v>
                </c:pt>
                <c:pt idx="661">
                  <c:v>-23.9</c:v>
                </c:pt>
                <c:pt idx="662">
                  <c:v>-23.8</c:v>
                </c:pt>
                <c:pt idx="663">
                  <c:v>-23.7</c:v>
                </c:pt>
                <c:pt idx="664">
                  <c:v>-23.6</c:v>
                </c:pt>
                <c:pt idx="665">
                  <c:v>-23.5</c:v>
                </c:pt>
                <c:pt idx="666">
                  <c:v>-23.4</c:v>
                </c:pt>
                <c:pt idx="667">
                  <c:v>-23.3</c:v>
                </c:pt>
                <c:pt idx="668">
                  <c:v>-23.2</c:v>
                </c:pt>
                <c:pt idx="669">
                  <c:v>-23.1</c:v>
                </c:pt>
                <c:pt idx="670">
                  <c:v>-23</c:v>
                </c:pt>
                <c:pt idx="671">
                  <c:v>-22.9</c:v>
                </c:pt>
                <c:pt idx="672">
                  <c:v>-22.8</c:v>
                </c:pt>
                <c:pt idx="673">
                  <c:v>-22.7</c:v>
                </c:pt>
                <c:pt idx="674">
                  <c:v>-22.6</c:v>
                </c:pt>
                <c:pt idx="675">
                  <c:v>-22.5</c:v>
                </c:pt>
                <c:pt idx="676">
                  <c:v>-22.4</c:v>
                </c:pt>
                <c:pt idx="677">
                  <c:v>-22.3</c:v>
                </c:pt>
                <c:pt idx="678">
                  <c:v>-22.2</c:v>
                </c:pt>
                <c:pt idx="679">
                  <c:v>-22.1</c:v>
                </c:pt>
                <c:pt idx="680">
                  <c:v>-22</c:v>
                </c:pt>
                <c:pt idx="681">
                  <c:v>-21.9</c:v>
                </c:pt>
                <c:pt idx="682">
                  <c:v>-21.8</c:v>
                </c:pt>
                <c:pt idx="683">
                  <c:v>-21.7</c:v>
                </c:pt>
                <c:pt idx="684">
                  <c:v>-21.6</c:v>
                </c:pt>
                <c:pt idx="685">
                  <c:v>-21.5</c:v>
                </c:pt>
                <c:pt idx="686">
                  <c:v>-21.4</c:v>
                </c:pt>
                <c:pt idx="687">
                  <c:v>-21.3</c:v>
                </c:pt>
                <c:pt idx="688">
                  <c:v>-21.2</c:v>
                </c:pt>
                <c:pt idx="689">
                  <c:v>-21.1</c:v>
                </c:pt>
                <c:pt idx="690">
                  <c:v>-21</c:v>
                </c:pt>
                <c:pt idx="691">
                  <c:v>-20.9</c:v>
                </c:pt>
                <c:pt idx="692">
                  <c:v>-20.8</c:v>
                </c:pt>
                <c:pt idx="693">
                  <c:v>-20.7</c:v>
                </c:pt>
                <c:pt idx="694">
                  <c:v>-20.6</c:v>
                </c:pt>
                <c:pt idx="695">
                  <c:v>-20.5</c:v>
                </c:pt>
                <c:pt idx="696">
                  <c:v>-20.399999999999999</c:v>
                </c:pt>
                <c:pt idx="697">
                  <c:v>-20.3</c:v>
                </c:pt>
                <c:pt idx="698">
                  <c:v>-20.2</c:v>
                </c:pt>
                <c:pt idx="699">
                  <c:v>-20.100000000000001</c:v>
                </c:pt>
                <c:pt idx="700">
                  <c:v>-20</c:v>
                </c:pt>
                <c:pt idx="701">
                  <c:v>-19.899999999999999</c:v>
                </c:pt>
                <c:pt idx="702">
                  <c:v>-19.8</c:v>
                </c:pt>
                <c:pt idx="703">
                  <c:v>-19.7</c:v>
                </c:pt>
                <c:pt idx="704">
                  <c:v>-19.600000000000001</c:v>
                </c:pt>
                <c:pt idx="705">
                  <c:v>-19.5</c:v>
                </c:pt>
                <c:pt idx="706">
                  <c:v>-19.399999999999999</c:v>
                </c:pt>
                <c:pt idx="707">
                  <c:v>-19.3</c:v>
                </c:pt>
                <c:pt idx="708">
                  <c:v>-19.2</c:v>
                </c:pt>
                <c:pt idx="709">
                  <c:v>-19.100000000000001</c:v>
                </c:pt>
                <c:pt idx="710">
                  <c:v>-19</c:v>
                </c:pt>
                <c:pt idx="711">
                  <c:v>-18.899999999999999</c:v>
                </c:pt>
                <c:pt idx="712">
                  <c:v>-18.8</c:v>
                </c:pt>
                <c:pt idx="713">
                  <c:v>-18.7</c:v>
                </c:pt>
                <c:pt idx="714">
                  <c:v>-18.600000000000001</c:v>
                </c:pt>
                <c:pt idx="715">
                  <c:v>-18.5</c:v>
                </c:pt>
                <c:pt idx="716">
                  <c:v>-18.399999999999999</c:v>
                </c:pt>
                <c:pt idx="717">
                  <c:v>-18.3</c:v>
                </c:pt>
                <c:pt idx="718">
                  <c:v>-18.2</c:v>
                </c:pt>
                <c:pt idx="719">
                  <c:v>-18.100000000000001</c:v>
                </c:pt>
                <c:pt idx="720">
                  <c:v>-18</c:v>
                </c:pt>
                <c:pt idx="721">
                  <c:v>-17.899999999999999</c:v>
                </c:pt>
                <c:pt idx="722">
                  <c:v>-17.8</c:v>
                </c:pt>
                <c:pt idx="723">
                  <c:v>-17.7</c:v>
                </c:pt>
                <c:pt idx="724">
                  <c:v>-17.600000000000001</c:v>
                </c:pt>
                <c:pt idx="725">
                  <c:v>-17.5</c:v>
                </c:pt>
                <c:pt idx="726">
                  <c:v>-17.399999999999999</c:v>
                </c:pt>
                <c:pt idx="727">
                  <c:v>-17.3</c:v>
                </c:pt>
                <c:pt idx="728">
                  <c:v>-17.2</c:v>
                </c:pt>
                <c:pt idx="729">
                  <c:v>-17.100000000000001</c:v>
                </c:pt>
                <c:pt idx="730">
                  <c:v>-17</c:v>
                </c:pt>
                <c:pt idx="731">
                  <c:v>-16.899999999999999</c:v>
                </c:pt>
                <c:pt idx="732">
                  <c:v>-16.8</c:v>
                </c:pt>
                <c:pt idx="733">
                  <c:v>-16.7</c:v>
                </c:pt>
                <c:pt idx="734">
                  <c:v>-16.600000000000001</c:v>
                </c:pt>
                <c:pt idx="735">
                  <c:v>-16.5</c:v>
                </c:pt>
                <c:pt idx="736">
                  <c:v>-16.399999999999999</c:v>
                </c:pt>
                <c:pt idx="737">
                  <c:v>-16.3</c:v>
                </c:pt>
                <c:pt idx="738">
                  <c:v>-16.2</c:v>
                </c:pt>
                <c:pt idx="739">
                  <c:v>-16.100000000000001</c:v>
                </c:pt>
                <c:pt idx="740">
                  <c:v>-16</c:v>
                </c:pt>
                <c:pt idx="741">
                  <c:v>-15.9</c:v>
                </c:pt>
                <c:pt idx="742">
                  <c:v>-15.8</c:v>
                </c:pt>
                <c:pt idx="743">
                  <c:v>-15.7</c:v>
                </c:pt>
                <c:pt idx="744">
                  <c:v>-15.6</c:v>
                </c:pt>
                <c:pt idx="745">
                  <c:v>-15.5</c:v>
                </c:pt>
                <c:pt idx="746">
                  <c:v>-15.4</c:v>
                </c:pt>
                <c:pt idx="747">
                  <c:v>-15.3</c:v>
                </c:pt>
                <c:pt idx="748">
                  <c:v>-15.2</c:v>
                </c:pt>
                <c:pt idx="749">
                  <c:v>-15.1</c:v>
                </c:pt>
                <c:pt idx="750">
                  <c:v>-15</c:v>
                </c:pt>
                <c:pt idx="751">
                  <c:v>-14.9</c:v>
                </c:pt>
                <c:pt idx="752">
                  <c:v>-14.8</c:v>
                </c:pt>
                <c:pt idx="753">
                  <c:v>-14.7</c:v>
                </c:pt>
                <c:pt idx="754">
                  <c:v>-14.6</c:v>
                </c:pt>
                <c:pt idx="755">
                  <c:v>-14.5</c:v>
                </c:pt>
                <c:pt idx="756">
                  <c:v>-14.4</c:v>
                </c:pt>
                <c:pt idx="757">
                  <c:v>-14.3</c:v>
                </c:pt>
                <c:pt idx="758">
                  <c:v>-14.2</c:v>
                </c:pt>
                <c:pt idx="759">
                  <c:v>-14.1</c:v>
                </c:pt>
                <c:pt idx="760">
                  <c:v>-14</c:v>
                </c:pt>
                <c:pt idx="761">
                  <c:v>-13.9</c:v>
                </c:pt>
                <c:pt idx="762">
                  <c:v>-13.8</c:v>
                </c:pt>
                <c:pt idx="763">
                  <c:v>-13.7</c:v>
                </c:pt>
                <c:pt idx="764">
                  <c:v>-13.6</c:v>
                </c:pt>
                <c:pt idx="765">
                  <c:v>-13.5</c:v>
                </c:pt>
                <c:pt idx="766">
                  <c:v>-13.4</c:v>
                </c:pt>
                <c:pt idx="767">
                  <c:v>-13.3</c:v>
                </c:pt>
                <c:pt idx="768">
                  <c:v>-13.2</c:v>
                </c:pt>
                <c:pt idx="769">
                  <c:v>-13.1</c:v>
                </c:pt>
                <c:pt idx="770">
                  <c:v>-13</c:v>
                </c:pt>
                <c:pt idx="771">
                  <c:v>-12.9</c:v>
                </c:pt>
                <c:pt idx="772">
                  <c:v>-12.8</c:v>
                </c:pt>
                <c:pt idx="773">
                  <c:v>-12.7</c:v>
                </c:pt>
                <c:pt idx="774">
                  <c:v>-12.6</c:v>
                </c:pt>
                <c:pt idx="775">
                  <c:v>-12.5</c:v>
                </c:pt>
                <c:pt idx="776">
                  <c:v>-12.4</c:v>
                </c:pt>
                <c:pt idx="777">
                  <c:v>-12.3</c:v>
                </c:pt>
                <c:pt idx="778">
                  <c:v>-12.2</c:v>
                </c:pt>
                <c:pt idx="779">
                  <c:v>-12.1</c:v>
                </c:pt>
                <c:pt idx="780">
                  <c:v>-12</c:v>
                </c:pt>
                <c:pt idx="781">
                  <c:v>-11.9</c:v>
                </c:pt>
                <c:pt idx="782">
                  <c:v>-11.8</c:v>
                </c:pt>
                <c:pt idx="783">
                  <c:v>-11.7</c:v>
                </c:pt>
                <c:pt idx="784">
                  <c:v>-11.6</c:v>
                </c:pt>
                <c:pt idx="785">
                  <c:v>-11.5</c:v>
                </c:pt>
                <c:pt idx="786">
                  <c:v>-11.4</c:v>
                </c:pt>
                <c:pt idx="787">
                  <c:v>-11.3</c:v>
                </c:pt>
                <c:pt idx="788">
                  <c:v>-11.2</c:v>
                </c:pt>
                <c:pt idx="789">
                  <c:v>-11.1</c:v>
                </c:pt>
                <c:pt idx="790">
                  <c:v>-11</c:v>
                </c:pt>
                <c:pt idx="791">
                  <c:v>-10.9</c:v>
                </c:pt>
                <c:pt idx="792">
                  <c:v>-10.8</c:v>
                </c:pt>
                <c:pt idx="793">
                  <c:v>-10.7</c:v>
                </c:pt>
                <c:pt idx="794">
                  <c:v>-10.6</c:v>
                </c:pt>
                <c:pt idx="795">
                  <c:v>-10.5</c:v>
                </c:pt>
                <c:pt idx="796">
                  <c:v>-10.4</c:v>
                </c:pt>
                <c:pt idx="797">
                  <c:v>-10.3</c:v>
                </c:pt>
                <c:pt idx="798">
                  <c:v>-10.199999999999999</c:v>
                </c:pt>
                <c:pt idx="799">
                  <c:v>-10.1</c:v>
                </c:pt>
                <c:pt idx="800">
                  <c:v>-10</c:v>
                </c:pt>
                <c:pt idx="801">
                  <c:v>-9.9</c:v>
                </c:pt>
                <c:pt idx="802">
                  <c:v>-9.8000000000000007</c:v>
                </c:pt>
                <c:pt idx="803">
                  <c:v>-9.6999999999999993</c:v>
                </c:pt>
                <c:pt idx="804">
                  <c:v>-9.6</c:v>
                </c:pt>
                <c:pt idx="805">
                  <c:v>-9.5</c:v>
                </c:pt>
                <c:pt idx="806">
                  <c:v>-9.4</c:v>
                </c:pt>
                <c:pt idx="807">
                  <c:v>-9.3000000000000007</c:v>
                </c:pt>
                <c:pt idx="808">
                  <c:v>-9.1999999999999993</c:v>
                </c:pt>
                <c:pt idx="809">
                  <c:v>-9.1</c:v>
                </c:pt>
                <c:pt idx="810">
                  <c:v>-9</c:v>
                </c:pt>
                <c:pt idx="811">
                  <c:v>-8.9</c:v>
                </c:pt>
                <c:pt idx="812">
                  <c:v>-8.8000000000000007</c:v>
                </c:pt>
                <c:pt idx="813">
                  <c:v>-8.6999999999999993</c:v>
                </c:pt>
                <c:pt idx="814">
                  <c:v>-8.6</c:v>
                </c:pt>
                <c:pt idx="815">
                  <c:v>-8.5</c:v>
                </c:pt>
                <c:pt idx="816">
                  <c:v>-8.4</c:v>
                </c:pt>
                <c:pt idx="817">
                  <c:v>-8.3000000000000007</c:v>
                </c:pt>
                <c:pt idx="818">
                  <c:v>-8.1999999999999993</c:v>
                </c:pt>
                <c:pt idx="819">
                  <c:v>-8.1</c:v>
                </c:pt>
                <c:pt idx="820">
                  <c:v>-8</c:v>
                </c:pt>
                <c:pt idx="821">
                  <c:v>-7.9</c:v>
                </c:pt>
                <c:pt idx="822">
                  <c:v>-7.8</c:v>
                </c:pt>
                <c:pt idx="823">
                  <c:v>-7.7</c:v>
                </c:pt>
                <c:pt idx="824">
                  <c:v>-7.6</c:v>
                </c:pt>
                <c:pt idx="825">
                  <c:v>-7.5</c:v>
                </c:pt>
                <c:pt idx="826">
                  <c:v>-7.4</c:v>
                </c:pt>
                <c:pt idx="827">
                  <c:v>-7.3</c:v>
                </c:pt>
                <c:pt idx="828">
                  <c:v>-7.2</c:v>
                </c:pt>
                <c:pt idx="829">
                  <c:v>-7.1</c:v>
                </c:pt>
                <c:pt idx="830">
                  <c:v>-7</c:v>
                </c:pt>
                <c:pt idx="831">
                  <c:v>-6.9</c:v>
                </c:pt>
                <c:pt idx="832">
                  <c:v>-6.8</c:v>
                </c:pt>
                <c:pt idx="833">
                  <c:v>-6.7</c:v>
                </c:pt>
                <c:pt idx="834">
                  <c:v>-6.6</c:v>
                </c:pt>
                <c:pt idx="835">
                  <c:v>-6.5</c:v>
                </c:pt>
                <c:pt idx="836">
                  <c:v>-6.4</c:v>
                </c:pt>
                <c:pt idx="837">
                  <c:v>-6.3</c:v>
                </c:pt>
                <c:pt idx="838">
                  <c:v>-6.2</c:v>
                </c:pt>
                <c:pt idx="839">
                  <c:v>-6.1</c:v>
                </c:pt>
                <c:pt idx="840">
                  <c:v>-6</c:v>
                </c:pt>
                <c:pt idx="841">
                  <c:v>-5.9</c:v>
                </c:pt>
                <c:pt idx="842">
                  <c:v>-5.8</c:v>
                </c:pt>
                <c:pt idx="843">
                  <c:v>-5.7</c:v>
                </c:pt>
                <c:pt idx="844">
                  <c:v>-5.6</c:v>
                </c:pt>
                <c:pt idx="845">
                  <c:v>-5.5</c:v>
                </c:pt>
                <c:pt idx="846">
                  <c:v>-5.4</c:v>
                </c:pt>
                <c:pt idx="847">
                  <c:v>-5.3</c:v>
                </c:pt>
                <c:pt idx="848">
                  <c:v>-5.2</c:v>
                </c:pt>
                <c:pt idx="849">
                  <c:v>-5.0999999999999996</c:v>
                </c:pt>
                <c:pt idx="850">
                  <c:v>-5</c:v>
                </c:pt>
                <c:pt idx="851">
                  <c:v>-4.9000000000000004</c:v>
                </c:pt>
                <c:pt idx="852">
                  <c:v>-4.8</c:v>
                </c:pt>
                <c:pt idx="853">
                  <c:v>-4.7</c:v>
                </c:pt>
                <c:pt idx="854">
                  <c:v>-4.5999999999999996</c:v>
                </c:pt>
                <c:pt idx="855">
                  <c:v>-4.5</c:v>
                </c:pt>
                <c:pt idx="856">
                  <c:v>-4.4000000000000004</c:v>
                </c:pt>
                <c:pt idx="857">
                  <c:v>-4.3</c:v>
                </c:pt>
                <c:pt idx="858">
                  <c:v>-4.2</c:v>
                </c:pt>
                <c:pt idx="859">
                  <c:v>-4.0999999999999996</c:v>
                </c:pt>
                <c:pt idx="860">
                  <c:v>-4</c:v>
                </c:pt>
                <c:pt idx="861">
                  <c:v>-3.9</c:v>
                </c:pt>
                <c:pt idx="862">
                  <c:v>-3.8</c:v>
                </c:pt>
                <c:pt idx="863">
                  <c:v>-3.7</c:v>
                </c:pt>
                <c:pt idx="864">
                  <c:v>-3.6</c:v>
                </c:pt>
                <c:pt idx="865">
                  <c:v>-3.5</c:v>
                </c:pt>
                <c:pt idx="866">
                  <c:v>-3.4</c:v>
                </c:pt>
                <c:pt idx="867">
                  <c:v>-3.3</c:v>
                </c:pt>
                <c:pt idx="868">
                  <c:v>-3.2</c:v>
                </c:pt>
                <c:pt idx="869">
                  <c:v>-3.1</c:v>
                </c:pt>
                <c:pt idx="870">
                  <c:v>-3</c:v>
                </c:pt>
                <c:pt idx="871">
                  <c:v>-2.9</c:v>
                </c:pt>
                <c:pt idx="872">
                  <c:v>-2.8</c:v>
                </c:pt>
                <c:pt idx="873">
                  <c:v>-2.7</c:v>
                </c:pt>
                <c:pt idx="874">
                  <c:v>-2.6</c:v>
                </c:pt>
                <c:pt idx="875">
                  <c:v>-2.5</c:v>
                </c:pt>
                <c:pt idx="876">
                  <c:v>-2.4</c:v>
                </c:pt>
                <c:pt idx="877">
                  <c:v>-2.2999999999999998</c:v>
                </c:pt>
                <c:pt idx="878">
                  <c:v>-2.2000000000000002</c:v>
                </c:pt>
                <c:pt idx="879">
                  <c:v>-2.1</c:v>
                </c:pt>
                <c:pt idx="880">
                  <c:v>-2</c:v>
                </c:pt>
                <c:pt idx="881">
                  <c:v>-1.9</c:v>
                </c:pt>
                <c:pt idx="882">
                  <c:v>-1.8</c:v>
                </c:pt>
                <c:pt idx="883">
                  <c:v>-1.7</c:v>
                </c:pt>
                <c:pt idx="884">
                  <c:v>-1.6</c:v>
                </c:pt>
                <c:pt idx="885">
                  <c:v>-1.5</c:v>
                </c:pt>
                <c:pt idx="886">
                  <c:v>-1.4</c:v>
                </c:pt>
                <c:pt idx="887">
                  <c:v>-1.3</c:v>
                </c:pt>
                <c:pt idx="888">
                  <c:v>-1.2</c:v>
                </c:pt>
                <c:pt idx="889">
                  <c:v>-1.1000000000000001</c:v>
                </c:pt>
                <c:pt idx="890">
                  <c:v>-1</c:v>
                </c:pt>
                <c:pt idx="891">
                  <c:v>-0.9</c:v>
                </c:pt>
                <c:pt idx="892">
                  <c:v>-0.8</c:v>
                </c:pt>
                <c:pt idx="893">
                  <c:v>-0.7</c:v>
                </c:pt>
                <c:pt idx="894">
                  <c:v>-0.6</c:v>
                </c:pt>
                <c:pt idx="895">
                  <c:v>-0.5</c:v>
                </c:pt>
                <c:pt idx="896">
                  <c:v>-0.4</c:v>
                </c:pt>
                <c:pt idx="897">
                  <c:v>-0.3</c:v>
                </c:pt>
                <c:pt idx="898">
                  <c:v>-0.2</c:v>
                </c:pt>
                <c:pt idx="899">
                  <c:v>-0.1</c:v>
                </c:pt>
                <c:pt idx="900">
                  <c:v>0</c:v>
                </c:pt>
                <c:pt idx="901">
                  <c:v>0.1</c:v>
                </c:pt>
                <c:pt idx="902">
                  <c:v>0.2</c:v>
                </c:pt>
                <c:pt idx="903">
                  <c:v>0.3</c:v>
                </c:pt>
                <c:pt idx="904">
                  <c:v>0.4</c:v>
                </c:pt>
                <c:pt idx="905">
                  <c:v>0.5</c:v>
                </c:pt>
                <c:pt idx="906">
                  <c:v>0.6</c:v>
                </c:pt>
                <c:pt idx="907">
                  <c:v>0.7</c:v>
                </c:pt>
                <c:pt idx="908">
                  <c:v>0.8</c:v>
                </c:pt>
                <c:pt idx="909">
                  <c:v>0.9</c:v>
                </c:pt>
                <c:pt idx="910">
                  <c:v>1</c:v>
                </c:pt>
                <c:pt idx="911">
                  <c:v>1.1000000000000001</c:v>
                </c:pt>
                <c:pt idx="912">
                  <c:v>1.2</c:v>
                </c:pt>
                <c:pt idx="913">
                  <c:v>1.3</c:v>
                </c:pt>
                <c:pt idx="914">
                  <c:v>1.4</c:v>
                </c:pt>
                <c:pt idx="915">
                  <c:v>1.5</c:v>
                </c:pt>
                <c:pt idx="916">
                  <c:v>1.6</c:v>
                </c:pt>
                <c:pt idx="917">
                  <c:v>1.7</c:v>
                </c:pt>
                <c:pt idx="918">
                  <c:v>1.8</c:v>
                </c:pt>
                <c:pt idx="919">
                  <c:v>1.9</c:v>
                </c:pt>
                <c:pt idx="920">
                  <c:v>2</c:v>
                </c:pt>
                <c:pt idx="921">
                  <c:v>2.1</c:v>
                </c:pt>
                <c:pt idx="922">
                  <c:v>2.2000000000000002</c:v>
                </c:pt>
                <c:pt idx="923">
                  <c:v>2.2999999999999998</c:v>
                </c:pt>
                <c:pt idx="924">
                  <c:v>2.4</c:v>
                </c:pt>
                <c:pt idx="925">
                  <c:v>2.5</c:v>
                </c:pt>
                <c:pt idx="926">
                  <c:v>2.6</c:v>
                </c:pt>
                <c:pt idx="927">
                  <c:v>2.7</c:v>
                </c:pt>
                <c:pt idx="928">
                  <c:v>2.8</c:v>
                </c:pt>
                <c:pt idx="929">
                  <c:v>2.9</c:v>
                </c:pt>
                <c:pt idx="930">
                  <c:v>3</c:v>
                </c:pt>
                <c:pt idx="931">
                  <c:v>3.1</c:v>
                </c:pt>
                <c:pt idx="932">
                  <c:v>3.2</c:v>
                </c:pt>
                <c:pt idx="933">
                  <c:v>3.3</c:v>
                </c:pt>
                <c:pt idx="934">
                  <c:v>3.4</c:v>
                </c:pt>
                <c:pt idx="935">
                  <c:v>3.5</c:v>
                </c:pt>
                <c:pt idx="936">
                  <c:v>3.6</c:v>
                </c:pt>
                <c:pt idx="937">
                  <c:v>3.7</c:v>
                </c:pt>
                <c:pt idx="938">
                  <c:v>3.8</c:v>
                </c:pt>
                <c:pt idx="939">
                  <c:v>3.9</c:v>
                </c:pt>
                <c:pt idx="940">
                  <c:v>4</c:v>
                </c:pt>
                <c:pt idx="941">
                  <c:v>4.0999999999999996</c:v>
                </c:pt>
                <c:pt idx="942">
                  <c:v>4.2</c:v>
                </c:pt>
                <c:pt idx="943">
                  <c:v>4.3</c:v>
                </c:pt>
                <c:pt idx="944">
                  <c:v>4.4000000000000004</c:v>
                </c:pt>
                <c:pt idx="945">
                  <c:v>4.5</c:v>
                </c:pt>
                <c:pt idx="946">
                  <c:v>4.5999999999999996</c:v>
                </c:pt>
                <c:pt idx="947">
                  <c:v>4.7</c:v>
                </c:pt>
                <c:pt idx="948">
                  <c:v>4.8</c:v>
                </c:pt>
                <c:pt idx="949">
                  <c:v>4.9000000000000004</c:v>
                </c:pt>
                <c:pt idx="950">
                  <c:v>5</c:v>
                </c:pt>
                <c:pt idx="951">
                  <c:v>5.0999999999999996</c:v>
                </c:pt>
                <c:pt idx="952">
                  <c:v>5.2</c:v>
                </c:pt>
                <c:pt idx="953">
                  <c:v>5.3</c:v>
                </c:pt>
                <c:pt idx="954">
                  <c:v>5.4</c:v>
                </c:pt>
                <c:pt idx="955">
                  <c:v>5.5</c:v>
                </c:pt>
                <c:pt idx="956">
                  <c:v>5.6</c:v>
                </c:pt>
                <c:pt idx="957">
                  <c:v>5.7</c:v>
                </c:pt>
                <c:pt idx="958">
                  <c:v>5.8</c:v>
                </c:pt>
                <c:pt idx="959">
                  <c:v>5.9</c:v>
                </c:pt>
                <c:pt idx="960">
                  <c:v>6</c:v>
                </c:pt>
                <c:pt idx="961">
                  <c:v>6.1</c:v>
                </c:pt>
                <c:pt idx="962">
                  <c:v>6.2</c:v>
                </c:pt>
                <c:pt idx="963">
                  <c:v>6.3</c:v>
                </c:pt>
                <c:pt idx="964">
                  <c:v>6.4</c:v>
                </c:pt>
                <c:pt idx="965">
                  <c:v>6.5</c:v>
                </c:pt>
                <c:pt idx="966">
                  <c:v>6.6</c:v>
                </c:pt>
                <c:pt idx="967">
                  <c:v>6.7</c:v>
                </c:pt>
                <c:pt idx="968">
                  <c:v>6.8</c:v>
                </c:pt>
                <c:pt idx="969">
                  <c:v>6.9</c:v>
                </c:pt>
                <c:pt idx="970">
                  <c:v>7</c:v>
                </c:pt>
                <c:pt idx="971">
                  <c:v>7.1</c:v>
                </c:pt>
                <c:pt idx="972">
                  <c:v>7.2</c:v>
                </c:pt>
                <c:pt idx="973">
                  <c:v>7.3</c:v>
                </c:pt>
                <c:pt idx="974">
                  <c:v>7.4</c:v>
                </c:pt>
                <c:pt idx="975">
                  <c:v>7.5</c:v>
                </c:pt>
                <c:pt idx="976">
                  <c:v>7.6</c:v>
                </c:pt>
                <c:pt idx="977">
                  <c:v>7.7</c:v>
                </c:pt>
                <c:pt idx="978">
                  <c:v>7.8</c:v>
                </c:pt>
                <c:pt idx="979">
                  <c:v>7.9</c:v>
                </c:pt>
                <c:pt idx="980">
                  <c:v>8</c:v>
                </c:pt>
                <c:pt idx="981">
                  <c:v>8.1</c:v>
                </c:pt>
                <c:pt idx="982">
                  <c:v>8.1999999999999993</c:v>
                </c:pt>
                <c:pt idx="983">
                  <c:v>8.3000000000000007</c:v>
                </c:pt>
                <c:pt idx="984">
                  <c:v>8.4</c:v>
                </c:pt>
                <c:pt idx="985">
                  <c:v>8.5</c:v>
                </c:pt>
                <c:pt idx="986">
                  <c:v>8.6</c:v>
                </c:pt>
                <c:pt idx="987">
                  <c:v>8.6999999999999993</c:v>
                </c:pt>
                <c:pt idx="988">
                  <c:v>8.8000000000000007</c:v>
                </c:pt>
                <c:pt idx="989">
                  <c:v>8.9</c:v>
                </c:pt>
                <c:pt idx="990">
                  <c:v>9</c:v>
                </c:pt>
                <c:pt idx="991">
                  <c:v>9.1</c:v>
                </c:pt>
                <c:pt idx="992">
                  <c:v>9.1999999999999993</c:v>
                </c:pt>
                <c:pt idx="993">
                  <c:v>9.3000000000000007</c:v>
                </c:pt>
                <c:pt idx="994">
                  <c:v>9.4</c:v>
                </c:pt>
                <c:pt idx="995">
                  <c:v>9.5</c:v>
                </c:pt>
                <c:pt idx="996">
                  <c:v>9.6</c:v>
                </c:pt>
                <c:pt idx="997">
                  <c:v>9.6999999999999993</c:v>
                </c:pt>
                <c:pt idx="998">
                  <c:v>9.8000000000000007</c:v>
                </c:pt>
                <c:pt idx="999">
                  <c:v>9.9</c:v>
                </c:pt>
                <c:pt idx="1000">
                  <c:v>10</c:v>
                </c:pt>
                <c:pt idx="1001">
                  <c:v>10.1</c:v>
                </c:pt>
                <c:pt idx="1002">
                  <c:v>10.199999999999999</c:v>
                </c:pt>
                <c:pt idx="1003">
                  <c:v>10.3</c:v>
                </c:pt>
                <c:pt idx="1004">
                  <c:v>10.4</c:v>
                </c:pt>
                <c:pt idx="1005">
                  <c:v>10.5</c:v>
                </c:pt>
                <c:pt idx="1006">
                  <c:v>10.6</c:v>
                </c:pt>
                <c:pt idx="1007">
                  <c:v>10.7</c:v>
                </c:pt>
                <c:pt idx="1008">
                  <c:v>10.8</c:v>
                </c:pt>
                <c:pt idx="1009">
                  <c:v>10.9</c:v>
                </c:pt>
                <c:pt idx="1010">
                  <c:v>11</c:v>
                </c:pt>
                <c:pt idx="1011">
                  <c:v>11.1</c:v>
                </c:pt>
                <c:pt idx="1012">
                  <c:v>11.2</c:v>
                </c:pt>
                <c:pt idx="1013">
                  <c:v>11.3</c:v>
                </c:pt>
                <c:pt idx="1014">
                  <c:v>11.4</c:v>
                </c:pt>
                <c:pt idx="1015">
                  <c:v>11.5</c:v>
                </c:pt>
                <c:pt idx="1016">
                  <c:v>11.6</c:v>
                </c:pt>
                <c:pt idx="1017">
                  <c:v>11.7</c:v>
                </c:pt>
                <c:pt idx="1018">
                  <c:v>11.8</c:v>
                </c:pt>
                <c:pt idx="1019">
                  <c:v>11.9</c:v>
                </c:pt>
                <c:pt idx="1020">
                  <c:v>12</c:v>
                </c:pt>
                <c:pt idx="1021">
                  <c:v>12.1</c:v>
                </c:pt>
                <c:pt idx="1022">
                  <c:v>12.2</c:v>
                </c:pt>
                <c:pt idx="1023">
                  <c:v>12.3</c:v>
                </c:pt>
                <c:pt idx="1024">
                  <c:v>12.4</c:v>
                </c:pt>
                <c:pt idx="1025">
                  <c:v>12.5</c:v>
                </c:pt>
                <c:pt idx="1026">
                  <c:v>12.6</c:v>
                </c:pt>
                <c:pt idx="1027">
                  <c:v>12.7</c:v>
                </c:pt>
                <c:pt idx="1028">
                  <c:v>12.8</c:v>
                </c:pt>
                <c:pt idx="1029">
                  <c:v>12.9</c:v>
                </c:pt>
                <c:pt idx="1030">
                  <c:v>13</c:v>
                </c:pt>
                <c:pt idx="1031">
                  <c:v>13.1</c:v>
                </c:pt>
                <c:pt idx="1032">
                  <c:v>13.2</c:v>
                </c:pt>
                <c:pt idx="1033">
                  <c:v>13.3</c:v>
                </c:pt>
                <c:pt idx="1034">
                  <c:v>13.4</c:v>
                </c:pt>
                <c:pt idx="1035">
                  <c:v>13.5</c:v>
                </c:pt>
                <c:pt idx="1036">
                  <c:v>13.6</c:v>
                </c:pt>
                <c:pt idx="1037">
                  <c:v>13.7</c:v>
                </c:pt>
                <c:pt idx="1038">
                  <c:v>13.8</c:v>
                </c:pt>
                <c:pt idx="1039">
                  <c:v>13.9</c:v>
                </c:pt>
                <c:pt idx="1040">
                  <c:v>14</c:v>
                </c:pt>
                <c:pt idx="1041">
                  <c:v>14.1</c:v>
                </c:pt>
                <c:pt idx="1042">
                  <c:v>14.2</c:v>
                </c:pt>
                <c:pt idx="1043">
                  <c:v>14.3</c:v>
                </c:pt>
                <c:pt idx="1044">
                  <c:v>14.4</c:v>
                </c:pt>
                <c:pt idx="1045">
                  <c:v>14.5</c:v>
                </c:pt>
                <c:pt idx="1046">
                  <c:v>14.6</c:v>
                </c:pt>
                <c:pt idx="1047">
                  <c:v>14.7</c:v>
                </c:pt>
                <c:pt idx="1048">
                  <c:v>14.8</c:v>
                </c:pt>
                <c:pt idx="1049">
                  <c:v>14.9</c:v>
                </c:pt>
                <c:pt idx="1050">
                  <c:v>15</c:v>
                </c:pt>
                <c:pt idx="1051">
                  <c:v>15.1</c:v>
                </c:pt>
                <c:pt idx="1052">
                  <c:v>15.2</c:v>
                </c:pt>
                <c:pt idx="1053">
                  <c:v>15.3</c:v>
                </c:pt>
                <c:pt idx="1054">
                  <c:v>15.4</c:v>
                </c:pt>
                <c:pt idx="1055">
                  <c:v>15.5</c:v>
                </c:pt>
                <c:pt idx="1056">
                  <c:v>15.6</c:v>
                </c:pt>
                <c:pt idx="1057">
                  <c:v>15.7</c:v>
                </c:pt>
                <c:pt idx="1058">
                  <c:v>15.8</c:v>
                </c:pt>
                <c:pt idx="1059">
                  <c:v>15.9</c:v>
                </c:pt>
                <c:pt idx="1060">
                  <c:v>16</c:v>
                </c:pt>
                <c:pt idx="1061">
                  <c:v>16.100000000000001</c:v>
                </c:pt>
                <c:pt idx="1062">
                  <c:v>16.2</c:v>
                </c:pt>
                <c:pt idx="1063">
                  <c:v>16.3</c:v>
                </c:pt>
                <c:pt idx="1064">
                  <c:v>16.399999999999999</c:v>
                </c:pt>
                <c:pt idx="1065">
                  <c:v>16.5</c:v>
                </c:pt>
                <c:pt idx="1066">
                  <c:v>16.600000000000001</c:v>
                </c:pt>
                <c:pt idx="1067">
                  <c:v>16.7</c:v>
                </c:pt>
                <c:pt idx="1068">
                  <c:v>16.8</c:v>
                </c:pt>
                <c:pt idx="1069">
                  <c:v>16.899999999999999</c:v>
                </c:pt>
                <c:pt idx="1070">
                  <c:v>17</c:v>
                </c:pt>
                <c:pt idx="1071">
                  <c:v>17.100000000000001</c:v>
                </c:pt>
                <c:pt idx="1072">
                  <c:v>17.2</c:v>
                </c:pt>
                <c:pt idx="1073">
                  <c:v>17.3</c:v>
                </c:pt>
                <c:pt idx="1074">
                  <c:v>17.399999999999999</c:v>
                </c:pt>
                <c:pt idx="1075">
                  <c:v>17.5</c:v>
                </c:pt>
                <c:pt idx="1076">
                  <c:v>17.600000000000001</c:v>
                </c:pt>
                <c:pt idx="1077">
                  <c:v>17.7</c:v>
                </c:pt>
                <c:pt idx="1078">
                  <c:v>17.8</c:v>
                </c:pt>
                <c:pt idx="1079">
                  <c:v>17.899999999999999</c:v>
                </c:pt>
                <c:pt idx="1080">
                  <c:v>18</c:v>
                </c:pt>
                <c:pt idx="1081">
                  <c:v>18.100000000000001</c:v>
                </c:pt>
                <c:pt idx="1082">
                  <c:v>18.2</c:v>
                </c:pt>
                <c:pt idx="1083">
                  <c:v>18.3</c:v>
                </c:pt>
                <c:pt idx="1084">
                  <c:v>18.399999999999999</c:v>
                </c:pt>
                <c:pt idx="1085">
                  <c:v>18.5</c:v>
                </c:pt>
                <c:pt idx="1086">
                  <c:v>18.600000000000001</c:v>
                </c:pt>
                <c:pt idx="1087">
                  <c:v>18.7</c:v>
                </c:pt>
                <c:pt idx="1088">
                  <c:v>18.8</c:v>
                </c:pt>
                <c:pt idx="1089">
                  <c:v>18.899999999999999</c:v>
                </c:pt>
                <c:pt idx="1090">
                  <c:v>19</c:v>
                </c:pt>
                <c:pt idx="1091">
                  <c:v>19.100000000000001</c:v>
                </c:pt>
                <c:pt idx="1092">
                  <c:v>19.2</c:v>
                </c:pt>
                <c:pt idx="1093">
                  <c:v>19.3</c:v>
                </c:pt>
                <c:pt idx="1094">
                  <c:v>19.399999999999999</c:v>
                </c:pt>
                <c:pt idx="1095">
                  <c:v>19.5</c:v>
                </c:pt>
                <c:pt idx="1096">
                  <c:v>19.600000000000001</c:v>
                </c:pt>
                <c:pt idx="1097">
                  <c:v>19.7</c:v>
                </c:pt>
                <c:pt idx="1098">
                  <c:v>19.8</c:v>
                </c:pt>
                <c:pt idx="1099">
                  <c:v>19.899999999999999</c:v>
                </c:pt>
                <c:pt idx="1100">
                  <c:v>20</c:v>
                </c:pt>
                <c:pt idx="1101">
                  <c:v>20.100000000000001</c:v>
                </c:pt>
                <c:pt idx="1102">
                  <c:v>20.2</c:v>
                </c:pt>
                <c:pt idx="1103">
                  <c:v>20.3</c:v>
                </c:pt>
                <c:pt idx="1104">
                  <c:v>20.399999999999999</c:v>
                </c:pt>
                <c:pt idx="1105">
                  <c:v>20.5</c:v>
                </c:pt>
                <c:pt idx="1106">
                  <c:v>20.6</c:v>
                </c:pt>
                <c:pt idx="1107">
                  <c:v>20.7</c:v>
                </c:pt>
                <c:pt idx="1108">
                  <c:v>20.8</c:v>
                </c:pt>
                <c:pt idx="1109">
                  <c:v>20.9</c:v>
                </c:pt>
                <c:pt idx="1110">
                  <c:v>21</c:v>
                </c:pt>
                <c:pt idx="1111">
                  <c:v>21.1</c:v>
                </c:pt>
                <c:pt idx="1112">
                  <c:v>21.2</c:v>
                </c:pt>
                <c:pt idx="1113">
                  <c:v>21.3</c:v>
                </c:pt>
                <c:pt idx="1114">
                  <c:v>21.4</c:v>
                </c:pt>
                <c:pt idx="1115">
                  <c:v>21.5</c:v>
                </c:pt>
                <c:pt idx="1116">
                  <c:v>21.6</c:v>
                </c:pt>
                <c:pt idx="1117">
                  <c:v>21.7</c:v>
                </c:pt>
                <c:pt idx="1118">
                  <c:v>21.8</c:v>
                </c:pt>
                <c:pt idx="1119">
                  <c:v>21.9</c:v>
                </c:pt>
                <c:pt idx="1120">
                  <c:v>22</c:v>
                </c:pt>
                <c:pt idx="1121">
                  <c:v>22.1</c:v>
                </c:pt>
                <c:pt idx="1122">
                  <c:v>22.2</c:v>
                </c:pt>
                <c:pt idx="1123">
                  <c:v>22.3</c:v>
                </c:pt>
                <c:pt idx="1124">
                  <c:v>22.4</c:v>
                </c:pt>
                <c:pt idx="1125">
                  <c:v>22.5</c:v>
                </c:pt>
                <c:pt idx="1126">
                  <c:v>22.6</c:v>
                </c:pt>
                <c:pt idx="1127">
                  <c:v>22.7</c:v>
                </c:pt>
                <c:pt idx="1128">
                  <c:v>22.8</c:v>
                </c:pt>
                <c:pt idx="1129">
                  <c:v>22.9</c:v>
                </c:pt>
                <c:pt idx="1130">
                  <c:v>23</c:v>
                </c:pt>
                <c:pt idx="1131">
                  <c:v>23.1</c:v>
                </c:pt>
                <c:pt idx="1132">
                  <c:v>23.2</c:v>
                </c:pt>
                <c:pt idx="1133">
                  <c:v>23.3</c:v>
                </c:pt>
                <c:pt idx="1134">
                  <c:v>23.4</c:v>
                </c:pt>
                <c:pt idx="1135">
                  <c:v>23.5</c:v>
                </c:pt>
                <c:pt idx="1136">
                  <c:v>23.6</c:v>
                </c:pt>
                <c:pt idx="1137">
                  <c:v>23.7</c:v>
                </c:pt>
                <c:pt idx="1138">
                  <c:v>23.8</c:v>
                </c:pt>
                <c:pt idx="1139">
                  <c:v>23.9</c:v>
                </c:pt>
                <c:pt idx="1140">
                  <c:v>24</c:v>
                </c:pt>
                <c:pt idx="1141">
                  <c:v>24.1</c:v>
                </c:pt>
                <c:pt idx="1142">
                  <c:v>24.2</c:v>
                </c:pt>
                <c:pt idx="1143">
                  <c:v>24.3</c:v>
                </c:pt>
                <c:pt idx="1144">
                  <c:v>24.4</c:v>
                </c:pt>
                <c:pt idx="1145">
                  <c:v>24.5</c:v>
                </c:pt>
                <c:pt idx="1146">
                  <c:v>24.6</c:v>
                </c:pt>
                <c:pt idx="1147">
                  <c:v>24.7</c:v>
                </c:pt>
                <c:pt idx="1148">
                  <c:v>24.8</c:v>
                </c:pt>
                <c:pt idx="1149">
                  <c:v>24.9</c:v>
                </c:pt>
                <c:pt idx="1150">
                  <c:v>25</c:v>
                </c:pt>
                <c:pt idx="1151">
                  <c:v>25.1</c:v>
                </c:pt>
                <c:pt idx="1152">
                  <c:v>25.2</c:v>
                </c:pt>
                <c:pt idx="1153">
                  <c:v>25.3</c:v>
                </c:pt>
                <c:pt idx="1154">
                  <c:v>25.4</c:v>
                </c:pt>
                <c:pt idx="1155">
                  <c:v>25.5</c:v>
                </c:pt>
                <c:pt idx="1156">
                  <c:v>25.6</c:v>
                </c:pt>
                <c:pt idx="1157">
                  <c:v>25.7</c:v>
                </c:pt>
                <c:pt idx="1158">
                  <c:v>25.8</c:v>
                </c:pt>
                <c:pt idx="1159">
                  <c:v>25.9</c:v>
                </c:pt>
                <c:pt idx="1160">
                  <c:v>26</c:v>
                </c:pt>
                <c:pt idx="1161">
                  <c:v>26.1</c:v>
                </c:pt>
                <c:pt idx="1162">
                  <c:v>26.2</c:v>
                </c:pt>
                <c:pt idx="1163">
                  <c:v>26.3</c:v>
                </c:pt>
                <c:pt idx="1164">
                  <c:v>26.4</c:v>
                </c:pt>
                <c:pt idx="1165">
                  <c:v>26.5</c:v>
                </c:pt>
                <c:pt idx="1166">
                  <c:v>26.6</c:v>
                </c:pt>
                <c:pt idx="1167">
                  <c:v>26.7</c:v>
                </c:pt>
                <c:pt idx="1168">
                  <c:v>26.8</c:v>
                </c:pt>
                <c:pt idx="1169">
                  <c:v>26.9</c:v>
                </c:pt>
                <c:pt idx="1170">
                  <c:v>27</c:v>
                </c:pt>
                <c:pt idx="1171">
                  <c:v>27.1</c:v>
                </c:pt>
                <c:pt idx="1172">
                  <c:v>27.2</c:v>
                </c:pt>
                <c:pt idx="1173">
                  <c:v>27.3</c:v>
                </c:pt>
                <c:pt idx="1174">
                  <c:v>27.4</c:v>
                </c:pt>
                <c:pt idx="1175">
                  <c:v>27.5</c:v>
                </c:pt>
                <c:pt idx="1176">
                  <c:v>27.6</c:v>
                </c:pt>
                <c:pt idx="1177">
                  <c:v>27.7</c:v>
                </c:pt>
                <c:pt idx="1178">
                  <c:v>27.8</c:v>
                </c:pt>
                <c:pt idx="1179">
                  <c:v>27.9</c:v>
                </c:pt>
                <c:pt idx="1180">
                  <c:v>28</c:v>
                </c:pt>
                <c:pt idx="1181">
                  <c:v>28.1</c:v>
                </c:pt>
                <c:pt idx="1182">
                  <c:v>28.2</c:v>
                </c:pt>
                <c:pt idx="1183">
                  <c:v>28.3</c:v>
                </c:pt>
                <c:pt idx="1184">
                  <c:v>28.4</c:v>
                </c:pt>
                <c:pt idx="1185">
                  <c:v>28.5</c:v>
                </c:pt>
                <c:pt idx="1186">
                  <c:v>28.6</c:v>
                </c:pt>
                <c:pt idx="1187">
                  <c:v>28.7</c:v>
                </c:pt>
                <c:pt idx="1188">
                  <c:v>28.8</c:v>
                </c:pt>
                <c:pt idx="1189">
                  <c:v>28.9</c:v>
                </c:pt>
                <c:pt idx="1190">
                  <c:v>29</c:v>
                </c:pt>
                <c:pt idx="1191">
                  <c:v>29.1</c:v>
                </c:pt>
                <c:pt idx="1192">
                  <c:v>29.2</c:v>
                </c:pt>
                <c:pt idx="1193">
                  <c:v>29.3</c:v>
                </c:pt>
                <c:pt idx="1194">
                  <c:v>29.4</c:v>
                </c:pt>
                <c:pt idx="1195">
                  <c:v>29.5</c:v>
                </c:pt>
                <c:pt idx="1196">
                  <c:v>29.6</c:v>
                </c:pt>
                <c:pt idx="1197">
                  <c:v>29.7</c:v>
                </c:pt>
                <c:pt idx="1198">
                  <c:v>29.8</c:v>
                </c:pt>
                <c:pt idx="1199">
                  <c:v>29.9</c:v>
                </c:pt>
                <c:pt idx="1200">
                  <c:v>30</c:v>
                </c:pt>
                <c:pt idx="1201">
                  <c:v>30.1</c:v>
                </c:pt>
                <c:pt idx="1202">
                  <c:v>30.2</c:v>
                </c:pt>
                <c:pt idx="1203">
                  <c:v>30.3</c:v>
                </c:pt>
                <c:pt idx="1204">
                  <c:v>30.4</c:v>
                </c:pt>
                <c:pt idx="1205">
                  <c:v>30.5</c:v>
                </c:pt>
                <c:pt idx="1206">
                  <c:v>30.6</c:v>
                </c:pt>
                <c:pt idx="1207">
                  <c:v>30.7</c:v>
                </c:pt>
                <c:pt idx="1208">
                  <c:v>30.8</c:v>
                </c:pt>
                <c:pt idx="1209">
                  <c:v>30.9</c:v>
                </c:pt>
                <c:pt idx="1210">
                  <c:v>31</c:v>
                </c:pt>
                <c:pt idx="1211">
                  <c:v>31.1</c:v>
                </c:pt>
                <c:pt idx="1212">
                  <c:v>31.2</c:v>
                </c:pt>
                <c:pt idx="1213">
                  <c:v>31.3</c:v>
                </c:pt>
                <c:pt idx="1214">
                  <c:v>31.4</c:v>
                </c:pt>
                <c:pt idx="1215">
                  <c:v>31.5</c:v>
                </c:pt>
                <c:pt idx="1216">
                  <c:v>31.6</c:v>
                </c:pt>
                <c:pt idx="1217">
                  <c:v>31.7</c:v>
                </c:pt>
                <c:pt idx="1218">
                  <c:v>31.8</c:v>
                </c:pt>
                <c:pt idx="1219">
                  <c:v>31.9</c:v>
                </c:pt>
                <c:pt idx="1220">
                  <c:v>32</c:v>
                </c:pt>
                <c:pt idx="1221">
                  <c:v>32.1</c:v>
                </c:pt>
                <c:pt idx="1222">
                  <c:v>32.200000000000003</c:v>
                </c:pt>
                <c:pt idx="1223">
                  <c:v>32.299999999999997</c:v>
                </c:pt>
                <c:pt idx="1224">
                  <c:v>32.4</c:v>
                </c:pt>
                <c:pt idx="1225">
                  <c:v>32.5</c:v>
                </c:pt>
                <c:pt idx="1226">
                  <c:v>32.6</c:v>
                </c:pt>
                <c:pt idx="1227">
                  <c:v>32.700000000000003</c:v>
                </c:pt>
                <c:pt idx="1228">
                  <c:v>32.799999999999997</c:v>
                </c:pt>
                <c:pt idx="1229">
                  <c:v>32.9</c:v>
                </c:pt>
                <c:pt idx="1230">
                  <c:v>33</c:v>
                </c:pt>
                <c:pt idx="1231">
                  <c:v>33.1</c:v>
                </c:pt>
                <c:pt idx="1232">
                  <c:v>33.200000000000003</c:v>
                </c:pt>
                <c:pt idx="1233">
                  <c:v>33.299999999999997</c:v>
                </c:pt>
                <c:pt idx="1234">
                  <c:v>33.4</c:v>
                </c:pt>
                <c:pt idx="1235">
                  <c:v>33.5</c:v>
                </c:pt>
                <c:pt idx="1236">
                  <c:v>33.6</c:v>
                </c:pt>
                <c:pt idx="1237">
                  <c:v>33.700000000000003</c:v>
                </c:pt>
                <c:pt idx="1238">
                  <c:v>33.799999999999997</c:v>
                </c:pt>
                <c:pt idx="1239">
                  <c:v>33.9</c:v>
                </c:pt>
                <c:pt idx="1240">
                  <c:v>34</c:v>
                </c:pt>
                <c:pt idx="1241">
                  <c:v>34.1</c:v>
                </c:pt>
                <c:pt idx="1242">
                  <c:v>34.200000000000003</c:v>
                </c:pt>
                <c:pt idx="1243">
                  <c:v>34.299999999999997</c:v>
                </c:pt>
                <c:pt idx="1244">
                  <c:v>34.4</c:v>
                </c:pt>
                <c:pt idx="1245">
                  <c:v>34.5</c:v>
                </c:pt>
                <c:pt idx="1246">
                  <c:v>34.6</c:v>
                </c:pt>
                <c:pt idx="1247">
                  <c:v>34.700000000000003</c:v>
                </c:pt>
                <c:pt idx="1248">
                  <c:v>34.799999999999997</c:v>
                </c:pt>
                <c:pt idx="1249">
                  <c:v>34.9</c:v>
                </c:pt>
                <c:pt idx="1250">
                  <c:v>35</c:v>
                </c:pt>
                <c:pt idx="1251">
                  <c:v>35.1</c:v>
                </c:pt>
                <c:pt idx="1252">
                  <c:v>35.200000000000003</c:v>
                </c:pt>
                <c:pt idx="1253">
                  <c:v>35.299999999999997</c:v>
                </c:pt>
                <c:pt idx="1254">
                  <c:v>35.4</c:v>
                </c:pt>
                <c:pt idx="1255">
                  <c:v>35.5</c:v>
                </c:pt>
                <c:pt idx="1256">
                  <c:v>35.6</c:v>
                </c:pt>
                <c:pt idx="1257">
                  <c:v>35.700000000000003</c:v>
                </c:pt>
                <c:pt idx="1258">
                  <c:v>35.799999999999997</c:v>
                </c:pt>
                <c:pt idx="1259">
                  <c:v>35.9</c:v>
                </c:pt>
                <c:pt idx="1260">
                  <c:v>36</c:v>
                </c:pt>
                <c:pt idx="1261">
                  <c:v>36.1</c:v>
                </c:pt>
                <c:pt idx="1262">
                  <c:v>36.200000000000003</c:v>
                </c:pt>
                <c:pt idx="1263">
                  <c:v>36.299999999999997</c:v>
                </c:pt>
                <c:pt idx="1264">
                  <c:v>36.4</c:v>
                </c:pt>
                <c:pt idx="1265">
                  <c:v>36.5</c:v>
                </c:pt>
                <c:pt idx="1266">
                  <c:v>36.6</c:v>
                </c:pt>
                <c:pt idx="1267">
                  <c:v>36.700000000000003</c:v>
                </c:pt>
                <c:pt idx="1268">
                  <c:v>36.799999999999997</c:v>
                </c:pt>
                <c:pt idx="1269">
                  <c:v>36.9</c:v>
                </c:pt>
                <c:pt idx="1270">
                  <c:v>37</c:v>
                </c:pt>
                <c:pt idx="1271">
                  <c:v>37.1</c:v>
                </c:pt>
                <c:pt idx="1272">
                  <c:v>37.200000000000003</c:v>
                </c:pt>
                <c:pt idx="1273">
                  <c:v>37.299999999999997</c:v>
                </c:pt>
                <c:pt idx="1274">
                  <c:v>37.4</c:v>
                </c:pt>
                <c:pt idx="1275">
                  <c:v>37.5</c:v>
                </c:pt>
                <c:pt idx="1276">
                  <c:v>37.6</c:v>
                </c:pt>
                <c:pt idx="1277">
                  <c:v>37.700000000000003</c:v>
                </c:pt>
                <c:pt idx="1278">
                  <c:v>37.799999999999997</c:v>
                </c:pt>
                <c:pt idx="1279">
                  <c:v>37.9</c:v>
                </c:pt>
                <c:pt idx="1280">
                  <c:v>38</c:v>
                </c:pt>
                <c:pt idx="1281">
                  <c:v>38.1</c:v>
                </c:pt>
                <c:pt idx="1282">
                  <c:v>38.200000000000003</c:v>
                </c:pt>
                <c:pt idx="1283">
                  <c:v>38.299999999999997</c:v>
                </c:pt>
                <c:pt idx="1284">
                  <c:v>38.4</c:v>
                </c:pt>
                <c:pt idx="1285">
                  <c:v>38.5</c:v>
                </c:pt>
                <c:pt idx="1286">
                  <c:v>38.6</c:v>
                </c:pt>
                <c:pt idx="1287">
                  <c:v>38.700000000000003</c:v>
                </c:pt>
                <c:pt idx="1288">
                  <c:v>38.799999999999997</c:v>
                </c:pt>
                <c:pt idx="1289">
                  <c:v>38.9</c:v>
                </c:pt>
                <c:pt idx="1290">
                  <c:v>39</c:v>
                </c:pt>
                <c:pt idx="1291">
                  <c:v>39.1</c:v>
                </c:pt>
                <c:pt idx="1292">
                  <c:v>39.200000000000003</c:v>
                </c:pt>
                <c:pt idx="1293">
                  <c:v>39.299999999999997</c:v>
                </c:pt>
                <c:pt idx="1294">
                  <c:v>39.4</c:v>
                </c:pt>
                <c:pt idx="1295">
                  <c:v>39.5</c:v>
                </c:pt>
                <c:pt idx="1296">
                  <c:v>39.6</c:v>
                </c:pt>
                <c:pt idx="1297">
                  <c:v>39.700000000000003</c:v>
                </c:pt>
                <c:pt idx="1298">
                  <c:v>39.799999999999997</c:v>
                </c:pt>
                <c:pt idx="1299">
                  <c:v>39.9</c:v>
                </c:pt>
                <c:pt idx="1300">
                  <c:v>40</c:v>
                </c:pt>
                <c:pt idx="1301">
                  <c:v>40.1</c:v>
                </c:pt>
                <c:pt idx="1302">
                  <c:v>40.200000000000003</c:v>
                </c:pt>
                <c:pt idx="1303">
                  <c:v>40.299999999999997</c:v>
                </c:pt>
                <c:pt idx="1304">
                  <c:v>40.4</c:v>
                </c:pt>
                <c:pt idx="1305">
                  <c:v>40.5</c:v>
                </c:pt>
                <c:pt idx="1306">
                  <c:v>40.6</c:v>
                </c:pt>
                <c:pt idx="1307">
                  <c:v>40.700000000000003</c:v>
                </c:pt>
                <c:pt idx="1308">
                  <c:v>40.799999999999997</c:v>
                </c:pt>
                <c:pt idx="1309">
                  <c:v>40.9</c:v>
                </c:pt>
                <c:pt idx="1310">
                  <c:v>41</c:v>
                </c:pt>
                <c:pt idx="1311">
                  <c:v>41.1</c:v>
                </c:pt>
                <c:pt idx="1312">
                  <c:v>41.2</c:v>
                </c:pt>
                <c:pt idx="1313">
                  <c:v>41.3</c:v>
                </c:pt>
                <c:pt idx="1314">
                  <c:v>41.4</c:v>
                </c:pt>
                <c:pt idx="1315">
                  <c:v>41.5</c:v>
                </c:pt>
                <c:pt idx="1316">
                  <c:v>41.6</c:v>
                </c:pt>
                <c:pt idx="1317">
                  <c:v>41.7</c:v>
                </c:pt>
                <c:pt idx="1318">
                  <c:v>41.8</c:v>
                </c:pt>
                <c:pt idx="1319">
                  <c:v>41.9</c:v>
                </c:pt>
                <c:pt idx="1320">
                  <c:v>42</c:v>
                </c:pt>
                <c:pt idx="1321">
                  <c:v>42.1</c:v>
                </c:pt>
                <c:pt idx="1322">
                  <c:v>42.2</c:v>
                </c:pt>
                <c:pt idx="1323">
                  <c:v>42.3</c:v>
                </c:pt>
                <c:pt idx="1324">
                  <c:v>42.4</c:v>
                </c:pt>
                <c:pt idx="1325">
                  <c:v>42.5</c:v>
                </c:pt>
                <c:pt idx="1326">
                  <c:v>42.6</c:v>
                </c:pt>
                <c:pt idx="1327">
                  <c:v>42.7</c:v>
                </c:pt>
                <c:pt idx="1328">
                  <c:v>42.8</c:v>
                </c:pt>
                <c:pt idx="1329">
                  <c:v>42.9</c:v>
                </c:pt>
                <c:pt idx="1330">
                  <c:v>43</c:v>
                </c:pt>
                <c:pt idx="1331">
                  <c:v>43.1</c:v>
                </c:pt>
                <c:pt idx="1332">
                  <c:v>43.2</c:v>
                </c:pt>
                <c:pt idx="1333">
                  <c:v>43.3</c:v>
                </c:pt>
                <c:pt idx="1334">
                  <c:v>43.4</c:v>
                </c:pt>
                <c:pt idx="1335">
                  <c:v>43.5</c:v>
                </c:pt>
                <c:pt idx="1336">
                  <c:v>43.6</c:v>
                </c:pt>
                <c:pt idx="1337">
                  <c:v>43.7</c:v>
                </c:pt>
                <c:pt idx="1338">
                  <c:v>43.8</c:v>
                </c:pt>
                <c:pt idx="1339">
                  <c:v>43.9</c:v>
                </c:pt>
                <c:pt idx="1340">
                  <c:v>44</c:v>
                </c:pt>
                <c:pt idx="1341">
                  <c:v>44.1</c:v>
                </c:pt>
                <c:pt idx="1342">
                  <c:v>44.2</c:v>
                </c:pt>
                <c:pt idx="1343">
                  <c:v>44.3</c:v>
                </c:pt>
                <c:pt idx="1344">
                  <c:v>44.4</c:v>
                </c:pt>
                <c:pt idx="1345">
                  <c:v>44.5</c:v>
                </c:pt>
                <c:pt idx="1346">
                  <c:v>44.6</c:v>
                </c:pt>
                <c:pt idx="1347">
                  <c:v>44.7</c:v>
                </c:pt>
                <c:pt idx="1348">
                  <c:v>44.8</c:v>
                </c:pt>
                <c:pt idx="1349">
                  <c:v>44.9</c:v>
                </c:pt>
                <c:pt idx="1350">
                  <c:v>45</c:v>
                </c:pt>
                <c:pt idx="1351">
                  <c:v>45.1</c:v>
                </c:pt>
                <c:pt idx="1352">
                  <c:v>45.2</c:v>
                </c:pt>
                <c:pt idx="1353">
                  <c:v>45.3</c:v>
                </c:pt>
                <c:pt idx="1354">
                  <c:v>45.4</c:v>
                </c:pt>
                <c:pt idx="1355">
                  <c:v>45.5</c:v>
                </c:pt>
                <c:pt idx="1356">
                  <c:v>45.6</c:v>
                </c:pt>
                <c:pt idx="1357">
                  <c:v>45.7</c:v>
                </c:pt>
                <c:pt idx="1358">
                  <c:v>45.8</c:v>
                </c:pt>
                <c:pt idx="1359">
                  <c:v>45.9</c:v>
                </c:pt>
                <c:pt idx="1360">
                  <c:v>46</c:v>
                </c:pt>
                <c:pt idx="1361">
                  <c:v>46.1</c:v>
                </c:pt>
                <c:pt idx="1362">
                  <c:v>46.2</c:v>
                </c:pt>
                <c:pt idx="1363">
                  <c:v>46.3</c:v>
                </c:pt>
                <c:pt idx="1364">
                  <c:v>46.4</c:v>
                </c:pt>
                <c:pt idx="1365">
                  <c:v>46.5</c:v>
                </c:pt>
                <c:pt idx="1366">
                  <c:v>46.6</c:v>
                </c:pt>
                <c:pt idx="1367">
                  <c:v>46.7</c:v>
                </c:pt>
                <c:pt idx="1368">
                  <c:v>46.8</c:v>
                </c:pt>
                <c:pt idx="1369">
                  <c:v>46.9</c:v>
                </c:pt>
                <c:pt idx="1370">
                  <c:v>47</c:v>
                </c:pt>
                <c:pt idx="1371">
                  <c:v>47.1</c:v>
                </c:pt>
                <c:pt idx="1372">
                  <c:v>47.2</c:v>
                </c:pt>
                <c:pt idx="1373">
                  <c:v>47.3</c:v>
                </c:pt>
                <c:pt idx="1374">
                  <c:v>47.4</c:v>
                </c:pt>
                <c:pt idx="1375">
                  <c:v>47.5</c:v>
                </c:pt>
                <c:pt idx="1376">
                  <c:v>47.6</c:v>
                </c:pt>
                <c:pt idx="1377">
                  <c:v>47.7</c:v>
                </c:pt>
                <c:pt idx="1378">
                  <c:v>47.8</c:v>
                </c:pt>
                <c:pt idx="1379">
                  <c:v>47.9</c:v>
                </c:pt>
                <c:pt idx="1380">
                  <c:v>48</c:v>
                </c:pt>
                <c:pt idx="1381">
                  <c:v>48.1</c:v>
                </c:pt>
                <c:pt idx="1382">
                  <c:v>48.2</c:v>
                </c:pt>
                <c:pt idx="1383">
                  <c:v>48.3</c:v>
                </c:pt>
                <c:pt idx="1384">
                  <c:v>48.4</c:v>
                </c:pt>
                <c:pt idx="1385">
                  <c:v>48.5</c:v>
                </c:pt>
                <c:pt idx="1386">
                  <c:v>48.6</c:v>
                </c:pt>
                <c:pt idx="1387">
                  <c:v>48.7</c:v>
                </c:pt>
                <c:pt idx="1388">
                  <c:v>48.8</c:v>
                </c:pt>
                <c:pt idx="1389">
                  <c:v>48.9</c:v>
                </c:pt>
                <c:pt idx="1390">
                  <c:v>49</c:v>
                </c:pt>
                <c:pt idx="1391">
                  <c:v>49.1</c:v>
                </c:pt>
                <c:pt idx="1392">
                  <c:v>49.2</c:v>
                </c:pt>
                <c:pt idx="1393">
                  <c:v>49.3</c:v>
                </c:pt>
                <c:pt idx="1394">
                  <c:v>49.4</c:v>
                </c:pt>
                <c:pt idx="1395">
                  <c:v>49.5</c:v>
                </c:pt>
                <c:pt idx="1396">
                  <c:v>49.6</c:v>
                </c:pt>
                <c:pt idx="1397">
                  <c:v>49.7</c:v>
                </c:pt>
                <c:pt idx="1398">
                  <c:v>49.8</c:v>
                </c:pt>
                <c:pt idx="1399">
                  <c:v>49.9</c:v>
                </c:pt>
                <c:pt idx="1400">
                  <c:v>50</c:v>
                </c:pt>
                <c:pt idx="1401">
                  <c:v>50.1</c:v>
                </c:pt>
                <c:pt idx="1402">
                  <c:v>50.2</c:v>
                </c:pt>
                <c:pt idx="1403">
                  <c:v>50.3</c:v>
                </c:pt>
                <c:pt idx="1404">
                  <c:v>50.4</c:v>
                </c:pt>
                <c:pt idx="1405">
                  <c:v>50.5</c:v>
                </c:pt>
                <c:pt idx="1406">
                  <c:v>50.6</c:v>
                </c:pt>
                <c:pt idx="1407">
                  <c:v>50.7</c:v>
                </c:pt>
                <c:pt idx="1408">
                  <c:v>50.8</c:v>
                </c:pt>
                <c:pt idx="1409">
                  <c:v>50.9</c:v>
                </c:pt>
                <c:pt idx="1410">
                  <c:v>51</c:v>
                </c:pt>
                <c:pt idx="1411">
                  <c:v>51.1</c:v>
                </c:pt>
                <c:pt idx="1412">
                  <c:v>51.2</c:v>
                </c:pt>
                <c:pt idx="1413">
                  <c:v>51.3</c:v>
                </c:pt>
                <c:pt idx="1414">
                  <c:v>51.4</c:v>
                </c:pt>
                <c:pt idx="1415">
                  <c:v>51.5</c:v>
                </c:pt>
                <c:pt idx="1416">
                  <c:v>51.6</c:v>
                </c:pt>
                <c:pt idx="1417">
                  <c:v>51.7</c:v>
                </c:pt>
                <c:pt idx="1418">
                  <c:v>51.8</c:v>
                </c:pt>
                <c:pt idx="1419">
                  <c:v>51.9</c:v>
                </c:pt>
                <c:pt idx="1420">
                  <c:v>52</c:v>
                </c:pt>
                <c:pt idx="1421">
                  <c:v>52.1</c:v>
                </c:pt>
                <c:pt idx="1422">
                  <c:v>52.2</c:v>
                </c:pt>
                <c:pt idx="1423">
                  <c:v>52.3</c:v>
                </c:pt>
                <c:pt idx="1424">
                  <c:v>52.4</c:v>
                </c:pt>
                <c:pt idx="1425">
                  <c:v>52.5</c:v>
                </c:pt>
                <c:pt idx="1426">
                  <c:v>52.6</c:v>
                </c:pt>
                <c:pt idx="1427">
                  <c:v>52.7</c:v>
                </c:pt>
                <c:pt idx="1428">
                  <c:v>52.8</c:v>
                </c:pt>
                <c:pt idx="1429">
                  <c:v>52.9</c:v>
                </c:pt>
                <c:pt idx="1430">
                  <c:v>53</c:v>
                </c:pt>
                <c:pt idx="1431">
                  <c:v>53.1</c:v>
                </c:pt>
                <c:pt idx="1432">
                  <c:v>53.2</c:v>
                </c:pt>
                <c:pt idx="1433">
                  <c:v>53.3</c:v>
                </c:pt>
                <c:pt idx="1434">
                  <c:v>53.4</c:v>
                </c:pt>
                <c:pt idx="1435">
                  <c:v>53.5</c:v>
                </c:pt>
                <c:pt idx="1436">
                  <c:v>53.6</c:v>
                </c:pt>
                <c:pt idx="1437">
                  <c:v>53.7</c:v>
                </c:pt>
                <c:pt idx="1438">
                  <c:v>53.8</c:v>
                </c:pt>
                <c:pt idx="1439">
                  <c:v>53.9</c:v>
                </c:pt>
                <c:pt idx="1440">
                  <c:v>54</c:v>
                </c:pt>
                <c:pt idx="1441">
                  <c:v>54.1</c:v>
                </c:pt>
                <c:pt idx="1442">
                  <c:v>54.2</c:v>
                </c:pt>
                <c:pt idx="1443">
                  <c:v>54.3</c:v>
                </c:pt>
                <c:pt idx="1444">
                  <c:v>54.4</c:v>
                </c:pt>
                <c:pt idx="1445">
                  <c:v>54.5</c:v>
                </c:pt>
                <c:pt idx="1446">
                  <c:v>54.6</c:v>
                </c:pt>
                <c:pt idx="1447">
                  <c:v>54.7</c:v>
                </c:pt>
                <c:pt idx="1448">
                  <c:v>54.8</c:v>
                </c:pt>
                <c:pt idx="1449">
                  <c:v>54.9</c:v>
                </c:pt>
                <c:pt idx="1450">
                  <c:v>55</c:v>
                </c:pt>
                <c:pt idx="1451">
                  <c:v>55.1</c:v>
                </c:pt>
                <c:pt idx="1452">
                  <c:v>55.2</c:v>
                </c:pt>
                <c:pt idx="1453">
                  <c:v>55.3</c:v>
                </c:pt>
                <c:pt idx="1454">
                  <c:v>55.4</c:v>
                </c:pt>
                <c:pt idx="1455">
                  <c:v>55.5</c:v>
                </c:pt>
                <c:pt idx="1456">
                  <c:v>55.6</c:v>
                </c:pt>
                <c:pt idx="1457">
                  <c:v>55.7</c:v>
                </c:pt>
                <c:pt idx="1458">
                  <c:v>55.8</c:v>
                </c:pt>
                <c:pt idx="1459">
                  <c:v>55.9</c:v>
                </c:pt>
                <c:pt idx="1460">
                  <c:v>56</c:v>
                </c:pt>
                <c:pt idx="1461">
                  <c:v>56.1</c:v>
                </c:pt>
                <c:pt idx="1462">
                  <c:v>56.2</c:v>
                </c:pt>
                <c:pt idx="1463">
                  <c:v>56.3</c:v>
                </c:pt>
                <c:pt idx="1464">
                  <c:v>56.4</c:v>
                </c:pt>
                <c:pt idx="1465">
                  <c:v>56.5</c:v>
                </c:pt>
                <c:pt idx="1466">
                  <c:v>56.6</c:v>
                </c:pt>
                <c:pt idx="1467">
                  <c:v>56.7</c:v>
                </c:pt>
                <c:pt idx="1468">
                  <c:v>56.8</c:v>
                </c:pt>
                <c:pt idx="1469">
                  <c:v>56.9</c:v>
                </c:pt>
                <c:pt idx="1470">
                  <c:v>57</c:v>
                </c:pt>
                <c:pt idx="1471">
                  <c:v>57.1</c:v>
                </c:pt>
                <c:pt idx="1472">
                  <c:v>57.2</c:v>
                </c:pt>
                <c:pt idx="1473">
                  <c:v>57.3</c:v>
                </c:pt>
                <c:pt idx="1474">
                  <c:v>57.4</c:v>
                </c:pt>
                <c:pt idx="1475">
                  <c:v>57.5</c:v>
                </c:pt>
                <c:pt idx="1476">
                  <c:v>57.6</c:v>
                </c:pt>
                <c:pt idx="1477">
                  <c:v>57.7</c:v>
                </c:pt>
                <c:pt idx="1478">
                  <c:v>57.8</c:v>
                </c:pt>
                <c:pt idx="1479">
                  <c:v>57.9</c:v>
                </c:pt>
                <c:pt idx="1480">
                  <c:v>58</c:v>
                </c:pt>
                <c:pt idx="1481">
                  <c:v>58.1</c:v>
                </c:pt>
                <c:pt idx="1482">
                  <c:v>58.2</c:v>
                </c:pt>
                <c:pt idx="1483">
                  <c:v>58.3</c:v>
                </c:pt>
                <c:pt idx="1484">
                  <c:v>58.4</c:v>
                </c:pt>
                <c:pt idx="1485">
                  <c:v>58.5</c:v>
                </c:pt>
                <c:pt idx="1486">
                  <c:v>58.6</c:v>
                </c:pt>
                <c:pt idx="1487">
                  <c:v>58.7</c:v>
                </c:pt>
                <c:pt idx="1488">
                  <c:v>58.8</c:v>
                </c:pt>
                <c:pt idx="1489">
                  <c:v>58.9</c:v>
                </c:pt>
                <c:pt idx="1490">
                  <c:v>59</c:v>
                </c:pt>
                <c:pt idx="1491">
                  <c:v>59.1</c:v>
                </c:pt>
                <c:pt idx="1492">
                  <c:v>59.2</c:v>
                </c:pt>
                <c:pt idx="1493">
                  <c:v>59.3</c:v>
                </c:pt>
                <c:pt idx="1494">
                  <c:v>59.4</c:v>
                </c:pt>
                <c:pt idx="1495">
                  <c:v>59.5</c:v>
                </c:pt>
                <c:pt idx="1496">
                  <c:v>59.6</c:v>
                </c:pt>
                <c:pt idx="1497">
                  <c:v>59.7</c:v>
                </c:pt>
                <c:pt idx="1498">
                  <c:v>59.8</c:v>
                </c:pt>
                <c:pt idx="1499">
                  <c:v>59.9</c:v>
                </c:pt>
                <c:pt idx="1500">
                  <c:v>60</c:v>
                </c:pt>
                <c:pt idx="1501">
                  <c:v>60.1</c:v>
                </c:pt>
                <c:pt idx="1502">
                  <c:v>60.2</c:v>
                </c:pt>
                <c:pt idx="1503">
                  <c:v>60.3</c:v>
                </c:pt>
                <c:pt idx="1504">
                  <c:v>60.4</c:v>
                </c:pt>
                <c:pt idx="1505">
                  <c:v>60.5</c:v>
                </c:pt>
                <c:pt idx="1506">
                  <c:v>60.6</c:v>
                </c:pt>
                <c:pt idx="1507">
                  <c:v>60.7</c:v>
                </c:pt>
                <c:pt idx="1508">
                  <c:v>60.8</c:v>
                </c:pt>
                <c:pt idx="1509">
                  <c:v>60.9</c:v>
                </c:pt>
                <c:pt idx="1510">
                  <c:v>61</c:v>
                </c:pt>
                <c:pt idx="1511">
                  <c:v>61.1</c:v>
                </c:pt>
                <c:pt idx="1512">
                  <c:v>61.2</c:v>
                </c:pt>
                <c:pt idx="1513">
                  <c:v>61.3</c:v>
                </c:pt>
                <c:pt idx="1514">
                  <c:v>61.4</c:v>
                </c:pt>
                <c:pt idx="1515">
                  <c:v>61.5</c:v>
                </c:pt>
                <c:pt idx="1516">
                  <c:v>61.6</c:v>
                </c:pt>
                <c:pt idx="1517">
                  <c:v>61.7</c:v>
                </c:pt>
                <c:pt idx="1518">
                  <c:v>61.8</c:v>
                </c:pt>
                <c:pt idx="1519">
                  <c:v>61.9</c:v>
                </c:pt>
                <c:pt idx="1520">
                  <c:v>62</c:v>
                </c:pt>
                <c:pt idx="1521">
                  <c:v>62.1</c:v>
                </c:pt>
                <c:pt idx="1522">
                  <c:v>62.2</c:v>
                </c:pt>
                <c:pt idx="1523">
                  <c:v>62.3</c:v>
                </c:pt>
                <c:pt idx="1524">
                  <c:v>62.4</c:v>
                </c:pt>
                <c:pt idx="1525">
                  <c:v>62.5</c:v>
                </c:pt>
                <c:pt idx="1526">
                  <c:v>62.6</c:v>
                </c:pt>
                <c:pt idx="1527">
                  <c:v>62.7</c:v>
                </c:pt>
                <c:pt idx="1528">
                  <c:v>62.8</c:v>
                </c:pt>
                <c:pt idx="1529">
                  <c:v>62.9</c:v>
                </c:pt>
                <c:pt idx="1530">
                  <c:v>63</c:v>
                </c:pt>
                <c:pt idx="1531">
                  <c:v>63.1</c:v>
                </c:pt>
                <c:pt idx="1532">
                  <c:v>63.2</c:v>
                </c:pt>
                <c:pt idx="1533">
                  <c:v>63.3</c:v>
                </c:pt>
                <c:pt idx="1534">
                  <c:v>63.4</c:v>
                </c:pt>
                <c:pt idx="1535">
                  <c:v>63.5</c:v>
                </c:pt>
                <c:pt idx="1536">
                  <c:v>63.6</c:v>
                </c:pt>
                <c:pt idx="1537">
                  <c:v>63.7</c:v>
                </c:pt>
                <c:pt idx="1538">
                  <c:v>63.8</c:v>
                </c:pt>
                <c:pt idx="1539">
                  <c:v>63.9</c:v>
                </c:pt>
                <c:pt idx="1540">
                  <c:v>64</c:v>
                </c:pt>
                <c:pt idx="1541">
                  <c:v>64.099999999999994</c:v>
                </c:pt>
                <c:pt idx="1542">
                  <c:v>64.2</c:v>
                </c:pt>
                <c:pt idx="1543">
                  <c:v>64.3</c:v>
                </c:pt>
                <c:pt idx="1544">
                  <c:v>64.400000000000006</c:v>
                </c:pt>
                <c:pt idx="1545">
                  <c:v>64.5</c:v>
                </c:pt>
                <c:pt idx="1546">
                  <c:v>64.599999999999994</c:v>
                </c:pt>
                <c:pt idx="1547">
                  <c:v>64.7</c:v>
                </c:pt>
                <c:pt idx="1548">
                  <c:v>64.8</c:v>
                </c:pt>
                <c:pt idx="1549">
                  <c:v>64.900000000000006</c:v>
                </c:pt>
                <c:pt idx="1550">
                  <c:v>65</c:v>
                </c:pt>
                <c:pt idx="1551">
                  <c:v>65.099999999999994</c:v>
                </c:pt>
                <c:pt idx="1552">
                  <c:v>65.2</c:v>
                </c:pt>
                <c:pt idx="1553">
                  <c:v>65.3</c:v>
                </c:pt>
                <c:pt idx="1554">
                  <c:v>65.400000000000006</c:v>
                </c:pt>
                <c:pt idx="1555">
                  <c:v>65.5</c:v>
                </c:pt>
                <c:pt idx="1556">
                  <c:v>65.599999999999994</c:v>
                </c:pt>
                <c:pt idx="1557">
                  <c:v>65.7</c:v>
                </c:pt>
                <c:pt idx="1558">
                  <c:v>65.8</c:v>
                </c:pt>
                <c:pt idx="1559">
                  <c:v>65.900000000000006</c:v>
                </c:pt>
                <c:pt idx="1560">
                  <c:v>66</c:v>
                </c:pt>
                <c:pt idx="1561">
                  <c:v>66.099999999999994</c:v>
                </c:pt>
                <c:pt idx="1562">
                  <c:v>66.2</c:v>
                </c:pt>
                <c:pt idx="1563">
                  <c:v>66.3</c:v>
                </c:pt>
                <c:pt idx="1564">
                  <c:v>66.400000000000006</c:v>
                </c:pt>
                <c:pt idx="1565">
                  <c:v>66.5</c:v>
                </c:pt>
                <c:pt idx="1566">
                  <c:v>66.599999999999994</c:v>
                </c:pt>
                <c:pt idx="1567">
                  <c:v>66.7</c:v>
                </c:pt>
                <c:pt idx="1568">
                  <c:v>66.8</c:v>
                </c:pt>
                <c:pt idx="1569">
                  <c:v>66.900000000000006</c:v>
                </c:pt>
                <c:pt idx="1570">
                  <c:v>67</c:v>
                </c:pt>
                <c:pt idx="1571">
                  <c:v>67.099999999999994</c:v>
                </c:pt>
                <c:pt idx="1572">
                  <c:v>67.2</c:v>
                </c:pt>
                <c:pt idx="1573">
                  <c:v>67.3</c:v>
                </c:pt>
                <c:pt idx="1574">
                  <c:v>67.400000000000006</c:v>
                </c:pt>
                <c:pt idx="1575">
                  <c:v>67.5</c:v>
                </c:pt>
                <c:pt idx="1576">
                  <c:v>67.599999999999994</c:v>
                </c:pt>
                <c:pt idx="1577">
                  <c:v>67.7</c:v>
                </c:pt>
                <c:pt idx="1578">
                  <c:v>67.8</c:v>
                </c:pt>
                <c:pt idx="1579">
                  <c:v>67.900000000000006</c:v>
                </c:pt>
                <c:pt idx="1580">
                  <c:v>68</c:v>
                </c:pt>
                <c:pt idx="1581">
                  <c:v>68.099999999999994</c:v>
                </c:pt>
                <c:pt idx="1582">
                  <c:v>68.2</c:v>
                </c:pt>
                <c:pt idx="1583">
                  <c:v>68.3</c:v>
                </c:pt>
                <c:pt idx="1584">
                  <c:v>68.400000000000006</c:v>
                </c:pt>
                <c:pt idx="1585">
                  <c:v>68.5</c:v>
                </c:pt>
                <c:pt idx="1586">
                  <c:v>68.599999999999994</c:v>
                </c:pt>
                <c:pt idx="1587">
                  <c:v>68.7</c:v>
                </c:pt>
                <c:pt idx="1588">
                  <c:v>68.8</c:v>
                </c:pt>
                <c:pt idx="1589">
                  <c:v>68.900000000000006</c:v>
                </c:pt>
                <c:pt idx="1590">
                  <c:v>69</c:v>
                </c:pt>
                <c:pt idx="1591">
                  <c:v>69.099999999999994</c:v>
                </c:pt>
                <c:pt idx="1592">
                  <c:v>69.2</c:v>
                </c:pt>
                <c:pt idx="1593">
                  <c:v>69.3</c:v>
                </c:pt>
                <c:pt idx="1594">
                  <c:v>69.400000000000006</c:v>
                </c:pt>
                <c:pt idx="1595">
                  <c:v>69.5</c:v>
                </c:pt>
                <c:pt idx="1596">
                  <c:v>69.599999999999994</c:v>
                </c:pt>
                <c:pt idx="1597">
                  <c:v>69.7</c:v>
                </c:pt>
                <c:pt idx="1598">
                  <c:v>69.8</c:v>
                </c:pt>
                <c:pt idx="1599">
                  <c:v>69.900000000000006</c:v>
                </c:pt>
                <c:pt idx="1600">
                  <c:v>70</c:v>
                </c:pt>
                <c:pt idx="1601">
                  <c:v>70.099999999999994</c:v>
                </c:pt>
                <c:pt idx="1602">
                  <c:v>70.2</c:v>
                </c:pt>
                <c:pt idx="1603">
                  <c:v>70.3</c:v>
                </c:pt>
                <c:pt idx="1604">
                  <c:v>70.400000000000006</c:v>
                </c:pt>
                <c:pt idx="1605">
                  <c:v>70.5</c:v>
                </c:pt>
                <c:pt idx="1606">
                  <c:v>70.599999999999994</c:v>
                </c:pt>
                <c:pt idx="1607">
                  <c:v>70.7</c:v>
                </c:pt>
                <c:pt idx="1608">
                  <c:v>70.8</c:v>
                </c:pt>
                <c:pt idx="1609">
                  <c:v>70.900000000000006</c:v>
                </c:pt>
                <c:pt idx="1610">
                  <c:v>71</c:v>
                </c:pt>
                <c:pt idx="1611">
                  <c:v>71.099999999999994</c:v>
                </c:pt>
                <c:pt idx="1612">
                  <c:v>71.2</c:v>
                </c:pt>
                <c:pt idx="1613">
                  <c:v>71.3</c:v>
                </c:pt>
                <c:pt idx="1614">
                  <c:v>71.400000000000006</c:v>
                </c:pt>
                <c:pt idx="1615">
                  <c:v>71.5</c:v>
                </c:pt>
                <c:pt idx="1616">
                  <c:v>71.599999999999994</c:v>
                </c:pt>
                <c:pt idx="1617">
                  <c:v>71.7</c:v>
                </c:pt>
                <c:pt idx="1618">
                  <c:v>71.8</c:v>
                </c:pt>
                <c:pt idx="1619">
                  <c:v>71.900000000000006</c:v>
                </c:pt>
                <c:pt idx="1620">
                  <c:v>72</c:v>
                </c:pt>
                <c:pt idx="1621">
                  <c:v>72.099999999999994</c:v>
                </c:pt>
                <c:pt idx="1622">
                  <c:v>72.2</c:v>
                </c:pt>
                <c:pt idx="1623">
                  <c:v>72.3</c:v>
                </c:pt>
                <c:pt idx="1624">
                  <c:v>72.400000000000006</c:v>
                </c:pt>
                <c:pt idx="1625">
                  <c:v>72.5</c:v>
                </c:pt>
                <c:pt idx="1626">
                  <c:v>72.599999999999994</c:v>
                </c:pt>
                <c:pt idx="1627">
                  <c:v>72.7</c:v>
                </c:pt>
                <c:pt idx="1628">
                  <c:v>72.8</c:v>
                </c:pt>
                <c:pt idx="1629">
                  <c:v>72.900000000000006</c:v>
                </c:pt>
                <c:pt idx="1630">
                  <c:v>73</c:v>
                </c:pt>
                <c:pt idx="1631">
                  <c:v>73.099999999999994</c:v>
                </c:pt>
                <c:pt idx="1632">
                  <c:v>73.2</c:v>
                </c:pt>
                <c:pt idx="1633">
                  <c:v>73.3</c:v>
                </c:pt>
                <c:pt idx="1634">
                  <c:v>73.400000000000006</c:v>
                </c:pt>
                <c:pt idx="1635">
                  <c:v>73.5</c:v>
                </c:pt>
                <c:pt idx="1636">
                  <c:v>73.599999999999994</c:v>
                </c:pt>
                <c:pt idx="1637">
                  <c:v>73.7</c:v>
                </c:pt>
                <c:pt idx="1638">
                  <c:v>73.8</c:v>
                </c:pt>
                <c:pt idx="1639">
                  <c:v>73.900000000000006</c:v>
                </c:pt>
                <c:pt idx="1640">
                  <c:v>74</c:v>
                </c:pt>
                <c:pt idx="1641">
                  <c:v>74.099999999999994</c:v>
                </c:pt>
                <c:pt idx="1642">
                  <c:v>74.2</c:v>
                </c:pt>
                <c:pt idx="1643">
                  <c:v>74.3</c:v>
                </c:pt>
                <c:pt idx="1644">
                  <c:v>74.400000000000006</c:v>
                </c:pt>
                <c:pt idx="1645">
                  <c:v>74.5</c:v>
                </c:pt>
                <c:pt idx="1646">
                  <c:v>74.599999999999994</c:v>
                </c:pt>
                <c:pt idx="1647">
                  <c:v>74.7</c:v>
                </c:pt>
                <c:pt idx="1648">
                  <c:v>74.8</c:v>
                </c:pt>
                <c:pt idx="1649">
                  <c:v>74.900000000000006</c:v>
                </c:pt>
                <c:pt idx="1650">
                  <c:v>75</c:v>
                </c:pt>
                <c:pt idx="1651">
                  <c:v>75.099999999999994</c:v>
                </c:pt>
                <c:pt idx="1652">
                  <c:v>75.2</c:v>
                </c:pt>
                <c:pt idx="1653">
                  <c:v>75.3</c:v>
                </c:pt>
                <c:pt idx="1654">
                  <c:v>75.400000000000006</c:v>
                </c:pt>
                <c:pt idx="1655">
                  <c:v>75.5</c:v>
                </c:pt>
                <c:pt idx="1656">
                  <c:v>75.599999999999994</c:v>
                </c:pt>
                <c:pt idx="1657">
                  <c:v>75.7</c:v>
                </c:pt>
                <c:pt idx="1658">
                  <c:v>75.8</c:v>
                </c:pt>
                <c:pt idx="1659">
                  <c:v>75.900000000000006</c:v>
                </c:pt>
                <c:pt idx="1660">
                  <c:v>76</c:v>
                </c:pt>
                <c:pt idx="1661">
                  <c:v>76.099999999999994</c:v>
                </c:pt>
                <c:pt idx="1662">
                  <c:v>76.2</c:v>
                </c:pt>
                <c:pt idx="1663">
                  <c:v>76.3</c:v>
                </c:pt>
                <c:pt idx="1664">
                  <c:v>76.400000000000006</c:v>
                </c:pt>
                <c:pt idx="1665">
                  <c:v>76.5</c:v>
                </c:pt>
                <c:pt idx="1666">
                  <c:v>76.599999999999994</c:v>
                </c:pt>
                <c:pt idx="1667">
                  <c:v>76.7</c:v>
                </c:pt>
                <c:pt idx="1668">
                  <c:v>76.8</c:v>
                </c:pt>
                <c:pt idx="1669">
                  <c:v>76.900000000000006</c:v>
                </c:pt>
                <c:pt idx="1670">
                  <c:v>77</c:v>
                </c:pt>
                <c:pt idx="1671">
                  <c:v>77.099999999999994</c:v>
                </c:pt>
                <c:pt idx="1672">
                  <c:v>77.2</c:v>
                </c:pt>
                <c:pt idx="1673">
                  <c:v>77.3</c:v>
                </c:pt>
                <c:pt idx="1674">
                  <c:v>77.400000000000006</c:v>
                </c:pt>
                <c:pt idx="1675">
                  <c:v>77.5</c:v>
                </c:pt>
                <c:pt idx="1676">
                  <c:v>77.599999999999994</c:v>
                </c:pt>
                <c:pt idx="1677">
                  <c:v>77.7</c:v>
                </c:pt>
                <c:pt idx="1678">
                  <c:v>77.8</c:v>
                </c:pt>
                <c:pt idx="1679">
                  <c:v>77.900000000000006</c:v>
                </c:pt>
                <c:pt idx="1680">
                  <c:v>78</c:v>
                </c:pt>
                <c:pt idx="1681">
                  <c:v>78.099999999999994</c:v>
                </c:pt>
                <c:pt idx="1682">
                  <c:v>78.2</c:v>
                </c:pt>
                <c:pt idx="1683">
                  <c:v>78.3</c:v>
                </c:pt>
                <c:pt idx="1684">
                  <c:v>78.400000000000006</c:v>
                </c:pt>
                <c:pt idx="1685">
                  <c:v>78.5</c:v>
                </c:pt>
                <c:pt idx="1686">
                  <c:v>78.599999999999994</c:v>
                </c:pt>
                <c:pt idx="1687">
                  <c:v>78.7</c:v>
                </c:pt>
                <c:pt idx="1688">
                  <c:v>78.8</c:v>
                </c:pt>
                <c:pt idx="1689">
                  <c:v>78.900000000000006</c:v>
                </c:pt>
                <c:pt idx="1690">
                  <c:v>79</c:v>
                </c:pt>
                <c:pt idx="1691">
                  <c:v>79.099999999999994</c:v>
                </c:pt>
                <c:pt idx="1692">
                  <c:v>79.2</c:v>
                </c:pt>
                <c:pt idx="1693">
                  <c:v>79.3</c:v>
                </c:pt>
                <c:pt idx="1694">
                  <c:v>79.400000000000006</c:v>
                </c:pt>
                <c:pt idx="1695">
                  <c:v>79.5</c:v>
                </c:pt>
                <c:pt idx="1696">
                  <c:v>79.599999999999994</c:v>
                </c:pt>
                <c:pt idx="1697">
                  <c:v>79.7</c:v>
                </c:pt>
                <c:pt idx="1698">
                  <c:v>79.8</c:v>
                </c:pt>
                <c:pt idx="1699">
                  <c:v>79.900000000000006</c:v>
                </c:pt>
                <c:pt idx="1700">
                  <c:v>80</c:v>
                </c:pt>
                <c:pt idx="1701">
                  <c:v>80.099999999999994</c:v>
                </c:pt>
                <c:pt idx="1702">
                  <c:v>80.2</c:v>
                </c:pt>
                <c:pt idx="1703">
                  <c:v>80.3</c:v>
                </c:pt>
                <c:pt idx="1704">
                  <c:v>80.400000000000006</c:v>
                </c:pt>
                <c:pt idx="1705">
                  <c:v>80.5</c:v>
                </c:pt>
                <c:pt idx="1706">
                  <c:v>80.599999999999994</c:v>
                </c:pt>
                <c:pt idx="1707">
                  <c:v>80.7</c:v>
                </c:pt>
                <c:pt idx="1708">
                  <c:v>80.8</c:v>
                </c:pt>
                <c:pt idx="1709">
                  <c:v>80.900000000000006</c:v>
                </c:pt>
                <c:pt idx="1710">
                  <c:v>81</c:v>
                </c:pt>
                <c:pt idx="1711">
                  <c:v>81.099999999999994</c:v>
                </c:pt>
                <c:pt idx="1712">
                  <c:v>81.2</c:v>
                </c:pt>
                <c:pt idx="1713">
                  <c:v>81.3</c:v>
                </c:pt>
                <c:pt idx="1714">
                  <c:v>81.400000000000006</c:v>
                </c:pt>
                <c:pt idx="1715">
                  <c:v>81.5</c:v>
                </c:pt>
                <c:pt idx="1716">
                  <c:v>81.599999999999994</c:v>
                </c:pt>
                <c:pt idx="1717">
                  <c:v>81.7</c:v>
                </c:pt>
                <c:pt idx="1718">
                  <c:v>81.8</c:v>
                </c:pt>
                <c:pt idx="1719">
                  <c:v>81.900000000000006</c:v>
                </c:pt>
                <c:pt idx="1720">
                  <c:v>82</c:v>
                </c:pt>
                <c:pt idx="1721">
                  <c:v>82.1</c:v>
                </c:pt>
                <c:pt idx="1722">
                  <c:v>82.2</c:v>
                </c:pt>
                <c:pt idx="1723">
                  <c:v>82.3</c:v>
                </c:pt>
                <c:pt idx="1724">
                  <c:v>82.4</c:v>
                </c:pt>
                <c:pt idx="1725">
                  <c:v>82.5</c:v>
                </c:pt>
                <c:pt idx="1726">
                  <c:v>82.6</c:v>
                </c:pt>
                <c:pt idx="1727">
                  <c:v>82.7</c:v>
                </c:pt>
                <c:pt idx="1728">
                  <c:v>82.8</c:v>
                </c:pt>
                <c:pt idx="1729">
                  <c:v>82.9</c:v>
                </c:pt>
                <c:pt idx="1730">
                  <c:v>83</c:v>
                </c:pt>
                <c:pt idx="1731">
                  <c:v>83.1</c:v>
                </c:pt>
                <c:pt idx="1732">
                  <c:v>83.2</c:v>
                </c:pt>
                <c:pt idx="1733">
                  <c:v>83.3</c:v>
                </c:pt>
                <c:pt idx="1734">
                  <c:v>83.4</c:v>
                </c:pt>
                <c:pt idx="1735">
                  <c:v>83.5</c:v>
                </c:pt>
                <c:pt idx="1736">
                  <c:v>83.6</c:v>
                </c:pt>
                <c:pt idx="1737">
                  <c:v>83.7</c:v>
                </c:pt>
                <c:pt idx="1738">
                  <c:v>83.8</c:v>
                </c:pt>
                <c:pt idx="1739">
                  <c:v>83.9</c:v>
                </c:pt>
                <c:pt idx="1740">
                  <c:v>84</c:v>
                </c:pt>
                <c:pt idx="1741">
                  <c:v>84.1</c:v>
                </c:pt>
                <c:pt idx="1742">
                  <c:v>84.2</c:v>
                </c:pt>
                <c:pt idx="1743">
                  <c:v>84.3</c:v>
                </c:pt>
                <c:pt idx="1744">
                  <c:v>84.4</c:v>
                </c:pt>
                <c:pt idx="1745">
                  <c:v>84.5</c:v>
                </c:pt>
                <c:pt idx="1746">
                  <c:v>84.6</c:v>
                </c:pt>
                <c:pt idx="1747">
                  <c:v>84.7</c:v>
                </c:pt>
                <c:pt idx="1748">
                  <c:v>84.8</c:v>
                </c:pt>
                <c:pt idx="1749">
                  <c:v>84.9</c:v>
                </c:pt>
                <c:pt idx="1750">
                  <c:v>85</c:v>
                </c:pt>
                <c:pt idx="1751">
                  <c:v>85.1</c:v>
                </c:pt>
                <c:pt idx="1752">
                  <c:v>85.2</c:v>
                </c:pt>
                <c:pt idx="1753">
                  <c:v>85.3</c:v>
                </c:pt>
                <c:pt idx="1754">
                  <c:v>85.4</c:v>
                </c:pt>
                <c:pt idx="1755">
                  <c:v>85.5</c:v>
                </c:pt>
                <c:pt idx="1756">
                  <c:v>85.6</c:v>
                </c:pt>
                <c:pt idx="1757">
                  <c:v>85.7</c:v>
                </c:pt>
                <c:pt idx="1758">
                  <c:v>85.8</c:v>
                </c:pt>
                <c:pt idx="1759">
                  <c:v>85.9</c:v>
                </c:pt>
                <c:pt idx="1760">
                  <c:v>86</c:v>
                </c:pt>
                <c:pt idx="1761">
                  <c:v>86.1</c:v>
                </c:pt>
                <c:pt idx="1762">
                  <c:v>86.2</c:v>
                </c:pt>
                <c:pt idx="1763">
                  <c:v>86.3</c:v>
                </c:pt>
                <c:pt idx="1764">
                  <c:v>86.4</c:v>
                </c:pt>
                <c:pt idx="1765">
                  <c:v>86.5</c:v>
                </c:pt>
                <c:pt idx="1766">
                  <c:v>86.6</c:v>
                </c:pt>
                <c:pt idx="1767">
                  <c:v>86.7</c:v>
                </c:pt>
                <c:pt idx="1768">
                  <c:v>86.8</c:v>
                </c:pt>
                <c:pt idx="1769">
                  <c:v>86.9</c:v>
                </c:pt>
                <c:pt idx="1770">
                  <c:v>87</c:v>
                </c:pt>
                <c:pt idx="1771">
                  <c:v>87.1</c:v>
                </c:pt>
                <c:pt idx="1772">
                  <c:v>87.2</c:v>
                </c:pt>
                <c:pt idx="1773">
                  <c:v>87.3</c:v>
                </c:pt>
                <c:pt idx="1774">
                  <c:v>87.4</c:v>
                </c:pt>
                <c:pt idx="1775">
                  <c:v>87.5</c:v>
                </c:pt>
                <c:pt idx="1776">
                  <c:v>87.6</c:v>
                </c:pt>
                <c:pt idx="1777">
                  <c:v>87.7</c:v>
                </c:pt>
                <c:pt idx="1778">
                  <c:v>87.8</c:v>
                </c:pt>
                <c:pt idx="1779">
                  <c:v>87.9</c:v>
                </c:pt>
                <c:pt idx="1780">
                  <c:v>88</c:v>
                </c:pt>
                <c:pt idx="1781">
                  <c:v>88.1</c:v>
                </c:pt>
                <c:pt idx="1782">
                  <c:v>88.2</c:v>
                </c:pt>
                <c:pt idx="1783">
                  <c:v>88.3</c:v>
                </c:pt>
                <c:pt idx="1784">
                  <c:v>88.4</c:v>
                </c:pt>
                <c:pt idx="1785">
                  <c:v>88.5</c:v>
                </c:pt>
                <c:pt idx="1786">
                  <c:v>88.6</c:v>
                </c:pt>
                <c:pt idx="1787">
                  <c:v>88.7</c:v>
                </c:pt>
                <c:pt idx="1788">
                  <c:v>88.8</c:v>
                </c:pt>
                <c:pt idx="1789">
                  <c:v>88.9</c:v>
                </c:pt>
                <c:pt idx="1790">
                  <c:v>89</c:v>
                </c:pt>
                <c:pt idx="1791">
                  <c:v>89.1</c:v>
                </c:pt>
                <c:pt idx="1792">
                  <c:v>89.2</c:v>
                </c:pt>
                <c:pt idx="1793">
                  <c:v>89.3</c:v>
                </c:pt>
                <c:pt idx="1794">
                  <c:v>89.4</c:v>
                </c:pt>
                <c:pt idx="1795">
                  <c:v>89.5</c:v>
                </c:pt>
                <c:pt idx="1796">
                  <c:v>89.6</c:v>
                </c:pt>
                <c:pt idx="1797">
                  <c:v>89.7</c:v>
                </c:pt>
                <c:pt idx="1798">
                  <c:v>89.8</c:v>
                </c:pt>
                <c:pt idx="1799">
                  <c:v>89.9</c:v>
                </c:pt>
                <c:pt idx="1800">
                  <c:v>90</c:v>
                </c:pt>
              </c:numCache>
            </c:numRef>
          </c:xVal>
          <c:yVal>
            <c:numRef>
              <c:f>A4287_BRDF!$E$3:$E$1803</c:f>
              <c:numCache>
                <c:formatCode>General</c:formatCode>
                <c:ptCount val="1801"/>
                <c:pt idx="0">
                  <c:v>0</c:v>
                </c:pt>
                <c:pt idx="1">
                  <c:v>1.89117E-3</c:v>
                </c:pt>
                <c:pt idx="2">
                  <c:v>2.2945399999999999E-3</c:v>
                </c:pt>
                <c:pt idx="3">
                  <c:v>2.39245E-3</c:v>
                </c:pt>
                <c:pt idx="4">
                  <c:v>2.65483E-3</c:v>
                </c:pt>
                <c:pt idx="5">
                  <c:v>2.8506500000000001E-3</c:v>
                </c:pt>
                <c:pt idx="6">
                  <c:v>3.1247800000000002E-3</c:v>
                </c:pt>
                <c:pt idx="7">
                  <c:v>3.33234E-3</c:v>
                </c:pt>
                <c:pt idx="8">
                  <c:v>3.6534699999999998E-3</c:v>
                </c:pt>
                <c:pt idx="9">
                  <c:v>3.7944599999999999E-3</c:v>
                </c:pt>
                <c:pt idx="10">
                  <c:v>4.0059400000000004E-3</c:v>
                </c:pt>
                <c:pt idx="11">
                  <c:v>4.2409099999999996E-3</c:v>
                </c:pt>
                <c:pt idx="12">
                  <c:v>4.3701499999999997E-3</c:v>
                </c:pt>
                <c:pt idx="13">
                  <c:v>4.7108599999999999E-3</c:v>
                </c:pt>
                <c:pt idx="14">
                  <c:v>4.8557599999999998E-3</c:v>
                </c:pt>
                <c:pt idx="15">
                  <c:v>5.0985600000000002E-3</c:v>
                </c:pt>
                <c:pt idx="16">
                  <c:v>5.2669600000000002E-3</c:v>
                </c:pt>
                <c:pt idx="17">
                  <c:v>5.4980200000000002E-3</c:v>
                </c:pt>
                <c:pt idx="18">
                  <c:v>5.6781699999999997E-3</c:v>
                </c:pt>
                <c:pt idx="19">
                  <c:v>5.8230699999999996E-3</c:v>
                </c:pt>
                <c:pt idx="20">
                  <c:v>6.0697900000000003E-3</c:v>
                </c:pt>
                <c:pt idx="21">
                  <c:v>6.25385E-3</c:v>
                </c:pt>
                <c:pt idx="22">
                  <c:v>6.4888300000000001E-3</c:v>
                </c:pt>
                <c:pt idx="23">
                  <c:v>6.7120499999999998E-3</c:v>
                </c:pt>
                <c:pt idx="24">
                  <c:v>6.88436E-3</c:v>
                </c:pt>
                <c:pt idx="25">
                  <c:v>7.1115099999999997E-3</c:v>
                </c:pt>
                <c:pt idx="26">
                  <c:v>7.41305E-3</c:v>
                </c:pt>
                <c:pt idx="27">
                  <c:v>7.5501199999999996E-3</c:v>
                </c:pt>
                <c:pt idx="28">
                  <c:v>7.8712499999999998E-3</c:v>
                </c:pt>
                <c:pt idx="29">
                  <c:v>8.0670599999999992E-3</c:v>
                </c:pt>
                <c:pt idx="30">
                  <c:v>8.2628800000000002E-3</c:v>
                </c:pt>
                <c:pt idx="31">
                  <c:v>8.5722599999999999E-3</c:v>
                </c:pt>
                <c:pt idx="32">
                  <c:v>8.6662500000000003E-3</c:v>
                </c:pt>
                <c:pt idx="33">
                  <c:v>8.8463900000000009E-3</c:v>
                </c:pt>
                <c:pt idx="34">
                  <c:v>9.10095E-3</c:v>
                </c:pt>
                <c:pt idx="35">
                  <c:v>9.22626E-3</c:v>
                </c:pt>
                <c:pt idx="36">
                  <c:v>9.4534100000000006E-3</c:v>
                </c:pt>
                <c:pt idx="37">
                  <c:v>9.6178900000000005E-3</c:v>
                </c:pt>
                <c:pt idx="38">
                  <c:v>9.8332799999999998E-3</c:v>
                </c:pt>
                <c:pt idx="39">
                  <c:v>1.0173990000000001E-2</c:v>
                </c:pt>
                <c:pt idx="40">
                  <c:v>1.0134829999999999E-2</c:v>
                </c:pt>
                <c:pt idx="41">
                  <c:v>1.061261E-2</c:v>
                </c:pt>
                <c:pt idx="42">
                  <c:v>1.067918E-2</c:v>
                </c:pt>
                <c:pt idx="43">
                  <c:v>1.078492E-2</c:v>
                </c:pt>
                <c:pt idx="44">
                  <c:v>1.116871E-2</c:v>
                </c:pt>
                <c:pt idx="45">
                  <c:v>1.112955E-2</c:v>
                </c:pt>
                <c:pt idx="46">
                  <c:v>1.144676E-2</c:v>
                </c:pt>
                <c:pt idx="47">
                  <c:v>1.172481E-2</c:v>
                </c:pt>
                <c:pt idx="48">
                  <c:v>1.1951949999999999E-2</c:v>
                </c:pt>
                <c:pt idx="49">
                  <c:v>1.221042E-2</c:v>
                </c:pt>
                <c:pt idx="50">
                  <c:v>1.242189E-2</c:v>
                </c:pt>
                <c:pt idx="51">
                  <c:v>1.250414E-2</c:v>
                </c:pt>
                <c:pt idx="52">
                  <c:v>1.2790019999999999E-2</c:v>
                </c:pt>
                <c:pt idx="53">
                  <c:v>1.2981909999999999E-2</c:v>
                </c:pt>
                <c:pt idx="54">
                  <c:v>1.3079820000000001E-2</c:v>
                </c:pt>
                <c:pt idx="55">
                  <c:v>1.320905E-2</c:v>
                </c:pt>
                <c:pt idx="56">
                  <c:v>1.347927E-2</c:v>
                </c:pt>
                <c:pt idx="57">
                  <c:v>1.378865E-2</c:v>
                </c:pt>
                <c:pt idx="58">
                  <c:v>1.376078E-2</c:v>
                </c:pt>
                <c:pt idx="59">
                  <c:v>1.367693E-2</c:v>
                </c:pt>
                <c:pt idx="60">
                  <c:v>1.353972E-2</c:v>
                </c:pt>
                <c:pt idx="61">
                  <c:v>1.352864E-2</c:v>
                </c:pt>
                <c:pt idx="62">
                  <c:v>1.3597740000000001E-2</c:v>
                </c:pt>
                <c:pt idx="63">
                  <c:v>1.343627E-2</c:v>
                </c:pt>
                <c:pt idx="64">
                  <c:v>1.349771E-2</c:v>
                </c:pt>
                <c:pt idx="65">
                  <c:v>1.343276E-2</c:v>
                </c:pt>
                <c:pt idx="66">
                  <c:v>1.3455E-2</c:v>
                </c:pt>
                <c:pt idx="67">
                  <c:v>1.3355769999999999E-2</c:v>
                </c:pt>
                <c:pt idx="68">
                  <c:v>1.3391780000000001E-2</c:v>
                </c:pt>
                <c:pt idx="69">
                  <c:v>1.3368130000000001E-2</c:v>
                </c:pt>
                <c:pt idx="70">
                  <c:v>1.342874E-2</c:v>
                </c:pt>
                <c:pt idx="71">
                  <c:v>1.344333E-2</c:v>
                </c:pt>
                <c:pt idx="72">
                  <c:v>1.332007E-2</c:v>
                </c:pt>
                <c:pt idx="73">
                  <c:v>1.3255680000000001E-2</c:v>
                </c:pt>
                <c:pt idx="74">
                  <c:v>1.3238689999999999E-2</c:v>
                </c:pt>
                <c:pt idx="75">
                  <c:v>1.323418E-2</c:v>
                </c:pt>
                <c:pt idx="76">
                  <c:v>1.3126189999999999E-2</c:v>
                </c:pt>
                <c:pt idx="77">
                  <c:v>1.3123340000000001E-2</c:v>
                </c:pt>
                <c:pt idx="78">
                  <c:v>1.3083060000000001E-2</c:v>
                </c:pt>
                <c:pt idx="79">
                  <c:v>1.3123640000000001E-2</c:v>
                </c:pt>
                <c:pt idx="80">
                  <c:v>1.306476E-2</c:v>
                </c:pt>
                <c:pt idx="81">
                  <c:v>1.29879E-2</c:v>
                </c:pt>
                <c:pt idx="82">
                  <c:v>1.306671E-2</c:v>
                </c:pt>
                <c:pt idx="83">
                  <c:v>1.305685E-2</c:v>
                </c:pt>
                <c:pt idx="84">
                  <c:v>1.293736E-2</c:v>
                </c:pt>
                <c:pt idx="85">
                  <c:v>1.2971720000000001E-2</c:v>
                </c:pt>
                <c:pt idx="86">
                  <c:v>1.2945089999999999E-2</c:v>
                </c:pt>
                <c:pt idx="87">
                  <c:v>1.294759E-2</c:v>
                </c:pt>
                <c:pt idx="88">
                  <c:v>1.2991020000000001E-2</c:v>
                </c:pt>
                <c:pt idx="89">
                  <c:v>1.291202E-2</c:v>
                </c:pt>
                <c:pt idx="90">
                  <c:v>1.293244E-2</c:v>
                </c:pt>
                <c:pt idx="91">
                  <c:v>1.293512E-2</c:v>
                </c:pt>
                <c:pt idx="92">
                  <c:v>1.277857E-2</c:v>
                </c:pt>
                <c:pt idx="93">
                  <c:v>1.281682E-2</c:v>
                </c:pt>
                <c:pt idx="94">
                  <c:v>1.284953E-2</c:v>
                </c:pt>
                <c:pt idx="95">
                  <c:v>1.282939E-2</c:v>
                </c:pt>
                <c:pt idx="96">
                  <c:v>1.282614E-2</c:v>
                </c:pt>
                <c:pt idx="97">
                  <c:v>1.27277E-2</c:v>
                </c:pt>
                <c:pt idx="98">
                  <c:v>1.2661189999999999E-2</c:v>
                </c:pt>
                <c:pt idx="99">
                  <c:v>1.265528E-2</c:v>
                </c:pt>
                <c:pt idx="100">
                  <c:v>1.26202E-2</c:v>
                </c:pt>
                <c:pt idx="101">
                  <c:v>1.266625E-2</c:v>
                </c:pt>
                <c:pt idx="102">
                  <c:v>1.2634039999999999E-2</c:v>
                </c:pt>
                <c:pt idx="103">
                  <c:v>1.268351E-2</c:v>
                </c:pt>
                <c:pt idx="104">
                  <c:v>1.264098E-2</c:v>
                </c:pt>
                <c:pt idx="105">
                  <c:v>1.251118E-2</c:v>
                </c:pt>
                <c:pt idx="106">
                  <c:v>1.264356E-2</c:v>
                </c:pt>
                <c:pt idx="107">
                  <c:v>1.255418E-2</c:v>
                </c:pt>
                <c:pt idx="108">
                  <c:v>1.2514529999999999E-2</c:v>
                </c:pt>
                <c:pt idx="109">
                  <c:v>1.2599910000000001E-2</c:v>
                </c:pt>
                <c:pt idx="110">
                  <c:v>1.2435440000000001E-2</c:v>
                </c:pt>
                <c:pt idx="111">
                  <c:v>1.248957E-2</c:v>
                </c:pt>
                <c:pt idx="112">
                  <c:v>1.25831E-2</c:v>
                </c:pt>
                <c:pt idx="113">
                  <c:v>1.244318E-2</c:v>
                </c:pt>
                <c:pt idx="114">
                  <c:v>1.249397E-2</c:v>
                </c:pt>
                <c:pt idx="115">
                  <c:v>1.244962E-2</c:v>
                </c:pt>
                <c:pt idx="116">
                  <c:v>1.241776E-2</c:v>
                </c:pt>
                <c:pt idx="117">
                  <c:v>1.246179E-2</c:v>
                </c:pt>
                <c:pt idx="118">
                  <c:v>1.2348080000000001E-2</c:v>
                </c:pt>
                <c:pt idx="119">
                  <c:v>1.2378729999999999E-2</c:v>
                </c:pt>
                <c:pt idx="120">
                  <c:v>1.2303440000000001E-2</c:v>
                </c:pt>
                <c:pt idx="121">
                  <c:v>1.235646E-2</c:v>
                </c:pt>
                <c:pt idx="122">
                  <c:v>1.243089E-2</c:v>
                </c:pt>
                <c:pt idx="123">
                  <c:v>1.232952E-2</c:v>
                </c:pt>
                <c:pt idx="124">
                  <c:v>1.2275400000000001E-2</c:v>
                </c:pt>
                <c:pt idx="125">
                  <c:v>1.23651E-2</c:v>
                </c:pt>
                <c:pt idx="126">
                  <c:v>1.227751E-2</c:v>
                </c:pt>
                <c:pt idx="127">
                  <c:v>1.228929E-2</c:v>
                </c:pt>
                <c:pt idx="128">
                  <c:v>1.237162E-2</c:v>
                </c:pt>
                <c:pt idx="129">
                  <c:v>1.2307149999999999E-2</c:v>
                </c:pt>
                <c:pt idx="130">
                  <c:v>1.229939E-2</c:v>
                </c:pt>
                <c:pt idx="131">
                  <c:v>1.230389E-2</c:v>
                </c:pt>
                <c:pt idx="132">
                  <c:v>1.2239760000000001E-2</c:v>
                </c:pt>
                <c:pt idx="133">
                  <c:v>1.224299E-2</c:v>
                </c:pt>
                <c:pt idx="134">
                  <c:v>1.225298E-2</c:v>
                </c:pt>
                <c:pt idx="135">
                  <c:v>1.217731E-2</c:v>
                </c:pt>
                <c:pt idx="136">
                  <c:v>1.223933E-2</c:v>
                </c:pt>
                <c:pt idx="137">
                  <c:v>1.2150029999999999E-2</c:v>
                </c:pt>
                <c:pt idx="138">
                  <c:v>1.218352E-2</c:v>
                </c:pt>
                <c:pt idx="139">
                  <c:v>1.2130180000000001E-2</c:v>
                </c:pt>
                <c:pt idx="140">
                  <c:v>1.2137520000000001E-2</c:v>
                </c:pt>
                <c:pt idx="141">
                  <c:v>1.217212E-2</c:v>
                </c:pt>
                <c:pt idx="142">
                  <c:v>1.214402E-2</c:v>
                </c:pt>
                <c:pt idx="143">
                  <c:v>1.212268E-2</c:v>
                </c:pt>
                <c:pt idx="144">
                  <c:v>1.212687E-2</c:v>
                </c:pt>
                <c:pt idx="145">
                  <c:v>1.210288E-2</c:v>
                </c:pt>
                <c:pt idx="146">
                  <c:v>1.2101000000000001E-2</c:v>
                </c:pt>
                <c:pt idx="147">
                  <c:v>1.2122340000000001E-2</c:v>
                </c:pt>
                <c:pt idx="148">
                  <c:v>1.215108E-2</c:v>
                </c:pt>
                <c:pt idx="149">
                  <c:v>1.208964E-2</c:v>
                </c:pt>
                <c:pt idx="150">
                  <c:v>1.2081990000000001E-2</c:v>
                </c:pt>
                <c:pt idx="151">
                  <c:v>1.2037580000000001E-2</c:v>
                </c:pt>
                <c:pt idx="152">
                  <c:v>1.1993780000000001E-2</c:v>
                </c:pt>
                <c:pt idx="153">
                  <c:v>1.1950580000000001E-2</c:v>
                </c:pt>
                <c:pt idx="154">
                  <c:v>1.190796E-2</c:v>
                </c:pt>
                <c:pt idx="155">
                  <c:v>1.186591E-2</c:v>
                </c:pt>
                <c:pt idx="156">
                  <c:v>1.182443E-2</c:v>
                </c:pt>
                <c:pt idx="157">
                  <c:v>1.1783490000000001E-2</c:v>
                </c:pt>
                <c:pt idx="158">
                  <c:v>1.1743099999999999E-2</c:v>
                </c:pt>
                <c:pt idx="159">
                  <c:v>1.170324E-2</c:v>
                </c:pt>
                <c:pt idx="160">
                  <c:v>1.16639E-2</c:v>
                </c:pt>
                <c:pt idx="161">
                  <c:v>1.162507E-2</c:v>
                </c:pt>
                <c:pt idx="162">
                  <c:v>1.158674E-2</c:v>
                </c:pt>
                <c:pt idx="163">
                  <c:v>1.1548900000000001E-2</c:v>
                </c:pt>
                <c:pt idx="164">
                  <c:v>1.1511550000000001E-2</c:v>
                </c:pt>
                <c:pt idx="165">
                  <c:v>1.1474669999999999E-2</c:v>
                </c:pt>
                <c:pt idx="166">
                  <c:v>1.143827E-2</c:v>
                </c:pt>
                <c:pt idx="167">
                  <c:v>1.1402320000000001E-2</c:v>
                </c:pt>
                <c:pt idx="168">
                  <c:v>1.136681E-2</c:v>
                </c:pt>
                <c:pt idx="169">
                  <c:v>1.133176E-2</c:v>
                </c:pt>
                <c:pt idx="170">
                  <c:v>1.1297130000000001E-2</c:v>
                </c:pt>
                <c:pt idx="171">
                  <c:v>1.1262940000000001E-2</c:v>
                </c:pt>
                <c:pt idx="172">
                  <c:v>1.122916E-2</c:v>
                </c:pt>
                <c:pt idx="173">
                  <c:v>1.1195800000000001E-2</c:v>
                </c:pt>
                <c:pt idx="174">
                  <c:v>1.116284E-2</c:v>
                </c:pt>
                <c:pt idx="175">
                  <c:v>1.1130279999999999E-2</c:v>
                </c:pt>
                <c:pt idx="176">
                  <c:v>1.109812E-2</c:v>
                </c:pt>
                <c:pt idx="177">
                  <c:v>1.1066339999999999E-2</c:v>
                </c:pt>
                <c:pt idx="178">
                  <c:v>1.103493E-2</c:v>
                </c:pt>
                <c:pt idx="179">
                  <c:v>1.10039E-2</c:v>
                </c:pt>
                <c:pt idx="180">
                  <c:v>1.097324E-2</c:v>
                </c:pt>
                <c:pt idx="181">
                  <c:v>1.094294E-2</c:v>
                </c:pt>
                <c:pt idx="182">
                  <c:v>1.0913000000000001E-2</c:v>
                </c:pt>
                <c:pt idx="183">
                  <c:v>1.08834E-2</c:v>
                </c:pt>
                <c:pt idx="184">
                  <c:v>1.085415E-2</c:v>
                </c:pt>
                <c:pt idx="185">
                  <c:v>1.082523E-2</c:v>
                </c:pt>
                <c:pt idx="186">
                  <c:v>1.079665E-2</c:v>
                </c:pt>
                <c:pt idx="187">
                  <c:v>1.0768399999999999E-2</c:v>
                </c:pt>
                <c:pt idx="188">
                  <c:v>1.074047E-2</c:v>
                </c:pt>
                <c:pt idx="189">
                  <c:v>1.0712849999999999E-2</c:v>
                </c:pt>
                <c:pt idx="190">
                  <c:v>1.068555E-2</c:v>
                </c:pt>
                <c:pt idx="191">
                  <c:v>1.0658559999999999E-2</c:v>
                </c:pt>
                <c:pt idx="192">
                  <c:v>1.063187E-2</c:v>
                </c:pt>
                <c:pt idx="193">
                  <c:v>1.060548E-2</c:v>
                </c:pt>
                <c:pt idx="194">
                  <c:v>1.0579379999999999E-2</c:v>
                </c:pt>
                <c:pt idx="195">
                  <c:v>1.055357E-2</c:v>
                </c:pt>
                <c:pt idx="196">
                  <c:v>1.0528050000000001E-2</c:v>
                </c:pt>
                <c:pt idx="197">
                  <c:v>1.050281E-2</c:v>
                </c:pt>
                <c:pt idx="198">
                  <c:v>1.047784E-2</c:v>
                </c:pt>
                <c:pt idx="199">
                  <c:v>1.045315E-2</c:v>
                </c:pt>
                <c:pt idx="200">
                  <c:v>1.0428720000000001E-2</c:v>
                </c:pt>
                <c:pt idx="201">
                  <c:v>1.040456E-2</c:v>
                </c:pt>
                <c:pt idx="202">
                  <c:v>1.038066E-2</c:v>
                </c:pt>
                <c:pt idx="203">
                  <c:v>1.035702E-2</c:v>
                </c:pt>
                <c:pt idx="204">
                  <c:v>1.033363E-2</c:v>
                </c:pt>
                <c:pt idx="205">
                  <c:v>1.031049E-2</c:v>
                </c:pt>
                <c:pt idx="206">
                  <c:v>1.0287599999999999E-2</c:v>
                </c:pt>
                <c:pt idx="207">
                  <c:v>1.026495E-2</c:v>
                </c:pt>
                <c:pt idx="208">
                  <c:v>1.024254E-2</c:v>
                </c:pt>
                <c:pt idx="209">
                  <c:v>1.0220369999999999E-2</c:v>
                </c:pt>
                <c:pt idx="210">
                  <c:v>1.019843E-2</c:v>
                </c:pt>
                <c:pt idx="211">
                  <c:v>1.017672E-2</c:v>
                </c:pt>
                <c:pt idx="212">
                  <c:v>1.0155229999999999E-2</c:v>
                </c:pt>
                <c:pt idx="213">
                  <c:v>1.0133970000000001E-2</c:v>
                </c:pt>
                <c:pt idx="214">
                  <c:v>1.0112929999999999E-2</c:v>
                </c:pt>
                <c:pt idx="215">
                  <c:v>1.00921E-2</c:v>
                </c:pt>
                <c:pt idx="216">
                  <c:v>1.0071490000000001E-2</c:v>
                </c:pt>
                <c:pt idx="217">
                  <c:v>1.005109E-2</c:v>
                </c:pt>
                <c:pt idx="218">
                  <c:v>1.0030900000000001E-2</c:v>
                </c:pt>
                <c:pt idx="219">
                  <c:v>1.001092E-2</c:v>
                </c:pt>
                <c:pt idx="220">
                  <c:v>9.9911400000000008E-3</c:v>
                </c:pt>
                <c:pt idx="221">
                  <c:v>9.9715600000000008E-3</c:v>
                </c:pt>
                <c:pt idx="222">
                  <c:v>9.9521699999999998E-3</c:v>
                </c:pt>
                <c:pt idx="223">
                  <c:v>9.9329899999999992E-3</c:v>
                </c:pt>
                <c:pt idx="224">
                  <c:v>9.9139899999999993E-3</c:v>
                </c:pt>
                <c:pt idx="225">
                  <c:v>9.8951899999999999E-3</c:v>
                </c:pt>
                <c:pt idx="226">
                  <c:v>9.8765699999999994E-3</c:v>
                </c:pt>
                <c:pt idx="227">
                  <c:v>9.8581399999999996E-3</c:v>
                </c:pt>
                <c:pt idx="228">
                  <c:v>9.8398900000000004E-3</c:v>
                </c:pt>
                <c:pt idx="229">
                  <c:v>9.8218200000000002E-3</c:v>
                </c:pt>
                <c:pt idx="230">
                  <c:v>9.8039400000000006E-3</c:v>
                </c:pt>
                <c:pt idx="231">
                  <c:v>9.78622E-3</c:v>
                </c:pt>
                <c:pt idx="232">
                  <c:v>9.7686800000000001E-3</c:v>
                </c:pt>
                <c:pt idx="233">
                  <c:v>9.7513200000000008E-3</c:v>
                </c:pt>
                <c:pt idx="234">
                  <c:v>9.7341200000000006E-3</c:v>
                </c:pt>
                <c:pt idx="235">
                  <c:v>9.7170899999999994E-3</c:v>
                </c:pt>
                <c:pt idx="236">
                  <c:v>9.7002300000000007E-3</c:v>
                </c:pt>
                <c:pt idx="237">
                  <c:v>9.6835299999999992E-3</c:v>
                </c:pt>
                <c:pt idx="238">
                  <c:v>9.6669900000000003E-3</c:v>
                </c:pt>
                <c:pt idx="239">
                  <c:v>9.6506100000000004E-3</c:v>
                </c:pt>
                <c:pt idx="240">
                  <c:v>9.6343899999999996E-3</c:v>
                </c:pt>
                <c:pt idx="241">
                  <c:v>9.6183299999999996E-3</c:v>
                </c:pt>
                <c:pt idx="242">
                  <c:v>9.6024200000000004E-3</c:v>
                </c:pt>
                <c:pt idx="243">
                  <c:v>9.5866600000000003E-3</c:v>
                </c:pt>
                <c:pt idx="244">
                  <c:v>9.5710499999999993E-3</c:v>
                </c:pt>
                <c:pt idx="245">
                  <c:v>9.5555899999999992E-3</c:v>
                </c:pt>
                <c:pt idx="246">
                  <c:v>9.5402799999999999E-3</c:v>
                </c:pt>
                <c:pt idx="247">
                  <c:v>9.5251099999999998E-3</c:v>
                </c:pt>
                <c:pt idx="248">
                  <c:v>9.5100800000000006E-3</c:v>
                </c:pt>
                <c:pt idx="249">
                  <c:v>9.4952000000000005E-3</c:v>
                </c:pt>
                <c:pt idx="250">
                  <c:v>9.4804599999999996E-3</c:v>
                </c:pt>
                <c:pt idx="251">
                  <c:v>9.4220499999999995E-3</c:v>
                </c:pt>
                <c:pt idx="252">
                  <c:v>9.4128400000000004E-3</c:v>
                </c:pt>
                <c:pt idx="253">
                  <c:v>9.3991400000000003E-3</c:v>
                </c:pt>
                <c:pt idx="254">
                  <c:v>9.3956200000000004E-3</c:v>
                </c:pt>
                <c:pt idx="255">
                  <c:v>9.3357600000000002E-3</c:v>
                </c:pt>
                <c:pt idx="256">
                  <c:v>9.2917699999999995E-3</c:v>
                </c:pt>
                <c:pt idx="257">
                  <c:v>9.2490300000000001E-3</c:v>
                </c:pt>
                <c:pt idx="258">
                  <c:v>9.2399100000000005E-3</c:v>
                </c:pt>
                <c:pt idx="259">
                  <c:v>9.2317900000000001E-3</c:v>
                </c:pt>
                <c:pt idx="260">
                  <c:v>9.2300100000000003E-3</c:v>
                </c:pt>
                <c:pt idx="261">
                  <c:v>9.1258999999999993E-3</c:v>
                </c:pt>
                <c:pt idx="262">
                  <c:v>9.1706800000000005E-3</c:v>
                </c:pt>
                <c:pt idx="263">
                  <c:v>9.0878999999999995E-3</c:v>
                </c:pt>
                <c:pt idx="264">
                  <c:v>9.0938100000000008E-3</c:v>
                </c:pt>
                <c:pt idx="265">
                  <c:v>9.0663500000000008E-3</c:v>
                </c:pt>
                <c:pt idx="266">
                  <c:v>9.0452299999999996E-3</c:v>
                </c:pt>
                <c:pt idx="267">
                  <c:v>9.0443399999999997E-3</c:v>
                </c:pt>
                <c:pt idx="268">
                  <c:v>8.9791999999999997E-3</c:v>
                </c:pt>
                <c:pt idx="269">
                  <c:v>8.9543499999999998E-3</c:v>
                </c:pt>
                <c:pt idx="270">
                  <c:v>8.9236699999999999E-3</c:v>
                </c:pt>
                <c:pt idx="271">
                  <c:v>8.90525E-3</c:v>
                </c:pt>
                <c:pt idx="272">
                  <c:v>8.8698600000000002E-3</c:v>
                </c:pt>
                <c:pt idx="273">
                  <c:v>8.8885200000000004E-3</c:v>
                </c:pt>
                <c:pt idx="274">
                  <c:v>8.8381499999999995E-3</c:v>
                </c:pt>
                <c:pt idx="275">
                  <c:v>8.8203799999999992E-3</c:v>
                </c:pt>
                <c:pt idx="276">
                  <c:v>8.8188199999999998E-3</c:v>
                </c:pt>
                <c:pt idx="277">
                  <c:v>8.7381000000000004E-3</c:v>
                </c:pt>
                <c:pt idx="278">
                  <c:v>8.7780099999999993E-3</c:v>
                </c:pt>
                <c:pt idx="279">
                  <c:v>8.7189299999999997E-3</c:v>
                </c:pt>
                <c:pt idx="280">
                  <c:v>8.7094800000000003E-3</c:v>
                </c:pt>
                <c:pt idx="281">
                  <c:v>8.7084399999999996E-3</c:v>
                </c:pt>
                <c:pt idx="282">
                  <c:v>8.6427899999999992E-3</c:v>
                </c:pt>
                <c:pt idx="283">
                  <c:v>8.6428500000000005E-3</c:v>
                </c:pt>
                <c:pt idx="284">
                  <c:v>8.6453999999999993E-3</c:v>
                </c:pt>
                <c:pt idx="285">
                  <c:v>8.5486499999999997E-3</c:v>
                </c:pt>
                <c:pt idx="286">
                  <c:v>8.5932700000000001E-3</c:v>
                </c:pt>
                <c:pt idx="287">
                  <c:v>8.5422099999999997E-3</c:v>
                </c:pt>
                <c:pt idx="288">
                  <c:v>8.5378399999999997E-3</c:v>
                </c:pt>
                <c:pt idx="289">
                  <c:v>8.5246100000000002E-3</c:v>
                </c:pt>
                <c:pt idx="290">
                  <c:v>8.5244099999999996E-3</c:v>
                </c:pt>
                <c:pt idx="291">
                  <c:v>8.4912300000000007E-3</c:v>
                </c:pt>
                <c:pt idx="292">
                  <c:v>8.4671E-3</c:v>
                </c:pt>
                <c:pt idx="293">
                  <c:v>8.4671599999999996E-3</c:v>
                </c:pt>
                <c:pt idx="294">
                  <c:v>8.4417199999999998E-3</c:v>
                </c:pt>
                <c:pt idx="295">
                  <c:v>8.4132800000000004E-3</c:v>
                </c:pt>
                <c:pt idx="296">
                  <c:v>8.4127899999999999E-3</c:v>
                </c:pt>
                <c:pt idx="297">
                  <c:v>8.3854600000000008E-3</c:v>
                </c:pt>
                <c:pt idx="298">
                  <c:v>8.3252199999999995E-3</c:v>
                </c:pt>
                <c:pt idx="299">
                  <c:v>8.3297900000000001E-3</c:v>
                </c:pt>
                <c:pt idx="300">
                  <c:v>8.2834499999999995E-3</c:v>
                </c:pt>
                <c:pt idx="301">
                  <c:v>8.2741099999999995E-3</c:v>
                </c:pt>
                <c:pt idx="302">
                  <c:v>8.2601900000000006E-3</c:v>
                </c:pt>
                <c:pt idx="303">
                  <c:v>8.2712099999999993E-3</c:v>
                </c:pt>
                <c:pt idx="304">
                  <c:v>8.2465899999999998E-3</c:v>
                </c:pt>
                <c:pt idx="305">
                  <c:v>8.2368000000000007E-3</c:v>
                </c:pt>
                <c:pt idx="306">
                  <c:v>8.1878599999999999E-3</c:v>
                </c:pt>
                <c:pt idx="307">
                  <c:v>8.1791199999999998E-3</c:v>
                </c:pt>
                <c:pt idx="308">
                  <c:v>8.1796400000000002E-3</c:v>
                </c:pt>
                <c:pt idx="309">
                  <c:v>8.1572999999999993E-3</c:v>
                </c:pt>
                <c:pt idx="310">
                  <c:v>8.1457600000000002E-3</c:v>
                </c:pt>
                <c:pt idx="311">
                  <c:v>8.0956399999999994E-3</c:v>
                </c:pt>
                <c:pt idx="312">
                  <c:v>8.1138800000000004E-3</c:v>
                </c:pt>
                <c:pt idx="313">
                  <c:v>8.0966000000000007E-3</c:v>
                </c:pt>
                <c:pt idx="314">
                  <c:v>8.0336000000000001E-3</c:v>
                </c:pt>
                <c:pt idx="315">
                  <c:v>8.0571800000000006E-3</c:v>
                </c:pt>
                <c:pt idx="316">
                  <c:v>7.9932000000000007E-3</c:v>
                </c:pt>
                <c:pt idx="317">
                  <c:v>8.0197900000000006E-3</c:v>
                </c:pt>
                <c:pt idx="318">
                  <c:v>7.9971999999999994E-3</c:v>
                </c:pt>
                <c:pt idx="319">
                  <c:v>7.9302999999999995E-3</c:v>
                </c:pt>
                <c:pt idx="320">
                  <c:v>7.9665199999999995E-3</c:v>
                </c:pt>
                <c:pt idx="321">
                  <c:v>7.9296000000000002E-3</c:v>
                </c:pt>
                <c:pt idx="322">
                  <c:v>7.9281899999999999E-3</c:v>
                </c:pt>
                <c:pt idx="323">
                  <c:v>7.8938299999999993E-3</c:v>
                </c:pt>
                <c:pt idx="324">
                  <c:v>7.8933100000000006E-3</c:v>
                </c:pt>
                <c:pt idx="325">
                  <c:v>7.8935299999999993E-3</c:v>
                </c:pt>
                <c:pt idx="326">
                  <c:v>7.8320000000000004E-3</c:v>
                </c:pt>
                <c:pt idx="327">
                  <c:v>7.82302E-3</c:v>
                </c:pt>
                <c:pt idx="328">
                  <c:v>7.8249600000000006E-3</c:v>
                </c:pt>
                <c:pt idx="329">
                  <c:v>7.7894100000000001E-3</c:v>
                </c:pt>
                <c:pt idx="330">
                  <c:v>7.80154E-3</c:v>
                </c:pt>
                <c:pt idx="331">
                  <c:v>7.7942699999999998E-3</c:v>
                </c:pt>
                <c:pt idx="332">
                  <c:v>7.7541600000000004E-3</c:v>
                </c:pt>
                <c:pt idx="333">
                  <c:v>7.7328300000000004E-3</c:v>
                </c:pt>
                <c:pt idx="334">
                  <c:v>7.7408099999999999E-3</c:v>
                </c:pt>
                <c:pt idx="335">
                  <c:v>7.7182600000000002E-3</c:v>
                </c:pt>
                <c:pt idx="336">
                  <c:v>7.6767399999999996E-3</c:v>
                </c:pt>
                <c:pt idx="337">
                  <c:v>7.68981E-3</c:v>
                </c:pt>
                <c:pt idx="338">
                  <c:v>7.6401799999999999E-3</c:v>
                </c:pt>
                <c:pt idx="339">
                  <c:v>7.6582400000000002E-3</c:v>
                </c:pt>
                <c:pt idx="340">
                  <c:v>7.6517199999999999E-3</c:v>
                </c:pt>
                <c:pt idx="341">
                  <c:v>7.6487500000000002E-3</c:v>
                </c:pt>
                <c:pt idx="342">
                  <c:v>7.6221300000000004E-3</c:v>
                </c:pt>
                <c:pt idx="343">
                  <c:v>7.5824600000000001E-3</c:v>
                </c:pt>
                <c:pt idx="344">
                  <c:v>7.5742099999999996E-3</c:v>
                </c:pt>
                <c:pt idx="345">
                  <c:v>7.5625700000000002E-3</c:v>
                </c:pt>
                <c:pt idx="346">
                  <c:v>7.5682500000000003E-3</c:v>
                </c:pt>
                <c:pt idx="347">
                  <c:v>7.5629199999999999E-3</c:v>
                </c:pt>
                <c:pt idx="348">
                  <c:v>7.5295099999999997E-3</c:v>
                </c:pt>
                <c:pt idx="349">
                  <c:v>7.5038199999999996E-3</c:v>
                </c:pt>
                <c:pt idx="350">
                  <c:v>7.5062699999999998E-3</c:v>
                </c:pt>
                <c:pt idx="351">
                  <c:v>7.4794400000000004E-3</c:v>
                </c:pt>
                <c:pt idx="352">
                  <c:v>7.4717999999999998E-3</c:v>
                </c:pt>
                <c:pt idx="353">
                  <c:v>7.4248999999999999E-3</c:v>
                </c:pt>
                <c:pt idx="354">
                  <c:v>7.4445099999999997E-3</c:v>
                </c:pt>
                <c:pt idx="355">
                  <c:v>7.4127999999999998E-3</c:v>
                </c:pt>
                <c:pt idx="356">
                  <c:v>7.4034599999999997E-3</c:v>
                </c:pt>
                <c:pt idx="357">
                  <c:v>7.39889E-3</c:v>
                </c:pt>
                <c:pt idx="358">
                  <c:v>7.4044100000000002E-3</c:v>
                </c:pt>
                <c:pt idx="359">
                  <c:v>7.3665099999999997E-3</c:v>
                </c:pt>
                <c:pt idx="360">
                  <c:v>7.3547999999999999E-3</c:v>
                </c:pt>
                <c:pt idx="361">
                  <c:v>7.3338600000000002E-3</c:v>
                </c:pt>
                <c:pt idx="362">
                  <c:v>7.3355900000000003E-3</c:v>
                </c:pt>
                <c:pt idx="363">
                  <c:v>7.3121899999999997E-3</c:v>
                </c:pt>
                <c:pt idx="364">
                  <c:v>7.3008099999999996E-3</c:v>
                </c:pt>
                <c:pt idx="365">
                  <c:v>7.3000399999999998E-3</c:v>
                </c:pt>
                <c:pt idx="366">
                  <c:v>7.2625099999999998E-3</c:v>
                </c:pt>
                <c:pt idx="367">
                  <c:v>7.2841599999999996E-3</c:v>
                </c:pt>
                <c:pt idx="368">
                  <c:v>7.2645399999999999E-3</c:v>
                </c:pt>
                <c:pt idx="369">
                  <c:v>7.2463299999999996E-3</c:v>
                </c:pt>
                <c:pt idx="370">
                  <c:v>7.2347399999999999E-3</c:v>
                </c:pt>
                <c:pt idx="371">
                  <c:v>7.2615400000000004E-3</c:v>
                </c:pt>
                <c:pt idx="372">
                  <c:v>7.1942999999999998E-3</c:v>
                </c:pt>
                <c:pt idx="373">
                  <c:v>7.1978399999999996E-3</c:v>
                </c:pt>
                <c:pt idx="374">
                  <c:v>7.1930099999999997E-3</c:v>
                </c:pt>
                <c:pt idx="375">
                  <c:v>7.2004399999999998E-3</c:v>
                </c:pt>
                <c:pt idx="376">
                  <c:v>7.1847500000000002E-3</c:v>
                </c:pt>
                <c:pt idx="377">
                  <c:v>7.1582700000000004E-3</c:v>
                </c:pt>
                <c:pt idx="378">
                  <c:v>7.1907100000000003E-3</c:v>
                </c:pt>
                <c:pt idx="379">
                  <c:v>7.13059E-3</c:v>
                </c:pt>
                <c:pt idx="380">
                  <c:v>7.1222799999999999E-3</c:v>
                </c:pt>
                <c:pt idx="381">
                  <c:v>7.1191099999999997E-3</c:v>
                </c:pt>
                <c:pt idx="382">
                  <c:v>7.0893800000000002E-3</c:v>
                </c:pt>
                <c:pt idx="383">
                  <c:v>7.0932900000000004E-3</c:v>
                </c:pt>
                <c:pt idx="384">
                  <c:v>7.0833299999999997E-3</c:v>
                </c:pt>
                <c:pt idx="385">
                  <c:v>7.0853899999999996E-3</c:v>
                </c:pt>
                <c:pt idx="386">
                  <c:v>7.0868399999999996E-3</c:v>
                </c:pt>
                <c:pt idx="387">
                  <c:v>7.0770299999999998E-3</c:v>
                </c:pt>
                <c:pt idx="388">
                  <c:v>7.0522800000000002E-3</c:v>
                </c:pt>
                <c:pt idx="389">
                  <c:v>7.0351399999999996E-3</c:v>
                </c:pt>
                <c:pt idx="390">
                  <c:v>7.0355299999999999E-3</c:v>
                </c:pt>
                <c:pt idx="391">
                  <c:v>7.0427600000000003E-3</c:v>
                </c:pt>
                <c:pt idx="392">
                  <c:v>7.0072299999999997E-3</c:v>
                </c:pt>
                <c:pt idx="393">
                  <c:v>7.00032E-3</c:v>
                </c:pt>
                <c:pt idx="394">
                  <c:v>6.99345E-3</c:v>
                </c:pt>
                <c:pt idx="395">
                  <c:v>6.9687799999999999E-3</c:v>
                </c:pt>
                <c:pt idx="396">
                  <c:v>6.9712799999999998E-3</c:v>
                </c:pt>
                <c:pt idx="397">
                  <c:v>6.9608999999999999E-3</c:v>
                </c:pt>
                <c:pt idx="398">
                  <c:v>6.93285E-3</c:v>
                </c:pt>
                <c:pt idx="399">
                  <c:v>6.9287400000000001E-3</c:v>
                </c:pt>
                <c:pt idx="400">
                  <c:v>6.9216299999999998E-3</c:v>
                </c:pt>
                <c:pt idx="401">
                  <c:v>6.9133600000000003E-3</c:v>
                </c:pt>
                <c:pt idx="402">
                  <c:v>6.91181E-3</c:v>
                </c:pt>
                <c:pt idx="403">
                  <c:v>6.9260299999999997E-3</c:v>
                </c:pt>
                <c:pt idx="404">
                  <c:v>6.8749600000000003E-3</c:v>
                </c:pt>
                <c:pt idx="405">
                  <c:v>6.8759700000000003E-3</c:v>
                </c:pt>
                <c:pt idx="406">
                  <c:v>6.8625600000000002E-3</c:v>
                </c:pt>
                <c:pt idx="407">
                  <c:v>6.8552300000000004E-3</c:v>
                </c:pt>
                <c:pt idx="408">
                  <c:v>6.8767200000000002E-3</c:v>
                </c:pt>
                <c:pt idx="409">
                  <c:v>6.84551E-3</c:v>
                </c:pt>
                <c:pt idx="410">
                  <c:v>6.8299700000000003E-3</c:v>
                </c:pt>
                <c:pt idx="411">
                  <c:v>6.8526300000000002E-3</c:v>
                </c:pt>
                <c:pt idx="412">
                  <c:v>6.83777E-3</c:v>
                </c:pt>
                <c:pt idx="413">
                  <c:v>6.7844200000000002E-3</c:v>
                </c:pt>
                <c:pt idx="414">
                  <c:v>6.7905200000000004E-3</c:v>
                </c:pt>
                <c:pt idx="415">
                  <c:v>6.8013400000000003E-3</c:v>
                </c:pt>
                <c:pt idx="416">
                  <c:v>6.7814800000000003E-3</c:v>
                </c:pt>
                <c:pt idx="417">
                  <c:v>6.7828999999999997E-3</c:v>
                </c:pt>
                <c:pt idx="418">
                  <c:v>6.7349799999999998E-3</c:v>
                </c:pt>
                <c:pt idx="419">
                  <c:v>6.74122E-3</c:v>
                </c:pt>
                <c:pt idx="420">
                  <c:v>6.7451200000000003E-3</c:v>
                </c:pt>
                <c:pt idx="421">
                  <c:v>6.7262399999999996E-3</c:v>
                </c:pt>
                <c:pt idx="422">
                  <c:v>6.7132800000000003E-3</c:v>
                </c:pt>
                <c:pt idx="423">
                  <c:v>6.7219200000000002E-3</c:v>
                </c:pt>
                <c:pt idx="424">
                  <c:v>6.7032599999999999E-3</c:v>
                </c:pt>
                <c:pt idx="425">
                  <c:v>6.7084500000000004E-3</c:v>
                </c:pt>
                <c:pt idx="426">
                  <c:v>6.7067000000000003E-3</c:v>
                </c:pt>
                <c:pt idx="427">
                  <c:v>6.6437600000000003E-3</c:v>
                </c:pt>
                <c:pt idx="428">
                  <c:v>6.6421800000000001E-3</c:v>
                </c:pt>
                <c:pt idx="429">
                  <c:v>6.6601899999999999E-3</c:v>
                </c:pt>
                <c:pt idx="430">
                  <c:v>6.6528799999999999E-3</c:v>
                </c:pt>
                <c:pt idx="431">
                  <c:v>6.6433300000000002E-3</c:v>
                </c:pt>
                <c:pt idx="432">
                  <c:v>6.6206700000000004E-3</c:v>
                </c:pt>
                <c:pt idx="433">
                  <c:v>6.6249600000000001E-3</c:v>
                </c:pt>
                <c:pt idx="434">
                  <c:v>6.6224099999999996E-3</c:v>
                </c:pt>
                <c:pt idx="435">
                  <c:v>6.6079499999999996E-3</c:v>
                </c:pt>
                <c:pt idx="436">
                  <c:v>6.6128599999999999E-3</c:v>
                </c:pt>
                <c:pt idx="437">
                  <c:v>6.5985100000000001E-3</c:v>
                </c:pt>
                <c:pt idx="438">
                  <c:v>6.5898800000000002E-3</c:v>
                </c:pt>
                <c:pt idx="439">
                  <c:v>6.5671899999999997E-3</c:v>
                </c:pt>
                <c:pt idx="440">
                  <c:v>6.5744799999999997E-3</c:v>
                </c:pt>
                <c:pt idx="441">
                  <c:v>6.5767000000000004E-3</c:v>
                </c:pt>
                <c:pt idx="442">
                  <c:v>6.5862300000000002E-3</c:v>
                </c:pt>
                <c:pt idx="443">
                  <c:v>6.5525699999999997E-3</c:v>
                </c:pt>
                <c:pt idx="444">
                  <c:v>6.5302499999999996E-3</c:v>
                </c:pt>
                <c:pt idx="445">
                  <c:v>6.54099E-3</c:v>
                </c:pt>
                <c:pt idx="446">
                  <c:v>6.5243799999999998E-3</c:v>
                </c:pt>
                <c:pt idx="447">
                  <c:v>6.49616E-3</c:v>
                </c:pt>
                <c:pt idx="448">
                  <c:v>6.5064099999999998E-3</c:v>
                </c:pt>
                <c:pt idx="449">
                  <c:v>6.5033199999999999E-3</c:v>
                </c:pt>
                <c:pt idx="450">
                  <c:v>6.5179900000000004E-3</c:v>
                </c:pt>
                <c:pt idx="451">
                  <c:v>6.5055399999999998E-3</c:v>
                </c:pt>
                <c:pt idx="452">
                  <c:v>6.48432E-3</c:v>
                </c:pt>
                <c:pt idx="453">
                  <c:v>6.4863400000000002E-3</c:v>
                </c:pt>
                <c:pt idx="454">
                  <c:v>6.4548100000000001E-3</c:v>
                </c:pt>
                <c:pt idx="455">
                  <c:v>6.4624000000000001E-3</c:v>
                </c:pt>
                <c:pt idx="456">
                  <c:v>6.4447699999999998E-3</c:v>
                </c:pt>
                <c:pt idx="457">
                  <c:v>6.42503E-3</c:v>
                </c:pt>
                <c:pt idx="458">
                  <c:v>6.4572700000000002E-3</c:v>
                </c:pt>
                <c:pt idx="459">
                  <c:v>6.4436099999999998E-3</c:v>
                </c:pt>
                <c:pt idx="460">
                  <c:v>6.4185800000000001E-3</c:v>
                </c:pt>
                <c:pt idx="461">
                  <c:v>6.4355100000000002E-3</c:v>
                </c:pt>
                <c:pt idx="462">
                  <c:v>6.42093E-3</c:v>
                </c:pt>
                <c:pt idx="463">
                  <c:v>6.4140000000000004E-3</c:v>
                </c:pt>
                <c:pt idx="464">
                  <c:v>6.3898100000000001E-3</c:v>
                </c:pt>
                <c:pt idx="465">
                  <c:v>6.38516E-3</c:v>
                </c:pt>
                <c:pt idx="466">
                  <c:v>6.3902400000000002E-3</c:v>
                </c:pt>
                <c:pt idx="467">
                  <c:v>6.3802599999999996E-3</c:v>
                </c:pt>
                <c:pt idx="468">
                  <c:v>6.3880600000000001E-3</c:v>
                </c:pt>
                <c:pt idx="469">
                  <c:v>6.3813699999999999E-3</c:v>
                </c:pt>
                <c:pt idx="470">
                  <c:v>6.3640099999999998E-3</c:v>
                </c:pt>
                <c:pt idx="471">
                  <c:v>6.3322999999999999E-3</c:v>
                </c:pt>
                <c:pt idx="472">
                  <c:v>6.3492799999999997E-3</c:v>
                </c:pt>
                <c:pt idx="473">
                  <c:v>6.3251899999999996E-3</c:v>
                </c:pt>
                <c:pt idx="474">
                  <c:v>6.3613100000000002E-3</c:v>
                </c:pt>
                <c:pt idx="475">
                  <c:v>6.35697E-3</c:v>
                </c:pt>
                <c:pt idx="476">
                  <c:v>6.3102399999999999E-3</c:v>
                </c:pt>
                <c:pt idx="477">
                  <c:v>6.3097400000000003E-3</c:v>
                </c:pt>
                <c:pt idx="478">
                  <c:v>6.3245899999999997E-3</c:v>
                </c:pt>
                <c:pt idx="479">
                  <c:v>6.3135500000000002E-3</c:v>
                </c:pt>
                <c:pt idx="480">
                  <c:v>6.2767400000000003E-3</c:v>
                </c:pt>
                <c:pt idx="481">
                  <c:v>6.3068899999999999E-3</c:v>
                </c:pt>
                <c:pt idx="482">
                  <c:v>6.2944100000000003E-3</c:v>
                </c:pt>
                <c:pt idx="483">
                  <c:v>6.2783200000000004E-3</c:v>
                </c:pt>
                <c:pt idx="484">
                  <c:v>6.2743399999999998E-3</c:v>
                </c:pt>
                <c:pt idx="485">
                  <c:v>6.2735300000000003E-3</c:v>
                </c:pt>
                <c:pt idx="486">
                  <c:v>6.2732700000000001E-3</c:v>
                </c:pt>
                <c:pt idx="487">
                  <c:v>6.2683299999999999E-3</c:v>
                </c:pt>
                <c:pt idx="488">
                  <c:v>6.2478100000000003E-3</c:v>
                </c:pt>
                <c:pt idx="489">
                  <c:v>6.2403700000000003E-3</c:v>
                </c:pt>
                <c:pt idx="490">
                  <c:v>6.2397099999999999E-3</c:v>
                </c:pt>
                <c:pt idx="491">
                  <c:v>6.2287200000000001E-3</c:v>
                </c:pt>
                <c:pt idx="492">
                  <c:v>6.2441500000000004E-3</c:v>
                </c:pt>
                <c:pt idx="493">
                  <c:v>6.2357999999999997E-3</c:v>
                </c:pt>
                <c:pt idx="494">
                  <c:v>6.2321399999999997E-3</c:v>
                </c:pt>
                <c:pt idx="495">
                  <c:v>6.2238700000000003E-3</c:v>
                </c:pt>
                <c:pt idx="496">
                  <c:v>6.2187299999999996E-3</c:v>
                </c:pt>
                <c:pt idx="497">
                  <c:v>6.2172199999999999E-3</c:v>
                </c:pt>
                <c:pt idx="498">
                  <c:v>6.19778E-3</c:v>
                </c:pt>
                <c:pt idx="499">
                  <c:v>6.2019800000000002E-3</c:v>
                </c:pt>
                <c:pt idx="500">
                  <c:v>6.17397E-3</c:v>
                </c:pt>
                <c:pt idx="501">
                  <c:v>6.18843E-3</c:v>
                </c:pt>
                <c:pt idx="502">
                  <c:v>6.1641300000000003E-3</c:v>
                </c:pt>
                <c:pt idx="503">
                  <c:v>6.1821699999999999E-3</c:v>
                </c:pt>
                <c:pt idx="504">
                  <c:v>6.1544299999999998E-3</c:v>
                </c:pt>
                <c:pt idx="505">
                  <c:v>6.1689099999999997E-3</c:v>
                </c:pt>
                <c:pt idx="506">
                  <c:v>6.1666400000000001E-3</c:v>
                </c:pt>
                <c:pt idx="507">
                  <c:v>6.1623800000000003E-3</c:v>
                </c:pt>
                <c:pt idx="508">
                  <c:v>6.1616800000000001E-3</c:v>
                </c:pt>
                <c:pt idx="509">
                  <c:v>6.1599999999999997E-3</c:v>
                </c:pt>
                <c:pt idx="510">
                  <c:v>6.1442299999999997E-3</c:v>
                </c:pt>
                <c:pt idx="511">
                  <c:v>6.1431100000000002E-3</c:v>
                </c:pt>
                <c:pt idx="512">
                  <c:v>6.13599E-3</c:v>
                </c:pt>
                <c:pt idx="513">
                  <c:v>6.1334199999999997E-3</c:v>
                </c:pt>
                <c:pt idx="514">
                  <c:v>6.1138399999999997E-3</c:v>
                </c:pt>
                <c:pt idx="515">
                  <c:v>6.0928400000000004E-3</c:v>
                </c:pt>
                <c:pt idx="516">
                  <c:v>6.1038899999999998E-3</c:v>
                </c:pt>
                <c:pt idx="517">
                  <c:v>6.0969600000000002E-3</c:v>
                </c:pt>
                <c:pt idx="518">
                  <c:v>6.1025300000000001E-3</c:v>
                </c:pt>
                <c:pt idx="519">
                  <c:v>6.0876999999999997E-3</c:v>
                </c:pt>
                <c:pt idx="520">
                  <c:v>6.1007600000000002E-3</c:v>
                </c:pt>
                <c:pt idx="521">
                  <c:v>6.0805499999999997E-3</c:v>
                </c:pt>
                <c:pt idx="522">
                  <c:v>6.0742900000000004E-3</c:v>
                </c:pt>
                <c:pt idx="523">
                  <c:v>6.0745E-3</c:v>
                </c:pt>
                <c:pt idx="524">
                  <c:v>6.0460699999999997E-3</c:v>
                </c:pt>
                <c:pt idx="525">
                  <c:v>6.0636300000000004E-3</c:v>
                </c:pt>
                <c:pt idx="526">
                  <c:v>6.0486300000000002E-3</c:v>
                </c:pt>
                <c:pt idx="527">
                  <c:v>6.06223E-3</c:v>
                </c:pt>
                <c:pt idx="528">
                  <c:v>6.0271500000000002E-3</c:v>
                </c:pt>
                <c:pt idx="529">
                  <c:v>6.0594500000000001E-3</c:v>
                </c:pt>
                <c:pt idx="530">
                  <c:v>6.0499999999999998E-3</c:v>
                </c:pt>
                <c:pt idx="531">
                  <c:v>6.0489200000000002E-3</c:v>
                </c:pt>
                <c:pt idx="532">
                  <c:v>6.0199800000000003E-3</c:v>
                </c:pt>
                <c:pt idx="533">
                  <c:v>6.0165399999999999E-3</c:v>
                </c:pt>
                <c:pt idx="534">
                  <c:v>6.0375100000000003E-3</c:v>
                </c:pt>
                <c:pt idx="535">
                  <c:v>6.0077799999999999E-3</c:v>
                </c:pt>
                <c:pt idx="536">
                  <c:v>6.0097700000000002E-3</c:v>
                </c:pt>
                <c:pt idx="537">
                  <c:v>5.9952599999999997E-3</c:v>
                </c:pt>
                <c:pt idx="538">
                  <c:v>6.0060299999999999E-3</c:v>
                </c:pt>
                <c:pt idx="539">
                  <c:v>6.0032200000000001E-3</c:v>
                </c:pt>
                <c:pt idx="540">
                  <c:v>5.9951199999999996E-3</c:v>
                </c:pt>
                <c:pt idx="541">
                  <c:v>5.9884999999999999E-3</c:v>
                </c:pt>
                <c:pt idx="542">
                  <c:v>5.9775699999999998E-3</c:v>
                </c:pt>
                <c:pt idx="543">
                  <c:v>5.9748900000000001E-3</c:v>
                </c:pt>
                <c:pt idx="544">
                  <c:v>5.9789700000000001E-3</c:v>
                </c:pt>
                <c:pt idx="545">
                  <c:v>5.9768099999999999E-3</c:v>
                </c:pt>
                <c:pt idx="546">
                  <c:v>5.9564199999999996E-3</c:v>
                </c:pt>
                <c:pt idx="547">
                  <c:v>5.9783199999999996E-3</c:v>
                </c:pt>
                <c:pt idx="548">
                  <c:v>5.9618400000000004E-3</c:v>
                </c:pt>
                <c:pt idx="549">
                  <c:v>5.9425600000000004E-3</c:v>
                </c:pt>
                <c:pt idx="550">
                  <c:v>5.9544100000000003E-3</c:v>
                </c:pt>
                <c:pt idx="551">
                  <c:v>5.9480999999999996E-3</c:v>
                </c:pt>
                <c:pt idx="552">
                  <c:v>5.9346800000000003E-3</c:v>
                </c:pt>
                <c:pt idx="553">
                  <c:v>5.9317800000000002E-3</c:v>
                </c:pt>
                <c:pt idx="554">
                  <c:v>5.9155900000000001E-3</c:v>
                </c:pt>
                <c:pt idx="555">
                  <c:v>5.90611E-3</c:v>
                </c:pt>
                <c:pt idx="556">
                  <c:v>5.9123400000000003E-3</c:v>
                </c:pt>
                <c:pt idx="557">
                  <c:v>5.9171400000000004E-3</c:v>
                </c:pt>
                <c:pt idx="558">
                  <c:v>5.9262100000000003E-3</c:v>
                </c:pt>
                <c:pt idx="559">
                  <c:v>5.9130500000000004E-3</c:v>
                </c:pt>
                <c:pt idx="560">
                  <c:v>5.8777400000000002E-3</c:v>
                </c:pt>
                <c:pt idx="561">
                  <c:v>5.8977300000000003E-3</c:v>
                </c:pt>
                <c:pt idx="562">
                  <c:v>5.8766900000000004E-3</c:v>
                </c:pt>
                <c:pt idx="563">
                  <c:v>5.8839599999999997E-3</c:v>
                </c:pt>
                <c:pt idx="564">
                  <c:v>5.8710200000000002E-3</c:v>
                </c:pt>
                <c:pt idx="565">
                  <c:v>5.8839499999999998E-3</c:v>
                </c:pt>
                <c:pt idx="566">
                  <c:v>5.8950000000000001E-3</c:v>
                </c:pt>
                <c:pt idx="567">
                  <c:v>5.8526200000000002E-3</c:v>
                </c:pt>
                <c:pt idx="568">
                  <c:v>5.8590300000000003E-3</c:v>
                </c:pt>
                <c:pt idx="569">
                  <c:v>5.8528199999999999E-3</c:v>
                </c:pt>
                <c:pt idx="570">
                  <c:v>5.8802699999999999E-3</c:v>
                </c:pt>
                <c:pt idx="571">
                  <c:v>5.8782799999999996E-3</c:v>
                </c:pt>
                <c:pt idx="572">
                  <c:v>5.8921599999999996E-3</c:v>
                </c:pt>
                <c:pt idx="573">
                  <c:v>5.8627499999999999E-3</c:v>
                </c:pt>
                <c:pt idx="574">
                  <c:v>5.8571200000000004E-3</c:v>
                </c:pt>
                <c:pt idx="575">
                  <c:v>5.8259899999999996E-3</c:v>
                </c:pt>
                <c:pt idx="576">
                  <c:v>5.8459699999999998E-3</c:v>
                </c:pt>
                <c:pt idx="577">
                  <c:v>5.84229E-3</c:v>
                </c:pt>
                <c:pt idx="578">
                  <c:v>5.8608499999999999E-3</c:v>
                </c:pt>
                <c:pt idx="579">
                  <c:v>5.8646000000000002E-3</c:v>
                </c:pt>
                <c:pt idx="580">
                  <c:v>5.8424899999999997E-3</c:v>
                </c:pt>
                <c:pt idx="581">
                  <c:v>5.8665799999999997E-3</c:v>
                </c:pt>
                <c:pt idx="582">
                  <c:v>5.8224399999999999E-3</c:v>
                </c:pt>
                <c:pt idx="583">
                  <c:v>5.8520500000000001E-3</c:v>
                </c:pt>
                <c:pt idx="584">
                  <c:v>5.8416199999999996E-3</c:v>
                </c:pt>
                <c:pt idx="585">
                  <c:v>5.8445499999999996E-3</c:v>
                </c:pt>
                <c:pt idx="586">
                  <c:v>5.8158400000000001E-3</c:v>
                </c:pt>
                <c:pt idx="587">
                  <c:v>5.8082799999999999E-3</c:v>
                </c:pt>
                <c:pt idx="588">
                  <c:v>5.8268499999999997E-3</c:v>
                </c:pt>
                <c:pt idx="589">
                  <c:v>5.8362600000000002E-3</c:v>
                </c:pt>
                <c:pt idx="590">
                  <c:v>5.8187100000000004E-3</c:v>
                </c:pt>
                <c:pt idx="591">
                  <c:v>5.8171899999999999E-3</c:v>
                </c:pt>
                <c:pt idx="592">
                  <c:v>5.7924300000000003E-3</c:v>
                </c:pt>
                <c:pt idx="593">
                  <c:v>5.8146600000000001E-3</c:v>
                </c:pt>
                <c:pt idx="594">
                  <c:v>5.7977300000000001E-3</c:v>
                </c:pt>
                <c:pt idx="595">
                  <c:v>5.7922099999999999E-3</c:v>
                </c:pt>
                <c:pt idx="596">
                  <c:v>5.8039800000000003E-3</c:v>
                </c:pt>
                <c:pt idx="597">
                  <c:v>5.8007700000000002E-3</c:v>
                </c:pt>
                <c:pt idx="598">
                  <c:v>5.8071099999999999E-3</c:v>
                </c:pt>
                <c:pt idx="599">
                  <c:v>5.7926200000000001E-3</c:v>
                </c:pt>
                <c:pt idx="600">
                  <c:v>5.78678E-3</c:v>
                </c:pt>
                <c:pt idx="601">
                  <c:v>5.78548E-3</c:v>
                </c:pt>
                <c:pt idx="602">
                  <c:v>5.8045099999999997E-3</c:v>
                </c:pt>
                <c:pt idx="603">
                  <c:v>5.7820399999999996E-3</c:v>
                </c:pt>
                <c:pt idx="604">
                  <c:v>5.7771999999999997E-3</c:v>
                </c:pt>
                <c:pt idx="605">
                  <c:v>5.7624900000000003E-3</c:v>
                </c:pt>
                <c:pt idx="606">
                  <c:v>5.7523100000000001E-3</c:v>
                </c:pt>
                <c:pt idx="607">
                  <c:v>5.7718200000000004E-3</c:v>
                </c:pt>
                <c:pt idx="608">
                  <c:v>5.7962400000000002E-3</c:v>
                </c:pt>
                <c:pt idx="609">
                  <c:v>5.7937400000000003E-3</c:v>
                </c:pt>
                <c:pt idx="610">
                  <c:v>5.7514100000000002E-3</c:v>
                </c:pt>
                <c:pt idx="611">
                  <c:v>5.7659900000000004E-3</c:v>
                </c:pt>
                <c:pt idx="612">
                  <c:v>5.75553E-3</c:v>
                </c:pt>
                <c:pt idx="613">
                  <c:v>5.7402E-3</c:v>
                </c:pt>
                <c:pt idx="614">
                  <c:v>5.7726399999999999E-3</c:v>
                </c:pt>
                <c:pt idx="615">
                  <c:v>5.7555699999999998E-3</c:v>
                </c:pt>
                <c:pt idx="616">
                  <c:v>5.77729E-3</c:v>
                </c:pt>
                <c:pt idx="617">
                  <c:v>5.74517E-3</c:v>
                </c:pt>
                <c:pt idx="618">
                  <c:v>5.7242300000000003E-3</c:v>
                </c:pt>
                <c:pt idx="619">
                  <c:v>5.7415299999999999E-3</c:v>
                </c:pt>
                <c:pt idx="620">
                  <c:v>5.7344199999999996E-3</c:v>
                </c:pt>
                <c:pt idx="621">
                  <c:v>5.7370800000000003E-3</c:v>
                </c:pt>
                <c:pt idx="622">
                  <c:v>5.7415399999999998E-3</c:v>
                </c:pt>
                <c:pt idx="623">
                  <c:v>5.7176900000000001E-3</c:v>
                </c:pt>
                <c:pt idx="624">
                  <c:v>5.7398600000000003E-3</c:v>
                </c:pt>
                <c:pt idx="625">
                  <c:v>5.7452299999999996E-3</c:v>
                </c:pt>
                <c:pt idx="626">
                  <c:v>5.7197400000000001E-3</c:v>
                </c:pt>
                <c:pt idx="627">
                  <c:v>5.7097299999999997E-3</c:v>
                </c:pt>
                <c:pt idx="628">
                  <c:v>5.7142800000000004E-3</c:v>
                </c:pt>
                <c:pt idx="629">
                  <c:v>5.7214900000000001E-3</c:v>
                </c:pt>
                <c:pt idx="630">
                  <c:v>5.6996900000000003E-3</c:v>
                </c:pt>
                <c:pt idx="631">
                  <c:v>5.7236199999999996E-3</c:v>
                </c:pt>
                <c:pt idx="632">
                  <c:v>5.7023300000000002E-3</c:v>
                </c:pt>
                <c:pt idx="633">
                  <c:v>5.7236199999999996E-3</c:v>
                </c:pt>
                <c:pt idx="634">
                  <c:v>5.7023999999999998E-3</c:v>
                </c:pt>
                <c:pt idx="635">
                  <c:v>5.6917399999999998E-3</c:v>
                </c:pt>
                <c:pt idx="636">
                  <c:v>5.7025399999999999E-3</c:v>
                </c:pt>
                <c:pt idx="637">
                  <c:v>5.6801400000000002E-3</c:v>
                </c:pt>
                <c:pt idx="638">
                  <c:v>5.6844199999999999E-3</c:v>
                </c:pt>
                <c:pt idx="639">
                  <c:v>5.6869599999999996E-3</c:v>
                </c:pt>
                <c:pt idx="640">
                  <c:v>5.6781899999999996E-3</c:v>
                </c:pt>
                <c:pt idx="641">
                  <c:v>5.7125500000000003E-3</c:v>
                </c:pt>
                <c:pt idx="642">
                  <c:v>5.6877100000000003E-3</c:v>
                </c:pt>
                <c:pt idx="643">
                  <c:v>5.6933599999999997E-3</c:v>
                </c:pt>
                <c:pt idx="644">
                  <c:v>5.6772999999999997E-3</c:v>
                </c:pt>
                <c:pt idx="645">
                  <c:v>5.6695299999999999E-3</c:v>
                </c:pt>
                <c:pt idx="646">
                  <c:v>5.7055700000000001E-3</c:v>
                </c:pt>
                <c:pt idx="647">
                  <c:v>5.7021499999999996E-3</c:v>
                </c:pt>
                <c:pt idx="648">
                  <c:v>5.70266E-3</c:v>
                </c:pt>
                <c:pt idx="649">
                  <c:v>5.6932299999999996E-3</c:v>
                </c:pt>
                <c:pt idx="650">
                  <c:v>5.6903099999999996E-3</c:v>
                </c:pt>
                <c:pt idx="651">
                  <c:v>5.67404E-3</c:v>
                </c:pt>
                <c:pt idx="652">
                  <c:v>5.6776500000000002E-3</c:v>
                </c:pt>
                <c:pt idx="653">
                  <c:v>5.6696400000000001E-3</c:v>
                </c:pt>
                <c:pt idx="654">
                  <c:v>5.7090300000000004E-3</c:v>
                </c:pt>
                <c:pt idx="655">
                  <c:v>5.7019000000000002E-3</c:v>
                </c:pt>
                <c:pt idx="656">
                  <c:v>5.6922099999999996E-3</c:v>
                </c:pt>
                <c:pt idx="657">
                  <c:v>5.6958800000000004E-3</c:v>
                </c:pt>
                <c:pt idx="658">
                  <c:v>5.6544799999999999E-3</c:v>
                </c:pt>
                <c:pt idx="659">
                  <c:v>5.6783700000000003E-3</c:v>
                </c:pt>
                <c:pt idx="660">
                  <c:v>5.6670899999999996E-3</c:v>
                </c:pt>
                <c:pt idx="661">
                  <c:v>5.7016799999999998E-3</c:v>
                </c:pt>
                <c:pt idx="662">
                  <c:v>5.6848699999999999E-3</c:v>
                </c:pt>
                <c:pt idx="663">
                  <c:v>5.6830700000000001E-3</c:v>
                </c:pt>
                <c:pt idx="664">
                  <c:v>5.6667599999999999E-3</c:v>
                </c:pt>
                <c:pt idx="665">
                  <c:v>5.6530599999999997E-3</c:v>
                </c:pt>
                <c:pt idx="666">
                  <c:v>5.6624400000000004E-3</c:v>
                </c:pt>
                <c:pt idx="667">
                  <c:v>5.6803499999999998E-3</c:v>
                </c:pt>
                <c:pt idx="668">
                  <c:v>5.6799199999999998E-3</c:v>
                </c:pt>
                <c:pt idx="669">
                  <c:v>5.6880300000000002E-3</c:v>
                </c:pt>
                <c:pt idx="670">
                  <c:v>5.6753000000000003E-3</c:v>
                </c:pt>
                <c:pt idx="671">
                  <c:v>5.6651599999999998E-3</c:v>
                </c:pt>
                <c:pt idx="672">
                  <c:v>5.6669399999999997E-3</c:v>
                </c:pt>
                <c:pt idx="673">
                  <c:v>5.6547300000000002E-3</c:v>
                </c:pt>
                <c:pt idx="674">
                  <c:v>5.6718200000000002E-3</c:v>
                </c:pt>
                <c:pt idx="675">
                  <c:v>5.6592300000000003E-3</c:v>
                </c:pt>
                <c:pt idx="676">
                  <c:v>5.6564199999999997E-3</c:v>
                </c:pt>
                <c:pt idx="677">
                  <c:v>5.6320500000000004E-3</c:v>
                </c:pt>
                <c:pt idx="678">
                  <c:v>5.6724399999999999E-3</c:v>
                </c:pt>
                <c:pt idx="679">
                  <c:v>5.6531999999999997E-3</c:v>
                </c:pt>
                <c:pt idx="680">
                  <c:v>5.67243E-3</c:v>
                </c:pt>
                <c:pt idx="681">
                  <c:v>5.6524000000000001E-3</c:v>
                </c:pt>
                <c:pt idx="682">
                  <c:v>5.6762899999999996E-3</c:v>
                </c:pt>
                <c:pt idx="683">
                  <c:v>5.6782400000000002E-3</c:v>
                </c:pt>
                <c:pt idx="684">
                  <c:v>5.6755699999999996E-3</c:v>
                </c:pt>
                <c:pt idx="685">
                  <c:v>5.6459800000000001E-3</c:v>
                </c:pt>
                <c:pt idx="686">
                  <c:v>5.6690300000000002E-3</c:v>
                </c:pt>
                <c:pt idx="687">
                  <c:v>5.6819799999999997E-3</c:v>
                </c:pt>
                <c:pt idx="688">
                  <c:v>5.6869399999999997E-3</c:v>
                </c:pt>
                <c:pt idx="689">
                  <c:v>5.6465899999999999E-3</c:v>
                </c:pt>
                <c:pt idx="690">
                  <c:v>5.6687999999999999E-3</c:v>
                </c:pt>
                <c:pt idx="691">
                  <c:v>5.6490899999999998E-3</c:v>
                </c:pt>
                <c:pt idx="692">
                  <c:v>5.67214E-3</c:v>
                </c:pt>
                <c:pt idx="693">
                  <c:v>5.6562499999999998E-3</c:v>
                </c:pt>
                <c:pt idx="694">
                  <c:v>5.6629899999999997E-3</c:v>
                </c:pt>
                <c:pt idx="695">
                  <c:v>5.6764299999999997E-3</c:v>
                </c:pt>
                <c:pt idx="696">
                  <c:v>5.6614600000000001E-3</c:v>
                </c:pt>
                <c:pt idx="697">
                  <c:v>5.6640500000000003E-3</c:v>
                </c:pt>
                <c:pt idx="698">
                  <c:v>5.65373E-3</c:v>
                </c:pt>
                <c:pt idx="699">
                  <c:v>5.6738800000000001E-3</c:v>
                </c:pt>
                <c:pt idx="700">
                  <c:v>5.6461000000000003E-3</c:v>
                </c:pt>
                <c:pt idx="701">
                  <c:v>5.6733399999999998E-3</c:v>
                </c:pt>
                <c:pt idx="702">
                  <c:v>5.64147E-3</c:v>
                </c:pt>
                <c:pt idx="703">
                  <c:v>5.6583099999999997E-3</c:v>
                </c:pt>
                <c:pt idx="704">
                  <c:v>5.6664300000000001E-3</c:v>
                </c:pt>
                <c:pt idx="705">
                  <c:v>5.6458799999999998E-3</c:v>
                </c:pt>
                <c:pt idx="706">
                  <c:v>5.6507099999999998E-3</c:v>
                </c:pt>
                <c:pt idx="707">
                  <c:v>5.6439300000000001E-3</c:v>
                </c:pt>
                <c:pt idx="708">
                  <c:v>5.65417E-3</c:v>
                </c:pt>
                <c:pt idx="709">
                  <c:v>5.6387299999999998E-3</c:v>
                </c:pt>
                <c:pt idx="710">
                  <c:v>5.6407200000000001E-3</c:v>
                </c:pt>
                <c:pt idx="711">
                  <c:v>5.6605199999999996E-3</c:v>
                </c:pt>
                <c:pt idx="712">
                  <c:v>5.6443200000000004E-3</c:v>
                </c:pt>
                <c:pt idx="713">
                  <c:v>5.6707399999999996E-3</c:v>
                </c:pt>
                <c:pt idx="714">
                  <c:v>5.6517E-3</c:v>
                </c:pt>
                <c:pt idx="715">
                  <c:v>5.6438499999999997E-3</c:v>
                </c:pt>
                <c:pt idx="716">
                  <c:v>5.67111E-3</c:v>
                </c:pt>
                <c:pt idx="717">
                  <c:v>5.6517399999999997E-3</c:v>
                </c:pt>
                <c:pt idx="718">
                  <c:v>5.6497199999999996E-3</c:v>
                </c:pt>
                <c:pt idx="719">
                  <c:v>5.63578E-3</c:v>
                </c:pt>
                <c:pt idx="720">
                  <c:v>5.6498700000000004E-3</c:v>
                </c:pt>
                <c:pt idx="721">
                  <c:v>5.6376200000000003E-3</c:v>
                </c:pt>
                <c:pt idx="722">
                  <c:v>5.6414500000000001E-3</c:v>
                </c:pt>
                <c:pt idx="723">
                  <c:v>5.6428199999999998E-3</c:v>
                </c:pt>
                <c:pt idx="724">
                  <c:v>5.6528300000000002E-3</c:v>
                </c:pt>
                <c:pt idx="725">
                  <c:v>5.6328799999999998E-3</c:v>
                </c:pt>
                <c:pt idx="726">
                  <c:v>5.6605700000000002E-3</c:v>
                </c:pt>
                <c:pt idx="727">
                  <c:v>5.6689699999999997E-3</c:v>
                </c:pt>
                <c:pt idx="728">
                  <c:v>5.6499100000000002E-3</c:v>
                </c:pt>
                <c:pt idx="729">
                  <c:v>5.6353899999999997E-3</c:v>
                </c:pt>
                <c:pt idx="730">
                  <c:v>5.63197E-3</c:v>
                </c:pt>
                <c:pt idx="731">
                  <c:v>5.6437099999999997E-3</c:v>
                </c:pt>
                <c:pt idx="732">
                  <c:v>5.6632200000000001E-3</c:v>
                </c:pt>
                <c:pt idx="733">
                  <c:v>5.6586099999999997E-3</c:v>
                </c:pt>
                <c:pt idx="734">
                  <c:v>5.6511699999999996E-3</c:v>
                </c:pt>
                <c:pt idx="735">
                  <c:v>5.6478300000000004E-3</c:v>
                </c:pt>
                <c:pt idx="736">
                  <c:v>5.6591999999999996E-3</c:v>
                </c:pt>
                <c:pt idx="737">
                  <c:v>5.6738500000000002E-3</c:v>
                </c:pt>
                <c:pt idx="738">
                  <c:v>5.6497600000000002E-3</c:v>
                </c:pt>
                <c:pt idx="739">
                  <c:v>5.6359000000000001E-3</c:v>
                </c:pt>
                <c:pt idx="740">
                  <c:v>5.6481500000000002E-3</c:v>
                </c:pt>
                <c:pt idx="741">
                  <c:v>5.6599900000000002E-3</c:v>
                </c:pt>
                <c:pt idx="742">
                  <c:v>5.6555599999999996E-3</c:v>
                </c:pt>
                <c:pt idx="743">
                  <c:v>5.6438199999999999E-3</c:v>
                </c:pt>
                <c:pt idx="744">
                  <c:v>5.6581399999999999E-3</c:v>
                </c:pt>
                <c:pt idx="745">
                  <c:v>5.6639300000000002E-3</c:v>
                </c:pt>
                <c:pt idx="746">
                  <c:v>5.6709500000000001E-3</c:v>
                </c:pt>
                <c:pt idx="747">
                  <c:v>5.6491500000000004E-3</c:v>
                </c:pt>
                <c:pt idx="748">
                  <c:v>5.6598500000000001E-3</c:v>
                </c:pt>
                <c:pt idx="749">
                  <c:v>5.6969300000000002E-3</c:v>
                </c:pt>
                <c:pt idx="750">
                  <c:v>5.6796599999999996E-3</c:v>
                </c:pt>
                <c:pt idx="751">
                  <c:v>5.6717399999999998E-3</c:v>
                </c:pt>
                <c:pt idx="752">
                  <c:v>5.6525100000000003E-3</c:v>
                </c:pt>
                <c:pt idx="753">
                  <c:v>5.6624700000000002E-3</c:v>
                </c:pt>
                <c:pt idx="754">
                  <c:v>5.6538100000000004E-3</c:v>
                </c:pt>
                <c:pt idx="755">
                  <c:v>5.6747100000000003E-3</c:v>
                </c:pt>
                <c:pt idx="756">
                  <c:v>5.6927799999999997E-3</c:v>
                </c:pt>
                <c:pt idx="757">
                  <c:v>5.6712500000000001E-3</c:v>
                </c:pt>
                <c:pt idx="758">
                  <c:v>5.6541899999999999E-3</c:v>
                </c:pt>
                <c:pt idx="759">
                  <c:v>5.6476699999999996E-3</c:v>
                </c:pt>
                <c:pt idx="760">
                  <c:v>5.6795099999999996E-3</c:v>
                </c:pt>
                <c:pt idx="761">
                  <c:v>5.6855200000000003E-3</c:v>
                </c:pt>
                <c:pt idx="762">
                  <c:v>5.6617000000000004E-3</c:v>
                </c:pt>
                <c:pt idx="763">
                  <c:v>5.6673399999999999E-3</c:v>
                </c:pt>
                <c:pt idx="764">
                  <c:v>5.6806499999999998E-3</c:v>
                </c:pt>
                <c:pt idx="765">
                  <c:v>5.6605500000000003E-3</c:v>
                </c:pt>
                <c:pt idx="766">
                  <c:v>5.6771E-3</c:v>
                </c:pt>
                <c:pt idx="767">
                  <c:v>5.6530199999999999E-3</c:v>
                </c:pt>
                <c:pt idx="768">
                  <c:v>5.6502999999999996E-3</c:v>
                </c:pt>
                <c:pt idx="769">
                  <c:v>5.6560400000000002E-3</c:v>
                </c:pt>
                <c:pt idx="770">
                  <c:v>5.69595E-3</c:v>
                </c:pt>
                <c:pt idx="771">
                  <c:v>5.6627300000000004E-3</c:v>
                </c:pt>
                <c:pt idx="772">
                  <c:v>5.6697099999999997E-3</c:v>
                </c:pt>
                <c:pt idx="773">
                  <c:v>5.7015900000000003E-3</c:v>
                </c:pt>
                <c:pt idx="774">
                  <c:v>5.6672600000000004E-3</c:v>
                </c:pt>
                <c:pt idx="775">
                  <c:v>5.6574399999999997E-3</c:v>
                </c:pt>
                <c:pt idx="776">
                  <c:v>5.6777099999999999E-3</c:v>
                </c:pt>
                <c:pt idx="777">
                  <c:v>5.64789E-3</c:v>
                </c:pt>
                <c:pt idx="778">
                  <c:v>5.6910199999999998E-3</c:v>
                </c:pt>
                <c:pt idx="779">
                  <c:v>5.68528E-3</c:v>
                </c:pt>
                <c:pt idx="780">
                  <c:v>5.6923700000000004E-3</c:v>
                </c:pt>
                <c:pt idx="781">
                  <c:v>5.6738600000000002E-3</c:v>
                </c:pt>
                <c:pt idx="782">
                  <c:v>5.6653800000000002E-3</c:v>
                </c:pt>
                <c:pt idx="783">
                  <c:v>5.6957199999999996E-3</c:v>
                </c:pt>
                <c:pt idx="784">
                  <c:v>5.68967E-3</c:v>
                </c:pt>
                <c:pt idx="785">
                  <c:v>5.6808500000000003E-3</c:v>
                </c:pt>
                <c:pt idx="786">
                  <c:v>5.6792400000000003E-3</c:v>
                </c:pt>
                <c:pt idx="787">
                  <c:v>5.6768499999999998E-3</c:v>
                </c:pt>
                <c:pt idx="788">
                  <c:v>5.6780700000000003E-3</c:v>
                </c:pt>
                <c:pt idx="789">
                  <c:v>5.6864999999999997E-3</c:v>
                </c:pt>
                <c:pt idx="790">
                  <c:v>5.6925400000000003E-3</c:v>
                </c:pt>
                <c:pt idx="791">
                  <c:v>5.69141E-3</c:v>
                </c:pt>
                <c:pt idx="792">
                  <c:v>5.6998700000000001E-3</c:v>
                </c:pt>
                <c:pt idx="793">
                  <c:v>5.6896200000000003E-3</c:v>
                </c:pt>
                <c:pt idx="794">
                  <c:v>5.6965100000000001E-3</c:v>
                </c:pt>
                <c:pt idx="795">
                  <c:v>5.66439E-3</c:v>
                </c:pt>
                <c:pt idx="796">
                  <c:v>5.7015900000000003E-3</c:v>
                </c:pt>
                <c:pt idx="797">
                  <c:v>5.7097199999999997E-3</c:v>
                </c:pt>
                <c:pt idx="798">
                  <c:v>5.7043399999999996E-3</c:v>
                </c:pt>
                <c:pt idx="799">
                  <c:v>5.7069299999999998E-3</c:v>
                </c:pt>
                <c:pt idx="800">
                  <c:v>5.7023899999999999E-3</c:v>
                </c:pt>
                <c:pt idx="801">
                  <c:v>5.7018299999999997E-3</c:v>
                </c:pt>
                <c:pt idx="802">
                  <c:v>5.7164E-3</c:v>
                </c:pt>
                <c:pt idx="803">
                  <c:v>5.7019699999999998E-3</c:v>
                </c:pt>
                <c:pt idx="804">
                  <c:v>5.7022599999999998E-3</c:v>
                </c:pt>
                <c:pt idx="805">
                  <c:v>5.7267999999999998E-3</c:v>
                </c:pt>
                <c:pt idx="806">
                  <c:v>5.7116399999999996E-3</c:v>
                </c:pt>
                <c:pt idx="807">
                  <c:v>5.7131700000000001E-3</c:v>
                </c:pt>
                <c:pt idx="808">
                  <c:v>5.7242400000000002E-3</c:v>
                </c:pt>
                <c:pt idx="809">
                  <c:v>5.7246199999999997E-3</c:v>
                </c:pt>
                <c:pt idx="810">
                  <c:v>5.7162799999999998E-3</c:v>
                </c:pt>
                <c:pt idx="811">
                  <c:v>5.7162999999999997E-3</c:v>
                </c:pt>
                <c:pt idx="812">
                  <c:v>5.7313900000000003E-3</c:v>
                </c:pt>
                <c:pt idx="813">
                  <c:v>5.7389600000000004E-3</c:v>
                </c:pt>
                <c:pt idx="814">
                  <c:v>5.7489200000000002E-3</c:v>
                </c:pt>
                <c:pt idx="815">
                  <c:v>5.7426600000000001E-3</c:v>
                </c:pt>
                <c:pt idx="816">
                  <c:v>5.72297E-3</c:v>
                </c:pt>
                <c:pt idx="817">
                  <c:v>5.7476200000000002E-3</c:v>
                </c:pt>
                <c:pt idx="818">
                  <c:v>5.7465600000000004E-3</c:v>
                </c:pt>
                <c:pt idx="819">
                  <c:v>5.7482899999999996E-3</c:v>
                </c:pt>
                <c:pt idx="820">
                  <c:v>5.72749E-3</c:v>
                </c:pt>
                <c:pt idx="821">
                  <c:v>5.7375600000000001E-3</c:v>
                </c:pt>
                <c:pt idx="822">
                  <c:v>5.7575300000000003E-3</c:v>
                </c:pt>
                <c:pt idx="823">
                  <c:v>5.7419300000000001E-3</c:v>
                </c:pt>
                <c:pt idx="824">
                  <c:v>5.75481E-3</c:v>
                </c:pt>
                <c:pt idx="825">
                  <c:v>5.7475499999999997E-3</c:v>
                </c:pt>
                <c:pt idx="826">
                  <c:v>5.7620400000000004E-3</c:v>
                </c:pt>
                <c:pt idx="827">
                  <c:v>5.7567900000000003E-3</c:v>
                </c:pt>
                <c:pt idx="828">
                  <c:v>5.7764399999999999E-3</c:v>
                </c:pt>
                <c:pt idx="829">
                  <c:v>5.7858299999999996E-3</c:v>
                </c:pt>
                <c:pt idx="830">
                  <c:v>5.7822100000000003E-3</c:v>
                </c:pt>
                <c:pt idx="831">
                  <c:v>5.7821599999999997E-3</c:v>
                </c:pt>
                <c:pt idx="832">
                  <c:v>5.7781899999999999E-3</c:v>
                </c:pt>
                <c:pt idx="833">
                  <c:v>5.7844899999999998E-3</c:v>
                </c:pt>
                <c:pt idx="834">
                  <c:v>5.77306E-3</c:v>
                </c:pt>
                <c:pt idx="835">
                  <c:v>5.7589E-3</c:v>
                </c:pt>
                <c:pt idx="836">
                  <c:v>5.7912600000000003E-3</c:v>
                </c:pt>
                <c:pt idx="837">
                  <c:v>5.7889500000000002E-3</c:v>
                </c:pt>
                <c:pt idx="838">
                  <c:v>5.7689400000000002E-3</c:v>
                </c:pt>
                <c:pt idx="839">
                  <c:v>5.7989699999999996E-3</c:v>
                </c:pt>
                <c:pt idx="840">
                  <c:v>5.7963199999999998E-3</c:v>
                </c:pt>
                <c:pt idx="841">
                  <c:v>5.8121900000000001E-3</c:v>
                </c:pt>
                <c:pt idx="842">
                  <c:v>5.7958000000000003E-3</c:v>
                </c:pt>
                <c:pt idx="843">
                  <c:v>5.8172199999999997E-3</c:v>
                </c:pt>
                <c:pt idx="844">
                  <c:v>5.7996899999999997E-3</c:v>
                </c:pt>
                <c:pt idx="845">
                  <c:v>5.8309599999999996E-3</c:v>
                </c:pt>
                <c:pt idx="846">
                  <c:v>5.8193699999999999E-3</c:v>
                </c:pt>
                <c:pt idx="847">
                  <c:v>5.8302199999999997E-3</c:v>
                </c:pt>
                <c:pt idx="848">
                  <c:v>5.8273200000000004E-3</c:v>
                </c:pt>
                <c:pt idx="849">
                  <c:v>5.82286E-3</c:v>
                </c:pt>
                <c:pt idx="850">
                  <c:v>5.8145000000000002E-3</c:v>
                </c:pt>
                <c:pt idx="851">
                  <c:v>5.8324800000000001E-3</c:v>
                </c:pt>
                <c:pt idx="852">
                  <c:v>5.8473400000000003E-3</c:v>
                </c:pt>
                <c:pt idx="853">
                  <c:v>5.8460999999999999E-3</c:v>
                </c:pt>
                <c:pt idx="854">
                  <c:v>5.8382E-3</c:v>
                </c:pt>
                <c:pt idx="855">
                  <c:v>5.8491699999999999E-3</c:v>
                </c:pt>
                <c:pt idx="856">
                  <c:v>5.8169500000000004E-3</c:v>
                </c:pt>
                <c:pt idx="857">
                  <c:v>5.8613399999999996E-3</c:v>
                </c:pt>
                <c:pt idx="858">
                  <c:v>5.8393799999999999E-3</c:v>
                </c:pt>
                <c:pt idx="859">
                  <c:v>5.8382499999999997E-3</c:v>
                </c:pt>
                <c:pt idx="860">
                  <c:v>5.8653999999999998E-3</c:v>
                </c:pt>
                <c:pt idx="861">
                  <c:v>5.8666500000000002E-3</c:v>
                </c:pt>
                <c:pt idx="862">
                  <c:v>5.85733E-3</c:v>
                </c:pt>
                <c:pt idx="863">
                  <c:v>5.8656899999999998E-3</c:v>
                </c:pt>
                <c:pt idx="864">
                  <c:v>5.8811200000000001E-3</c:v>
                </c:pt>
                <c:pt idx="865">
                  <c:v>5.8938300000000001E-3</c:v>
                </c:pt>
                <c:pt idx="866">
                  <c:v>5.8657400000000004E-3</c:v>
                </c:pt>
                <c:pt idx="867">
                  <c:v>5.8769099999999999E-3</c:v>
                </c:pt>
                <c:pt idx="868">
                  <c:v>5.8833899999999996E-3</c:v>
                </c:pt>
                <c:pt idx="869">
                  <c:v>5.8828200000000004E-3</c:v>
                </c:pt>
                <c:pt idx="870">
                  <c:v>5.9116899999999998E-3</c:v>
                </c:pt>
                <c:pt idx="871">
                  <c:v>5.8880199999999999E-3</c:v>
                </c:pt>
                <c:pt idx="872">
                  <c:v>5.9027999999999997E-3</c:v>
                </c:pt>
                <c:pt idx="873">
                  <c:v>5.8944699999999997E-3</c:v>
                </c:pt>
                <c:pt idx="874">
                  <c:v>5.9081000000000003E-3</c:v>
                </c:pt>
                <c:pt idx="875">
                  <c:v>5.9174400000000004E-3</c:v>
                </c:pt>
                <c:pt idx="876">
                  <c:v>5.9079900000000001E-3</c:v>
                </c:pt>
                <c:pt idx="877">
                  <c:v>5.9165800000000003E-3</c:v>
                </c:pt>
                <c:pt idx="878">
                  <c:v>5.9232299999999998E-3</c:v>
                </c:pt>
                <c:pt idx="879">
                  <c:v>5.9244099999999997E-3</c:v>
                </c:pt>
                <c:pt idx="880">
                  <c:v>5.9263900000000001E-3</c:v>
                </c:pt>
                <c:pt idx="881">
                  <c:v>5.9229E-3</c:v>
                </c:pt>
                <c:pt idx="882">
                  <c:v>5.9268799999999998E-3</c:v>
                </c:pt>
                <c:pt idx="883">
                  <c:v>5.9355700000000003E-3</c:v>
                </c:pt>
                <c:pt idx="884">
                  <c:v>5.92509E-3</c:v>
                </c:pt>
                <c:pt idx="885">
                  <c:v>5.9224600000000001E-3</c:v>
                </c:pt>
                <c:pt idx="886">
                  <c:v>5.9245399999999998E-3</c:v>
                </c:pt>
                <c:pt idx="887">
                  <c:v>5.9340900000000004E-3</c:v>
                </c:pt>
                <c:pt idx="888">
                  <c:v>5.9444399999999996E-3</c:v>
                </c:pt>
                <c:pt idx="889">
                  <c:v>5.9438399999999997E-3</c:v>
                </c:pt>
                <c:pt idx="890">
                  <c:v>5.9491400000000003E-3</c:v>
                </c:pt>
                <c:pt idx="891">
                  <c:v>5.9614999999999998E-3</c:v>
                </c:pt>
                <c:pt idx="892">
                  <c:v>5.9754400000000003E-3</c:v>
                </c:pt>
                <c:pt idx="893">
                  <c:v>5.9529800000000001E-3</c:v>
                </c:pt>
                <c:pt idx="894">
                  <c:v>5.96657E-3</c:v>
                </c:pt>
                <c:pt idx="895">
                  <c:v>5.9801799999999999E-3</c:v>
                </c:pt>
                <c:pt idx="896">
                  <c:v>5.9695199999999999E-3</c:v>
                </c:pt>
                <c:pt idx="897">
                  <c:v>5.9870799999999997E-3</c:v>
                </c:pt>
                <c:pt idx="898">
                  <c:v>5.9940899999999997E-3</c:v>
                </c:pt>
                <c:pt idx="899">
                  <c:v>6.0022799999999996E-3</c:v>
                </c:pt>
                <c:pt idx="900">
                  <c:v>5.98191E-3</c:v>
                </c:pt>
                <c:pt idx="901">
                  <c:v>6.0179500000000002E-3</c:v>
                </c:pt>
                <c:pt idx="902">
                  <c:v>6.00936E-3</c:v>
                </c:pt>
                <c:pt idx="903">
                  <c:v>6.0007899999999998E-3</c:v>
                </c:pt>
                <c:pt idx="904">
                  <c:v>6.00908E-3</c:v>
                </c:pt>
                <c:pt idx="905">
                  <c:v>6.0322700000000002E-3</c:v>
                </c:pt>
                <c:pt idx="906">
                  <c:v>6.0284500000000003E-3</c:v>
                </c:pt>
                <c:pt idx="907">
                  <c:v>6.0371899999999996E-3</c:v>
                </c:pt>
                <c:pt idx="908">
                  <c:v>6.0506400000000004E-3</c:v>
                </c:pt>
                <c:pt idx="909">
                  <c:v>6.0488399999999998E-3</c:v>
                </c:pt>
                <c:pt idx="910">
                  <c:v>6.0290400000000003E-3</c:v>
                </c:pt>
                <c:pt idx="911">
                  <c:v>6.0401999999999999E-3</c:v>
                </c:pt>
                <c:pt idx="912">
                  <c:v>6.0549000000000002E-3</c:v>
                </c:pt>
                <c:pt idx="913">
                  <c:v>6.0586599999999996E-3</c:v>
                </c:pt>
                <c:pt idx="914">
                  <c:v>6.0804500000000003E-3</c:v>
                </c:pt>
                <c:pt idx="915">
                  <c:v>6.0658300000000004E-3</c:v>
                </c:pt>
                <c:pt idx="916">
                  <c:v>6.0747400000000003E-3</c:v>
                </c:pt>
                <c:pt idx="917">
                  <c:v>6.0879699999999998E-3</c:v>
                </c:pt>
                <c:pt idx="918">
                  <c:v>6.0882999999999996E-3</c:v>
                </c:pt>
                <c:pt idx="919">
                  <c:v>6.1000000000000004E-3</c:v>
                </c:pt>
                <c:pt idx="920">
                  <c:v>6.0956700000000001E-3</c:v>
                </c:pt>
                <c:pt idx="921">
                  <c:v>6.0799799999999996E-3</c:v>
                </c:pt>
                <c:pt idx="922">
                  <c:v>6.1062399999999998E-3</c:v>
                </c:pt>
                <c:pt idx="923">
                  <c:v>6.1250799999999998E-3</c:v>
                </c:pt>
                <c:pt idx="924">
                  <c:v>6.1180699999999998E-3</c:v>
                </c:pt>
                <c:pt idx="925">
                  <c:v>6.13029E-3</c:v>
                </c:pt>
                <c:pt idx="926">
                  <c:v>6.14841E-3</c:v>
                </c:pt>
                <c:pt idx="927">
                  <c:v>6.1175400000000003E-3</c:v>
                </c:pt>
                <c:pt idx="928">
                  <c:v>6.1141299999999997E-3</c:v>
                </c:pt>
                <c:pt idx="929">
                  <c:v>6.1409400000000001E-3</c:v>
                </c:pt>
                <c:pt idx="930">
                  <c:v>6.1501200000000002E-3</c:v>
                </c:pt>
                <c:pt idx="931">
                  <c:v>6.1624499999999999E-3</c:v>
                </c:pt>
                <c:pt idx="932">
                  <c:v>6.1697100000000001E-3</c:v>
                </c:pt>
                <c:pt idx="933">
                  <c:v>6.1546300000000003E-3</c:v>
                </c:pt>
                <c:pt idx="934">
                  <c:v>6.1905700000000003E-3</c:v>
                </c:pt>
                <c:pt idx="935">
                  <c:v>6.16768E-3</c:v>
                </c:pt>
                <c:pt idx="936">
                  <c:v>6.16521E-3</c:v>
                </c:pt>
                <c:pt idx="937">
                  <c:v>6.1827699999999998E-3</c:v>
                </c:pt>
                <c:pt idx="938">
                  <c:v>6.2050600000000001E-3</c:v>
                </c:pt>
                <c:pt idx="939">
                  <c:v>6.19559E-3</c:v>
                </c:pt>
                <c:pt idx="940">
                  <c:v>6.2320600000000002E-3</c:v>
                </c:pt>
                <c:pt idx="941">
                  <c:v>6.2128000000000001E-3</c:v>
                </c:pt>
                <c:pt idx="942">
                  <c:v>6.2108399999999996E-3</c:v>
                </c:pt>
                <c:pt idx="943">
                  <c:v>6.2363899999999996E-3</c:v>
                </c:pt>
                <c:pt idx="944">
                  <c:v>6.21954E-3</c:v>
                </c:pt>
                <c:pt idx="945">
                  <c:v>6.2137099999999999E-3</c:v>
                </c:pt>
                <c:pt idx="946">
                  <c:v>6.2346099999999998E-3</c:v>
                </c:pt>
                <c:pt idx="947">
                  <c:v>6.2398200000000001E-3</c:v>
                </c:pt>
                <c:pt idx="948">
                  <c:v>6.2477899999999996E-3</c:v>
                </c:pt>
                <c:pt idx="949">
                  <c:v>6.2388900000000004E-3</c:v>
                </c:pt>
                <c:pt idx="950">
                  <c:v>6.2787499999999996E-3</c:v>
                </c:pt>
                <c:pt idx="951">
                  <c:v>6.2655699999999998E-3</c:v>
                </c:pt>
                <c:pt idx="952">
                  <c:v>6.2752099999999998E-3</c:v>
                </c:pt>
                <c:pt idx="953">
                  <c:v>6.2632299999999998E-3</c:v>
                </c:pt>
                <c:pt idx="954">
                  <c:v>6.2886499999999998E-3</c:v>
                </c:pt>
                <c:pt idx="955">
                  <c:v>6.2948099999999996E-3</c:v>
                </c:pt>
                <c:pt idx="956">
                  <c:v>6.3072900000000001E-3</c:v>
                </c:pt>
                <c:pt idx="957">
                  <c:v>6.3107399999999996E-3</c:v>
                </c:pt>
                <c:pt idx="958">
                  <c:v>6.3271999999999998E-3</c:v>
                </c:pt>
                <c:pt idx="959">
                  <c:v>6.3169100000000002E-3</c:v>
                </c:pt>
                <c:pt idx="960">
                  <c:v>6.2834099999999997E-3</c:v>
                </c:pt>
                <c:pt idx="961">
                  <c:v>6.3322300000000003E-3</c:v>
                </c:pt>
                <c:pt idx="962">
                  <c:v>6.3365699999999997E-3</c:v>
                </c:pt>
                <c:pt idx="963">
                  <c:v>6.3606299999999999E-3</c:v>
                </c:pt>
                <c:pt idx="964">
                  <c:v>6.3492599999999998E-3</c:v>
                </c:pt>
                <c:pt idx="965">
                  <c:v>6.3512999999999998E-3</c:v>
                </c:pt>
                <c:pt idx="966">
                  <c:v>6.3683400000000001E-3</c:v>
                </c:pt>
                <c:pt idx="967">
                  <c:v>6.3664799999999999E-3</c:v>
                </c:pt>
                <c:pt idx="968">
                  <c:v>6.3792299999999996E-3</c:v>
                </c:pt>
                <c:pt idx="969">
                  <c:v>6.3927999999999997E-3</c:v>
                </c:pt>
                <c:pt idx="970">
                  <c:v>6.3850799999999996E-3</c:v>
                </c:pt>
                <c:pt idx="971">
                  <c:v>6.3793599999999997E-3</c:v>
                </c:pt>
                <c:pt idx="972">
                  <c:v>6.40326E-3</c:v>
                </c:pt>
                <c:pt idx="973">
                  <c:v>6.4105999999999998E-3</c:v>
                </c:pt>
                <c:pt idx="974">
                  <c:v>6.4282300000000001E-3</c:v>
                </c:pt>
                <c:pt idx="975">
                  <c:v>6.4340500000000002E-3</c:v>
                </c:pt>
                <c:pt idx="976">
                  <c:v>6.4082699999999998E-3</c:v>
                </c:pt>
                <c:pt idx="977">
                  <c:v>6.4564100000000001E-3</c:v>
                </c:pt>
                <c:pt idx="978">
                  <c:v>6.4433199999999998E-3</c:v>
                </c:pt>
                <c:pt idx="979">
                  <c:v>6.4547500000000004E-3</c:v>
                </c:pt>
                <c:pt idx="980">
                  <c:v>6.4630499999999997E-3</c:v>
                </c:pt>
                <c:pt idx="981">
                  <c:v>6.4701799999999999E-3</c:v>
                </c:pt>
                <c:pt idx="982">
                  <c:v>6.4832700000000002E-3</c:v>
                </c:pt>
                <c:pt idx="983">
                  <c:v>6.47541E-3</c:v>
                </c:pt>
                <c:pt idx="984">
                  <c:v>6.5000300000000004E-3</c:v>
                </c:pt>
                <c:pt idx="985">
                  <c:v>6.4997400000000004E-3</c:v>
                </c:pt>
                <c:pt idx="986">
                  <c:v>6.5022400000000003E-3</c:v>
                </c:pt>
                <c:pt idx="987">
                  <c:v>6.5091100000000002E-3</c:v>
                </c:pt>
                <c:pt idx="988">
                  <c:v>6.5116599999999998E-3</c:v>
                </c:pt>
                <c:pt idx="989">
                  <c:v>6.5055E-3</c:v>
                </c:pt>
                <c:pt idx="990">
                  <c:v>6.5318700000000004E-3</c:v>
                </c:pt>
                <c:pt idx="991">
                  <c:v>6.5618400000000002E-3</c:v>
                </c:pt>
                <c:pt idx="992">
                  <c:v>6.5343299999999997E-3</c:v>
                </c:pt>
                <c:pt idx="993">
                  <c:v>6.5830100000000003E-3</c:v>
                </c:pt>
                <c:pt idx="994">
                  <c:v>6.5694300000000002E-3</c:v>
                </c:pt>
                <c:pt idx="995">
                  <c:v>6.5943599999999996E-3</c:v>
                </c:pt>
                <c:pt idx="996">
                  <c:v>6.5752500000000004E-3</c:v>
                </c:pt>
                <c:pt idx="997">
                  <c:v>6.6101800000000002E-3</c:v>
                </c:pt>
                <c:pt idx="998">
                  <c:v>6.61971E-3</c:v>
                </c:pt>
                <c:pt idx="999">
                  <c:v>6.6101900000000002E-3</c:v>
                </c:pt>
                <c:pt idx="1000">
                  <c:v>6.6658999999999998E-3</c:v>
                </c:pt>
                <c:pt idx="1001">
                  <c:v>6.65125E-3</c:v>
                </c:pt>
                <c:pt idx="1002">
                  <c:v>6.6310500000000003E-3</c:v>
                </c:pt>
                <c:pt idx="1003">
                  <c:v>6.6797100000000002E-3</c:v>
                </c:pt>
                <c:pt idx="1004">
                  <c:v>6.6340599999999998E-3</c:v>
                </c:pt>
                <c:pt idx="1005">
                  <c:v>6.6788100000000003E-3</c:v>
                </c:pt>
                <c:pt idx="1006">
                  <c:v>6.6722200000000004E-3</c:v>
                </c:pt>
                <c:pt idx="1007">
                  <c:v>6.6779999999999999E-3</c:v>
                </c:pt>
                <c:pt idx="1008">
                  <c:v>6.6865900000000001E-3</c:v>
                </c:pt>
                <c:pt idx="1009">
                  <c:v>6.7003899999999996E-3</c:v>
                </c:pt>
                <c:pt idx="1010">
                  <c:v>6.6966700000000001E-3</c:v>
                </c:pt>
                <c:pt idx="1011">
                  <c:v>6.73407E-3</c:v>
                </c:pt>
                <c:pt idx="1012">
                  <c:v>6.7144300000000004E-3</c:v>
                </c:pt>
                <c:pt idx="1013">
                  <c:v>6.7151700000000003E-3</c:v>
                </c:pt>
                <c:pt idx="1014">
                  <c:v>6.7526699999999997E-3</c:v>
                </c:pt>
                <c:pt idx="1015">
                  <c:v>6.7550600000000002E-3</c:v>
                </c:pt>
                <c:pt idx="1016">
                  <c:v>6.7826600000000003E-3</c:v>
                </c:pt>
                <c:pt idx="1017">
                  <c:v>6.7670999999999999E-3</c:v>
                </c:pt>
                <c:pt idx="1018">
                  <c:v>6.7915600000000003E-3</c:v>
                </c:pt>
                <c:pt idx="1019">
                  <c:v>6.7664300000000004E-3</c:v>
                </c:pt>
                <c:pt idx="1020">
                  <c:v>6.7973599999999997E-3</c:v>
                </c:pt>
                <c:pt idx="1021">
                  <c:v>6.8063000000000004E-3</c:v>
                </c:pt>
                <c:pt idx="1022">
                  <c:v>6.78402E-3</c:v>
                </c:pt>
                <c:pt idx="1023">
                  <c:v>6.8242700000000003E-3</c:v>
                </c:pt>
                <c:pt idx="1024">
                  <c:v>6.8380999999999997E-3</c:v>
                </c:pt>
                <c:pt idx="1025">
                  <c:v>6.82549E-3</c:v>
                </c:pt>
                <c:pt idx="1026">
                  <c:v>6.8434000000000004E-3</c:v>
                </c:pt>
                <c:pt idx="1027">
                  <c:v>6.8396500000000001E-3</c:v>
                </c:pt>
                <c:pt idx="1028">
                  <c:v>6.8692600000000003E-3</c:v>
                </c:pt>
                <c:pt idx="1029">
                  <c:v>6.8543199999999997E-3</c:v>
                </c:pt>
                <c:pt idx="1030">
                  <c:v>6.8586799999999998E-3</c:v>
                </c:pt>
                <c:pt idx="1031">
                  <c:v>6.8827599999999999E-3</c:v>
                </c:pt>
                <c:pt idx="1032">
                  <c:v>6.8936199999999996E-3</c:v>
                </c:pt>
                <c:pt idx="1033">
                  <c:v>6.8851800000000003E-3</c:v>
                </c:pt>
                <c:pt idx="1034">
                  <c:v>6.92145E-3</c:v>
                </c:pt>
                <c:pt idx="1035">
                  <c:v>6.9215199999999996E-3</c:v>
                </c:pt>
                <c:pt idx="1036">
                  <c:v>6.9288600000000002E-3</c:v>
                </c:pt>
                <c:pt idx="1037">
                  <c:v>6.9559799999999996E-3</c:v>
                </c:pt>
                <c:pt idx="1038">
                  <c:v>6.9613799999999997E-3</c:v>
                </c:pt>
                <c:pt idx="1039">
                  <c:v>6.95388E-3</c:v>
                </c:pt>
                <c:pt idx="1040">
                  <c:v>6.9883799999999998E-3</c:v>
                </c:pt>
                <c:pt idx="1041">
                  <c:v>7.0035499999999999E-3</c:v>
                </c:pt>
                <c:pt idx="1042">
                  <c:v>7.00542E-3</c:v>
                </c:pt>
                <c:pt idx="1043">
                  <c:v>7.0364099999999999E-3</c:v>
                </c:pt>
                <c:pt idx="1044">
                  <c:v>7.0140799999999998E-3</c:v>
                </c:pt>
                <c:pt idx="1045">
                  <c:v>7.0301799999999996E-3</c:v>
                </c:pt>
                <c:pt idx="1046">
                  <c:v>7.0451000000000003E-3</c:v>
                </c:pt>
                <c:pt idx="1047">
                  <c:v>7.0276599999999998E-3</c:v>
                </c:pt>
                <c:pt idx="1048">
                  <c:v>7.0288700000000004E-3</c:v>
                </c:pt>
                <c:pt idx="1049">
                  <c:v>7.0718400000000002E-3</c:v>
                </c:pt>
                <c:pt idx="1050">
                  <c:v>7.0860799999999998E-3</c:v>
                </c:pt>
                <c:pt idx="1051">
                  <c:v>7.1072499999999999E-3</c:v>
                </c:pt>
                <c:pt idx="1052">
                  <c:v>7.1175099999999996E-3</c:v>
                </c:pt>
                <c:pt idx="1053">
                  <c:v>7.1245500000000003E-3</c:v>
                </c:pt>
                <c:pt idx="1054">
                  <c:v>7.1352799999999999E-3</c:v>
                </c:pt>
                <c:pt idx="1055">
                  <c:v>7.11759E-3</c:v>
                </c:pt>
                <c:pt idx="1056">
                  <c:v>7.1661800000000003E-3</c:v>
                </c:pt>
                <c:pt idx="1057">
                  <c:v>7.1582900000000003E-3</c:v>
                </c:pt>
                <c:pt idx="1058">
                  <c:v>7.1703599999999998E-3</c:v>
                </c:pt>
                <c:pt idx="1059">
                  <c:v>7.1910200000000002E-3</c:v>
                </c:pt>
                <c:pt idx="1060">
                  <c:v>7.2003099999999997E-3</c:v>
                </c:pt>
                <c:pt idx="1061">
                  <c:v>7.2161500000000002E-3</c:v>
                </c:pt>
                <c:pt idx="1062">
                  <c:v>7.2039000000000001E-3</c:v>
                </c:pt>
                <c:pt idx="1063">
                  <c:v>7.2210299999999998E-3</c:v>
                </c:pt>
                <c:pt idx="1064">
                  <c:v>7.2369699999999997E-3</c:v>
                </c:pt>
                <c:pt idx="1065">
                  <c:v>7.2419299999999997E-3</c:v>
                </c:pt>
                <c:pt idx="1066">
                  <c:v>7.2563100000000002E-3</c:v>
                </c:pt>
                <c:pt idx="1067">
                  <c:v>7.2727699999999996E-3</c:v>
                </c:pt>
                <c:pt idx="1068">
                  <c:v>7.3130000000000001E-3</c:v>
                </c:pt>
                <c:pt idx="1069">
                  <c:v>7.2857599999999996E-3</c:v>
                </c:pt>
                <c:pt idx="1070">
                  <c:v>7.2994699999999997E-3</c:v>
                </c:pt>
                <c:pt idx="1071">
                  <c:v>7.3468099999999996E-3</c:v>
                </c:pt>
                <c:pt idx="1072">
                  <c:v>7.3507599999999996E-3</c:v>
                </c:pt>
                <c:pt idx="1073">
                  <c:v>7.3654100000000002E-3</c:v>
                </c:pt>
                <c:pt idx="1074">
                  <c:v>7.3538299999999996E-3</c:v>
                </c:pt>
                <c:pt idx="1075">
                  <c:v>7.3919500000000004E-3</c:v>
                </c:pt>
                <c:pt idx="1076">
                  <c:v>7.3738500000000004E-3</c:v>
                </c:pt>
                <c:pt idx="1077">
                  <c:v>7.3927400000000001E-3</c:v>
                </c:pt>
                <c:pt idx="1078">
                  <c:v>7.3911200000000002E-3</c:v>
                </c:pt>
                <c:pt idx="1079">
                  <c:v>7.3895100000000002E-3</c:v>
                </c:pt>
                <c:pt idx="1080">
                  <c:v>7.4122199999999997E-3</c:v>
                </c:pt>
                <c:pt idx="1081">
                  <c:v>7.4432099999999996E-3</c:v>
                </c:pt>
                <c:pt idx="1082">
                  <c:v>7.4342799999999997E-3</c:v>
                </c:pt>
                <c:pt idx="1083">
                  <c:v>7.4579499999999996E-3</c:v>
                </c:pt>
                <c:pt idx="1084">
                  <c:v>7.4928099999999999E-3</c:v>
                </c:pt>
                <c:pt idx="1085">
                  <c:v>7.4885000000000004E-3</c:v>
                </c:pt>
                <c:pt idx="1086">
                  <c:v>7.5077599999999996E-3</c:v>
                </c:pt>
                <c:pt idx="1087">
                  <c:v>7.5117700000000001E-3</c:v>
                </c:pt>
                <c:pt idx="1088">
                  <c:v>7.5364899999999999E-3</c:v>
                </c:pt>
                <c:pt idx="1089">
                  <c:v>7.5678899999999999E-3</c:v>
                </c:pt>
                <c:pt idx="1090">
                  <c:v>7.53267E-3</c:v>
                </c:pt>
                <c:pt idx="1091">
                  <c:v>7.5612500000000003E-3</c:v>
                </c:pt>
                <c:pt idx="1092">
                  <c:v>7.5770300000000002E-3</c:v>
                </c:pt>
                <c:pt idx="1093">
                  <c:v>7.5874499999999999E-3</c:v>
                </c:pt>
                <c:pt idx="1094">
                  <c:v>7.6319600000000001E-3</c:v>
                </c:pt>
                <c:pt idx="1095">
                  <c:v>7.6420699999999999E-3</c:v>
                </c:pt>
                <c:pt idx="1096">
                  <c:v>7.6380800000000002E-3</c:v>
                </c:pt>
                <c:pt idx="1097">
                  <c:v>7.6756999999999997E-3</c:v>
                </c:pt>
                <c:pt idx="1098">
                  <c:v>7.6622000000000001E-3</c:v>
                </c:pt>
                <c:pt idx="1099">
                  <c:v>7.6932700000000003E-3</c:v>
                </c:pt>
                <c:pt idx="1100">
                  <c:v>7.6860599999999998E-3</c:v>
                </c:pt>
                <c:pt idx="1101">
                  <c:v>7.7092999999999997E-3</c:v>
                </c:pt>
                <c:pt idx="1102">
                  <c:v>7.7275900000000003E-3</c:v>
                </c:pt>
                <c:pt idx="1103">
                  <c:v>7.7588700000000002E-3</c:v>
                </c:pt>
                <c:pt idx="1104">
                  <c:v>7.76766E-3</c:v>
                </c:pt>
                <c:pt idx="1105">
                  <c:v>7.7877700000000003E-3</c:v>
                </c:pt>
                <c:pt idx="1106">
                  <c:v>7.7581400000000002E-3</c:v>
                </c:pt>
                <c:pt idx="1107">
                  <c:v>7.8021799999999997E-3</c:v>
                </c:pt>
                <c:pt idx="1108">
                  <c:v>7.8018899999999997E-3</c:v>
                </c:pt>
                <c:pt idx="1109">
                  <c:v>7.8255300000000007E-3</c:v>
                </c:pt>
                <c:pt idx="1110">
                  <c:v>7.8680899999999995E-3</c:v>
                </c:pt>
                <c:pt idx="1111">
                  <c:v>7.8557499999999999E-3</c:v>
                </c:pt>
                <c:pt idx="1112">
                  <c:v>7.8997000000000008E-3</c:v>
                </c:pt>
                <c:pt idx="1113">
                  <c:v>7.9050600000000002E-3</c:v>
                </c:pt>
                <c:pt idx="1114">
                  <c:v>7.9197099999999999E-3</c:v>
                </c:pt>
                <c:pt idx="1115">
                  <c:v>7.9588100000000002E-3</c:v>
                </c:pt>
                <c:pt idx="1116">
                  <c:v>7.9310300000000004E-3</c:v>
                </c:pt>
                <c:pt idx="1117">
                  <c:v>7.9487499999999992E-3</c:v>
                </c:pt>
                <c:pt idx="1118">
                  <c:v>7.9935100000000005E-3</c:v>
                </c:pt>
                <c:pt idx="1119">
                  <c:v>8.0024799999999993E-3</c:v>
                </c:pt>
                <c:pt idx="1120">
                  <c:v>8.0473899999999998E-3</c:v>
                </c:pt>
                <c:pt idx="1121">
                  <c:v>8.0340600000000009E-3</c:v>
                </c:pt>
                <c:pt idx="1122">
                  <c:v>8.0714900000000006E-3</c:v>
                </c:pt>
                <c:pt idx="1123">
                  <c:v>8.0641399999999992E-3</c:v>
                </c:pt>
                <c:pt idx="1124">
                  <c:v>8.0635700000000008E-3</c:v>
                </c:pt>
                <c:pt idx="1125">
                  <c:v>8.1071200000000006E-3</c:v>
                </c:pt>
                <c:pt idx="1126">
                  <c:v>8.1257199999999995E-3</c:v>
                </c:pt>
                <c:pt idx="1127">
                  <c:v>8.1630499999999998E-3</c:v>
                </c:pt>
                <c:pt idx="1128">
                  <c:v>8.1494900000000006E-3</c:v>
                </c:pt>
                <c:pt idx="1129">
                  <c:v>8.1797099999999998E-3</c:v>
                </c:pt>
                <c:pt idx="1130">
                  <c:v>8.1904400000000002E-3</c:v>
                </c:pt>
                <c:pt idx="1131">
                  <c:v>8.19865E-3</c:v>
                </c:pt>
                <c:pt idx="1132">
                  <c:v>8.2086099999999999E-3</c:v>
                </c:pt>
                <c:pt idx="1133">
                  <c:v>8.2301200000000005E-3</c:v>
                </c:pt>
                <c:pt idx="1134">
                  <c:v>8.2248000000000009E-3</c:v>
                </c:pt>
                <c:pt idx="1135">
                  <c:v>8.2724500000000006E-3</c:v>
                </c:pt>
                <c:pt idx="1136">
                  <c:v>8.2877200000000002E-3</c:v>
                </c:pt>
                <c:pt idx="1137">
                  <c:v>8.2944899999999998E-3</c:v>
                </c:pt>
                <c:pt idx="1138">
                  <c:v>8.3162700000000006E-3</c:v>
                </c:pt>
                <c:pt idx="1139">
                  <c:v>8.3346800000000006E-3</c:v>
                </c:pt>
                <c:pt idx="1140">
                  <c:v>8.3274300000000002E-3</c:v>
                </c:pt>
                <c:pt idx="1141">
                  <c:v>8.3566500000000002E-3</c:v>
                </c:pt>
                <c:pt idx="1142">
                  <c:v>8.3928200000000005E-3</c:v>
                </c:pt>
                <c:pt idx="1143">
                  <c:v>8.3921099999999995E-3</c:v>
                </c:pt>
                <c:pt idx="1144">
                  <c:v>8.4120800000000006E-3</c:v>
                </c:pt>
                <c:pt idx="1145">
                  <c:v>8.4372600000000002E-3</c:v>
                </c:pt>
                <c:pt idx="1146">
                  <c:v>8.4599199999999992E-3</c:v>
                </c:pt>
                <c:pt idx="1147">
                  <c:v>8.4572199999999997E-3</c:v>
                </c:pt>
                <c:pt idx="1148">
                  <c:v>8.4765399999999994E-3</c:v>
                </c:pt>
                <c:pt idx="1149">
                  <c:v>8.52786E-3</c:v>
                </c:pt>
                <c:pt idx="1150">
                  <c:v>8.5391100000000008E-3</c:v>
                </c:pt>
                <c:pt idx="1151">
                  <c:v>8.5348300000000002E-3</c:v>
                </c:pt>
                <c:pt idx="1152">
                  <c:v>8.5535200000000002E-3</c:v>
                </c:pt>
                <c:pt idx="1153">
                  <c:v>8.5687899999999997E-3</c:v>
                </c:pt>
                <c:pt idx="1154">
                  <c:v>8.5997199999999999E-3</c:v>
                </c:pt>
                <c:pt idx="1155">
                  <c:v>8.6116400000000003E-3</c:v>
                </c:pt>
                <c:pt idx="1156">
                  <c:v>8.6374999999999993E-3</c:v>
                </c:pt>
                <c:pt idx="1157">
                  <c:v>8.6582099999999995E-3</c:v>
                </c:pt>
                <c:pt idx="1158">
                  <c:v>8.6803000000000002E-3</c:v>
                </c:pt>
                <c:pt idx="1159">
                  <c:v>8.6593399999999997E-3</c:v>
                </c:pt>
                <c:pt idx="1160">
                  <c:v>8.7033000000000006E-3</c:v>
                </c:pt>
                <c:pt idx="1161">
                  <c:v>8.7268599999999995E-3</c:v>
                </c:pt>
                <c:pt idx="1162">
                  <c:v>8.7697000000000001E-3</c:v>
                </c:pt>
                <c:pt idx="1163">
                  <c:v>8.7715699999999994E-3</c:v>
                </c:pt>
                <c:pt idx="1164">
                  <c:v>8.7830900000000003E-3</c:v>
                </c:pt>
                <c:pt idx="1165">
                  <c:v>8.8121599999999994E-3</c:v>
                </c:pt>
                <c:pt idx="1166">
                  <c:v>8.8259800000000006E-3</c:v>
                </c:pt>
                <c:pt idx="1167">
                  <c:v>8.8573899999999997E-3</c:v>
                </c:pt>
                <c:pt idx="1168">
                  <c:v>8.8928199999999992E-3</c:v>
                </c:pt>
                <c:pt idx="1169">
                  <c:v>8.8993700000000002E-3</c:v>
                </c:pt>
                <c:pt idx="1170">
                  <c:v>8.9336399999999996E-3</c:v>
                </c:pt>
                <c:pt idx="1171">
                  <c:v>8.9442399999999991E-3</c:v>
                </c:pt>
                <c:pt idx="1172">
                  <c:v>8.9896799999999999E-3</c:v>
                </c:pt>
                <c:pt idx="1173">
                  <c:v>8.9968800000000005E-3</c:v>
                </c:pt>
                <c:pt idx="1174">
                  <c:v>9.0169099999999995E-3</c:v>
                </c:pt>
                <c:pt idx="1175">
                  <c:v>9.0414299999999996E-3</c:v>
                </c:pt>
                <c:pt idx="1176">
                  <c:v>9.0377300000000008E-3</c:v>
                </c:pt>
                <c:pt idx="1177">
                  <c:v>9.0818300000000008E-3</c:v>
                </c:pt>
                <c:pt idx="1178">
                  <c:v>9.1300099999999992E-3</c:v>
                </c:pt>
                <c:pt idx="1179">
                  <c:v>9.1198300000000006E-3</c:v>
                </c:pt>
                <c:pt idx="1180">
                  <c:v>9.1446900000000005E-3</c:v>
                </c:pt>
                <c:pt idx="1181">
                  <c:v>9.1598500000000006E-3</c:v>
                </c:pt>
                <c:pt idx="1182">
                  <c:v>9.2048500000000005E-3</c:v>
                </c:pt>
                <c:pt idx="1183">
                  <c:v>9.2019200000000006E-3</c:v>
                </c:pt>
                <c:pt idx="1184">
                  <c:v>9.2426399999999999E-3</c:v>
                </c:pt>
                <c:pt idx="1185">
                  <c:v>9.2825800000000003E-3</c:v>
                </c:pt>
                <c:pt idx="1186">
                  <c:v>9.2793600000000004E-3</c:v>
                </c:pt>
                <c:pt idx="1187">
                  <c:v>9.3150000000000004E-3</c:v>
                </c:pt>
                <c:pt idx="1188">
                  <c:v>9.3181099999999992E-3</c:v>
                </c:pt>
                <c:pt idx="1189">
                  <c:v>9.3266300000000007E-3</c:v>
                </c:pt>
                <c:pt idx="1190">
                  <c:v>9.3360800000000001E-3</c:v>
                </c:pt>
                <c:pt idx="1191">
                  <c:v>9.3913E-3</c:v>
                </c:pt>
                <c:pt idx="1192">
                  <c:v>9.4327500000000002E-3</c:v>
                </c:pt>
                <c:pt idx="1193">
                  <c:v>9.4518499999999995E-3</c:v>
                </c:pt>
                <c:pt idx="1194">
                  <c:v>9.4503399999999998E-3</c:v>
                </c:pt>
                <c:pt idx="1195">
                  <c:v>9.4929599999999999E-3</c:v>
                </c:pt>
                <c:pt idx="1196">
                  <c:v>9.5257799999999993E-3</c:v>
                </c:pt>
                <c:pt idx="1197">
                  <c:v>9.5316399999999992E-3</c:v>
                </c:pt>
                <c:pt idx="1198">
                  <c:v>9.5880800000000006E-3</c:v>
                </c:pt>
                <c:pt idx="1199">
                  <c:v>9.5986000000000005E-3</c:v>
                </c:pt>
                <c:pt idx="1200">
                  <c:v>9.5861000000000002E-3</c:v>
                </c:pt>
                <c:pt idx="1201">
                  <c:v>9.6202200000000005E-3</c:v>
                </c:pt>
                <c:pt idx="1202">
                  <c:v>9.66442E-3</c:v>
                </c:pt>
                <c:pt idx="1203">
                  <c:v>9.6615599999999996E-3</c:v>
                </c:pt>
                <c:pt idx="1204">
                  <c:v>9.6882400000000007E-3</c:v>
                </c:pt>
                <c:pt idx="1205">
                  <c:v>9.7459E-3</c:v>
                </c:pt>
                <c:pt idx="1206">
                  <c:v>9.7554900000000003E-3</c:v>
                </c:pt>
                <c:pt idx="1207">
                  <c:v>9.8106800000000004E-3</c:v>
                </c:pt>
                <c:pt idx="1208">
                  <c:v>9.8003499999999993E-3</c:v>
                </c:pt>
                <c:pt idx="1209">
                  <c:v>9.8347599999999997E-3</c:v>
                </c:pt>
                <c:pt idx="1210">
                  <c:v>9.8724699999999995E-3</c:v>
                </c:pt>
                <c:pt idx="1211">
                  <c:v>9.9167000000000005E-3</c:v>
                </c:pt>
                <c:pt idx="1212">
                  <c:v>9.9299100000000001E-3</c:v>
                </c:pt>
                <c:pt idx="1213">
                  <c:v>9.9514300000000007E-3</c:v>
                </c:pt>
                <c:pt idx="1214">
                  <c:v>9.9707400000000005E-3</c:v>
                </c:pt>
                <c:pt idx="1215">
                  <c:v>9.9850600000000005E-3</c:v>
                </c:pt>
                <c:pt idx="1216">
                  <c:v>1.003209E-2</c:v>
                </c:pt>
                <c:pt idx="1217">
                  <c:v>1.004611E-2</c:v>
                </c:pt>
                <c:pt idx="1218">
                  <c:v>1.0085530000000001E-2</c:v>
                </c:pt>
                <c:pt idx="1219">
                  <c:v>1.011723E-2</c:v>
                </c:pt>
                <c:pt idx="1220">
                  <c:v>1.0150879999999999E-2</c:v>
                </c:pt>
                <c:pt idx="1221">
                  <c:v>1.01592E-2</c:v>
                </c:pt>
                <c:pt idx="1222">
                  <c:v>1.019812E-2</c:v>
                </c:pt>
                <c:pt idx="1223">
                  <c:v>1.0235299999999999E-2</c:v>
                </c:pt>
                <c:pt idx="1224">
                  <c:v>1.025914E-2</c:v>
                </c:pt>
                <c:pt idx="1225">
                  <c:v>1.030118E-2</c:v>
                </c:pt>
                <c:pt idx="1226">
                  <c:v>1.0326139999999999E-2</c:v>
                </c:pt>
                <c:pt idx="1227">
                  <c:v>1.038237E-2</c:v>
                </c:pt>
                <c:pt idx="1228">
                  <c:v>1.040755E-2</c:v>
                </c:pt>
                <c:pt idx="1229">
                  <c:v>1.039643E-2</c:v>
                </c:pt>
                <c:pt idx="1230">
                  <c:v>1.042594E-2</c:v>
                </c:pt>
                <c:pt idx="1231">
                  <c:v>1.048547E-2</c:v>
                </c:pt>
                <c:pt idx="1232">
                  <c:v>1.051615E-2</c:v>
                </c:pt>
                <c:pt idx="1233">
                  <c:v>1.054271E-2</c:v>
                </c:pt>
                <c:pt idx="1234">
                  <c:v>1.058391E-2</c:v>
                </c:pt>
                <c:pt idx="1235">
                  <c:v>1.0584379999999999E-2</c:v>
                </c:pt>
                <c:pt idx="1236">
                  <c:v>1.0624379999999999E-2</c:v>
                </c:pt>
                <c:pt idx="1237">
                  <c:v>1.0682860000000001E-2</c:v>
                </c:pt>
                <c:pt idx="1238">
                  <c:v>1.073585E-2</c:v>
                </c:pt>
                <c:pt idx="1239">
                  <c:v>1.0735690000000001E-2</c:v>
                </c:pt>
                <c:pt idx="1240">
                  <c:v>1.0768150000000001E-2</c:v>
                </c:pt>
                <c:pt idx="1241">
                  <c:v>1.082578E-2</c:v>
                </c:pt>
                <c:pt idx="1242">
                  <c:v>1.085092E-2</c:v>
                </c:pt>
                <c:pt idx="1243">
                  <c:v>1.0905059999999999E-2</c:v>
                </c:pt>
                <c:pt idx="1244">
                  <c:v>1.0900989999999999E-2</c:v>
                </c:pt>
                <c:pt idx="1245">
                  <c:v>1.0949220000000001E-2</c:v>
                </c:pt>
                <c:pt idx="1246">
                  <c:v>1.099616E-2</c:v>
                </c:pt>
                <c:pt idx="1247">
                  <c:v>1.101658E-2</c:v>
                </c:pt>
                <c:pt idx="1248">
                  <c:v>1.1036600000000001E-2</c:v>
                </c:pt>
                <c:pt idx="1249">
                  <c:v>1.108774E-2</c:v>
                </c:pt>
                <c:pt idx="1250">
                  <c:v>1.111992E-2</c:v>
                </c:pt>
                <c:pt idx="1251">
                  <c:v>1.112636E-2</c:v>
                </c:pt>
                <c:pt idx="1252">
                  <c:v>1.1203309999999999E-2</c:v>
                </c:pt>
                <c:pt idx="1253">
                  <c:v>1.128143E-2</c:v>
                </c:pt>
                <c:pt idx="1254">
                  <c:v>1.126418E-2</c:v>
                </c:pt>
                <c:pt idx="1255">
                  <c:v>1.131041E-2</c:v>
                </c:pt>
                <c:pt idx="1256">
                  <c:v>1.1366909999999999E-2</c:v>
                </c:pt>
                <c:pt idx="1257">
                  <c:v>1.142166E-2</c:v>
                </c:pt>
                <c:pt idx="1258">
                  <c:v>1.1416219999999999E-2</c:v>
                </c:pt>
                <c:pt idx="1259">
                  <c:v>1.1453349999999999E-2</c:v>
                </c:pt>
                <c:pt idx="1260">
                  <c:v>1.149157E-2</c:v>
                </c:pt>
                <c:pt idx="1261">
                  <c:v>1.1538649999999999E-2</c:v>
                </c:pt>
                <c:pt idx="1262">
                  <c:v>1.155871E-2</c:v>
                </c:pt>
                <c:pt idx="1263">
                  <c:v>1.159635E-2</c:v>
                </c:pt>
                <c:pt idx="1264">
                  <c:v>1.16604E-2</c:v>
                </c:pt>
                <c:pt idx="1265">
                  <c:v>1.167836E-2</c:v>
                </c:pt>
                <c:pt idx="1266">
                  <c:v>1.1686159999999999E-2</c:v>
                </c:pt>
                <c:pt idx="1267">
                  <c:v>1.175117E-2</c:v>
                </c:pt>
                <c:pt idx="1268">
                  <c:v>1.183203E-2</c:v>
                </c:pt>
                <c:pt idx="1269">
                  <c:v>1.187151E-2</c:v>
                </c:pt>
                <c:pt idx="1270">
                  <c:v>1.185131E-2</c:v>
                </c:pt>
                <c:pt idx="1271">
                  <c:v>1.1914559999999999E-2</c:v>
                </c:pt>
                <c:pt idx="1272">
                  <c:v>1.192345E-2</c:v>
                </c:pt>
                <c:pt idx="1273">
                  <c:v>1.20082E-2</c:v>
                </c:pt>
                <c:pt idx="1274">
                  <c:v>1.2016809999999999E-2</c:v>
                </c:pt>
                <c:pt idx="1275">
                  <c:v>1.2093599999999999E-2</c:v>
                </c:pt>
                <c:pt idx="1276">
                  <c:v>1.214493E-2</c:v>
                </c:pt>
                <c:pt idx="1277">
                  <c:v>1.2165260000000001E-2</c:v>
                </c:pt>
                <c:pt idx="1278">
                  <c:v>1.219955E-2</c:v>
                </c:pt>
                <c:pt idx="1279">
                  <c:v>1.226176E-2</c:v>
                </c:pt>
                <c:pt idx="1280">
                  <c:v>1.2251629999999999E-2</c:v>
                </c:pt>
                <c:pt idx="1281">
                  <c:v>1.231864E-2</c:v>
                </c:pt>
                <c:pt idx="1282">
                  <c:v>1.23769E-2</c:v>
                </c:pt>
                <c:pt idx="1283">
                  <c:v>1.2402420000000001E-2</c:v>
                </c:pt>
                <c:pt idx="1284">
                  <c:v>1.247003E-2</c:v>
                </c:pt>
                <c:pt idx="1285">
                  <c:v>1.247381E-2</c:v>
                </c:pt>
                <c:pt idx="1286">
                  <c:v>1.2455600000000001E-2</c:v>
                </c:pt>
                <c:pt idx="1287">
                  <c:v>1.2541739999999999E-2</c:v>
                </c:pt>
                <c:pt idx="1288">
                  <c:v>1.2564850000000001E-2</c:v>
                </c:pt>
                <c:pt idx="1289">
                  <c:v>1.2614220000000001E-2</c:v>
                </c:pt>
                <c:pt idx="1290">
                  <c:v>1.269956E-2</c:v>
                </c:pt>
                <c:pt idx="1291">
                  <c:v>1.271452E-2</c:v>
                </c:pt>
                <c:pt idx="1292">
                  <c:v>1.276191E-2</c:v>
                </c:pt>
                <c:pt idx="1293">
                  <c:v>1.2789740000000001E-2</c:v>
                </c:pt>
                <c:pt idx="1294">
                  <c:v>1.2878499999999999E-2</c:v>
                </c:pt>
                <c:pt idx="1295">
                  <c:v>1.291426E-2</c:v>
                </c:pt>
                <c:pt idx="1296">
                  <c:v>1.290493E-2</c:v>
                </c:pt>
                <c:pt idx="1297">
                  <c:v>1.296535E-2</c:v>
                </c:pt>
                <c:pt idx="1298">
                  <c:v>1.302904E-2</c:v>
                </c:pt>
                <c:pt idx="1299">
                  <c:v>1.308019E-2</c:v>
                </c:pt>
                <c:pt idx="1300">
                  <c:v>1.3099329999999999E-2</c:v>
                </c:pt>
                <c:pt idx="1301">
                  <c:v>1.316003E-2</c:v>
                </c:pt>
                <c:pt idx="1302">
                  <c:v>1.3232229999999999E-2</c:v>
                </c:pt>
                <c:pt idx="1303">
                  <c:v>1.325641E-2</c:v>
                </c:pt>
                <c:pt idx="1304">
                  <c:v>1.332391E-2</c:v>
                </c:pt>
                <c:pt idx="1305">
                  <c:v>1.3319030000000001E-2</c:v>
                </c:pt>
                <c:pt idx="1306">
                  <c:v>1.3418879999999999E-2</c:v>
                </c:pt>
                <c:pt idx="1307">
                  <c:v>1.345037E-2</c:v>
                </c:pt>
                <c:pt idx="1308">
                  <c:v>1.348457E-2</c:v>
                </c:pt>
                <c:pt idx="1309">
                  <c:v>1.354846E-2</c:v>
                </c:pt>
                <c:pt idx="1310">
                  <c:v>1.361622E-2</c:v>
                </c:pt>
                <c:pt idx="1311">
                  <c:v>1.3649400000000001E-2</c:v>
                </c:pt>
                <c:pt idx="1312">
                  <c:v>1.3687929999999999E-2</c:v>
                </c:pt>
                <c:pt idx="1313">
                  <c:v>1.3715150000000001E-2</c:v>
                </c:pt>
                <c:pt idx="1314">
                  <c:v>1.379262E-2</c:v>
                </c:pt>
                <c:pt idx="1315">
                  <c:v>1.384317E-2</c:v>
                </c:pt>
                <c:pt idx="1316">
                  <c:v>1.3927449999999999E-2</c:v>
                </c:pt>
                <c:pt idx="1317">
                  <c:v>1.3959050000000001E-2</c:v>
                </c:pt>
                <c:pt idx="1318">
                  <c:v>1.4006019999999999E-2</c:v>
                </c:pt>
                <c:pt idx="1319">
                  <c:v>1.4070030000000001E-2</c:v>
                </c:pt>
                <c:pt idx="1320">
                  <c:v>1.4123739999999999E-2</c:v>
                </c:pt>
                <c:pt idx="1321">
                  <c:v>1.4160239999999999E-2</c:v>
                </c:pt>
                <c:pt idx="1322">
                  <c:v>1.4228090000000001E-2</c:v>
                </c:pt>
                <c:pt idx="1323">
                  <c:v>1.427025E-2</c:v>
                </c:pt>
                <c:pt idx="1324">
                  <c:v>1.4350770000000001E-2</c:v>
                </c:pt>
                <c:pt idx="1325">
                  <c:v>1.443266E-2</c:v>
                </c:pt>
                <c:pt idx="1326">
                  <c:v>1.444144E-2</c:v>
                </c:pt>
                <c:pt idx="1327">
                  <c:v>1.447587E-2</c:v>
                </c:pt>
                <c:pt idx="1328">
                  <c:v>1.452646E-2</c:v>
                </c:pt>
                <c:pt idx="1329">
                  <c:v>1.458047E-2</c:v>
                </c:pt>
                <c:pt idx="1330">
                  <c:v>1.4664150000000001E-2</c:v>
                </c:pt>
                <c:pt idx="1331">
                  <c:v>1.4697730000000001E-2</c:v>
                </c:pt>
                <c:pt idx="1332">
                  <c:v>1.4739520000000001E-2</c:v>
                </c:pt>
                <c:pt idx="1333">
                  <c:v>1.484015E-2</c:v>
                </c:pt>
                <c:pt idx="1334">
                  <c:v>1.489211E-2</c:v>
                </c:pt>
                <c:pt idx="1335">
                  <c:v>1.492539E-2</c:v>
                </c:pt>
                <c:pt idx="1336">
                  <c:v>1.4993980000000001E-2</c:v>
                </c:pt>
                <c:pt idx="1337">
                  <c:v>1.504605E-2</c:v>
                </c:pt>
                <c:pt idx="1338">
                  <c:v>1.511624E-2</c:v>
                </c:pt>
                <c:pt idx="1339">
                  <c:v>1.5124759999999999E-2</c:v>
                </c:pt>
                <c:pt idx="1340">
                  <c:v>1.521773E-2</c:v>
                </c:pt>
                <c:pt idx="1341">
                  <c:v>1.522218E-2</c:v>
                </c:pt>
                <c:pt idx="1342">
                  <c:v>1.5340309999999999E-2</c:v>
                </c:pt>
                <c:pt idx="1343">
                  <c:v>1.537462E-2</c:v>
                </c:pt>
                <c:pt idx="1344">
                  <c:v>1.542609E-2</c:v>
                </c:pt>
                <c:pt idx="1345">
                  <c:v>1.545527E-2</c:v>
                </c:pt>
                <c:pt idx="1346">
                  <c:v>1.553244E-2</c:v>
                </c:pt>
                <c:pt idx="1347">
                  <c:v>1.5575220000000001E-2</c:v>
                </c:pt>
                <c:pt idx="1348">
                  <c:v>1.5667319999999998E-2</c:v>
                </c:pt>
                <c:pt idx="1349">
                  <c:v>1.5688460000000001E-2</c:v>
                </c:pt>
                <c:pt idx="1350">
                  <c:v>1.5750150000000001E-2</c:v>
                </c:pt>
                <c:pt idx="1351">
                  <c:v>1.5823210000000001E-2</c:v>
                </c:pt>
                <c:pt idx="1352">
                  <c:v>1.5842660000000001E-2</c:v>
                </c:pt>
                <c:pt idx="1353">
                  <c:v>1.5956870000000001E-2</c:v>
                </c:pt>
                <c:pt idx="1354">
                  <c:v>1.5999590000000001E-2</c:v>
                </c:pt>
                <c:pt idx="1355">
                  <c:v>1.6022390000000001E-2</c:v>
                </c:pt>
                <c:pt idx="1356">
                  <c:v>1.6096260000000001E-2</c:v>
                </c:pt>
                <c:pt idx="1357">
                  <c:v>1.6182780000000001E-2</c:v>
                </c:pt>
                <c:pt idx="1358">
                  <c:v>1.6237640000000001E-2</c:v>
                </c:pt>
                <c:pt idx="1359">
                  <c:v>1.628599E-2</c:v>
                </c:pt>
                <c:pt idx="1360">
                  <c:v>1.6362189999999999E-2</c:v>
                </c:pt>
                <c:pt idx="1361">
                  <c:v>1.6456789999999999E-2</c:v>
                </c:pt>
                <c:pt idx="1362">
                  <c:v>1.6526320000000001E-2</c:v>
                </c:pt>
                <c:pt idx="1363">
                  <c:v>1.6570080000000001E-2</c:v>
                </c:pt>
                <c:pt idx="1364">
                  <c:v>1.6628819999999999E-2</c:v>
                </c:pt>
                <c:pt idx="1365">
                  <c:v>1.6735610000000001E-2</c:v>
                </c:pt>
                <c:pt idx="1366">
                  <c:v>1.6748800000000001E-2</c:v>
                </c:pt>
                <c:pt idx="1367">
                  <c:v>1.6859740000000002E-2</c:v>
                </c:pt>
                <c:pt idx="1368">
                  <c:v>1.6917359999999999E-2</c:v>
                </c:pt>
                <c:pt idx="1369">
                  <c:v>1.6947750000000001E-2</c:v>
                </c:pt>
                <c:pt idx="1370">
                  <c:v>1.7059250000000001E-2</c:v>
                </c:pt>
                <c:pt idx="1371">
                  <c:v>1.7168360000000001E-2</c:v>
                </c:pt>
                <c:pt idx="1372">
                  <c:v>1.718397E-2</c:v>
                </c:pt>
                <c:pt idx="1373">
                  <c:v>1.7300759999999998E-2</c:v>
                </c:pt>
                <c:pt idx="1374">
                  <c:v>1.733357E-2</c:v>
                </c:pt>
                <c:pt idx="1375">
                  <c:v>1.7424519999999999E-2</c:v>
                </c:pt>
                <c:pt idx="1376">
                  <c:v>1.7507169999999999E-2</c:v>
                </c:pt>
                <c:pt idx="1377">
                  <c:v>1.755876E-2</c:v>
                </c:pt>
                <c:pt idx="1378">
                  <c:v>1.7685220000000001E-2</c:v>
                </c:pt>
                <c:pt idx="1379">
                  <c:v>1.7772509999999998E-2</c:v>
                </c:pt>
                <c:pt idx="1380">
                  <c:v>1.7849070000000002E-2</c:v>
                </c:pt>
                <c:pt idx="1381">
                  <c:v>1.7920709999999999E-2</c:v>
                </c:pt>
                <c:pt idx="1382">
                  <c:v>1.8023230000000001E-2</c:v>
                </c:pt>
                <c:pt idx="1383">
                  <c:v>1.8079700000000001E-2</c:v>
                </c:pt>
                <c:pt idx="1384">
                  <c:v>1.8167119999999998E-2</c:v>
                </c:pt>
                <c:pt idx="1385">
                  <c:v>1.82118E-2</c:v>
                </c:pt>
                <c:pt idx="1386">
                  <c:v>1.8367439999999999E-2</c:v>
                </c:pt>
                <c:pt idx="1387">
                  <c:v>1.8384319999999999E-2</c:v>
                </c:pt>
                <c:pt idx="1388">
                  <c:v>1.8501210000000001E-2</c:v>
                </c:pt>
                <c:pt idx="1389">
                  <c:v>1.8579890000000002E-2</c:v>
                </c:pt>
                <c:pt idx="1390">
                  <c:v>1.8600459999999999E-2</c:v>
                </c:pt>
                <c:pt idx="1391">
                  <c:v>1.8694720000000001E-2</c:v>
                </c:pt>
                <c:pt idx="1392">
                  <c:v>1.8817E-2</c:v>
                </c:pt>
                <c:pt idx="1393">
                  <c:v>1.8856359999999999E-2</c:v>
                </c:pt>
                <c:pt idx="1394">
                  <c:v>1.8920599999999999E-2</c:v>
                </c:pt>
                <c:pt idx="1395">
                  <c:v>1.9041240000000001E-2</c:v>
                </c:pt>
                <c:pt idx="1396">
                  <c:v>1.9114699999999998E-2</c:v>
                </c:pt>
                <c:pt idx="1397">
                  <c:v>1.9253909999999999E-2</c:v>
                </c:pt>
                <c:pt idx="1398">
                  <c:v>1.9285159999999999E-2</c:v>
                </c:pt>
                <c:pt idx="1399">
                  <c:v>1.9365219999999999E-2</c:v>
                </c:pt>
                <c:pt idx="1400">
                  <c:v>1.9463350000000001E-2</c:v>
                </c:pt>
                <c:pt idx="1401">
                  <c:v>1.956012E-2</c:v>
                </c:pt>
                <c:pt idx="1402">
                  <c:v>1.9640830000000001E-2</c:v>
                </c:pt>
                <c:pt idx="1403">
                  <c:v>1.9744009999999999E-2</c:v>
                </c:pt>
                <c:pt idx="1404">
                  <c:v>1.976106E-2</c:v>
                </c:pt>
                <c:pt idx="1405">
                  <c:v>1.9867510000000001E-2</c:v>
                </c:pt>
                <c:pt idx="1406">
                  <c:v>1.9939309999999998E-2</c:v>
                </c:pt>
                <c:pt idx="1407">
                  <c:v>2.0047949999999998E-2</c:v>
                </c:pt>
                <c:pt idx="1408">
                  <c:v>2.0095780000000001E-2</c:v>
                </c:pt>
                <c:pt idx="1409">
                  <c:v>2.0237020000000001E-2</c:v>
                </c:pt>
                <c:pt idx="1410">
                  <c:v>2.0354649999999998E-2</c:v>
                </c:pt>
                <c:pt idx="1411">
                  <c:v>2.037183E-2</c:v>
                </c:pt>
                <c:pt idx="1412">
                  <c:v>2.050977E-2</c:v>
                </c:pt>
                <c:pt idx="1413">
                  <c:v>2.060327E-2</c:v>
                </c:pt>
                <c:pt idx="1414">
                  <c:v>2.0716080000000001E-2</c:v>
                </c:pt>
                <c:pt idx="1415">
                  <c:v>2.0797989999999999E-2</c:v>
                </c:pt>
                <c:pt idx="1416">
                  <c:v>2.0852579999999999E-2</c:v>
                </c:pt>
                <c:pt idx="1417">
                  <c:v>2.0930230000000001E-2</c:v>
                </c:pt>
                <c:pt idx="1418">
                  <c:v>2.1118459999999999E-2</c:v>
                </c:pt>
                <c:pt idx="1419">
                  <c:v>2.1183210000000001E-2</c:v>
                </c:pt>
                <c:pt idx="1420">
                  <c:v>2.1280110000000001E-2</c:v>
                </c:pt>
                <c:pt idx="1421">
                  <c:v>2.1314400000000001E-2</c:v>
                </c:pt>
                <c:pt idx="1422">
                  <c:v>2.143453E-2</c:v>
                </c:pt>
                <c:pt idx="1423">
                  <c:v>2.1561670000000002E-2</c:v>
                </c:pt>
                <c:pt idx="1424">
                  <c:v>2.165415E-2</c:v>
                </c:pt>
                <c:pt idx="1425">
                  <c:v>2.1754180000000001E-2</c:v>
                </c:pt>
                <c:pt idx="1426">
                  <c:v>2.185281E-2</c:v>
                </c:pt>
                <c:pt idx="1427">
                  <c:v>2.191512E-2</c:v>
                </c:pt>
                <c:pt idx="1428">
                  <c:v>2.205551E-2</c:v>
                </c:pt>
                <c:pt idx="1429">
                  <c:v>2.211612E-2</c:v>
                </c:pt>
                <c:pt idx="1430">
                  <c:v>2.2241489999999999E-2</c:v>
                </c:pt>
                <c:pt idx="1431">
                  <c:v>2.235055E-2</c:v>
                </c:pt>
                <c:pt idx="1432">
                  <c:v>2.2481770000000002E-2</c:v>
                </c:pt>
                <c:pt idx="1433">
                  <c:v>2.256582E-2</c:v>
                </c:pt>
                <c:pt idx="1434">
                  <c:v>2.2640500000000001E-2</c:v>
                </c:pt>
                <c:pt idx="1435">
                  <c:v>2.2759700000000001E-2</c:v>
                </c:pt>
                <c:pt idx="1436">
                  <c:v>2.286964E-2</c:v>
                </c:pt>
                <c:pt idx="1437">
                  <c:v>2.2972889999999999E-2</c:v>
                </c:pt>
                <c:pt idx="1438">
                  <c:v>2.3046870000000001E-2</c:v>
                </c:pt>
                <c:pt idx="1439">
                  <c:v>2.3160489999999999E-2</c:v>
                </c:pt>
                <c:pt idx="1440">
                  <c:v>2.3306029999999998E-2</c:v>
                </c:pt>
                <c:pt idx="1441">
                  <c:v>2.3393580000000001E-2</c:v>
                </c:pt>
                <c:pt idx="1442">
                  <c:v>2.349501E-2</c:v>
                </c:pt>
                <c:pt idx="1443">
                  <c:v>2.3629210000000001E-2</c:v>
                </c:pt>
                <c:pt idx="1444">
                  <c:v>2.3655840000000001E-2</c:v>
                </c:pt>
                <c:pt idx="1445">
                  <c:v>2.3715030000000002E-2</c:v>
                </c:pt>
                <c:pt idx="1446">
                  <c:v>2.3884099999999998E-2</c:v>
                </c:pt>
                <c:pt idx="1447">
                  <c:v>2.3955819999999999E-2</c:v>
                </c:pt>
                <c:pt idx="1448">
                  <c:v>2.410609E-2</c:v>
                </c:pt>
                <c:pt idx="1449">
                  <c:v>2.4159099999999999E-2</c:v>
                </c:pt>
                <c:pt idx="1450">
                  <c:v>2.4254109999999999E-2</c:v>
                </c:pt>
                <c:pt idx="1451">
                  <c:v>2.4460539999999999E-2</c:v>
                </c:pt>
                <c:pt idx="1452">
                  <c:v>2.447527E-2</c:v>
                </c:pt>
                <c:pt idx="1453">
                  <c:v>2.4639419999999999E-2</c:v>
                </c:pt>
                <c:pt idx="1454">
                  <c:v>2.4712749999999999E-2</c:v>
                </c:pt>
                <c:pt idx="1455">
                  <c:v>2.483701E-2</c:v>
                </c:pt>
                <c:pt idx="1456">
                  <c:v>2.499177E-2</c:v>
                </c:pt>
                <c:pt idx="1457">
                  <c:v>2.507583E-2</c:v>
                </c:pt>
                <c:pt idx="1458">
                  <c:v>2.5203590000000001E-2</c:v>
                </c:pt>
                <c:pt idx="1459">
                  <c:v>2.5281100000000001E-2</c:v>
                </c:pt>
                <c:pt idx="1460">
                  <c:v>2.5414409999999998E-2</c:v>
                </c:pt>
                <c:pt idx="1461">
                  <c:v>2.5557610000000001E-2</c:v>
                </c:pt>
                <c:pt idx="1462">
                  <c:v>2.567419E-2</c:v>
                </c:pt>
                <c:pt idx="1463">
                  <c:v>2.5776629999999998E-2</c:v>
                </c:pt>
                <c:pt idx="1464">
                  <c:v>2.5890300000000002E-2</c:v>
                </c:pt>
                <c:pt idx="1465">
                  <c:v>2.6042249999999999E-2</c:v>
                </c:pt>
                <c:pt idx="1466">
                  <c:v>2.6155959999999999E-2</c:v>
                </c:pt>
                <c:pt idx="1467">
                  <c:v>2.6296750000000001E-2</c:v>
                </c:pt>
                <c:pt idx="1468">
                  <c:v>2.6360410000000001E-2</c:v>
                </c:pt>
                <c:pt idx="1469">
                  <c:v>2.6573650000000001E-2</c:v>
                </c:pt>
                <c:pt idx="1470">
                  <c:v>2.664503E-2</c:v>
                </c:pt>
                <c:pt idx="1471">
                  <c:v>2.6774539999999999E-2</c:v>
                </c:pt>
                <c:pt idx="1472">
                  <c:v>2.6899070000000001E-2</c:v>
                </c:pt>
                <c:pt idx="1473">
                  <c:v>2.7033769999999999E-2</c:v>
                </c:pt>
                <c:pt idx="1474">
                  <c:v>2.7164199999999999E-2</c:v>
                </c:pt>
                <c:pt idx="1475">
                  <c:v>2.7324580000000001E-2</c:v>
                </c:pt>
                <c:pt idx="1476">
                  <c:v>2.7431850000000001E-2</c:v>
                </c:pt>
                <c:pt idx="1477">
                  <c:v>2.7547120000000001E-2</c:v>
                </c:pt>
                <c:pt idx="1478">
                  <c:v>2.7652820000000002E-2</c:v>
                </c:pt>
                <c:pt idx="1479">
                  <c:v>2.785205E-2</c:v>
                </c:pt>
                <c:pt idx="1480">
                  <c:v>2.798374E-2</c:v>
                </c:pt>
                <c:pt idx="1481">
                  <c:v>2.808366E-2</c:v>
                </c:pt>
                <c:pt idx="1482">
                  <c:v>2.8233270000000001E-2</c:v>
                </c:pt>
                <c:pt idx="1483">
                  <c:v>2.837189E-2</c:v>
                </c:pt>
                <c:pt idx="1484">
                  <c:v>2.855398E-2</c:v>
                </c:pt>
                <c:pt idx="1485">
                  <c:v>2.859778E-2</c:v>
                </c:pt>
                <c:pt idx="1486">
                  <c:v>2.877497E-2</c:v>
                </c:pt>
                <c:pt idx="1487">
                  <c:v>2.8889939999999999E-2</c:v>
                </c:pt>
                <c:pt idx="1488">
                  <c:v>2.9077470000000001E-2</c:v>
                </c:pt>
                <c:pt idx="1489">
                  <c:v>2.927225E-2</c:v>
                </c:pt>
                <c:pt idx="1490">
                  <c:v>2.9282720000000002E-2</c:v>
                </c:pt>
                <c:pt idx="1491">
                  <c:v>2.9500749999999999E-2</c:v>
                </c:pt>
                <c:pt idx="1492">
                  <c:v>2.9653619999999999E-2</c:v>
                </c:pt>
                <c:pt idx="1493">
                  <c:v>2.9800569999999998E-2</c:v>
                </c:pt>
                <c:pt idx="1494">
                  <c:v>2.9893090000000001E-2</c:v>
                </c:pt>
                <c:pt idx="1495">
                  <c:v>3.002637E-2</c:v>
                </c:pt>
                <c:pt idx="1496">
                  <c:v>3.0200000000000001E-2</c:v>
                </c:pt>
                <c:pt idx="1497">
                  <c:v>3.0339830000000002E-2</c:v>
                </c:pt>
                <c:pt idx="1498">
                  <c:v>3.0507840000000001E-2</c:v>
                </c:pt>
                <c:pt idx="1499">
                  <c:v>3.069179E-2</c:v>
                </c:pt>
                <c:pt idx="1500">
                  <c:v>3.0856580000000002E-2</c:v>
                </c:pt>
                <c:pt idx="1501">
                  <c:v>3.100439E-2</c:v>
                </c:pt>
                <c:pt idx="1502">
                  <c:v>3.1203640000000001E-2</c:v>
                </c:pt>
                <c:pt idx="1503">
                  <c:v>3.1295110000000001E-2</c:v>
                </c:pt>
                <c:pt idx="1504">
                  <c:v>3.1487149999999998E-2</c:v>
                </c:pt>
                <c:pt idx="1505">
                  <c:v>3.1611269999999997E-2</c:v>
                </c:pt>
                <c:pt idx="1506">
                  <c:v>3.1780940000000001E-2</c:v>
                </c:pt>
                <c:pt idx="1507">
                  <c:v>3.1990959999999999E-2</c:v>
                </c:pt>
                <c:pt idx="1508">
                  <c:v>3.2120509999999998E-2</c:v>
                </c:pt>
                <c:pt idx="1509">
                  <c:v>3.2287219999999998E-2</c:v>
                </c:pt>
                <c:pt idx="1510">
                  <c:v>3.2397710000000003E-2</c:v>
                </c:pt>
                <c:pt idx="1511">
                  <c:v>3.2552770000000002E-2</c:v>
                </c:pt>
                <c:pt idx="1512">
                  <c:v>3.2818649999999998E-2</c:v>
                </c:pt>
                <c:pt idx="1513">
                  <c:v>3.2869389999999998E-2</c:v>
                </c:pt>
                <c:pt idx="1514">
                  <c:v>3.3107089999999999E-2</c:v>
                </c:pt>
                <c:pt idx="1515">
                  <c:v>3.3172430000000003E-2</c:v>
                </c:pt>
                <c:pt idx="1516">
                  <c:v>3.3370030000000002E-2</c:v>
                </c:pt>
                <c:pt idx="1517">
                  <c:v>3.3652439999999999E-2</c:v>
                </c:pt>
                <c:pt idx="1518">
                  <c:v>3.3767730000000003E-2</c:v>
                </c:pt>
                <c:pt idx="1519">
                  <c:v>3.3924610000000001E-2</c:v>
                </c:pt>
                <c:pt idx="1520">
                  <c:v>3.4055929999999998E-2</c:v>
                </c:pt>
                <c:pt idx="1521">
                  <c:v>3.4282800000000002E-2</c:v>
                </c:pt>
                <c:pt idx="1522">
                  <c:v>3.4466770000000001E-2</c:v>
                </c:pt>
                <c:pt idx="1523">
                  <c:v>3.46133E-2</c:v>
                </c:pt>
                <c:pt idx="1524">
                  <c:v>3.472712E-2</c:v>
                </c:pt>
                <c:pt idx="1525">
                  <c:v>3.4918980000000002E-2</c:v>
                </c:pt>
                <c:pt idx="1526">
                  <c:v>3.5051819999999997E-2</c:v>
                </c:pt>
                <c:pt idx="1527">
                  <c:v>3.525909E-2</c:v>
                </c:pt>
                <c:pt idx="1528">
                  <c:v>3.549016E-2</c:v>
                </c:pt>
                <c:pt idx="1529">
                  <c:v>3.5722039999999997E-2</c:v>
                </c:pt>
                <c:pt idx="1530">
                  <c:v>3.5884029999999997E-2</c:v>
                </c:pt>
                <c:pt idx="1531">
                  <c:v>3.604897E-2</c:v>
                </c:pt>
                <c:pt idx="1532">
                  <c:v>3.622732E-2</c:v>
                </c:pt>
                <c:pt idx="1533">
                  <c:v>3.6464549999999998E-2</c:v>
                </c:pt>
                <c:pt idx="1534">
                  <c:v>3.6669430000000003E-2</c:v>
                </c:pt>
                <c:pt idx="1535">
                  <c:v>3.688023E-2</c:v>
                </c:pt>
                <c:pt idx="1536">
                  <c:v>3.7085590000000002E-2</c:v>
                </c:pt>
                <c:pt idx="1537">
                  <c:v>3.7188209999999999E-2</c:v>
                </c:pt>
                <c:pt idx="1538">
                  <c:v>3.7407870000000003E-2</c:v>
                </c:pt>
                <c:pt idx="1539">
                  <c:v>3.7592720000000003E-2</c:v>
                </c:pt>
                <c:pt idx="1540">
                  <c:v>3.7758449999999999E-2</c:v>
                </c:pt>
                <c:pt idx="1541">
                  <c:v>3.7981969999999997E-2</c:v>
                </c:pt>
                <c:pt idx="1542">
                  <c:v>3.8138829999999999E-2</c:v>
                </c:pt>
                <c:pt idx="1543">
                  <c:v>3.8367400000000003E-2</c:v>
                </c:pt>
                <c:pt idx="1544">
                  <c:v>3.8537920000000003E-2</c:v>
                </c:pt>
                <c:pt idx="1545">
                  <c:v>3.876802E-2</c:v>
                </c:pt>
                <c:pt idx="1546">
                  <c:v>3.9013619999999999E-2</c:v>
                </c:pt>
                <c:pt idx="1547">
                  <c:v>3.9063229999999997E-2</c:v>
                </c:pt>
                <c:pt idx="1548">
                  <c:v>3.9318430000000001E-2</c:v>
                </c:pt>
                <c:pt idx="1549">
                  <c:v>3.9403010000000002E-2</c:v>
                </c:pt>
                <c:pt idx="1550">
                  <c:v>3.9732980000000001E-2</c:v>
                </c:pt>
                <c:pt idx="1551">
                  <c:v>3.9923239999999999E-2</c:v>
                </c:pt>
                <c:pt idx="1552">
                  <c:v>4.0107579999999997E-2</c:v>
                </c:pt>
                <c:pt idx="1553">
                  <c:v>4.0284090000000002E-2</c:v>
                </c:pt>
                <c:pt idx="1554">
                  <c:v>4.0357629999999999E-2</c:v>
                </c:pt>
                <c:pt idx="1555">
                  <c:v>4.0640559999999999E-2</c:v>
                </c:pt>
                <c:pt idx="1556">
                  <c:v>4.0871749999999998E-2</c:v>
                </c:pt>
                <c:pt idx="1557">
                  <c:v>4.1013500000000001E-2</c:v>
                </c:pt>
                <c:pt idx="1558">
                  <c:v>4.12673E-2</c:v>
                </c:pt>
                <c:pt idx="1559">
                  <c:v>4.1431129999999997E-2</c:v>
                </c:pt>
                <c:pt idx="1560">
                  <c:v>4.1641619999999997E-2</c:v>
                </c:pt>
                <c:pt idx="1561">
                  <c:v>4.1866460000000001E-2</c:v>
                </c:pt>
                <c:pt idx="1562">
                  <c:v>4.2004890000000003E-2</c:v>
                </c:pt>
                <c:pt idx="1563">
                  <c:v>4.2144559999999998E-2</c:v>
                </c:pt>
                <c:pt idx="1564">
                  <c:v>4.2483060000000003E-2</c:v>
                </c:pt>
                <c:pt idx="1565">
                  <c:v>4.26437E-2</c:v>
                </c:pt>
                <c:pt idx="1566">
                  <c:v>4.2807739999999997E-2</c:v>
                </c:pt>
                <c:pt idx="1567">
                  <c:v>4.2982140000000002E-2</c:v>
                </c:pt>
                <c:pt idx="1568">
                  <c:v>4.3267460000000001E-2</c:v>
                </c:pt>
                <c:pt idx="1569">
                  <c:v>4.3518300000000003E-2</c:v>
                </c:pt>
                <c:pt idx="1570">
                  <c:v>4.3782359999999999E-2</c:v>
                </c:pt>
                <c:pt idx="1571">
                  <c:v>4.3971240000000002E-2</c:v>
                </c:pt>
                <c:pt idx="1572">
                  <c:v>4.4176979999999998E-2</c:v>
                </c:pt>
                <c:pt idx="1573">
                  <c:v>4.4329779999999999E-2</c:v>
                </c:pt>
                <c:pt idx="1574">
                  <c:v>4.4522720000000002E-2</c:v>
                </c:pt>
                <c:pt idx="1575">
                  <c:v>4.4784949999999997E-2</c:v>
                </c:pt>
                <c:pt idx="1576">
                  <c:v>4.4970419999999997E-2</c:v>
                </c:pt>
                <c:pt idx="1577">
                  <c:v>4.527627E-2</c:v>
                </c:pt>
                <c:pt idx="1578">
                  <c:v>4.5465699999999998E-2</c:v>
                </c:pt>
                <c:pt idx="1579">
                  <c:v>4.5766189999999998E-2</c:v>
                </c:pt>
                <c:pt idx="1580">
                  <c:v>4.5943949999999997E-2</c:v>
                </c:pt>
                <c:pt idx="1581">
                  <c:v>4.6201100000000002E-2</c:v>
                </c:pt>
                <c:pt idx="1582">
                  <c:v>4.6424769999999997E-2</c:v>
                </c:pt>
                <c:pt idx="1583">
                  <c:v>4.6665400000000003E-2</c:v>
                </c:pt>
                <c:pt idx="1584">
                  <c:v>4.6913589999999998E-2</c:v>
                </c:pt>
                <c:pt idx="1585">
                  <c:v>4.7124579999999999E-2</c:v>
                </c:pt>
                <c:pt idx="1586">
                  <c:v>4.738912E-2</c:v>
                </c:pt>
                <c:pt idx="1587">
                  <c:v>4.7592549999999997E-2</c:v>
                </c:pt>
                <c:pt idx="1588">
                  <c:v>4.7841300000000003E-2</c:v>
                </c:pt>
                <c:pt idx="1589">
                  <c:v>4.8121799999999999E-2</c:v>
                </c:pt>
                <c:pt idx="1590">
                  <c:v>4.8516459999999997E-2</c:v>
                </c:pt>
                <c:pt idx="1591">
                  <c:v>4.8628350000000001E-2</c:v>
                </c:pt>
                <c:pt idx="1592">
                  <c:v>4.9007200000000001E-2</c:v>
                </c:pt>
                <c:pt idx="1593">
                  <c:v>4.920691E-2</c:v>
                </c:pt>
                <c:pt idx="1594">
                  <c:v>4.938857E-2</c:v>
                </c:pt>
                <c:pt idx="1595">
                  <c:v>4.9749870000000002E-2</c:v>
                </c:pt>
                <c:pt idx="1596">
                  <c:v>4.9932709999999998E-2</c:v>
                </c:pt>
                <c:pt idx="1597">
                  <c:v>5.032851E-2</c:v>
                </c:pt>
                <c:pt idx="1598">
                  <c:v>5.0610290000000002E-2</c:v>
                </c:pt>
                <c:pt idx="1599">
                  <c:v>5.0897169999999999E-2</c:v>
                </c:pt>
                <c:pt idx="1600">
                  <c:v>5.1201839999999998E-2</c:v>
                </c:pt>
                <c:pt idx="1601">
                  <c:v>5.1403749999999998E-2</c:v>
                </c:pt>
                <c:pt idx="1602">
                  <c:v>5.1607779999999999E-2</c:v>
                </c:pt>
                <c:pt idx="1603">
                  <c:v>5.1946409999999998E-2</c:v>
                </c:pt>
                <c:pt idx="1604">
                  <c:v>5.2221950000000003E-2</c:v>
                </c:pt>
                <c:pt idx="1605">
                  <c:v>5.2459310000000002E-2</c:v>
                </c:pt>
                <c:pt idx="1606">
                  <c:v>5.2721579999999997E-2</c:v>
                </c:pt>
                <c:pt idx="1607">
                  <c:v>5.2904859999999998E-2</c:v>
                </c:pt>
                <c:pt idx="1608">
                  <c:v>5.3228299999999999E-2</c:v>
                </c:pt>
                <c:pt idx="1609">
                  <c:v>5.3604209999999999E-2</c:v>
                </c:pt>
                <c:pt idx="1610">
                  <c:v>5.3850580000000002E-2</c:v>
                </c:pt>
                <c:pt idx="1611">
                  <c:v>5.4274919999999997E-2</c:v>
                </c:pt>
                <c:pt idx="1612">
                  <c:v>5.4530000000000002E-2</c:v>
                </c:pt>
                <c:pt idx="1613">
                  <c:v>5.4786679999999997E-2</c:v>
                </c:pt>
                <c:pt idx="1614">
                  <c:v>5.496268E-2</c:v>
                </c:pt>
                <c:pt idx="1615">
                  <c:v>5.5417139999999997E-2</c:v>
                </c:pt>
                <c:pt idx="1616">
                  <c:v>5.5793410000000002E-2</c:v>
                </c:pt>
                <c:pt idx="1617">
                  <c:v>5.590817E-2</c:v>
                </c:pt>
                <c:pt idx="1618">
                  <c:v>5.6208649999999999E-2</c:v>
                </c:pt>
                <c:pt idx="1619">
                  <c:v>5.6531390000000001E-2</c:v>
                </c:pt>
                <c:pt idx="1620">
                  <c:v>5.696296E-2</c:v>
                </c:pt>
                <c:pt idx="1621">
                  <c:v>5.7307619999999997E-2</c:v>
                </c:pt>
                <c:pt idx="1622">
                  <c:v>5.7612660000000003E-2</c:v>
                </c:pt>
                <c:pt idx="1623">
                  <c:v>5.794183E-2</c:v>
                </c:pt>
                <c:pt idx="1624">
                  <c:v>5.8382280000000002E-2</c:v>
                </c:pt>
                <c:pt idx="1625">
                  <c:v>5.8550379999999999E-2</c:v>
                </c:pt>
                <c:pt idx="1626">
                  <c:v>5.8975899999999998E-2</c:v>
                </c:pt>
                <c:pt idx="1627">
                  <c:v>5.9399779999999999E-2</c:v>
                </c:pt>
                <c:pt idx="1628">
                  <c:v>5.9633970000000001E-2</c:v>
                </c:pt>
                <c:pt idx="1629">
                  <c:v>5.9910930000000001E-2</c:v>
                </c:pt>
                <c:pt idx="1630">
                  <c:v>6.0230079999999998E-2</c:v>
                </c:pt>
                <c:pt idx="1631">
                  <c:v>6.0725510000000003E-2</c:v>
                </c:pt>
                <c:pt idx="1632">
                  <c:v>6.1152329999999998E-2</c:v>
                </c:pt>
                <c:pt idx="1633">
                  <c:v>6.1437140000000001E-2</c:v>
                </c:pt>
                <c:pt idx="1634">
                  <c:v>6.1752870000000001E-2</c:v>
                </c:pt>
                <c:pt idx="1635">
                  <c:v>6.2171780000000003E-2</c:v>
                </c:pt>
                <c:pt idx="1636">
                  <c:v>6.2541749999999993E-2</c:v>
                </c:pt>
                <c:pt idx="1637">
                  <c:v>6.3029360000000006E-2</c:v>
                </c:pt>
                <c:pt idx="1638">
                  <c:v>6.3365820000000003E-2</c:v>
                </c:pt>
                <c:pt idx="1639">
                  <c:v>6.3648609999999994E-2</c:v>
                </c:pt>
                <c:pt idx="1640">
                  <c:v>6.4136789999999999E-2</c:v>
                </c:pt>
                <c:pt idx="1641">
                  <c:v>6.4511079999999998E-2</c:v>
                </c:pt>
                <c:pt idx="1642">
                  <c:v>6.4914609999999998E-2</c:v>
                </c:pt>
                <c:pt idx="1643">
                  <c:v>6.5284330000000002E-2</c:v>
                </c:pt>
                <c:pt idx="1644">
                  <c:v>6.5546690000000005E-2</c:v>
                </c:pt>
                <c:pt idx="1645">
                  <c:v>6.6139340000000005E-2</c:v>
                </c:pt>
                <c:pt idx="1646">
                  <c:v>6.6419699999999998E-2</c:v>
                </c:pt>
                <c:pt idx="1647">
                  <c:v>6.6873020000000005E-2</c:v>
                </c:pt>
                <c:pt idx="1648">
                  <c:v>6.732494E-2</c:v>
                </c:pt>
                <c:pt idx="1649">
                  <c:v>6.7617510000000006E-2</c:v>
                </c:pt>
                <c:pt idx="1650">
                  <c:v>6.7938299999999993E-2</c:v>
                </c:pt>
                <c:pt idx="1651">
                  <c:v>6.8406659999999994E-2</c:v>
                </c:pt>
                <c:pt idx="1652">
                  <c:v>6.8737329999999999E-2</c:v>
                </c:pt>
                <c:pt idx="1653">
                  <c:v>6.903405E-2</c:v>
                </c:pt>
                <c:pt idx="1654">
                  <c:v>6.9432800000000003E-2</c:v>
                </c:pt>
                <c:pt idx="1655">
                  <c:v>6.9868420000000001E-2</c:v>
                </c:pt>
                <c:pt idx="1656">
                  <c:v>7.0174749999999994E-2</c:v>
                </c:pt>
                <c:pt idx="1657">
                  <c:v>7.0672570000000004E-2</c:v>
                </c:pt>
                <c:pt idx="1658">
                  <c:v>7.0920490000000003E-2</c:v>
                </c:pt>
                <c:pt idx="1659">
                  <c:v>7.1392259999999999E-2</c:v>
                </c:pt>
                <c:pt idx="1660">
                  <c:v>7.1812580000000001E-2</c:v>
                </c:pt>
                <c:pt idx="1661">
                  <c:v>7.2149389999999994E-2</c:v>
                </c:pt>
                <c:pt idx="1662">
                  <c:v>7.2666869999999995E-2</c:v>
                </c:pt>
                <c:pt idx="1663">
                  <c:v>7.3001860000000002E-2</c:v>
                </c:pt>
                <c:pt idx="1664">
                  <c:v>7.3405159999999997E-2</c:v>
                </c:pt>
                <c:pt idx="1665">
                  <c:v>7.3767570000000005E-2</c:v>
                </c:pt>
                <c:pt idx="1666">
                  <c:v>7.4062859999999994E-2</c:v>
                </c:pt>
                <c:pt idx="1667">
                  <c:v>7.4384859999999997E-2</c:v>
                </c:pt>
                <c:pt idx="1668">
                  <c:v>7.4840550000000006E-2</c:v>
                </c:pt>
                <c:pt idx="1669">
                  <c:v>7.5239319999999998E-2</c:v>
                </c:pt>
                <c:pt idx="1670">
                  <c:v>7.5647829999999999E-2</c:v>
                </c:pt>
                <c:pt idx="1671">
                  <c:v>7.6224189999999997E-2</c:v>
                </c:pt>
                <c:pt idx="1672">
                  <c:v>7.6367710000000005E-2</c:v>
                </c:pt>
                <c:pt idx="1673">
                  <c:v>7.6789850000000007E-2</c:v>
                </c:pt>
                <c:pt idx="1674">
                  <c:v>7.7017699999999994E-2</c:v>
                </c:pt>
                <c:pt idx="1675">
                  <c:v>7.7252989999999994E-2</c:v>
                </c:pt>
                <c:pt idx="1676">
                  <c:v>7.7736630000000001E-2</c:v>
                </c:pt>
                <c:pt idx="1677">
                  <c:v>7.8116110000000002E-2</c:v>
                </c:pt>
                <c:pt idx="1678">
                  <c:v>7.8505720000000001E-2</c:v>
                </c:pt>
                <c:pt idx="1679">
                  <c:v>7.8929879999999994E-2</c:v>
                </c:pt>
                <c:pt idx="1680">
                  <c:v>7.9423400000000005E-2</c:v>
                </c:pt>
                <c:pt idx="1681">
                  <c:v>7.9815189999999994E-2</c:v>
                </c:pt>
                <c:pt idx="1682">
                  <c:v>8.0152479999999998E-2</c:v>
                </c:pt>
                <c:pt idx="1683">
                  <c:v>8.0854949999999995E-2</c:v>
                </c:pt>
                <c:pt idx="1684">
                  <c:v>8.1259899999999996E-2</c:v>
                </c:pt>
                <c:pt idx="1685">
                  <c:v>8.1668110000000002E-2</c:v>
                </c:pt>
                <c:pt idx="1686">
                  <c:v>8.1899369999999999E-2</c:v>
                </c:pt>
                <c:pt idx="1687">
                  <c:v>8.2232860000000005E-2</c:v>
                </c:pt>
                <c:pt idx="1688">
                  <c:v>8.2913269999999997E-2</c:v>
                </c:pt>
                <c:pt idx="1689">
                  <c:v>8.3418850000000003E-2</c:v>
                </c:pt>
                <c:pt idx="1690">
                  <c:v>8.3931690000000003E-2</c:v>
                </c:pt>
                <c:pt idx="1691">
                  <c:v>8.4398180000000003E-2</c:v>
                </c:pt>
                <c:pt idx="1692">
                  <c:v>8.4869280000000005E-2</c:v>
                </c:pt>
                <c:pt idx="1693">
                  <c:v>8.5079420000000003E-2</c:v>
                </c:pt>
                <c:pt idx="1694">
                  <c:v>8.5859959999999999E-2</c:v>
                </c:pt>
                <c:pt idx="1695">
                  <c:v>8.6219240000000003E-2</c:v>
                </c:pt>
                <c:pt idx="1696">
                  <c:v>8.6605119999999994E-2</c:v>
                </c:pt>
                <c:pt idx="1697">
                  <c:v>8.7458629999999996E-2</c:v>
                </c:pt>
                <c:pt idx="1698">
                  <c:v>8.8127780000000003E-2</c:v>
                </c:pt>
                <c:pt idx="1699">
                  <c:v>8.8593640000000001E-2</c:v>
                </c:pt>
                <c:pt idx="1700">
                  <c:v>8.9269699999999994E-2</c:v>
                </c:pt>
                <c:pt idx="1701">
                  <c:v>8.9777330000000002E-2</c:v>
                </c:pt>
                <c:pt idx="1702">
                  <c:v>9.0286290000000005E-2</c:v>
                </c:pt>
                <c:pt idx="1703">
                  <c:v>9.0750209999999998E-2</c:v>
                </c:pt>
                <c:pt idx="1704">
                  <c:v>9.1637189999999993E-2</c:v>
                </c:pt>
                <c:pt idx="1705">
                  <c:v>9.2213149999999994E-2</c:v>
                </c:pt>
                <c:pt idx="1706">
                  <c:v>9.2684050000000004E-2</c:v>
                </c:pt>
                <c:pt idx="1707">
                  <c:v>9.3276730000000002E-2</c:v>
                </c:pt>
                <c:pt idx="1708">
                  <c:v>9.3833570000000005E-2</c:v>
                </c:pt>
                <c:pt idx="1709">
                  <c:v>9.4541390000000003E-2</c:v>
                </c:pt>
                <c:pt idx="1710">
                  <c:v>9.4992259999999995E-2</c:v>
                </c:pt>
                <c:pt idx="1711">
                  <c:v>9.5666070000000006E-2</c:v>
                </c:pt>
                <c:pt idx="1712">
                  <c:v>9.598421E-2</c:v>
                </c:pt>
                <c:pt idx="1713">
                  <c:v>9.6775990000000006E-2</c:v>
                </c:pt>
                <c:pt idx="1714">
                  <c:v>9.7505079999999994E-2</c:v>
                </c:pt>
                <c:pt idx="1715">
                  <c:v>9.8068680000000005E-2</c:v>
                </c:pt>
                <c:pt idx="1716">
                  <c:v>9.8383180000000001E-2</c:v>
                </c:pt>
                <c:pt idx="1717">
                  <c:v>9.8933409999999999E-2</c:v>
                </c:pt>
                <c:pt idx="1718">
                  <c:v>9.9601659999999995E-2</c:v>
                </c:pt>
                <c:pt idx="1719">
                  <c:v>0.1000892</c:v>
                </c:pt>
                <c:pt idx="1720">
                  <c:v>0.1005132</c:v>
                </c:pt>
                <c:pt idx="1721">
                  <c:v>0.10123310000000001</c:v>
                </c:pt>
                <c:pt idx="1722">
                  <c:v>0.1016657</c:v>
                </c:pt>
                <c:pt idx="1723">
                  <c:v>0.1024168</c:v>
                </c:pt>
                <c:pt idx="1724">
                  <c:v>0.10258970000000001</c:v>
                </c:pt>
                <c:pt idx="1725">
                  <c:v>0.1033525</c:v>
                </c:pt>
                <c:pt idx="1726">
                  <c:v>0.1039081</c:v>
                </c:pt>
                <c:pt idx="1727">
                  <c:v>0.1042449</c:v>
                </c:pt>
                <c:pt idx="1728">
                  <c:v>0.10470400000000001</c:v>
                </c:pt>
                <c:pt idx="1729">
                  <c:v>0.1051571</c:v>
                </c:pt>
                <c:pt idx="1730">
                  <c:v>0.105527</c:v>
                </c:pt>
                <c:pt idx="1731">
                  <c:v>0.1059046</c:v>
                </c:pt>
                <c:pt idx="1732">
                  <c:v>0.10633339999999999</c:v>
                </c:pt>
                <c:pt idx="1733">
                  <c:v>0.1066511</c:v>
                </c:pt>
                <c:pt idx="1734">
                  <c:v>0.1071728</c:v>
                </c:pt>
                <c:pt idx="1735">
                  <c:v>0.1072057</c:v>
                </c:pt>
                <c:pt idx="1736">
                  <c:v>0.10780919999999999</c:v>
                </c:pt>
                <c:pt idx="1737">
                  <c:v>0.10819289999999999</c:v>
                </c:pt>
                <c:pt idx="1738">
                  <c:v>0.1087998</c:v>
                </c:pt>
                <c:pt idx="1739">
                  <c:v>0.1094377</c:v>
                </c:pt>
                <c:pt idx="1740">
                  <c:v>0.1101796</c:v>
                </c:pt>
                <c:pt idx="1741">
                  <c:v>0.1106192</c:v>
                </c:pt>
                <c:pt idx="1742">
                  <c:v>0.1112409</c:v>
                </c:pt>
                <c:pt idx="1743">
                  <c:v>0.1110532</c:v>
                </c:pt>
                <c:pt idx="1744">
                  <c:v>0.1099136</c:v>
                </c:pt>
                <c:pt idx="1745">
                  <c:v>0.1082101</c:v>
                </c:pt>
                <c:pt idx="1746">
                  <c:v>0.1071136</c:v>
                </c:pt>
                <c:pt idx="1747">
                  <c:v>0.10527309999999999</c:v>
                </c:pt>
                <c:pt idx="1748">
                  <c:v>0.1042588</c:v>
                </c:pt>
                <c:pt idx="1749">
                  <c:v>0.1025475</c:v>
                </c:pt>
                <c:pt idx="1750">
                  <c:v>0.1012513</c:v>
                </c:pt>
                <c:pt idx="1751">
                  <c:v>9.9684850000000005E-2</c:v>
                </c:pt>
                <c:pt idx="1752">
                  <c:v>9.7981360000000003E-2</c:v>
                </c:pt>
                <c:pt idx="1753">
                  <c:v>9.6751710000000005E-2</c:v>
                </c:pt>
                <c:pt idx="1754">
                  <c:v>9.4703609999999994E-2</c:v>
                </c:pt>
                <c:pt idx="1755">
                  <c:v>9.2776890000000001E-2</c:v>
                </c:pt>
                <c:pt idx="1756">
                  <c:v>9.1183040000000007E-2</c:v>
                </c:pt>
                <c:pt idx="1757">
                  <c:v>8.9362070000000002E-2</c:v>
                </c:pt>
                <c:pt idx="1758">
                  <c:v>8.7729070000000006E-2</c:v>
                </c:pt>
                <c:pt idx="1759">
                  <c:v>8.5919839999999997E-2</c:v>
                </c:pt>
                <c:pt idx="1760">
                  <c:v>8.3867819999999996E-2</c:v>
                </c:pt>
                <c:pt idx="1761">
                  <c:v>8.2195649999999995E-2</c:v>
                </c:pt>
                <c:pt idx="1762">
                  <c:v>8.0727119999999999E-2</c:v>
                </c:pt>
                <c:pt idx="1763">
                  <c:v>7.8424460000000001E-2</c:v>
                </c:pt>
                <c:pt idx="1764">
                  <c:v>7.6803200000000002E-2</c:v>
                </c:pt>
                <c:pt idx="1765">
                  <c:v>7.5240680000000004E-2</c:v>
                </c:pt>
                <c:pt idx="1766">
                  <c:v>7.3266970000000001E-2</c:v>
                </c:pt>
                <c:pt idx="1767">
                  <c:v>7.1547810000000003E-2</c:v>
                </c:pt>
                <c:pt idx="1768">
                  <c:v>6.9362629999999995E-2</c:v>
                </c:pt>
                <c:pt idx="1769">
                  <c:v>6.7498559999999999E-2</c:v>
                </c:pt>
                <c:pt idx="1770">
                  <c:v>6.5728490000000001E-2</c:v>
                </c:pt>
                <c:pt idx="1771">
                  <c:v>6.3778269999999998E-2</c:v>
                </c:pt>
                <c:pt idx="1772">
                  <c:v>6.1788889999999999E-2</c:v>
                </c:pt>
                <c:pt idx="1773">
                  <c:v>5.9537130000000001E-2</c:v>
                </c:pt>
                <c:pt idx="1774">
                  <c:v>5.7488999999999998E-2</c:v>
                </c:pt>
                <c:pt idx="1775">
                  <c:v>5.5397799999999997E-2</c:v>
                </c:pt>
                <c:pt idx="1776">
                  <c:v>5.3247849999999999E-2</c:v>
                </c:pt>
                <c:pt idx="1777">
                  <c:v>5.111748E-2</c:v>
                </c:pt>
                <c:pt idx="1778">
                  <c:v>4.9116340000000001E-2</c:v>
                </c:pt>
                <c:pt idx="1779">
                  <c:v>4.6817579999999998E-2</c:v>
                </c:pt>
                <c:pt idx="1780">
                  <c:v>4.4785110000000003E-2</c:v>
                </c:pt>
                <c:pt idx="1781">
                  <c:v>4.256074E-2</c:v>
                </c:pt>
                <c:pt idx="1782">
                  <c:v>4.0677079999999997E-2</c:v>
                </c:pt>
                <c:pt idx="1783">
                  <c:v>3.877775E-2</c:v>
                </c:pt>
                <c:pt idx="1784">
                  <c:v>3.6569039999999997E-2</c:v>
                </c:pt>
                <c:pt idx="1785">
                  <c:v>3.4458240000000001E-2</c:v>
                </c:pt>
                <c:pt idx="1786">
                  <c:v>3.2390509999999997E-2</c:v>
                </c:pt>
                <c:pt idx="1787">
                  <c:v>3.0330610000000001E-2</c:v>
                </c:pt>
                <c:pt idx="1788">
                  <c:v>2.8117980000000001E-2</c:v>
                </c:pt>
                <c:pt idx="1789">
                  <c:v>2.599541E-2</c:v>
                </c:pt>
                <c:pt idx="1790">
                  <c:v>2.4009909999999999E-2</c:v>
                </c:pt>
                <c:pt idx="1791">
                  <c:v>2.1703279999999998E-2</c:v>
                </c:pt>
                <c:pt idx="1792">
                  <c:v>1.9208670000000001E-2</c:v>
                </c:pt>
                <c:pt idx="1793">
                  <c:v>1.6522160000000001E-2</c:v>
                </c:pt>
                <c:pt idx="1794">
                  <c:v>1.390222E-2</c:v>
                </c:pt>
                <c:pt idx="1795">
                  <c:v>1.1203950000000001E-2</c:v>
                </c:pt>
                <c:pt idx="1796">
                  <c:v>8.8463900000000009E-3</c:v>
                </c:pt>
                <c:pt idx="1797">
                  <c:v>6.3400100000000001E-3</c:v>
                </c:pt>
                <c:pt idx="1798">
                  <c:v>4.4837200000000001E-3</c:v>
                </c:pt>
                <c:pt idx="1799">
                  <c:v>2.8389000000000001E-3</c:v>
                </c:pt>
                <c:pt idx="1800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CECA-4101-AB33-1023B0D054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98413712"/>
        <c:axId val="598407152"/>
      </c:scatterChart>
      <c:valAx>
        <c:axId val="598413712"/>
        <c:scaling>
          <c:orientation val="minMax"/>
          <c:max val="90"/>
          <c:min val="-9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chemeClr val="tx1"/>
                    </a:solidFill>
                  </a:rPr>
                  <a:t>Scattering angle (°)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rgbClr val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8407152"/>
        <c:crossesAt val="1.0000000000000002E-3"/>
        <c:crossBetween val="midCat"/>
        <c:majorUnit val="30"/>
      </c:valAx>
      <c:valAx>
        <c:axId val="598407152"/>
        <c:scaling>
          <c:logBase val="10"/>
          <c:orientation val="minMax"/>
          <c:max val="0.2"/>
          <c:min val="1.0000000000000002E-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chemeClr val="tx1"/>
                    </a:solidFill>
                  </a:rPr>
                  <a:t>BSDF value (sr</a:t>
                </a:r>
                <a:r>
                  <a:rPr lang="en-US" sz="1600" baseline="30000">
                    <a:solidFill>
                      <a:schemeClr val="tx1"/>
                    </a:solidFill>
                  </a:rPr>
                  <a:t>-1</a:t>
                </a:r>
                <a:r>
                  <a:rPr lang="en-US" sz="1600">
                    <a:solidFill>
                      <a:schemeClr val="tx1"/>
                    </a:solidFill>
                  </a:rPr>
                  <a:t>)</a:t>
                </a:r>
              </a:p>
            </c:rich>
          </c:tx>
          <c:layout>
            <c:manualLayout>
              <c:xMode val="edge"/>
              <c:yMode val="edge"/>
              <c:x val="5.9331175836030203E-2"/>
              <c:y val="0.1617693602693602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rgbClr val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8413712"/>
        <c:crossesAt val="-90"/>
        <c:crossBetween val="midCat"/>
      </c:valAx>
      <c:spPr>
        <a:noFill/>
        <a:ln>
          <a:solidFill>
            <a:sysClr val="window" lastClr="FFFFFF">
              <a:lumMod val="75000"/>
            </a:sysClr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v>Vantablack 310</c:v>
          </c:tx>
          <c:spPr>
            <a:ln w="19050" cap="rnd">
              <a:solidFill>
                <a:srgbClr val="000000"/>
              </a:solidFill>
              <a:round/>
            </a:ln>
            <a:effectLst/>
          </c:spPr>
          <c:marker>
            <c:symbol val="none"/>
          </c:marker>
          <c:xVal>
            <c:numRef>
              <c:f>Sheet1!$A$5:$A$241</c:f>
              <c:numCache>
                <c:formatCode>General</c:formatCode>
                <c:ptCount val="237"/>
                <c:pt idx="0">
                  <c:v>220</c:v>
                </c:pt>
                <c:pt idx="1">
                  <c:v>225</c:v>
                </c:pt>
                <c:pt idx="2">
                  <c:v>230</c:v>
                </c:pt>
                <c:pt idx="3">
                  <c:v>235</c:v>
                </c:pt>
                <c:pt idx="4">
                  <c:v>240</c:v>
                </c:pt>
                <c:pt idx="5">
                  <c:v>245</c:v>
                </c:pt>
                <c:pt idx="6">
                  <c:v>250</c:v>
                </c:pt>
                <c:pt idx="7">
                  <c:v>255</c:v>
                </c:pt>
                <c:pt idx="8">
                  <c:v>260</c:v>
                </c:pt>
                <c:pt idx="9">
                  <c:v>265</c:v>
                </c:pt>
                <c:pt idx="10">
                  <c:v>270</c:v>
                </c:pt>
                <c:pt idx="11">
                  <c:v>275</c:v>
                </c:pt>
                <c:pt idx="12">
                  <c:v>280</c:v>
                </c:pt>
                <c:pt idx="13">
                  <c:v>285</c:v>
                </c:pt>
                <c:pt idx="14">
                  <c:v>290</c:v>
                </c:pt>
                <c:pt idx="15">
                  <c:v>295</c:v>
                </c:pt>
                <c:pt idx="16">
                  <c:v>300</c:v>
                </c:pt>
                <c:pt idx="17">
                  <c:v>305</c:v>
                </c:pt>
                <c:pt idx="18">
                  <c:v>310</c:v>
                </c:pt>
                <c:pt idx="19">
                  <c:v>315</c:v>
                </c:pt>
                <c:pt idx="20">
                  <c:v>320</c:v>
                </c:pt>
                <c:pt idx="21">
                  <c:v>325</c:v>
                </c:pt>
                <c:pt idx="22">
                  <c:v>330</c:v>
                </c:pt>
                <c:pt idx="23">
                  <c:v>335</c:v>
                </c:pt>
                <c:pt idx="24">
                  <c:v>340</c:v>
                </c:pt>
                <c:pt idx="25">
                  <c:v>345</c:v>
                </c:pt>
                <c:pt idx="26">
                  <c:v>350</c:v>
                </c:pt>
                <c:pt idx="27">
                  <c:v>355</c:v>
                </c:pt>
                <c:pt idx="28">
                  <c:v>360</c:v>
                </c:pt>
                <c:pt idx="29">
                  <c:v>365</c:v>
                </c:pt>
                <c:pt idx="30">
                  <c:v>370</c:v>
                </c:pt>
                <c:pt idx="31">
                  <c:v>375</c:v>
                </c:pt>
                <c:pt idx="32">
                  <c:v>380</c:v>
                </c:pt>
                <c:pt idx="33">
                  <c:v>385</c:v>
                </c:pt>
                <c:pt idx="34">
                  <c:v>390</c:v>
                </c:pt>
                <c:pt idx="35">
                  <c:v>395</c:v>
                </c:pt>
                <c:pt idx="36">
                  <c:v>400</c:v>
                </c:pt>
                <c:pt idx="37">
                  <c:v>405</c:v>
                </c:pt>
                <c:pt idx="38">
                  <c:v>410</c:v>
                </c:pt>
                <c:pt idx="39">
                  <c:v>415</c:v>
                </c:pt>
                <c:pt idx="40">
                  <c:v>420</c:v>
                </c:pt>
                <c:pt idx="41">
                  <c:v>425</c:v>
                </c:pt>
                <c:pt idx="42">
                  <c:v>430</c:v>
                </c:pt>
                <c:pt idx="43">
                  <c:v>435</c:v>
                </c:pt>
                <c:pt idx="44">
                  <c:v>440</c:v>
                </c:pt>
                <c:pt idx="45">
                  <c:v>445</c:v>
                </c:pt>
                <c:pt idx="46">
                  <c:v>450</c:v>
                </c:pt>
                <c:pt idx="47">
                  <c:v>455</c:v>
                </c:pt>
                <c:pt idx="48">
                  <c:v>460</c:v>
                </c:pt>
                <c:pt idx="49">
                  <c:v>465</c:v>
                </c:pt>
                <c:pt idx="50">
                  <c:v>470</c:v>
                </c:pt>
                <c:pt idx="51">
                  <c:v>475</c:v>
                </c:pt>
                <c:pt idx="52">
                  <c:v>480</c:v>
                </c:pt>
                <c:pt idx="53">
                  <c:v>485</c:v>
                </c:pt>
                <c:pt idx="54">
                  <c:v>490</c:v>
                </c:pt>
                <c:pt idx="55">
                  <c:v>495</c:v>
                </c:pt>
                <c:pt idx="56">
                  <c:v>500</c:v>
                </c:pt>
                <c:pt idx="57">
                  <c:v>505</c:v>
                </c:pt>
                <c:pt idx="58">
                  <c:v>510</c:v>
                </c:pt>
                <c:pt idx="59">
                  <c:v>515</c:v>
                </c:pt>
                <c:pt idx="60">
                  <c:v>520</c:v>
                </c:pt>
                <c:pt idx="61">
                  <c:v>525</c:v>
                </c:pt>
                <c:pt idx="62">
                  <c:v>530</c:v>
                </c:pt>
                <c:pt idx="63">
                  <c:v>535</c:v>
                </c:pt>
                <c:pt idx="64">
                  <c:v>540</c:v>
                </c:pt>
                <c:pt idx="65">
                  <c:v>545</c:v>
                </c:pt>
                <c:pt idx="66">
                  <c:v>550</c:v>
                </c:pt>
                <c:pt idx="67">
                  <c:v>555</c:v>
                </c:pt>
                <c:pt idx="68">
                  <c:v>560</c:v>
                </c:pt>
                <c:pt idx="69">
                  <c:v>565</c:v>
                </c:pt>
                <c:pt idx="70">
                  <c:v>570</c:v>
                </c:pt>
                <c:pt idx="71">
                  <c:v>575</c:v>
                </c:pt>
                <c:pt idx="72">
                  <c:v>580</c:v>
                </c:pt>
                <c:pt idx="73">
                  <c:v>585</c:v>
                </c:pt>
                <c:pt idx="74">
                  <c:v>590</c:v>
                </c:pt>
                <c:pt idx="75">
                  <c:v>595</c:v>
                </c:pt>
                <c:pt idx="76">
                  <c:v>600</c:v>
                </c:pt>
                <c:pt idx="77">
                  <c:v>605</c:v>
                </c:pt>
                <c:pt idx="78">
                  <c:v>610</c:v>
                </c:pt>
                <c:pt idx="79">
                  <c:v>615</c:v>
                </c:pt>
                <c:pt idx="80">
                  <c:v>620</c:v>
                </c:pt>
                <c:pt idx="81">
                  <c:v>625</c:v>
                </c:pt>
                <c:pt idx="82">
                  <c:v>630</c:v>
                </c:pt>
                <c:pt idx="83">
                  <c:v>635</c:v>
                </c:pt>
                <c:pt idx="84">
                  <c:v>640</c:v>
                </c:pt>
                <c:pt idx="85">
                  <c:v>645</c:v>
                </c:pt>
                <c:pt idx="86">
                  <c:v>650</c:v>
                </c:pt>
                <c:pt idx="87">
                  <c:v>655</c:v>
                </c:pt>
                <c:pt idx="88">
                  <c:v>660</c:v>
                </c:pt>
                <c:pt idx="89">
                  <c:v>665</c:v>
                </c:pt>
                <c:pt idx="90">
                  <c:v>670</c:v>
                </c:pt>
                <c:pt idx="91">
                  <c:v>675</c:v>
                </c:pt>
                <c:pt idx="92">
                  <c:v>680</c:v>
                </c:pt>
                <c:pt idx="93">
                  <c:v>685</c:v>
                </c:pt>
                <c:pt idx="94">
                  <c:v>690</c:v>
                </c:pt>
                <c:pt idx="95">
                  <c:v>695</c:v>
                </c:pt>
                <c:pt idx="96">
                  <c:v>700</c:v>
                </c:pt>
                <c:pt idx="97">
                  <c:v>705</c:v>
                </c:pt>
                <c:pt idx="98">
                  <c:v>710</c:v>
                </c:pt>
                <c:pt idx="99">
                  <c:v>715</c:v>
                </c:pt>
                <c:pt idx="100">
                  <c:v>720</c:v>
                </c:pt>
                <c:pt idx="101">
                  <c:v>725</c:v>
                </c:pt>
                <c:pt idx="102">
                  <c:v>730</c:v>
                </c:pt>
                <c:pt idx="103">
                  <c:v>735</c:v>
                </c:pt>
                <c:pt idx="104">
                  <c:v>740</c:v>
                </c:pt>
                <c:pt idx="105">
                  <c:v>745</c:v>
                </c:pt>
                <c:pt idx="106">
                  <c:v>750</c:v>
                </c:pt>
                <c:pt idx="107">
                  <c:v>755</c:v>
                </c:pt>
                <c:pt idx="108">
                  <c:v>760</c:v>
                </c:pt>
                <c:pt idx="109">
                  <c:v>765</c:v>
                </c:pt>
                <c:pt idx="110">
                  <c:v>770</c:v>
                </c:pt>
                <c:pt idx="111">
                  <c:v>775</c:v>
                </c:pt>
                <c:pt idx="112">
                  <c:v>780</c:v>
                </c:pt>
                <c:pt idx="113">
                  <c:v>785</c:v>
                </c:pt>
                <c:pt idx="114">
                  <c:v>790</c:v>
                </c:pt>
                <c:pt idx="115">
                  <c:v>795</c:v>
                </c:pt>
                <c:pt idx="116">
                  <c:v>800</c:v>
                </c:pt>
                <c:pt idx="117">
                  <c:v>805</c:v>
                </c:pt>
                <c:pt idx="118">
                  <c:v>810</c:v>
                </c:pt>
                <c:pt idx="119">
                  <c:v>815</c:v>
                </c:pt>
                <c:pt idx="120">
                  <c:v>820</c:v>
                </c:pt>
                <c:pt idx="121">
                  <c:v>825</c:v>
                </c:pt>
                <c:pt idx="122">
                  <c:v>830</c:v>
                </c:pt>
                <c:pt idx="123">
                  <c:v>835</c:v>
                </c:pt>
                <c:pt idx="124">
                  <c:v>840</c:v>
                </c:pt>
                <c:pt idx="125">
                  <c:v>845</c:v>
                </c:pt>
                <c:pt idx="126">
                  <c:v>850</c:v>
                </c:pt>
                <c:pt idx="127">
                  <c:v>855</c:v>
                </c:pt>
                <c:pt idx="128">
                  <c:v>860</c:v>
                </c:pt>
                <c:pt idx="129">
                  <c:v>865</c:v>
                </c:pt>
                <c:pt idx="130">
                  <c:v>870</c:v>
                </c:pt>
                <c:pt idx="131">
                  <c:v>875</c:v>
                </c:pt>
                <c:pt idx="132">
                  <c:v>880</c:v>
                </c:pt>
                <c:pt idx="133">
                  <c:v>885</c:v>
                </c:pt>
                <c:pt idx="134">
                  <c:v>890</c:v>
                </c:pt>
                <c:pt idx="135">
                  <c:v>895</c:v>
                </c:pt>
                <c:pt idx="136">
                  <c:v>900</c:v>
                </c:pt>
                <c:pt idx="137">
                  <c:v>905</c:v>
                </c:pt>
                <c:pt idx="138">
                  <c:v>910</c:v>
                </c:pt>
                <c:pt idx="139">
                  <c:v>915</c:v>
                </c:pt>
                <c:pt idx="140">
                  <c:v>920</c:v>
                </c:pt>
                <c:pt idx="141">
                  <c:v>925</c:v>
                </c:pt>
                <c:pt idx="142">
                  <c:v>930</c:v>
                </c:pt>
                <c:pt idx="143">
                  <c:v>935</c:v>
                </c:pt>
                <c:pt idx="144">
                  <c:v>940</c:v>
                </c:pt>
                <c:pt idx="145">
                  <c:v>945</c:v>
                </c:pt>
                <c:pt idx="146">
                  <c:v>950</c:v>
                </c:pt>
                <c:pt idx="147">
                  <c:v>955</c:v>
                </c:pt>
                <c:pt idx="148">
                  <c:v>960</c:v>
                </c:pt>
                <c:pt idx="149">
                  <c:v>965</c:v>
                </c:pt>
                <c:pt idx="150">
                  <c:v>970</c:v>
                </c:pt>
                <c:pt idx="151">
                  <c:v>975</c:v>
                </c:pt>
                <c:pt idx="152">
                  <c:v>980</c:v>
                </c:pt>
                <c:pt idx="153">
                  <c:v>985</c:v>
                </c:pt>
                <c:pt idx="154">
                  <c:v>990</c:v>
                </c:pt>
                <c:pt idx="155">
                  <c:v>995</c:v>
                </c:pt>
                <c:pt idx="156">
                  <c:v>1000</c:v>
                </c:pt>
                <c:pt idx="157">
                  <c:v>1005</c:v>
                </c:pt>
                <c:pt idx="158">
                  <c:v>1010</c:v>
                </c:pt>
                <c:pt idx="159">
                  <c:v>1015</c:v>
                </c:pt>
                <c:pt idx="160">
                  <c:v>1020</c:v>
                </c:pt>
                <c:pt idx="161">
                  <c:v>1025</c:v>
                </c:pt>
                <c:pt idx="162">
                  <c:v>1030</c:v>
                </c:pt>
                <c:pt idx="163">
                  <c:v>1035</c:v>
                </c:pt>
                <c:pt idx="164">
                  <c:v>1040</c:v>
                </c:pt>
                <c:pt idx="165">
                  <c:v>1045</c:v>
                </c:pt>
                <c:pt idx="166">
                  <c:v>1050</c:v>
                </c:pt>
                <c:pt idx="167">
                  <c:v>1055</c:v>
                </c:pt>
                <c:pt idx="168">
                  <c:v>1060</c:v>
                </c:pt>
                <c:pt idx="169">
                  <c:v>1065</c:v>
                </c:pt>
                <c:pt idx="170">
                  <c:v>1070</c:v>
                </c:pt>
                <c:pt idx="171">
                  <c:v>1075</c:v>
                </c:pt>
                <c:pt idx="172">
                  <c:v>1080</c:v>
                </c:pt>
                <c:pt idx="173">
                  <c:v>1085</c:v>
                </c:pt>
                <c:pt idx="174">
                  <c:v>1090</c:v>
                </c:pt>
                <c:pt idx="175">
                  <c:v>1095</c:v>
                </c:pt>
                <c:pt idx="176">
                  <c:v>1100</c:v>
                </c:pt>
                <c:pt idx="177">
                  <c:v>1105</c:v>
                </c:pt>
                <c:pt idx="178">
                  <c:v>1110</c:v>
                </c:pt>
                <c:pt idx="179">
                  <c:v>1115</c:v>
                </c:pt>
                <c:pt idx="180">
                  <c:v>1120</c:v>
                </c:pt>
                <c:pt idx="181">
                  <c:v>1125</c:v>
                </c:pt>
                <c:pt idx="182">
                  <c:v>1130</c:v>
                </c:pt>
                <c:pt idx="183">
                  <c:v>1135</c:v>
                </c:pt>
                <c:pt idx="184">
                  <c:v>1140</c:v>
                </c:pt>
                <c:pt idx="185">
                  <c:v>1145</c:v>
                </c:pt>
                <c:pt idx="186">
                  <c:v>1150</c:v>
                </c:pt>
                <c:pt idx="187">
                  <c:v>1155</c:v>
                </c:pt>
                <c:pt idx="188">
                  <c:v>1160</c:v>
                </c:pt>
                <c:pt idx="189">
                  <c:v>1165</c:v>
                </c:pt>
                <c:pt idx="190">
                  <c:v>1170</c:v>
                </c:pt>
                <c:pt idx="191">
                  <c:v>1175</c:v>
                </c:pt>
                <c:pt idx="192">
                  <c:v>1180</c:v>
                </c:pt>
                <c:pt idx="193">
                  <c:v>1185</c:v>
                </c:pt>
                <c:pt idx="194">
                  <c:v>1190</c:v>
                </c:pt>
                <c:pt idx="195">
                  <c:v>1195</c:v>
                </c:pt>
                <c:pt idx="196">
                  <c:v>1200</c:v>
                </c:pt>
                <c:pt idx="197">
                  <c:v>1205</c:v>
                </c:pt>
                <c:pt idx="198">
                  <c:v>1210</c:v>
                </c:pt>
                <c:pt idx="199">
                  <c:v>1215</c:v>
                </c:pt>
                <c:pt idx="200">
                  <c:v>1220</c:v>
                </c:pt>
                <c:pt idx="201">
                  <c:v>1225</c:v>
                </c:pt>
                <c:pt idx="202">
                  <c:v>1230</c:v>
                </c:pt>
                <c:pt idx="203">
                  <c:v>1235</c:v>
                </c:pt>
                <c:pt idx="204">
                  <c:v>1240</c:v>
                </c:pt>
                <c:pt idx="205">
                  <c:v>1245</c:v>
                </c:pt>
                <c:pt idx="206">
                  <c:v>1250</c:v>
                </c:pt>
                <c:pt idx="207">
                  <c:v>1255</c:v>
                </c:pt>
                <c:pt idx="208">
                  <c:v>1260</c:v>
                </c:pt>
                <c:pt idx="209">
                  <c:v>1265</c:v>
                </c:pt>
                <c:pt idx="210">
                  <c:v>1270</c:v>
                </c:pt>
                <c:pt idx="211">
                  <c:v>1275</c:v>
                </c:pt>
                <c:pt idx="212">
                  <c:v>1280</c:v>
                </c:pt>
                <c:pt idx="213">
                  <c:v>1285</c:v>
                </c:pt>
                <c:pt idx="214">
                  <c:v>1290</c:v>
                </c:pt>
                <c:pt idx="215">
                  <c:v>1295</c:v>
                </c:pt>
                <c:pt idx="216">
                  <c:v>1300</c:v>
                </c:pt>
                <c:pt idx="217">
                  <c:v>1305</c:v>
                </c:pt>
                <c:pt idx="218">
                  <c:v>1310</c:v>
                </c:pt>
                <c:pt idx="219">
                  <c:v>1315</c:v>
                </c:pt>
                <c:pt idx="220">
                  <c:v>1320</c:v>
                </c:pt>
                <c:pt idx="221">
                  <c:v>1325</c:v>
                </c:pt>
                <c:pt idx="222">
                  <c:v>1330</c:v>
                </c:pt>
                <c:pt idx="223">
                  <c:v>1335</c:v>
                </c:pt>
                <c:pt idx="224">
                  <c:v>1340</c:v>
                </c:pt>
                <c:pt idx="225">
                  <c:v>1345</c:v>
                </c:pt>
                <c:pt idx="226">
                  <c:v>1350</c:v>
                </c:pt>
                <c:pt idx="227">
                  <c:v>1355</c:v>
                </c:pt>
                <c:pt idx="228">
                  <c:v>1360</c:v>
                </c:pt>
                <c:pt idx="229">
                  <c:v>1365</c:v>
                </c:pt>
                <c:pt idx="230">
                  <c:v>1370</c:v>
                </c:pt>
                <c:pt idx="231">
                  <c:v>1375</c:v>
                </c:pt>
                <c:pt idx="232">
                  <c:v>1380</c:v>
                </c:pt>
                <c:pt idx="233">
                  <c:v>1385</c:v>
                </c:pt>
                <c:pt idx="234">
                  <c:v>1390</c:v>
                </c:pt>
                <c:pt idx="235">
                  <c:v>1395</c:v>
                </c:pt>
                <c:pt idx="236">
                  <c:v>1400</c:v>
                </c:pt>
              </c:numCache>
            </c:numRef>
          </c:xVal>
          <c:yVal>
            <c:numRef>
              <c:f>Sheet1!$B$5:$B$241</c:f>
              <c:numCache>
                <c:formatCode>General</c:formatCode>
                <c:ptCount val="237"/>
                <c:pt idx="0">
                  <c:v>2.1796666669999998</c:v>
                </c:pt>
                <c:pt idx="1">
                  <c:v>2.1053333329999999</c:v>
                </c:pt>
                <c:pt idx="2">
                  <c:v>2.1030000000000002</c:v>
                </c:pt>
                <c:pt idx="3">
                  <c:v>2.0673333330000001</c:v>
                </c:pt>
                <c:pt idx="4">
                  <c:v>2.064333333</c:v>
                </c:pt>
                <c:pt idx="5">
                  <c:v>2.0743333329999998</c:v>
                </c:pt>
                <c:pt idx="6">
                  <c:v>2.0583333330000002</c:v>
                </c:pt>
                <c:pt idx="7">
                  <c:v>2.0550000000000002</c:v>
                </c:pt>
                <c:pt idx="8">
                  <c:v>2.0503333330000002</c:v>
                </c:pt>
                <c:pt idx="9">
                  <c:v>2.0503333330000002</c:v>
                </c:pt>
                <c:pt idx="10">
                  <c:v>2.0423333330000002</c:v>
                </c:pt>
                <c:pt idx="11">
                  <c:v>2.0343333330000002</c:v>
                </c:pt>
                <c:pt idx="12">
                  <c:v>2.028</c:v>
                </c:pt>
                <c:pt idx="13">
                  <c:v>2.0249999999999999</c:v>
                </c:pt>
                <c:pt idx="14">
                  <c:v>2.0259999999999998</c:v>
                </c:pt>
                <c:pt idx="15">
                  <c:v>2.0153333330000001</c:v>
                </c:pt>
                <c:pt idx="16">
                  <c:v>2.0063333330000002</c:v>
                </c:pt>
                <c:pt idx="17">
                  <c:v>1.9946666669999999</c:v>
                </c:pt>
                <c:pt idx="18">
                  <c:v>1.9896666670000001</c:v>
                </c:pt>
                <c:pt idx="19">
                  <c:v>1.9823333329999999</c:v>
                </c:pt>
                <c:pt idx="20">
                  <c:v>1.9710000000000001</c:v>
                </c:pt>
                <c:pt idx="21">
                  <c:v>1.957333333</c:v>
                </c:pt>
                <c:pt idx="22">
                  <c:v>1.9623333329999999</c:v>
                </c:pt>
                <c:pt idx="23">
                  <c:v>1.967666667</c:v>
                </c:pt>
                <c:pt idx="24">
                  <c:v>1.951333333</c:v>
                </c:pt>
                <c:pt idx="25">
                  <c:v>1.9486666669999999</c:v>
                </c:pt>
                <c:pt idx="26">
                  <c:v>1.945666667</c:v>
                </c:pt>
                <c:pt idx="27">
                  <c:v>1.9406666669999999</c:v>
                </c:pt>
                <c:pt idx="28">
                  <c:v>1.935666667</c:v>
                </c:pt>
                <c:pt idx="29">
                  <c:v>1.9379999999999999</c:v>
                </c:pt>
                <c:pt idx="30">
                  <c:v>1.921333333</c:v>
                </c:pt>
                <c:pt idx="31">
                  <c:v>1.937666667</c:v>
                </c:pt>
                <c:pt idx="32">
                  <c:v>1.9363333330000001</c:v>
                </c:pt>
                <c:pt idx="33">
                  <c:v>1.929666667</c:v>
                </c:pt>
                <c:pt idx="34">
                  <c:v>1.9319999999999999</c:v>
                </c:pt>
                <c:pt idx="35">
                  <c:v>1.9306666669999999</c:v>
                </c:pt>
                <c:pt idx="36">
                  <c:v>1.929333333</c:v>
                </c:pt>
                <c:pt idx="37">
                  <c:v>1.929333333</c:v>
                </c:pt>
                <c:pt idx="38">
                  <c:v>1.927333333</c:v>
                </c:pt>
                <c:pt idx="39">
                  <c:v>1.925666667</c:v>
                </c:pt>
                <c:pt idx="40">
                  <c:v>1.925666667</c:v>
                </c:pt>
                <c:pt idx="41">
                  <c:v>1.925666667</c:v>
                </c:pt>
                <c:pt idx="42">
                  <c:v>1.9246666670000001</c:v>
                </c:pt>
                <c:pt idx="43">
                  <c:v>1.9259999999999999</c:v>
                </c:pt>
                <c:pt idx="44">
                  <c:v>1.923666667</c:v>
                </c:pt>
                <c:pt idx="45">
                  <c:v>1.9223333330000001</c:v>
                </c:pt>
                <c:pt idx="46">
                  <c:v>1.923333333</c:v>
                </c:pt>
                <c:pt idx="47">
                  <c:v>1.9226666670000001</c:v>
                </c:pt>
                <c:pt idx="48">
                  <c:v>1.9243333330000001</c:v>
                </c:pt>
                <c:pt idx="49">
                  <c:v>1.927</c:v>
                </c:pt>
                <c:pt idx="50">
                  <c:v>1.9279999999999999</c:v>
                </c:pt>
                <c:pt idx="51">
                  <c:v>1.929</c:v>
                </c:pt>
                <c:pt idx="52">
                  <c:v>1.929666667</c:v>
                </c:pt>
                <c:pt idx="53">
                  <c:v>1.931333333</c:v>
                </c:pt>
                <c:pt idx="54">
                  <c:v>1.9283333330000001</c:v>
                </c:pt>
                <c:pt idx="55">
                  <c:v>1.9243333330000001</c:v>
                </c:pt>
                <c:pt idx="56">
                  <c:v>1.9306666669999999</c:v>
                </c:pt>
                <c:pt idx="57">
                  <c:v>1.929</c:v>
                </c:pt>
                <c:pt idx="58">
                  <c:v>1.929333333</c:v>
                </c:pt>
                <c:pt idx="59">
                  <c:v>1.9279999999999999</c:v>
                </c:pt>
                <c:pt idx="60">
                  <c:v>1.9283333330000001</c:v>
                </c:pt>
                <c:pt idx="61">
                  <c:v>1.9279999999999999</c:v>
                </c:pt>
                <c:pt idx="62">
                  <c:v>1.929333333</c:v>
                </c:pt>
                <c:pt idx="63">
                  <c:v>1.927666667</c:v>
                </c:pt>
                <c:pt idx="64">
                  <c:v>1.927666667</c:v>
                </c:pt>
                <c:pt idx="65">
                  <c:v>1.93</c:v>
                </c:pt>
                <c:pt idx="66">
                  <c:v>1.927333333</c:v>
                </c:pt>
                <c:pt idx="67">
                  <c:v>1.931666667</c:v>
                </c:pt>
                <c:pt idx="68">
                  <c:v>1.929666667</c:v>
                </c:pt>
                <c:pt idx="69">
                  <c:v>1.9339999999999999</c:v>
                </c:pt>
                <c:pt idx="70">
                  <c:v>1.937666667</c:v>
                </c:pt>
                <c:pt idx="71">
                  <c:v>1.9379999999999999</c:v>
                </c:pt>
                <c:pt idx="72">
                  <c:v>1.939333333</c:v>
                </c:pt>
                <c:pt idx="73">
                  <c:v>1.9446666669999999</c:v>
                </c:pt>
                <c:pt idx="74">
                  <c:v>1.941666667</c:v>
                </c:pt>
                <c:pt idx="75">
                  <c:v>1.943666667</c:v>
                </c:pt>
                <c:pt idx="76">
                  <c:v>1.9423333330000001</c:v>
                </c:pt>
                <c:pt idx="77">
                  <c:v>1.941333333</c:v>
                </c:pt>
                <c:pt idx="78">
                  <c:v>1.943666667</c:v>
                </c:pt>
                <c:pt idx="79">
                  <c:v>1.944</c:v>
                </c:pt>
                <c:pt idx="80">
                  <c:v>1.9430000000000001</c:v>
                </c:pt>
                <c:pt idx="81">
                  <c:v>1.945333333</c:v>
                </c:pt>
                <c:pt idx="82">
                  <c:v>1.943666667</c:v>
                </c:pt>
                <c:pt idx="83">
                  <c:v>1.9463333330000001</c:v>
                </c:pt>
                <c:pt idx="84">
                  <c:v>1.9486666669999999</c:v>
                </c:pt>
                <c:pt idx="85">
                  <c:v>1.9446666669999999</c:v>
                </c:pt>
                <c:pt idx="86">
                  <c:v>1.9486666669999999</c:v>
                </c:pt>
                <c:pt idx="87">
                  <c:v>1.95</c:v>
                </c:pt>
                <c:pt idx="88">
                  <c:v>1.95</c:v>
                </c:pt>
                <c:pt idx="89">
                  <c:v>1.9526666669999999</c:v>
                </c:pt>
                <c:pt idx="90">
                  <c:v>1.952</c:v>
                </c:pt>
                <c:pt idx="91">
                  <c:v>1.956</c:v>
                </c:pt>
                <c:pt idx="92">
                  <c:v>1.9523333329999999</c:v>
                </c:pt>
                <c:pt idx="93">
                  <c:v>1.954</c:v>
                </c:pt>
                <c:pt idx="94">
                  <c:v>1.9586666669999999</c:v>
                </c:pt>
                <c:pt idx="95">
                  <c:v>1.957333333</c:v>
                </c:pt>
                <c:pt idx="96">
                  <c:v>1.961666667</c:v>
                </c:pt>
                <c:pt idx="97">
                  <c:v>1.961666667</c:v>
                </c:pt>
                <c:pt idx="98">
                  <c:v>1.9623333329999999</c:v>
                </c:pt>
                <c:pt idx="99">
                  <c:v>1.964</c:v>
                </c:pt>
                <c:pt idx="100">
                  <c:v>1.969333333</c:v>
                </c:pt>
                <c:pt idx="101">
                  <c:v>1.969333333</c:v>
                </c:pt>
                <c:pt idx="102">
                  <c:v>1.967333333</c:v>
                </c:pt>
                <c:pt idx="103">
                  <c:v>1.967333333</c:v>
                </c:pt>
                <c:pt idx="104">
                  <c:v>1.975333333</c:v>
                </c:pt>
                <c:pt idx="105">
                  <c:v>1.968</c:v>
                </c:pt>
                <c:pt idx="106">
                  <c:v>1.974</c:v>
                </c:pt>
                <c:pt idx="107">
                  <c:v>1.982</c:v>
                </c:pt>
                <c:pt idx="108">
                  <c:v>1.9803333329999999</c:v>
                </c:pt>
                <c:pt idx="109">
                  <c:v>1.9750000000000001</c:v>
                </c:pt>
                <c:pt idx="110">
                  <c:v>1.978</c:v>
                </c:pt>
                <c:pt idx="111">
                  <c:v>1.984</c:v>
                </c:pt>
                <c:pt idx="112">
                  <c:v>1.9856666670000001</c:v>
                </c:pt>
                <c:pt idx="113">
                  <c:v>1.994</c:v>
                </c:pt>
                <c:pt idx="114">
                  <c:v>1.9896666670000001</c:v>
                </c:pt>
                <c:pt idx="115">
                  <c:v>1.9866666669999999</c:v>
                </c:pt>
                <c:pt idx="116">
                  <c:v>1.988</c:v>
                </c:pt>
                <c:pt idx="117">
                  <c:v>1.989333333</c:v>
                </c:pt>
                <c:pt idx="118">
                  <c:v>1.9950000000000001</c:v>
                </c:pt>
                <c:pt idx="119">
                  <c:v>2.004</c:v>
                </c:pt>
                <c:pt idx="120">
                  <c:v>1.999333333</c:v>
                </c:pt>
                <c:pt idx="121">
                  <c:v>1.994</c:v>
                </c:pt>
                <c:pt idx="122">
                  <c:v>1.9943333329999999</c:v>
                </c:pt>
                <c:pt idx="123">
                  <c:v>1.958</c:v>
                </c:pt>
                <c:pt idx="124">
                  <c:v>1.9706666669999999</c:v>
                </c:pt>
                <c:pt idx="125">
                  <c:v>1.9643333329999999</c:v>
                </c:pt>
                <c:pt idx="126">
                  <c:v>1.9550000000000001</c:v>
                </c:pt>
                <c:pt idx="127">
                  <c:v>1.9470000000000001</c:v>
                </c:pt>
                <c:pt idx="128">
                  <c:v>1.963666667</c:v>
                </c:pt>
                <c:pt idx="129">
                  <c:v>1.9783333329999999</c:v>
                </c:pt>
                <c:pt idx="130">
                  <c:v>1.962</c:v>
                </c:pt>
                <c:pt idx="131">
                  <c:v>1.9750000000000001</c:v>
                </c:pt>
                <c:pt idx="132">
                  <c:v>1.9970000000000001</c:v>
                </c:pt>
                <c:pt idx="133">
                  <c:v>1.9686666669999999</c:v>
                </c:pt>
                <c:pt idx="134">
                  <c:v>1.9806666669999999</c:v>
                </c:pt>
                <c:pt idx="135">
                  <c:v>1.994</c:v>
                </c:pt>
                <c:pt idx="136">
                  <c:v>1.9836666670000001</c:v>
                </c:pt>
                <c:pt idx="137">
                  <c:v>2</c:v>
                </c:pt>
                <c:pt idx="138">
                  <c:v>1.989333333</c:v>
                </c:pt>
                <c:pt idx="139">
                  <c:v>2.0026666670000002</c:v>
                </c:pt>
                <c:pt idx="140">
                  <c:v>1.998</c:v>
                </c:pt>
                <c:pt idx="141">
                  <c:v>2.0096666669999999</c:v>
                </c:pt>
                <c:pt idx="142">
                  <c:v>2.0063333330000002</c:v>
                </c:pt>
                <c:pt idx="143">
                  <c:v>2.008</c:v>
                </c:pt>
                <c:pt idx="144">
                  <c:v>2.0190000000000001</c:v>
                </c:pt>
                <c:pt idx="145">
                  <c:v>2.0106666670000002</c:v>
                </c:pt>
                <c:pt idx="146">
                  <c:v>2.0123333329999999</c:v>
                </c:pt>
                <c:pt idx="147">
                  <c:v>2.028333333</c:v>
                </c:pt>
                <c:pt idx="148">
                  <c:v>2.0193333330000001</c:v>
                </c:pt>
                <c:pt idx="149">
                  <c:v>2.0316666670000001</c:v>
                </c:pt>
                <c:pt idx="150">
                  <c:v>2.036666667</c:v>
                </c:pt>
                <c:pt idx="151">
                  <c:v>2.0299999999999998</c:v>
                </c:pt>
                <c:pt idx="152">
                  <c:v>2.0343333330000002</c:v>
                </c:pt>
                <c:pt idx="153">
                  <c:v>2.0463333330000002</c:v>
                </c:pt>
                <c:pt idx="154">
                  <c:v>2.0376666669999999</c:v>
                </c:pt>
                <c:pt idx="155">
                  <c:v>2.0476666670000001</c:v>
                </c:pt>
                <c:pt idx="156">
                  <c:v>2.0489999999999999</c:v>
                </c:pt>
                <c:pt idx="157">
                  <c:v>2.0430000000000001</c:v>
                </c:pt>
                <c:pt idx="158">
                  <c:v>2.0496666669999999</c:v>
                </c:pt>
                <c:pt idx="159">
                  <c:v>2.052666667</c:v>
                </c:pt>
                <c:pt idx="160">
                  <c:v>2.0499999999999998</c:v>
                </c:pt>
                <c:pt idx="161">
                  <c:v>2.052333333</c:v>
                </c:pt>
                <c:pt idx="162">
                  <c:v>2.056333333</c:v>
                </c:pt>
                <c:pt idx="163">
                  <c:v>2.0613333329999999</c:v>
                </c:pt>
                <c:pt idx="164">
                  <c:v>2.056</c:v>
                </c:pt>
                <c:pt idx="165">
                  <c:v>2.0583333330000002</c:v>
                </c:pt>
                <c:pt idx="166">
                  <c:v>2.064666667</c:v>
                </c:pt>
                <c:pt idx="167">
                  <c:v>2.06</c:v>
                </c:pt>
                <c:pt idx="168">
                  <c:v>2.0640000000000001</c:v>
                </c:pt>
                <c:pt idx="169">
                  <c:v>2.0710000000000002</c:v>
                </c:pt>
                <c:pt idx="170">
                  <c:v>2.0720000000000001</c:v>
                </c:pt>
                <c:pt idx="171">
                  <c:v>2.0710000000000002</c:v>
                </c:pt>
                <c:pt idx="172">
                  <c:v>2.0693333329999999</c:v>
                </c:pt>
                <c:pt idx="173">
                  <c:v>2.0786666669999998</c:v>
                </c:pt>
                <c:pt idx="174">
                  <c:v>2.073</c:v>
                </c:pt>
                <c:pt idx="175">
                  <c:v>2.0826666669999998</c:v>
                </c:pt>
                <c:pt idx="176">
                  <c:v>2.0753333330000001</c:v>
                </c:pt>
                <c:pt idx="177">
                  <c:v>2.073</c:v>
                </c:pt>
                <c:pt idx="178">
                  <c:v>2.0913333330000001</c:v>
                </c:pt>
                <c:pt idx="179">
                  <c:v>2.0880000000000001</c:v>
                </c:pt>
                <c:pt idx="180">
                  <c:v>2.0870000000000002</c:v>
                </c:pt>
                <c:pt idx="181">
                  <c:v>2.1016666669999999</c:v>
                </c:pt>
                <c:pt idx="182">
                  <c:v>2.0939999999999999</c:v>
                </c:pt>
                <c:pt idx="183">
                  <c:v>2.1056666669999999</c:v>
                </c:pt>
                <c:pt idx="184">
                  <c:v>2.11</c:v>
                </c:pt>
                <c:pt idx="185">
                  <c:v>2.1103333329999998</c:v>
                </c:pt>
                <c:pt idx="186">
                  <c:v>2.1186666669999998</c:v>
                </c:pt>
                <c:pt idx="187">
                  <c:v>2.1146666669999998</c:v>
                </c:pt>
                <c:pt idx="188">
                  <c:v>2.1269999999999998</c:v>
                </c:pt>
                <c:pt idx="189">
                  <c:v>2.1246666670000001</c:v>
                </c:pt>
                <c:pt idx="190">
                  <c:v>2.1263333329999998</c:v>
                </c:pt>
                <c:pt idx="191">
                  <c:v>2.124333333</c:v>
                </c:pt>
                <c:pt idx="192">
                  <c:v>2.1253333329999999</c:v>
                </c:pt>
                <c:pt idx="193">
                  <c:v>2.133</c:v>
                </c:pt>
                <c:pt idx="194">
                  <c:v>2.1363333330000001</c:v>
                </c:pt>
                <c:pt idx="195">
                  <c:v>2.128333333</c:v>
                </c:pt>
                <c:pt idx="196">
                  <c:v>2.145333333</c:v>
                </c:pt>
                <c:pt idx="197">
                  <c:v>2.145666667</c:v>
                </c:pt>
                <c:pt idx="198">
                  <c:v>2.1360000000000001</c:v>
                </c:pt>
                <c:pt idx="199">
                  <c:v>2.1473333330000002</c:v>
                </c:pt>
                <c:pt idx="200">
                  <c:v>2.1583333329999999</c:v>
                </c:pt>
                <c:pt idx="201">
                  <c:v>2.1503333329999998</c:v>
                </c:pt>
                <c:pt idx="202">
                  <c:v>2.153333333</c:v>
                </c:pt>
                <c:pt idx="203">
                  <c:v>2.149666667</c:v>
                </c:pt>
                <c:pt idx="204">
                  <c:v>2.1523333330000001</c:v>
                </c:pt>
                <c:pt idx="205">
                  <c:v>2.157666667</c:v>
                </c:pt>
                <c:pt idx="206">
                  <c:v>2.1726666670000001</c:v>
                </c:pt>
                <c:pt idx="207">
                  <c:v>2.1666666669999999</c:v>
                </c:pt>
                <c:pt idx="208">
                  <c:v>2.1686666670000001</c:v>
                </c:pt>
                <c:pt idx="209">
                  <c:v>2.173333333</c:v>
                </c:pt>
                <c:pt idx="210">
                  <c:v>2.177</c:v>
                </c:pt>
                <c:pt idx="211">
                  <c:v>2.1713333330000002</c:v>
                </c:pt>
                <c:pt idx="212">
                  <c:v>2.1763333330000001</c:v>
                </c:pt>
                <c:pt idx="213">
                  <c:v>2.1823333329999999</c:v>
                </c:pt>
                <c:pt idx="214">
                  <c:v>2.1823333329999999</c:v>
                </c:pt>
                <c:pt idx="215">
                  <c:v>2.1843333330000001</c:v>
                </c:pt>
                <c:pt idx="216">
                  <c:v>2.2000000000000002</c:v>
                </c:pt>
                <c:pt idx="217">
                  <c:v>2.197666667</c:v>
                </c:pt>
                <c:pt idx="218">
                  <c:v>2.2080000000000002</c:v>
                </c:pt>
                <c:pt idx="219">
                  <c:v>2.1993333329999998</c:v>
                </c:pt>
                <c:pt idx="220">
                  <c:v>2.197333333</c:v>
                </c:pt>
                <c:pt idx="221">
                  <c:v>2.201666667</c:v>
                </c:pt>
                <c:pt idx="222">
                  <c:v>2.2029999999999998</c:v>
                </c:pt>
                <c:pt idx="223">
                  <c:v>2.2183333329999999</c:v>
                </c:pt>
                <c:pt idx="224">
                  <c:v>2.2233333329999998</c:v>
                </c:pt>
                <c:pt idx="225">
                  <c:v>2.2446666670000002</c:v>
                </c:pt>
                <c:pt idx="226">
                  <c:v>2.217333333</c:v>
                </c:pt>
                <c:pt idx="227">
                  <c:v>2.2400000000000002</c:v>
                </c:pt>
                <c:pt idx="228">
                  <c:v>2.225333333</c:v>
                </c:pt>
                <c:pt idx="229">
                  <c:v>2.254</c:v>
                </c:pt>
                <c:pt idx="230">
                  <c:v>2.245333333</c:v>
                </c:pt>
                <c:pt idx="231">
                  <c:v>2.2553333329999998</c:v>
                </c:pt>
                <c:pt idx="232">
                  <c:v>2.2796666669999999</c:v>
                </c:pt>
                <c:pt idx="233">
                  <c:v>2.282</c:v>
                </c:pt>
                <c:pt idx="234">
                  <c:v>2.2976666670000001</c:v>
                </c:pt>
                <c:pt idx="235">
                  <c:v>2.3083333330000002</c:v>
                </c:pt>
                <c:pt idx="236">
                  <c:v>2.318666667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9519-4F85-9577-6564ED30D373}"/>
            </c:ext>
          </c:extLst>
        </c:ser>
        <c:ser>
          <c:idx val="2"/>
          <c:order val="1"/>
          <c:tx>
            <c:v>Competitor</c:v>
          </c:tx>
          <c:spPr>
            <a:ln w="19050" cap="rnd">
              <a:solidFill>
                <a:schemeClr val="bg2">
                  <a:lumMod val="25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Sheet1!$A$5:$A$241</c:f>
              <c:numCache>
                <c:formatCode>General</c:formatCode>
                <c:ptCount val="237"/>
                <c:pt idx="0">
                  <c:v>220</c:v>
                </c:pt>
                <c:pt idx="1">
                  <c:v>225</c:v>
                </c:pt>
                <c:pt idx="2">
                  <c:v>230</c:v>
                </c:pt>
                <c:pt idx="3">
                  <c:v>235</c:v>
                </c:pt>
                <c:pt idx="4">
                  <c:v>240</c:v>
                </c:pt>
                <c:pt idx="5">
                  <c:v>245</c:v>
                </c:pt>
                <c:pt idx="6">
                  <c:v>250</c:v>
                </c:pt>
                <c:pt idx="7">
                  <c:v>255</c:v>
                </c:pt>
                <c:pt idx="8">
                  <c:v>260</c:v>
                </c:pt>
                <c:pt idx="9">
                  <c:v>265</c:v>
                </c:pt>
                <c:pt idx="10">
                  <c:v>270</c:v>
                </c:pt>
                <c:pt idx="11">
                  <c:v>275</c:v>
                </c:pt>
                <c:pt idx="12">
                  <c:v>280</c:v>
                </c:pt>
                <c:pt idx="13">
                  <c:v>285</c:v>
                </c:pt>
                <c:pt idx="14">
                  <c:v>290</c:v>
                </c:pt>
                <c:pt idx="15">
                  <c:v>295</c:v>
                </c:pt>
                <c:pt idx="16">
                  <c:v>300</c:v>
                </c:pt>
                <c:pt idx="17">
                  <c:v>305</c:v>
                </c:pt>
                <c:pt idx="18">
                  <c:v>310</c:v>
                </c:pt>
                <c:pt idx="19">
                  <c:v>315</c:v>
                </c:pt>
                <c:pt idx="20">
                  <c:v>320</c:v>
                </c:pt>
                <c:pt idx="21">
                  <c:v>325</c:v>
                </c:pt>
                <c:pt idx="22">
                  <c:v>330</c:v>
                </c:pt>
                <c:pt idx="23">
                  <c:v>335</c:v>
                </c:pt>
                <c:pt idx="24">
                  <c:v>340</c:v>
                </c:pt>
                <c:pt idx="25">
                  <c:v>345</c:v>
                </c:pt>
                <c:pt idx="26">
                  <c:v>350</c:v>
                </c:pt>
                <c:pt idx="27">
                  <c:v>355</c:v>
                </c:pt>
                <c:pt idx="28">
                  <c:v>360</c:v>
                </c:pt>
                <c:pt idx="29">
                  <c:v>365</c:v>
                </c:pt>
                <c:pt idx="30">
                  <c:v>370</c:v>
                </c:pt>
                <c:pt idx="31">
                  <c:v>375</c:v>
                </c:pt>
                <c:pt idx="32">
                  <c:v>380</c:v>
                </c:pt>
                <c:pt idx="33">
                  <c:v>385</c:v>
                </c:pt>
                <c:pt idx="34">
                  <c:v>390</c:v>
                </c:pt>
                <c:pt idx="35">
                  <c:v>395</c:v>
                </c:pt>
                <c:pt idx="36">
                  <c:v>400</c:v>
                </c:pt>
                <c:pt idx="37">
                  <c:v>405</c:v>
                </c:pt>
                <c:pt idx="38">
                  <c:v>410</c:v>
                </c:pt>
                <c:pt idx="39">
                  <c:v>415</c:v>
                </c:pt>
                <c:pt idx="40">
                  <c:v>420</c:v>
                </c:pt>
                <c:pt idx="41">
                  <c:v>425</c:v>
                </c:pt>
                <c:pt idx="42">
                  <c:v>430</c:v>
                </c:pt>
                <c:pt idx="43">
                  <c:v>435</c:v>
                </c:pt>
                <c:pt idx="44">
                  <c:v>440</c:v>
                </c:pt>
                <c:pt idx="45">
                  <c:v>445</c:v>
                </c:pt>
                <c:pt idx="46">
                  <c:v>450</c:v>
                </c:pt>
                <c:pt idx="47">
                  <c:v>455</c:v>
                </c:pt>
                <c:pt idx="48">
                  <c:v>460</c:v>
                </c:pt>
                <c:pt idx="49">
                  <c:v>465</c:v>
                </c:pt>
                <c:pt idx="50">
                  <c:v>470</c:v>
                </c:pt>
                <c:pt idx="51">
                  <c:v>475</c:v>
                </c:pt>
                <c:pt idx="52">
                  <c:v>480</c:v>
                </c:pt>
                <c:pt idx="53">
                  <c:v>485</c:v>
                </c:pt>
                <c:pt idx="54">
                  <c:v>490</c:v>
                </c:pt>
                <c:pt idx="55">
                  <c:v>495</c:v>
                </c:pt>
                <c:pt idx="56">
                  <c:v>500</c:v>
                </c:pt>
                <c:pt idx="57">
                  <c:v>505</c:v>
                </c:pt>
                <c:pt idx="58">
                  <c:v>510</c:v>
                </c:pt>
                <c:pt idx="59">
                  <c:v>515</c:v>
                </c:pt>
                <c:pt idx="60">
                  <c:v>520</c:v>
                </c:pt>
                <c:pt idx="61">
                  <c:v>525</c:v>
                </c:pt>
                <c:pt idx="62">
                  <c:v>530</c:v>
                </c:pt>
                <c:pt idx="63">
                  <c:v>535</c:v>
                </c:pt>
                <c:pt idx="64">
                  <c:v>540</c:v>
                </c:pt>
                <c:pt idx="65">
                  <c:v>545</c:v>
                </c:pt>
                <c:pt idx="66">
                  <c:v>550</c:v>
                </c:pt>
                <c:pt idx="67">
                  <c:v>555</c:v>
                </c:pt>
                <c:pt idx="68">
                  <c:v>560</c:v>
                </c:pt>
                <c:pt idx="69">
                  <c:v>565</c:v>
                </c:pt>
                <c:pt idx="70">
                  <c:v>570</c:v>
                </c:pt>
                <c:pt idx="71">
                  <c:v>575</c:v>
                </c:pt>
                <c:pt idx="72">
                  <c:v>580</c:v>
                </c:pt>
                <c:pt idx="73">
                  <c:v>585</c:v>
                </c:pt>
                <c:pt idx="74">
                  <c:v>590</c:v>
                </c:pt>
                <c:pt idx="75">
                  <c:v>595</c:v>
                </c:pt>
                <c:pt idx="76">
                  <c:v>600</c:v>
                </c:pt>
                <c:pt idx="77">
                  <c:v>605</c:v>
                </c:pt>
                <c:pt idx="78">
                  <c:v>610</c:v>
                </c:pt>
                <c:pt idx="79">
                  <c:v>615</c:v>
                </c:pt>
                <c:pt idx="80">
                  <c:v>620</c:v>
                </c:pt>
                <c:pt idx="81">
                  <c:v>625</c:v>
                </c:pt>
                <c:pt idx="82">
                  <c:v>630</c:v>
                </c:pt>
                <c:pt idx="83">
                  <c:v>635</c:v>
                </c:pt>
                <c:pt idx="84">
                  <c:v>640</c:v>
                </c:pt>
                <c:pt idx="85">
                  <c:v>645</c:v>
                </c:pt>
                <c:pt idx="86">
                  <c:v>650</c:v>
                </c:pt>
                <c:pt idx="87">
                  <c:v>655</c:v>
                </c:pt>
                <c:pt idx="88">
                  <c:v>660</c:v>
                </c:pt>
                <c:pt idx="89">
                  <c:v>665</c:v>
                </c:pt>
                <c:pt idx="90">
                  <c:v>670</c:v>
                </c:pt>
                <c:pt idx="91">
                  <c:v>675</c:v>
                </c:pt>
                <c:pt idx="92">
                  <c:v>680</c:v>
                </c:pt>
                <c:pt idx="93">
                  <c:v>685</c:v>
                </c:pt>
                <c:pt idx="94">
                  <c:v>690</c:v>
                </c:pt>
                <c:pt idx="95">
                  <c:v>695</c:v>
                </c:pt>
                <c:pt idx="96">
                  <c:v>700</c:v>
                </c:pt>
                <c:pt idx="97">
                  <c:v>705</c:v>
                </c:pt>
                <c:pt idx="98">
                  <c:v>710</c:v>
                </c:pt>
                <c:pt idx="99">
                  <c:v>715</c:v>
                </c:pt>
                <c:pt idx="100">
                  <c:v>720</c:v>
                </c:pt>
                <c:pt idx="101">
                  <c:v>725</c:v>
                </c:pt>
                <c:pt idx="102">
                  <c:v>730</c:v>
                </c:pt>
                <c:pt idx="103">
                  <c:v>735</c:v>
                </c:pt>
                <c:pt idx="104">
                  <c:v>740</c:v>
                </c:pt>
                <c:pt idx="105">
                  <c:v>745</c:v>
                </c:pt>
                <c:pt idx="106">
                  <c:v>750</c:v>
                </c:pt>
                <c:pt idx="107">
                  <c:v>755</c:v>
                </c:pt>
                <c:pt idx="108">
                  <c:v>760</c:v>
                </c:pt>
                <c:pt idx="109">
                  <c:v>765</c:v>
                </c:pt>
                <c:pt idx="110">
                  <c:v>770</c:v>
                </c:pt>
                <c:pt idx="111">
                  <c:v>775</c:v>
                </c:pt>
                <c:pt idx="112">
                  <c:v>780</c:v>
                </c:pt>
                <c:pt idx="113">
                  <c:v>785</c:v>
                </c:pt>
                <c:pt idx="114">
                  <c:v>790</c:v>
                </c:pt>
                <c:pt idx="115">
                  <c:v>795</c:v>
                </c:pt>
                <c:pt idx="116">
                  <c:v>800</c:v>
                </c:pt>
                <c:pt idx="117">
                  <c:v>805</c:v>
                </c:pt>
                <c:pt idx="118">
                  <c:v>810</c:v>
                </c:pt>
                <c:pt idx="119">
                  <c:v>815</c:v>
                </c:pt>
                <c:pt idx="120">
                  <c:v>820</c:v>
                </c:pt>
                <c:pt idx="121">
                  <c:v>825</c:v>
                </c:pt>
                <c:pt idx="122">
                  <c:v>830</c:v>
                </c:pt>
                <c:pt idx="123">
                  <c:v>835</c:v>
                </c:pt>
                <c:pt idx="124">
                  <c:v>840</c:v>
                </c:pt>
                <c:pt idx="125">
                  <c:v>845</c:v>
                </c:pt>
                <c:pt idx="126">
                  <c:v>850</c:v>
                </c:pt>
                <c:pt idx="127">
                  <c:v>855</c:v>
                </c:pt>
                <c:pt idx="128">
                  <c:v>860</c:v>
                </c:pt>
                <c:pt idx="129">
                  <c:v>865</c:v>
                </c:pt>
                <c:pt idx="130">
                  <c:v>870</c:v>
                </c:pt>
                <c:pt idx="131">
                  <c:v>875</c:v>
                </c:pt>
                <c:pt idx="132">
                  <c:v>880</c:v>
                </c:pt>
                <c:pt idx="133">
                  <c:v>885</c:v>
                </c:pt>
                <c:pt idx="134">
                  <c:v>890</c:v>
                </c:pt>
                <c:pt idx="135">
                  <c:v>895</c:v>
                </c:pt>
                <c:pt idx="136">
                  <c:v>900</c:v>
                </c:pt>
                <c:pt idx="137">
                  <c:v>905</c:v>
                </c:pt>
                <c:pt idx="138">
                  <c:v>910</c:v>
                </c:pt>
                <c:pt idx="139">
                  <c:v>915</c:v>
                </c:pt>
                <c:pt idx="140">
                  <c:v>920</c:v>
                </c:pt>
                <c:pt idx="141">
                  <c:v>925</c:v>
                </c:pt>
                <c:pt idx="142">
                  <c:v>930</c:v>
                </c:pt>
                <c:pt idx="143">
                  <c:v>935</c:v>
                </c:pt>
                <c:pt idx="144">
                  <c:v>940</c:v>
                </c:pt>
                <c:pt idx="145">
                  <c:v>945</c:v>
                </c:pt>
                <c:pt idx="146">
                  <c:v>950</c:v>
                </c:pt>
                <c:pt idx="147">
                  <c:v>955</c:v>
                </c:pt>
                <c:pt idx="148">
                  <c:v>960</c:v>
                </c:pt>
                <c:pt idx="149">
                  <c:v>965</c:v>
                </c:pt>
                <c:pt idx="150">
                  <c:v>970</c:v>
                </c:pt>
                <c:pt idx="151">
                  <c:v>975</c:v>
                </c:pt>
                <c:pt idx="152">
                  <c:v>980</c:v>
                </c:pt>
                <c:pt idx="153">
                  <c:v>985</c:v>
                </c:pt>
                <c:pt idx="154">
                  <c:v>990</c:v>
                </c:pt>
                <c:pt idx="155">
                  <c:v>995</c:v>
                </c:pt>
                <c:pt idx="156">
                  <c:v>1000</c:v>
                </c:pt>
                <c:pt idx="157">
                  <c:v>1005</c:v>
                </c:pt>
                <c:pt idx="158">
                  <c:v>1010</c:v>
                </c:pt>
                <c:pt idx="159">
                  <c:v>1015</c:v>
                </c:pt>
                <c:pt idx="160">
                  <c:v>1020</c:v>
                </c:pt>
                <c:pt idx="161">
                  <c:v>1025</c:v>
                </c:pt>
                <c:pt idx="162">
                  <c:v>1030</c:v>
                </c:pt>
                <c:pt idx="163">
                  <c:v>1035</c:v>
                </c:pt>
                <c:pt idx="164">
                  <c:v>1040</c:v>
                </c:pt>
                <c:pt idx="165">
                  <c:v>1045</c:v>
                </c:pt>
                <c:pt idx="166">
                  <c:v>1050</c:v>
                </c:pt>
                <c:pt idx="167">
                  <c:v>1055</c:v>
                </c:pt>
                <c:pt idx="168">
                  <c:v>1060</c:v>
                </c:pt>
                <c:pt idx="169">
                  <c:v>1065</c:v>
                </c:pt>
                <c:pt idx="170">
                  <c:v>1070</c:v>
                </c:pt>
                <c:pt idx="171">
                  <c:v>1075</c:v>
                </c:pt>
                <c:pt idx="172">
                  <c:v>1080</c:v>
                </c:pt>
                <c:pt idx="173">
                  <c:v>1085</c:v>
                </c:pt>
                <c:pt idx="174">
                  <c:v>1090</c:v>
                </c:pt>
                <c:pt idx="175">
                  <c:v>1095</c:v>
                </c:pt>
                <c:pt idx="176">
                  <c:v>1100</c:v>
                </c:pt>
                <c:pt idx="177">
                  <c:v>1105</c:v>
                </c:pt>
                <c:pt idx="178">
                  <c:v>1110</c:v>
                </c:pt>
                <c:pt idx="179">
                  <c:v>1115</c:v>
                </c:pt>
                <c:pt idx="180">
                  <c:v>1120</c:v>
                </c:pt>
                <c:pt idx="181">
                  <c:v>1125</c:v>
                </c:pt>
                <c:pt idx="182">
                  <c:v>1130</c:v>
                </c:pt>
                <c:pt idx="183">
                  <c:v>1135</c:v>
                </c:pt>
                <c:pt idx="184">
                  <c:v>1140</c:v>
                </c:pt>
                <c:pt idx="185">
                  <c:v>1145</c:v>
                </c:pt>
                <c:pt idx="186">
                  <c:v>1150</c:v>
                </c:pt>
                <c:pt idx="187">
                  <c:v>1155</c:v>
                </c:pt>
                <c:pt idx="188">
                  <c:v>1160</c:v>
                </c:pt>
                <c:pt idx="189">
                  <c:v>1165</c:v>
                </c:pt>
                <c:pt idx="190">
                  <c:v>1170</c:v>
                </c:pt>
                <c:pt idx="191">
                  <c:v>1175</c:v>
                </c:pt>
                <c:pt idx="192">
                  <c:v>1180</c:v>
                </c:pt>
                <c:pt idx="193">
                  <c:v>1185</c:v>
                </c:pt>
                <c:pt idx="194">
                  <c:v>1190</c:v>
                </c:pt>
                <c:pt idx="195">
                  <c:v>1195</c:v>
                </c:pt>
                <c:pt idx="196">
                  <c:v>1200</c:v>
                </c:pt>
                <c:pt idx="197">
                  <c:v>1205</c:v>
                </c:pt>
                <c:pt idx="198">
                  <c:v>1210</c:v>
                </c:pt>
                <c:pt idx="199">
                  <c:v>1215</c:v>
                </c:pt>
                <c:pt idx="200">
                  <c:v>1220</c:v>
                </c:pt>
                <c:pt idx="201">
                  <c:v>1225</c:v>
                </c:pt>
                <c:pt idx="202">
                  <c:v>1230</c:v>
                </c:pt>
                <c:pt idx="203">
                  <c:v>1235</c:v>
                </c:pt>
                <c:pt idx="204">
                  <c:v>1240</c:v>
                </c:pt>
                <c:pt idx="205">
                  <c:v>1245</c:v>
                </c:pt>
                <c:pt idx="206">
                  <c:v>1250</c:v>
                </c:pt>
                <c:pt idx="207">
                  <c:v>1255</c:v>
                </c:pt>
                <c:pt idx="208">
                  <c:v>1260</c:v>
                </c:pt>
                <c:pt idx="209">
                  <c:v>1265</c:v>
                </c:pt>
                <c:pt idx="210">
                  <c:v>1270</c:v>
                </c:pt>
                <c:pt idx="211">
                  <c:v>1275</c:v>
                </c:pt>
                <c:pt idx="212">
                  <c:v>1280</c:v>
                </c:pt>
                <c:pt idx="213">
                  <c:v>1285</c:v>
                </c:pt>
                <c:pt idx="214">
                  <c:v>1290</c:v>
                </c:pt>
                <c:pt idx="215">
                  <c:v>1295</c:v>
                </c:pt>
                <c:pt idx="216">
                  <c:v>1300</c:v>
                </c:pt>
                <c:pt idx="217">
                  <c:v>1305</c:v>
                </c:pt>
                <c:pt idx="218">
                  <c:v>1310</c:v>
                </c:pt>
                <c:pt idx="219">
                  <c:v>1315</c:v>
                </c:pt>
                <c:pt idx="220">
                  <c:v>1320</c:v>
                </c:pt>
                <c:pt idx="221">
                  <c:v>1325</c:v>
                </c:pt>
                <c:pt idx="222">
                  <c:v>1330</c:v>
                </c:pt>
                <c:pt idx="223">
                  <c:v>1335</c:v>
                </c:pt>
                <c:pt idx="224">
                  <c:v>1340</c:v>
                </c:pt>
                <c:pt idx="225">
                  <c:v>1345</c:v>
                </c:pt>
                <c:pt idx="226">
                  <c:v>1350</c:v>
                </c:pt>
                <c:pt idx="227">
                  <c:v>1355</c:v>
                </c:pt>
                <c:pt idx="228">
                  <c:v>1360</c:v>
                </c:pt>
                <c:pt idx="229">
                  <c:v>1365</c:v>
                </c:pt>
                <c:pt idx="230">
                  <c:v>1370</c:v>
                </c:pt>
                <c:pt idx="231">
                  <c:v>1375</c:v>
                </c:pt>
                <c:pt idx="232">
                  <c:v>1380</c:v>
                </c:pt>
                <c:pt idx="233">
                  <c:v>1385</c:v>
                </c:pt>
                <c:pt idx="234">
                  <c:v>1390</c:v>
                </c:pt>
                <c:pt idx="235">
                  <c:v>1395</c:v>
                </c:pt>
                <c:pt idx="236">
                  <c:v>1400</c:v>
                </c:pt>
              </c:numCache>
            </c:numRef>
          </c:xVal>
          <c:yVal>
            <c:numRef>
              <c:f>Sheet1!$D$5:$D$241</c:f>
              <c:numCache>
                <c:formatCode>General</c:formatCode>
                <c:ptCount val="237"/>
                <c:pt idx="0">
                  <c:v>5.335</c:v>
                </c:pt>
                <c:pt idx="1">
                  <c:v>4.8570000000000002</c:v>
                </c:pt>
                <c:pt idx="2">
                  <c:v>4.476</c:v>
                </c:pt>
                <c:pt idx="3">
                  <c:v>4.282</c:v>
                </c:pt>
                <c:pt idx="4">
                  <c:v>4.2290000000000001</c:v>
                </c:pt>
                <c:pt idx="5">
                  <c:v>4.34</c:v>
                </c:pt>
                <c:pt idx="6">
                  <c:v>4.5830000000000002</c:v>
                </c:pt>
                <c:pt idx="7">
                  <c:v>4.8209999999999997</c:v>
                </c:pt>
                <c:pt idx="8">
                  <c:v>4.9089999999999998</c:v>
                </c:pt>
                <c:pt idx="9">
                  <c:v>4.9950000000000001</c:v>
                </c:pt>
                <c:pt idx="10">
                  <c:v>5.2489999999999997</c:v>
                </c:pt>
                <c:pt idx="11">
                  <c:v>5.4420000000000002</c:v>
                </c:pt>
                <c:pt idx="12">
                  <c:v>5.5609999999999999</c:v>
                </c:pt>
                <c:pt idx="13">
                  <c:v>5.5739999999999998</c:v>
                </c:pt>
                <c:pt idx="14">
                  <c:v>5.492</c:v>
                </c:pt>
                <c:pt idx="15">
                  <c:v>5.3380000000000001</c:v>
                </c:pt>
                <c:pt idx="16">
                  <c:v>5.2009999999999996</c:v>
                </c:pt>
                <c:pt idx="17">
                  <c:v>5.0739999999999998</c:v>
                </c:pt>
                <c:pt idx="18">
                  <c:v>4.9829999999999997</c:v>
                </c:pt>
                <c:pt idx="19">
                  <c:v>4.8760000000000003</c:v>
                </c:pt>
                <c:pt idx="20">
                  <c:v>4.7919999999999998</c:v>
                </c:pt>
                <c:pt idx="21">
                  <c:v>4.7110000000000003</c:v>
                </c:pt>
                <c:pt idx="22">
                  <c:v>4.6529999999999996</c:v>
                </c:pt>
                <c:pt idx="23">
                  <c:v>4.585</c:v>
                </c:pt>
                <c:pt idx="24">
                  <c:v>4.524</c:v>
                </c:pt>
                <c:pt idx="25">
                  <c:v>4.4889999999999999</c:v>
                </c:pt>
                <c:pt idx="26">
                  <c:v>4.46</c:v>
                </c:pt>
                <c:pt idx="27">
                  <c:v>4.431</c:v>
                </c:pt>
                <c:pt idx="28">
                  <c:v>4.3949999999999996</c:v>
                </c:pt>
                <c:pt idx="29">
                  <c:v>4.3600000000000003</c:v>
                </c:pt>
                <c:pt idx="30">
                  <c:v>4.3209999999999997</c:v>
                </c:pt>
                <c:pt idx="31">
                  <c:v>4.3319999999999999</c:v>
                </c:pt>
                <c:pt idx="32">
                  <c:v>4.3019999999999996</c:v>
                </c:pt>
                <c:pt idx="33">
                  <c:v>4.2690000000000001</c:v>
                </c:pt>
                <c:pt idx="34">
                  <c:v>4.2530000000000001</c:v>
                </c:pt>
                <c:pt idx="35">
                  <c:v>4.2370000000000001</c:v>
                </c:pt>
                <c:pt idx="36">
                  <c:v>4.234</c:v>
                </c:pt>
                <c:pt idx="37">
                  <c:v>4.2080000000000002</c:v>
                </c:pt>
                <c:pt idx="38">
                  <c:v>4.194</c:v>
                </c:pt>
                <c:pt idx="39">
                  <c:v>4.1870000000000003</c:v>
                </c:pt>
                <c:pt idx="40">
                  <c:v>4.17</c:v>
                </c:pt>
                <c:pt idx="41">
                  <c:v>4.1589999999999998</c:v>
                </c:pt>
                <c:pt idx="42">
                  <c:v>4.1550000000000002</c:v>
                </c:pt>
                <c:pt idx="43">
                  <c:v>4.1399999999999997</c:v>
                </c:pt>
                <c:pt idx="44">
                  <c:v>4.1310000000000002</c:v>
                </c:pt>
                <c:pt idx="45">
                  <c:v>4.12</c:v>
                </c:pt>
                <c:pt idx="46">
                  <c:v>4.117</c:v>
                </c:pt>
                <c:pt idx="47">
                  <c:v>4.1079999999999997</c:v>
                </c:pt>
                <c:pt idx="48">
                  <c:v>4.0970000000000004</c:v>
                </c:pt>
                <c:pt idx="49">
                  <c:v>4.0960000000000001</c:v>
                </c:pt>
                <c:pt idx="50">
                  <c:v>4.0869999999999997</c:v>
                </c:pt>
                <c:pt idx="51">
                  <c:v>4.085</c:v>
                </c:pt>
                <c:pt idx="52">
                  <c:v>4.0830000000000002</c:v>
                </c:pt>
                <c:pt idx="53">
                  <c:v>4.0720000000000001</c:v>
                </c:pt>
                <c:pt idx="54">
                  <c:v>4.0679999999999996</c:v>
                </c:pt>
                <c:pt idx="55">
                  <c:v>4.0640000000000001</c:v>
                </c:pt>
                <c:pt idx="56">
                  <c:v>4.0529999999999999</c:v>
                </c:pt>
                <c:pt idx="57">
                  <c:v>4.0570000000000004</c:v>
                </c:pt>
                <c:pt idx="58">
                  <c:v>4.0519999999999996</c:v>
                </c:pt>
                <c:pt idx="59">
                  <c:v>4.0469999999999997</c:v>
                </c:pt>
                <c:pt idx="60">
                  <c:v>4.0369999999999999</c:v>
                </c:pt>
                <c:pt idx="61">
                  <c:v>4.032</c:v>
                </c:pt>
                <c:pt idx="62">
                  <c:v>4.0229999999999997</c:v>
                </c:pt>
                <c:pt idx="63">
                  <c:v>4.0250000000000004</c:v>
                </c:pt>
                <c:pt idx="64">
                  <c:v>4.0140000000000002</c:v>
                </c:pt>
                <c:pt idx="65">
                  <c:v>4.0110000000000001</c:v>
                </c:pt>
                <c:pt idx="66">
                  <c:v>4.0060000000000002</c:v>
                </c:pt>
                <c:pt idx="67">
                  <c:v>4.0019999999999998</c:v>
                </c:pt>
                <c:pt idx="68">
                  <c:v>4.0039999999999996</c:v>
                </c:pt>
                <c:pt idx="69">
                  <c:v>3.9990000000000001</c:v>
                </c:pt>
                <c:pt idx="70">
                  <c:v>4.0049999999999999</c:v>
                </c:pt>
                <c:pt idx="71">
                  <c:v>4.0030000000000001</c:v>
                </c:pt>
                <c:pt idx="72">
                  <c:v>4.0049999999999999</c:v>
                </c:pt>
                <c:pt idx="73">
                  <c:v>3.9990000000000001</c:v>
                </c:pt>
                <c:pt idx="74">
                  <c:v>3.996</c:v>
                </c:pt>
                <c:pt idx="75">
                  <c:v>3.9910000000000001</c:v>
                </c:pt>
                <c:pt idx="76">
                  <c:v>3.9940000000000002</c:v>
                </c:pt>
                <c:pt idx="77">
                  <c:v>3.9860000000000002</c:v>
                </c:pt>
                <c:pt idx="78">
                  <c:v>3.9849999999999999</c:v>
                </c:pt>
                <c:pt idx="79">
                  <c:v>3.9809999999999999</c:v>
                </c:pt>
                <c:pt idx="80">
                  <c:v>3.9710000000000001</c:v>
                </c:pt>
                <c:pt idx="81">
                  <c:v>3.9670000000000001</c:v>
                </c:pt>
                <c:pt idx="82">
                  <c:v>3.9660000000000002</c:v>
                </c:pt>
                <c:pt idx="83">
                  <c:v>3.9689999999999999</c:v>
                </c:pt>
                <c:pt idx="84">
                  <c:v>3.9670000000000001</c:v>
                </c:pt>
                <c:pt idx="85">
                  <c:v>3.95</c:v>
                </c:pt>
                <c:pt idx="86">
                  <c:v>3.9540000000000002</c:v>
                </c:pt>
                <c:pt idx="87">
                  <c:v>3.9580000000000002</c:v>
                </c:pt>
                <c:pt idx="88">
                  <c:v>3.944</c:v>
                </c:pt>
                <c:pt idx="89">
                  <c:v>3.9390000000000001</c:v>
                </c:pt>
                <c:pt idx="90">
                  <c:v>3.948</c:v>
                </c:pt>
                <c:pt idx="91">
                  <c:v>3.9329999999999998</c:v>
                </c:pt>
                <c:pt idx="92">
                  <c:v>3.9319999999999999</c:v>
                </c:pt>
                <c:pt idx="93">
                  <c:v>3.94</c:v>
                </c:pt>
                <c:pt idx="94">
                  <c:v>3.94</c:v>
                </c:pt>
                <c:pt idx="95">
                  <c:v>3.927</c:v>
                </c:pt>
                <c:pt idx="96">
                  <c:v>3.94</c:v>
                </c:pt>
                <c:pt idx="97">
                  <c:v>3.93</c:v>
                </c:pt>
                <c:pt idx="98">
                  <c:v>3.911</c:v>
                </c:pt>
                <c:pt idx="99">
                  <c:v>3.9239999999999999</c:v>
                </c:pt>
                <c:pt idx="100">
                  <c:v>3.9220000000000002</c:v>
                </c:pt>
                <c:pt idx="101">
                  <c:v>3.9169999999999998</c:v>
                </c:pt>
                <c:pt idx="102">
                  <c:v>3.9340000000000002</c:v>
                </c:pt>
                <c:pt idx="103">
                  <c:v>3.9209999999999998</c:v>
                </c:pt>
                <c:pt idx="104">
                  <c:v>3.9079999999999999</c:v>
                </c:pt>
                <c:pt idx="105">
                  <c:v>3.899</c:v>
                </c:pt>
                <c:pt idx="106">
                  <c:v>3.8879999999999999</c:v>
                </c:pt>
                <c:pt idx="107">
                  <c:v>3.93</c:v>
                </c:pt>
                <c:pt idx="108">
                  <c:v>3.9009999999999998</c:v>
                </c:pt>
                <c:pt idx="109">
                  <c:v>3.9159999999999999</c:v>
                </c:pt>
                <c:pt idx="110">
                  <c:v>3.9049999999999998</c:v>
                </c:pt>
                <c:pt idx="111">
                  <c:v>3.8730000000000002</c:v>
                </c:pt>
                <c:pt idx="112">
                  <c:v>3.9049999999999998</c:v>
                </c:pt>
                <c:pt idx="113">
                  <c:v>3.8940000000000001</c:v>
                </c:pt>
                <c:pt idx="114">
                  <c:v>3.9220000000000002</c:v>
                </c:pt>
                <c:pt idx="115">
                  <c:v>3.9220000000000002</c:v>
                </c:pt>
                <c:pt idx="116">
                  <c:v>3.8879999999999999</c:v>
                </c:pt>
                <c:pt idx="117">
                  <c:v>3.911</c:v>
                </c:pt>
                <c:pt idx="118">
                  <c:v>3.8919999999999999</c:v>
                </c:pt>
                <c:pt idx="119">
                  <c:v>3.871</c:v>
                </c:pt>
                <c:pt idx="120">
                  <c:v>3.9089999999999998</c:v>
                </c:pt>
                <c:pt idx="121">
                  <c:v>3.883</c:v>
                </c:pt>
                <c:pt idx="122">
                  <c:v>3.883</c:v>
                </c:pt>
                <c:pt idx="123">
                  <c:v>3.8140000000000001</c:v>
                </c:pt>
                <c:pt idx="124">
                  <c:v>3.8260000000000001</c:v>
                </c:pt>
                <c:pt idx="125">
                  <c:v>3.8290000000000002</c:v>
                </c:pt>
                <c:pt idx="126">
                  <c:v>3.8290000000000002</c:v>
                </c:pt>
                <c:pt idx="127">
                  <c:v>3.8180000000000001</c:v>
                </c:pt>
                <c:pt idx="128">
                  <c:v>3.77</c:v>
                </c:pt>
                <c:pt idx="129">
                  <c:v>3.7869999999999999</c:v>
                </c:pt>
                <c:pt idx="130">
                  <c:v>3.8159999999999998</c:v>
                </c:pt>
                <c:pt idx="131">
                  <c:v>3.8119999999999998</c:v>
                </c:pt>
                <c:pt idx="132">
                  <c:v>3.8159999999999998</c:v>
                </c:pt>
                <c:pt idx="133">
                  <c:v>3.8220000000000001</c:v>
                </c:pt>
                <c:pt idx="134">
                  <c:v>3.8079999999999998</c:v>
                </c:pt>
                <c:pt idx="135">
                  <c:v>3.8050000000000002</c:v>
                </c:pt>
                <c:pt idx="136">
                  <c:v>3.802</c:v>
                </c:pt>
                <c:pt idx="137">
                  <c:v>3.8039999999999998</c:v>
                </c:pt>
                <c:pt idx="138">
                  <c:v>3.8029999999999999</c:v>
                </c:pt>
                <c:pt idx="139">
                  <c:v>3.8140000000000001</c:v>
                </c:pt>
                <c:pt idx="140">
                  <c:v>3.7949999999999999</c:v>
                </c:pt>
                <c:pt idx="141">
                  <c:v>3.8109999999999999</c:v>
                </c:pt>
                <c:pt idx="142">
                  <c:v>3.7930000000000001</c:v>
                </c:pt>
                <c:pt idx="143">
                  <c:v>3.8039999999999998</c:v>
                </c:pt>
                <c:pt idx="144">
                  <c:v>3.798</c:v>
                </c:pt>
                <c:pt idx="145">
                  <c:v>3.8140000000000001</c:v>
                </c:pt>
                <c:pt idx="146">
                  <c:v>3.7970000000000002</c:v>
                </c:pt>
                <c:pt idx="147">
                  <c:v>3.8140000000000001</c:v>
                </c:pt>
                <c:pt idx="148">
                  <c:v>3.8180000000000001</c:v>
                </c:pt>
                <c:pt idx="149">
                  <c:v>3.8050000000000002</c:v>
                </c:pt>
                <c:pt idx="150">
                  <c:v>3.81</c:v>
                </c:pt>
                <c:pt idx="151">
                  <c:v>3.7959999999999998</c:v>
                </c:pt>
                <c:pt idx="152">
                  <c:v>3.8029999999999999</c:v>
                </c:pt>
                <c:pt idx="153">
                  <c:v>3.8029999999999999</c:v>
                </c:pt>
                <c:pt idx="154">
                  <c:v>3.8069999999999999</c:v>
                </c:pt>
                <c:pt idx="155">
                  <c:v>3.7970000000000002</c:v>
                </c:pt>
                <c:pt idx="156">
                  <c:v>3.7970000000000002</c:v>
                </c:pt>
                <c:pt idx="157">
                  <c:v>3.8050000000000002</c:v>
                </c:pt>
                <c:pt idx="158">
                  <c:v>3.7959999999999998</c:v>
                </c:pt>
                <c:pt idx="159">
                  <c:v>3.7879999999999998</c:v>
                </c:pt>
                <c:pt idx="160">
                  <c:v>3.7959999999999998</c:v>
                </c:pt>
                <c:pt idx="161">
                  <c:v>3.7909999999999999</c:v>
                </c:pt>
                <c:pt idx="162">
                  <c:v>3.7789999999999999</c:v>
                </c:pt>
                <c:pt idx="163">
                  <c:v>3.782</c:v>
                </c:pt>
                <c:pt idx="164">
                  <c:v>3.7829999999999999</c:v>
                </c:pt>
                <c:pt idx="165">
                  <c:v>3.7789999999999999</c:v>
                </c:pt>
                <c:pt idx="166">
                  <c:v>3.794</c:v>
                </c:pt>
                <c:pt idx="167">
                  <c:v>3.7829999999999999</c:v>
                </c:pt>
                <c:pt idx="168">
                  <c:v>3.7749999999999999</c:v>
                </c:pt>
                <c:pt idx="169">
                  <c:v>3.7850000000000001</c:v>
                </c:pt>
                <c:pt idx="170">
                  <c:v>3.7829999999999999</c:v>
                </c:pt>
                <c:pt idx="171">
                  <c:v>3.7709999999999999</c:v>
                </c:pt>
                <c:pt idx="172">
                  <c:v>3.7650000000000001</c:v>
                </c:pt>
                <c:pt idx="173">
                  <c:v>3.774</c:v>
                </c:pt>
                <c:pt idx="174">
                  <c:v>3.7770000000000001</c:v>
                </c:pt>
                <c:pt idx="175">
                  <c:v>3.7690000000000001</c:v>
                </c:pt>
                <c:pt idx="176">
                  <c:v>3.7589999999999999</c:v>
                </c:pt>
                <c:pt idx="177">
                  <c:v>3.762</c:v>
                </c:pt>
                <c:pt idx="178">
                  <c:v>3.7610000000000001</c:v>
                </c:pt>
                <c:pt idx="179">
                  <c:v>3.7629999999999999</c:v>
                </c:pt>
                <c:pt idx="180">
                  <c:v>3.758</c:v>
                </c:pt>
                <c:pt idx="181">
                  <c:v>3.7629999999999999</c:v>
                </c:pt>
                <c:pt idx="182">
                  <c:v>3.7650000000000001</c:v>
                </c:pt>
                <c:pt idx="183">
                  <c:v>3.778</c:v>
                </c:pt>
                <c:pt idx="184">
                  <c:v>3.7709999999999999</c:v>
                </c:pt>
                <c:pt idx="185">
                  <c:v>3.7690000000000001</c:v>
                </c:pt>
                <c:pt idx="186">
                  <c:v>3.7810000000000001</c:v>
                </c:pt>
                <c:pt idx="187">
                  <c:v>3.7789999999999999</c:v>
                </c:pt>
                <c:pt idx="188">
                  <c:v>3.7639999999999998</c:v>
                </c:pt>
                <c:pt idx="189">
                  <c:v>3.77</c:v>
                </c:pt>
                <c:pt idx="190">
                  <c:v>3.7770000000000001</c:v>
                </c:pt>
                <c:pt idx="191">
                  <c:v>3.7789999999999999</c:v>
                </c:pt>
                <c:pt idx="192">
                  <c:v>3.7559999999999998</c:v>
                </c:pt>
                <c:pt idx="193">
                  <c:v>3.7709999999999999</c:v>
                </c:pt>
                <c:pt idx="194">
                  <c:v>3.76</c:v>
                </c:pt>
                <c:pt idx="195">
                  <c:v>3.7690000000000001</c:v>
                </c:pt>
                <c:pt idx="196">
                  <c:v>3.7589999999999999</c:v>
                </c:pt>
                <c:pt idx="197">
                  <c:v>3.7690000000000001</c:v>
                </c:pt>
                <c:pt idx="198">
                  <c:v>3.7610000000000001</c:v>
                </c:pt>
                <c:pt idx="199">
                  <c:v>3.77</c:v>
                </c:pt>
                <c:pt idx="200">
                  <c:v>3.7709999999999999</c:v>
                </c:pt>
                <c:pt idx="201">
                  <c:v>3.7530000000000001</c:v>
                </c:pt>
                <c:pt idx="202">
                  <c:v>3.758</c:v>
                </c:pt>
                <c:pt idx="203">
                  <c:v>3.7589999999999999</c:v>
                </c:pt>
                <c:pt idx="204">
                  <c:v>3.7610000000000001</c:v>
                </c:pt>
                <c:pt idx="205">
                  <c:v>3.75</c:v>
                </c:pt>
                <c:pt idx="206">
                  <c:v>3.7469999999999999</c:v>
                </c:pt>
                <c:pt idx="207">
                  <c:v>3.7639999999999998</c:v>
                </c:pt>
                <c:pt idx="208">
                  <c:v>3.7559999999999998</c:v>
                </c:pt>
                <c:pt idx="209">
                  <c:v>3.73</c:v>
                </c:pt>
                <c:pt idx="210">
                  <c:v>3.7389999999999999</c:v>
                </c:pt>
                <c:pt idx="211">
                  <c:v>3.746</c:v>
                </c:pt>
                <c:pt idx="212">
                  <c:v>3.7210000000000001</c:v>
                </c:pt>
                <c:pt idx="213">
                  <c:v>3.7450000000000001</c:v>
                </c:pt>
                <c:pt idx="214">
                  <c:v>3.7370000000000001</c:v>
                </c:pt>
                <c:pt idx="215">
                  <c:v>3.7480000000000002</c:v>
                </c:pt>
                <c:pt idx="216">
                  <c:v>3.734</c:v>
                </c:pt>
                <c:pt idx="217">
                  <c:v>3.7570000000000001</c:v>
                </c:pt>
                <c:pt idx="218">
                  <c:v>3.758</c:v>
                </c:pt>
                <c:pt idx="219">
                  <c:v>3.7389999999999999</c:v>
                </c:pt>
                <c:pt idx="220">
                  <c:v>3.7629999999999999</c:v>
                </c:pt>
                <c:pt idx="221">
                  <c:v>3.7490000000000001</c:v>
                </c:pt>
                <c:pt idx="222">
                  <c:v>3.7309999999999999</c:v>
                </c:pt>
                <c:pt idx="223">
                  <c:v>3.7530000000000001</c:v>
                </c:pt>
                <c:pt idx="224">
                  <c:v>3.7589999999999999</c:v>
                </c:pt>
                <c:pt idx="225">
                  <c:v>3.7530000000000001</c:v>
                </c:pt>
                <c:pt idx="226">
                  <c:v>3.7789999999999999</c:v>
                </c:pt>
                <c:pt idx="227">
                  <c:v>3.766</c:v>
                </c:pt>
                <c:pt idx="228">
                  <c:v>3.7610000000000001</c:v>
                </c:pt>
                <c:pt idx="229">
                  <c:v>3.7629999999999999</c:v>
                </c:pt>
                <c:pt idx="230">
                  <c:v>3.7759999999999998</c:v>
                </c:pt>
                <c:pt idx="231">
                  <c:v>3.7930000000000001</c:v>
                </c:pt>
                <c:pt idx="232">
                  <c:v>3.8180000000000001</c:v>
                </c:pt>
                <c:pt idx="233">
                  <c:v>3.8530000000000002</c:v>
                </c:pt>
                <c:pt idx="234">
                  <c:v>3.84</c:v>
                </c:pt>
                <c:pt idx="235">
                  <c:v>3.8559999999999999</c:v>
                </c:pt>
                <c:pt idx="236">
                  <c:v>3.89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9519-4F85-9577-6564ED30D3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6971040"/>
        <c:axId val="246966240"/>
      </c:scatterChart>
      <c:valAx>
        <c:axId val="246971040"/>
        <c:scaling>
          <c:orientation val="minMax"/>
          <c:max val="1400"/>
          <c:min val="20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600"/>
                  <a:t>Wavelength (nm)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rgbClr val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6966240"/>
        <c:crosses val="autoZero"/>
        <c:crossBetween val="midCat"/>
        <c:majorUnit val="400"/>
      </c:valAx>
      <c:valAx>
        <c:axId val="2469662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600"/>
                  <a:t>THR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rgbClr val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6971040"/>
        <c:crosses val="autoZero"/>
        <c:crossBetween val="midCat"/>
      </c:valAx>
      <c:spPr>
        <a:noFill/>
        <a:ln>
          <a:solidFill>
            <a:schemeClr val="bg1">
              <a:lumMod val="75000"/>
            </a:schemeClr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000000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rgbClr val="000000"/>
              </a:solidFill>
              <a:round/>
            </a:ln>
            <a:effectLst/>
          </c:spPr>
          <c:marker>
            <c:symbol val="none"/>
          </c:marker>
          <c:xVal>
            <c:numRef>
              <c:f>'A4649'!$G$2:$G$882</c:f>
              <c:numCache>
                <c:formatCode>General</c:formatCode>
                <c:ptCount val="881"/>
                <c:pt idx="0">
                  <c:v>2.504618004851102</c:v>
                </c:pt>
                <c:pt idx="1">
                  <c:v>2.5070402659772872</c:v>
                </c:pt>
                <c:pt idx="2">
                  <c:v>2.5094672168642682</c:v>
                </c:pt>
                <c:pt idx="3">
                  <c:v>2.5118988711438113</c:v>
                </c:pt>
                <c:pt idx="4">
                  <c:v>2.5143352425030918</c:v>
                </c:pt>
                <c:pt idx="5">
                  <c:v>2.5167763446805465</c:v>
                </c:pt>
                <c:pt idx="6">
                  <c:v>2.5192221914680131</c:v>
                </c:pt>
                <c:pt idx="7">
                  <c:v>2.5216727967129002</c:v>
                </c:pt>
                <c:pt idx="8">
                  <c:v>2.5241281743140052</c:v>
                </c:pt>
                <c:pt idx="9">
                  <c:v>2.526588338226861</c:v>
                </c:pt>
                <c:pt idx="10">
                  <c:v>2.5290533024589079</c:v>
                </c:pt>
                <c:pt idx="11">
                  <c:v>2.5315230810748601</c:v>
                </c:pt>
                <c:pt idx="12">
                  <c:v>2.5339976881925068</c:v>
                </c:pt>
                <c:pt idx="13">
                  <c:v>2.5364771379848867</c:v>
                </c:pt>
                <c:pt idx="14">
                  <c:v>2.5389614446824993</c:v>
                </c:pt>
                <c:pt idx="15">
                  <c:v>2.5414506225690698</c:v>
                </c:pt>
                <c:pt idx="16">
                  <c:v>2.5439446859869768</c:v>
                </c:pt>
                <c:pt idx="17">
                  <c:v>2.5464436493323652</c:v>
                </c:pt>
                <c:pt idx="18">
                  <c:v>2.5489475270605961</c:v>
                </c:pt>
                <c:pt idx="19">
                  <c:v>2.5514563336819931</c:v>
                </c:pt>
                <c:pt idx="20">
                  <c:v>2.553970083764062</c:v>
                </c:pt>
                <c:pt idx="21">
                  <c:v>2.55648879193373</c:v>
                </c:pt>
                <c:pt idx="22">
                  <c:v>2.5590124728730688</c:v>
                </c:pt>
                <c:pt idx="23">
                  <c:v>2.5615411413248008</c:v>
                </c:pt>
                <c:pt idx="24">
                  <c:v>2.5640748120880112</c:v>
                </c:pt>
                <c:pt idx="25">
                  <c:v>2.5666135000203907</c:v>
                </c:pt>
                <c:pt idx="26">
                  <c:v>2.5691572200405113</c:v>
                </c:pt>
                <c:pt idx="27">
                  <c:v>2.5717059871235026</c:v>
                </c:pt>
                <c:pt idx="28">
                  <c:v>2.5742598163066255</c:v>
                </c:pt>
                <c:pt idx="29">
                  <c:v>2.5768187226842802</c:v>
                </c:pt>
                <c:pt idx="30">
                  <c:v>2.5793827214135994</c:v>
                </c:pt>
                <c:pt idx="31">
                  <c:v>2.5819518277101094</c:v>
                </c:pt>
                <c:pt idx="32">
                  <c:v>2.5845260568500126</c:v>
                </c:pt>
                <c:pt idx="33">
                  <c:v>2.5871054241725009</c:v>
                </c:pt>
                <c:pt idx="34">
                  <c:v>2.5896899450753823</c:v>
                </c:pt>
                <c:pt idx="35">
                  <c:v>2.5922796350207413</c:v>
                </c:pt>
                <c:pt idx="36">
                  <c:v>2.5948745095298822</c:v>
                </c:pt>
                <c:pt idx="37">
                  <c:v>2.5974745841890141</c:v>
                </c:pt>
                <c:pt idx="38">
                  <c:v>2.6000798746448548</c:v>
                </c:pt>
                <c:pt idx="39">
                  <c:v>2.6026903966069583</c:v>
                </c:pt>
                <c:pt idx="40">
                  <c:v>2.6053061658500658</c:v>
                </c:pt>
                <c:pt idx="41">
                  <c:v>2.607927198209683</c:v>
                </c:pt>
                <c:pt idx="42">
                  <c:v>2.6105535095878247</c:v>
                </c:pt>
                <c:pt idx="43">
                  <c:v>2.6131851159485846</c:v>
                </c:pt>
                <c:pt idx="44">
                  <c:v>2.6158220333204887</c:v>
                </c:pt>
                <c:pt idx="45">
                  <c:v>2.6184642777988794</c:v>
                </c:pt>
                <c:pt idx="46">
                  <c:v>2.621111865541454</c:v>
                </c:pt>
                <c:pt idx="47">
                  <c:v>2.6237648127740738</c:v>
                </c:pt>
                <c:pt idx="48">
                  <c:v>2.626423135785604</c:v>
                </c:pt>
                <c:pt idx="49">
                  <c:v>2.6290868509337506</c:v>
                </c:pt>
                <c:pt idx="50">
                  <c:v>2.631755974640575</c:v>
                </c:pt>
                <c:pt idx="51">
                  <c:v>2.6344305233948897</c:v>
                </c:pt>
                <c:pt idx="52">
                  <c:v>2.6371105137546897</c:v>
                </c:pt>
                <c:pt idx="53">
                  <c:v>2.6397959623426317</c:v>
                </c:pt>
                <c:pt idx="54">
                  <c:v>2.6424868858519401</c:v>
                </c:pt>
                <c:pt idx="55">
                  <c:v>2.6451833010411807</c:v>
                </c:pt>
                <c:pt idx="56">
                  <c:v>2.6478852247401905</c:v>
                </c:pt>
                <c:pt idx="57">
                  <c:v>2.6505926738455381</c:v>
                </c:pt>
                <c:pt idx="58">
                  <c:v>2.6533056653229674</c:v>
                </c:pt>
                <c:pt idx="59">
                  <c:v>2.656024216209866</c:v>
                </c:pt>
                <c:pt idx="60">
                  <c:v>2.6587483436106987</c:v>
                </c:pt>
                <c:pt idx="61">
                  <c:v>2.6614780647029996</c:v>
                </c:pt>
                <c:pt idx="62">
                  <c:v>2.6642133967320891</c:v>
                </c:pt>
                <c:pt idx="63">
                  <c:v>2.6669543570170924</c:v>
                </c:pt>
                <c:pt idx="64">
                  <c:v>2.66970096294635</c:v>
                </c:pt>
                <c:pt idx="65">
                  <c:v>2.6724532319799028</c:v>
                </c:pt>
                <c:pt idx="66">
                  <c:v>2.6752111816520103</c:v>
                </c:pt>
                <c:pt idx="67">
                  <c:v>2.6779748295665255</c:v>
                </c:pt>
                <c:pt idx="68">
                  <c:v>2.6807441934029885</c:v>
                </c:pt>
                <c:pt idx="69">
                  <c:v>2.6835192909119909</c:v>
                </c:pt>
                <c:pt idx="70">
                  <c:v>2.6863001399177002</c:v>
                </c:pt>
                <c:pt idx="71">
                  <c:v>2.6890867583204097</c:v>
                </c:pt>
                <c:pt idx="72">
                  <c:v>2.6918791640918709</c:v>
                </c:pt>
                <c:pt idx="73">
                  <c:v>2.6946773752814619</c:v>
                </c:pt>
                <c:pt idx="74">
                  <c:v>2.6974814100107825</c:v>
                </c:pt>
                <c:pt idx="75">
                  <c:v>2.7002912864798514</c:v>
                </c:pt>
                <c:pt idx="76">
                  <c:v>2.7031070229624117</c:v>
                </c:pt>
                <c:pt idx="77">
                  <c:v>2.7059286378085048</c:v>
                </c:pt>
                <c:pt idx="78">
                  <c:v>2.7087561494470673</c:v>
                </c:pt>
                <c:pt idx="79">
                  <c:v>2.7115895763812108</c:v>
                </c:pt>
                <c:pt idx="80">
                  <c:v>2.7144289371944859</c:v>
                </c:pt>
                <c:pt idx="81">
                  <c:v>2.7172742505454162</c:v>
                </c:pt>
                <c:pt idx="82">
                  <c:v>2.7201255351737923</c:v>
                </c:pt>
                <c:pt idx="83">
                  <c:v>2.7229828098959263</c:v>
                </c:pt>
                <c:pt idx="84">
                  <c:v>2.7258460936072697</c:v>
                </c:pt>
                <c:pt idx="85">
                  <c:v>2.7287154052850653</c:v>
                </c:pt>
                <c:pt idx="86">
                  <c:v>2.7315907639835646</c:v>
                </c:pt>
                <c:pt idx="87">
                  <c:v>2.7344721888404027</c:v>
                </c:pt>
                <c:pt idx="88">
                  <c:v>2.7373596990718068</c:v>
                </c:pt>
                <c:pt idx="89">
                  <c:v>2.7402533139752543</c:v>
                </c:pt>
                <c:pt idx="90">
                  <c:v>2.7431530529321591</c:v>
                </c:pt>
                <c:pt idx="91">
                  <c:v>2.7460589354030498</c:v>
                </c:pt>
                <c:pt idx="92">
                  <c:v>2.7489709809340188</c:v>
                </c:pt>
                <c:pt idx="93">
                  <c:v>2.7518892091511327</c:v>
                </c:pt>
                <c:pt idx="94">
                  <c:v>2.7548136397669163</c:v>
                </c:pt>
                <c:pt idx="95">
                  <c:v>2.7577442925754996</c:v>
                </c:pt>
                <c:pt idx="96">
                  <c:v>2.7606811874553316</c:v>
                </c:pt>
                <c:pt idx="97">
                  <c:v>2.7636243443719173</c:v>
                </c:pt>
                <c:pt idx="98">
                  <c:v>2.7665737833729396</c:v>
                </c:pt>
                <c:pt idx="99">
                  <c:v>2.7695295245948151</c:v>
                </c:pt>
                <c:pt idx="100">
                  <c:v>2.7724915882570391</c:v>
                </c:pt>
                <c:pt idx="101">
                  <c:v>2.7754599946687737</c:v>
                </c:pt>
                <c:pt idx="102">
                  <c:v>2.7784347642239426</c:v>
                </c:pt>
                <c:pt idx="103">
                  <c:v>2.7814159174039932</c:v>
                </c:pt>
                <c:pt idx="104">
                  <c:v>2.7844034747806945</c:v>
                </c:pt>
                <c:pt idx="105">
                  <c:v>2.7873974570111923</c:v>
                </c:pt>
                <c:pt idx="106">
                  <c:v>2.7903978848446864</c:v>
                </c:pt>
                <c:pt idx="107">
                  <c:v>2.7934047791174774</c:v>
                </c:pt>
                <c:pt idx="108">
                  <c:v>2.7964181607557719</c:v>
                </c:pt>
                <c:pt idx="109">
                  <c:v>2.7994380507785168</c:v>
                </c:pt>
                <c:pt idx="110">
                  <c:v>2.8024644702924184</c:v>
                </c:pt>
                <c:pt idx="111">
                  <c:v>2.8054974404986943</c:v>
                </c:pt>
                <c:pt idx="112">
                  <c:v>2.8085369826872943</c:v>
                </c:pt>
                <c:pt idx="113">
                  <c:v>2.8115831182436875</c:v>
                </c:pt>
                <c:pt idx="114">
                  <c:v>2.814635868643852</c:v>
                </c:pt>
                <c:pt idx="115">
                  <c:v>2.8176952554571368</c:v>
                </c:pt>
                <c:pt idx="116">
                  <c:v>2.8207613003491558</c:v>
                </c:pt>
                <c:pt idx="117">
                  <c:v>2.8238340250767444</c:v>
                </c:pt>
                <c:pt idx="118">
                  <c:v>2.8269134514948311</c:v>
                </c:pt>
                <c:pt idx="119">
                  <c:v>2.8299996015505853</c:v>
                </c:pt>
                <c:pt idx="120">
                  <c:v>2.8330924972903229</c:v>
                </c:pt>
                <c:pt idx="121">
                  <c:v>2.8361921608544374</c:v>
                </c:pt>
                <c:pt idx="122">
                  <c:v>2.8392986144803181</c:v>
                </c:pt>
                <c:pt idx="123">
                  <c:v>2.8424118805053085</c:v>
                </c:pt>
                <c:pt idx="124">
                  <c:v>2.8455319813615971</c:v>
                </c:pt>
                <c:pt idx="125">
                  <c:v>2.848658939583216</c:v>
                </c:pt>
                <c:pt idx="126">
                  <c:v>2.8517927778001089</c:v>
                </c:pt>
                <c:pt idx="127">
                  <c:v>2.8549335187451663</c:v>
                </c:pt>
                <c:pt idx="128">
                  <c:v>2.8580811852490884</c:v>
                </c:pt>
                <c:pt idx="129">
                  <c:v>2.8612358002433718</c:v>
                </c:pt>
                <c:pt idx="130">
                  <c:v>2.8643973867633234</c:v>
                </c:pt>
                <c:pt idx="131">
                  <c:v>2.8675659679428964</c:v>
                </c:pt>
                <c:pt idx="132">
                  <c:v>2.8707415670218075</c:v>
                </c:pt>
                <c:pt idx="133">
                  <c:v>2.8739242073403615</c:v>
                </c:pt>
                <c:pt idx="134">
                  <c:v>2.8771139123424812</c:v>
                </c:pt>
                <c:pt idx="135">
                  <c:v>2.8803107055787671</c:v>
                </c:pt>
                <c:pt idx="136">
                  <c:v>2.8835146107012886</c:v>
                </c:pt>
                <c:pt idx="137">
                  <c:v>2.8867256514707949</c:v>
                </c:pt>
                <c:pt idx="138">
                  <c:v>2.889943851750659</c:v>
                </c:pt>
                <c:pt idx="139">
                  <c:v>2.8931692355141263</c:v>
                </c:pt>
                <c:pt idx="140">
                  <c:v>2.8964018268390772</c:v>
                </c:pt>
                <c:pt idx="141">
                  <c:v>2.8996416499111182</c:v>
                </c:pt>
                <c:pt idx="142">
                  <c:v>2.9028887290267158</c:v>
                </c:pt>
                <c:pt idx="143">
                  <c:v>2.9061430885879167</c:v>
                </c:pt>
                <c:pt idx="144">
                  <c:v>2.9094047531096967</c:v>
                </c:pt>
                <c:pt idx="145">
                  <c:v>2.9126737472138235</c:v>
                </c:pt>
                <c:pt idx="146">
                  <c:v>2.9159500956362452</c:v>
                </c:pt>
                <c:pt idx="147">
                  <c:v>2.9192338232217803</c:v>
                </c:pt>
                <c:pt idx="148">
                  <c:v>2.9225249549272867</c:v>
                </c:pt>
                <c:pt idx="149">
                  <c:v>2.9258235158248564</c:v>
                </c:pt>
                <c:pt idx="150">
                  <c:v>2.9291295310964793</c:v>
                </c:pt>
                <c:pt idx="151">
                  <c:v>2.9324430260415211</c:v>
                </c:pt>
                <c:pt idx="152">
                  <c:v>2.9357640260713769</c:v>
                </c:pt>
                <c:pt idx="153">
                  <c:v>2.9390925567126822</c:v>
                </c:pt>
                <c:pt idx="154">
                  <c:v>2.9424286436105644</c:v>
                </c:pt>
                <c:pt idx="155">
                  <c:v>2.9457723125232569</c:v>
                </c:pt>
                <c:pt idx="156">
                  <c:v>2.9491235893296794</c:v>
                </c:pt>
                <c:pt idx="157">
                  <c:v>2.9524825000231734</c:v>
                </c:pt>
                <c:pt idx="158">
                  <c:v>2.955849070719121</c:v>
                </c:pt>
                <c:pt idx="159">
                  <c:v>2.9592233276495352</c:v>
                </c:pt>
                <c:pt idx="160">
                  <c:v>2.9626052971663417</c:v>
                </c:pt>
                <c:pt idx="161">
                  <c:v>2.9659950057447064</c:v>
                </c:pt>
                <c:pt idx="162">
                  <c:v>2.9693924799775813</c:v>
                </c:pt>
                <c:pt idx="163">
                  <c:v>2.9727977465834328</c:v>
                </c:pt>
                <c:pt idx="164">
                  <c:v>2.9762108323998939</c:v>
                </c:pt>
                <c:pt idx="165">
                  <c:v>2.9796317643915322</c:v>
                </c:pt>
                <c:pt idx="166">
                  <c:v>2.9830605696443717</c:v>
                </c:pt>
                <c:pt idx="167">
                  <c:v>2.9864972753692536</c:v>
                </c:pt>
                <c:pt idx="168">
                  <c:v>2.989941908905235</c:v>
                </c:pt>
                <c:pt idx="169">
                  <c:v>2.993394497714077</c:v>
                </c:pt>
                <c:pt idx="170">
                  <c:v>2.9968550693881131</c:v>
                </c:pt>
                <c:pt idx="171">
                  <c:v>3.0003236516447291</c:v>
                </c:pt>
                <c:pt idx="172">
                  <c:v>3.0038002723297756</c:v>
                </c:pt>
                <c:pt idx="173">
                  <c:v>3.0072849594210269</c:v>
                </c:pt>
                <c:pt idx="174">
                  <c:v>3.010777741022618</c:v>
                </c:pt>
                <c:pt idx="175">
                  <c:v>3.0142786453730275</c:v>
                </c:pt>
                <c:pt idx="176">
                  <c:v>3.0177877008385932</c:v>
                </c:pt>
                <c:pt idx="177">
                  <c:v>3.02130493592154</c:v>
                </c:pt>
                <c:pt idx="178">
                  <c:v>3.0248303792543902</c:v>
                </c:pt>
                <c:pt idx="179">
                  <c:v>3.0283640596034567</c:v>
                </c:pt>
                <c:pt idx="180">
                  <c:v>3.0319060058723863</c:v>
                </c:pt>
                <c:pt idx="181">
                  <c:v>3.0354562470965289</c:v>
                </c:pt>
                <c:pt idx="182">
                  <c:v>3.0390148124510761</c:v>
                </c:pt>
                <c:pt idx="183">
                  <c:v>3.0425817312444976</c:v>
                </c:pt>
                <c:pt idx="184">
                  <c:v>3.0461570329267271</c:v>
                </c:pt>
                <c:pt idx="185">
                  <c:v>3.0497407470835038</c:v>
                </c:pt>
                <c:pt idx="186">
                  <c:v>3.0533329034399541</c:v>
                </c:pt>
                <c:pt idx="187">
                  <c:v>3.0569335318642161</c:v>
                </c:pt>
                <c:pt idx="188">
                  <c:v>3.0605426623617435</c:v>
                </c:pt>
                <c:pt idx="189">
                  <c:v>3.0641603250836069</c:v>
                </c:pt>
                <c:pt idx="190">
                  <c:v>3.0677865503207897</c:v>
                </c:pt>
                <c:pt idx="191">
                  <c:v>3.0714213685078287</c:v>
                </c:pt>
                <c:pt idx="192">
                  <c:v>3.0750648102265052</c:v>
                </c:pt>
                <c:pt idx="193">
                  <c:v>3.0787169062000981</c:v>
                </c:pt>
                <c:pt idx="194">
                  <c:v>3.0823776873018067</c:v>
                </c:pt>
                <c:pt idx="195">
                  <c:v>3.0860471845480442</c:v>
                </c:pt>
                <c:pt idx="196">
                  <c:v>3.0897254291069065</c:v>
                </c:pt>
                <c:pt idx="197">
                  <c:v>3.093412452292402</c:v>
                </c:pt>
                <c:pt idx="198">
                  <c:v>3.0971082855681829</c:v>
                </c:pt>
                <c:pt idx="199">
                  <c:v>3.1008129605513259</c:v>
                </c:pt>
                <c:pt idx="200">
                  <c:v>3.1045265090065186</c:v>
                </c:pt>
                <c:pt idx="201">
                  <c:v>3.1082489628546561</c:v>
                </c:pt>
                <c:pt idx="202">
                  <c:v>3.1119803541660462</c:v>
                </c:pt>
                <c:pt idx="203">
                  <c:v>3.1157207151690591</c:v>
                </c:pt>
                <c:pt idx="204">
                  <c:v>3.1194700782442819</c:v>
                </c:pt>
                <c:pt idx="205">
                  <c:v>3.1232284759283502</c:v>
                </c:pt>
                <c:pt idx="206">
                  <c:v>3.1269959409178196</c:v>
                </c:pt>
                <c:pt idx="207">
                  <c:v>3.1307725060632894</c:v>
                </c:pt>
                <c:pt idx="208">
                  <c:v>3.1345582043781692</c:v>
                </c:pt>
                <c:pt idx="209">
                  <c:v>3.1383530690318109</c:v>
                </c:pt>
                <c:pt idx="210">
                  <c:v>3.1421571333583258</c:v>
                </c:pt>
                <c:pt idx="211">
                  <c:v>3.1459704308506833</c:v>
                </c:pt>
                <c:pt idx="212">
                  <c:v>3.1497929951646308</c:v>
                </c:pt>
                <c:pt idx="213">
                  <c:v>3.1536248601226715</c:v>
                </c:pt>
                <c:pt idx="214">
                  <c:v>3.1574660597081157</c:v>
                </c:pt>
                <c:pt idx="215">
                  <c:v>3.1613166280740348</c:v>
                </c:pt>
                <c:pt idx="216">
                  <c:v>3.1651765995373071</c:v>
                </c:pt>
                <c:pt idx="217">
                  <c:v>3.1690460085826162</c:v>
                </c:pt>
                <c:pt idx="218">
                  <c:v>3.1729248898664957</c:v>
                </c:pt>
                <c:pt idx="219">
                  <c:v>3.1768132782113372</c:v>
                </c:pt>
                <c:pt idx="220">
                  <c:v>3.1807112086144773</c:v>
                </c:pt>
                <c:pt idx="221">
                  <c:v>3.1846187162411814</c:v>
                </c:pt>
                <c:pt idx="222">
                  <c:v>3.1885358364337884</c:v>
                </c:pt>
                <c:pt idx="223">
                  <c:v>3.1924626047056885</c:v>
                </c:pt>
                <c:pt idx="224">
                  <c:v>3.1963990567454261</c:v>
                </c:pt>
                <c:pt idx="225">
                  <c:v>3.2003452284208525</c:v>
                </c:pt>
                <c:pt idx="226">
                  <c:v>3.2043011557730661</c:v>
                </c:pt>
                <c:pt idx="227">
                  <c:v>3.2082668750256942</c:v>
                </c:pt>
                <c:pt idx="228">
                  <c:v>3.2122424225777944</c:v>
                </c:pt>
                <c:pt idx="229">
                  <c:v>3.2162278350131897</c:v>
                </c:pt>
                <c:pt idx="230">
                  <c:v>3.2202231490943891</c:v>
                </c:pt>
                <c:pt idx="231">
                  <c:v>3.2242284017667915</c:v>
                </c:pt>
                <c:pt idx="232">
                  <c:v>3.2282436301629556</c:v>
                </c:pt>
                <c:pt idx="233">
                  <c:v>3.23226887159647</c:v>
                </c:pt>
                <c:pt idx="234">
                  <c:v>3.2363041635714391</c:v>
                </c:pt>
                <c:pt idx="235">
                  <c:v>3.2403495437763463</c:v>
                </c:pt>
                <c:pt idx="236">
                  <c:v>3.2444050500883499</c:v>
                </c:pt>
                <c:pt idx="237">
                  <c:v>3.2484707205776271</c:v>
                </c:pt>
                <c:pt idx="238">
                  <c:v>3.2525465935012035</c:v>
                </c:pt>
                <c:pt idx="239">
                  <c:v>3.256632707312582</c:v>
                </c:pt>
                <c:pt idx="240">
                  <c:v>3.2607291006544989</c:v>
                </c:pt>
                <c:pt idx="241">
                  <c:v>3.2648358123686192</c:v>
                </c:pt>
                <c:pt idx="242">
                  <c:v>3.2689528814893327</c:v>
                </c:pt>
                <c:pt idx="243">
                  <c:v>3.2730803472481704</c:v>
                </c:pt>
                <c:pt idx="244">
                  <c:v>3.2772182490782669</c:v>
                </c:pt>
                <c:pt idx="245">
                  <c:v>3.2813666266081238</c:v>
                </c:pt>
                <c:pt idx="246">
                  <c:v>3.2855255196714532</c:v>
                </c:pt>
                <c:pt idx="247">
                  <c:v>3.2896949682998531</c:v>
                </c:pt>
                <c:pt idx="248">
                  <c:v>3.2938750127327112</c:v>
                </c:pt>
                <c:pt idx="249">
                  <c:v>3.2980656934109471</c:v>
                </c:pt>
                <c:pt idx="250">
                  <c:v>3.3022670509815413</c:v>
                </c:pt>
                <c:pt idx="251">
                  <c:v>3.3064791263021323</c:v>
                </c:pt>
                <c:pt idx="252">
                  <c:v>3.3107019604347068</c:v>
                </c:pt>
                <c:pt idx="253">
                  <c:v>3.3149355946556751</c:v>
                </c:pt>
                <c:pt idx="254">
                  <c:v>3.3191800704495527</c:v>
                </c:pt>
                <c:pt idx="255">
                  <c:v>3.3234354295135939</c:v>
                </c:pt>
                <c:pt idx="256">
                  <c:v>3.3277017137624738</c:v>
                </c:pt>
                <c:pt idx="257">
                  <c:v>3.3319789653219387</c:v>
                </c:pt>
                <c:pt idx="258">
                  <c:v>3.3362672265390385</c:v>
                </c:pt>
                <c:pt idx="259">
                  <c:v>3.3405665399746547</c:v>
                </c:pt>
                <c:pt idx="260">
                  <c:v>3.3448769484138037</c:v>
                </c:pt>
                <c:pt idx="261">
                  <c:v>3.3491984948592557</c:v>
                </c:pt>
                <c:pt idx="262">
                  <c:v>3.353531222536303</c:v>
                </c:pt>
                <c:pt idx="263">
                  <c:v>3.3578751748975764</c:v>
                </c:pt>
                <c:pt idx="264">
                  <c:v>3.3622303956166353</c:v>
                </c:pt>
                <c:pt idx="265">
                  <c:v>3.3665969285984327</c:v>
                </c:pt>
                <c:pt idx="266">
                  <c:v>3.3709748179717667</c:v>
                </c:pt>
                <c:pt idx="267">
                  <c:v>3.3753641080998138</c:v>
                </c:pt>
                <c:pt idx="268">
                  <c:v>3.3797648435736987</c:v>
                </c:pt>
                <c:pt idx="269">
                  <c:v>3.3841770692173889</c:v>
                </c:pt>
                <c:pt idx="270">
                  <c:v>3.3886008300926673</c:v>
                </c:pt>
                <c:pt idx="271">
                  <c:v>3.3930361714926467</c:v>
                </c:pt>
                <c:pt idx="272">
                  <c:v>3.3974831389524947</c:v>
                </c:pt>
                <c:pt idx="273">
                  <c:v>3.4019417782417896</c:v>
                </c:pt>
                <c:pt idx="274">
                  <c:v>3.4064121353753167</c:v>
                </c:pt>
                <c:pt idx="275">
                  <c:v>3.4108942566065639</c:v>
                </c:pt>
                <c:pt idx="276">
                  <c:v>3.4153881884327766</c:v>
                </c:pt>
                <c:pt idx="277">
                  <c:v>3.4198939776000672</c:v>
                </c:pt>
                <c:pt idx="278">
                  <c:v>3.4244116710968804</c:v>
                </c:pt>
                <c:pt idx="279">
                  <c:v>3.428941316164964</c:v>
                </c:pt>
                <c:pt idx="280">
                  <c:v>3.4334829602928316</c:v>
                </c:pt>
                <c:pt idx="281">
                  <c:v>3.4380366512209197</c:v>
                </c:pt>
                <c:pt idx="282">
                  <c:v>3.4426024369468124</c:v>
                </c:pt>
                <c:pt idx="283">
                  <c:v>3.4471803657186619</c:v>
                </c:pt>
                <c:pt idx="284">
                  <c:v>3.4517704860463527</c:v>
                </c:pt>
                <c:pt idx="285">
                  <c:v>3.456372846693724</c:v>
                </c:pt>
                <c:pt idx="286">
                  <c:v>3.4609874966898144</c:v>
                </c:pt>
                <c:pt idx="287">
                  <c:v>3.4656144853222597</c:v>
                </c:pt>
                <c:pt idx="288">
                  <c:v>3.4702538621426111</c:v>
                </c:pt>
                <c:pt idx="289">
                  <c:v>3.4749056769717299</c:v>
                </c:pt>
                <c:pt idx="290">
                  <c:v>3.4795699798931401</c:v>
                </c:pt>
                <c:pt idx="291">
                  <c:v>3.4842468212644762</c:v>
                </c:pt>
                <c:pt idx="292">
                  <c:v>3.4889362517096192</c:v>
                </c:pt>
                <c:pt idx="293">
                  <c:v>3.4936383221302276</c:v>
                </c:pt>
                <c:pt idx="294">
                  <c:v>3.4983530836990706</c:v>
                </c:pt>
                <c:pt idx="295">
                  <c:v>3.5030805878655231</c:v>
                </c:pt>
                <c:pt idx="296">
                  <c:v>3.5078208863611233</c:v>
                </c:pt>
                <c:pt idx="297">
                  <c:v>3.5125740311928784</c:v>
                </c:pt>
                <c:pt idx="298">
                  <c:v>3.517340074654991</c:v>
                </c:pt>
                <c:pt idx="299">
                  <c:v>3.5221190693221653</c:v>
                </c:pt>
                <c:pt idx="300">
                  <c:v>3.5269110680552185</c:v>
                </c:pt>
                <c:pt idx="301">
                  <c:v>3.5317161240067731</c:v>
                </c:pt>
                <c:pt idx="302">
                  <c:v>3.5365342906145187</c:v>
                </c:pt>
                <c:pt idx="303">
                  <c:v>3.5413656216131546</c:v>
                </c:pt>
                <c:pt idx="304">
                  <c:v>3.5462101710263996</c:v>
                </c:pt>
                <c:pt idx="305">
                  <c:v>3.5510679931790214</c:v>
                </c:pt>
                <c:pt idx="306">
                  <c:v>3.555939142690089</c:v>
                </c:pt>
                <c:pt idx="307">
                  <c:v>3.5608236744787658</c:v>
                </c:pt>
                <c:pt idx="308">
                  <c:v>3.5657216437701948</c:v>
                </c:pt>
                <c:pt idx="309">
                  <c:v>3.5706331060887004</c:v>
                </c:pt>
                <c:pt idx="310">
                  <c:v>3.5755581172700519</c:v>
                </c:pt>
                <c:pt idx="311">
                  <c:v>3.5804967334533853</c:v>
                </c:pt>
                <c:pt idx="312">
                  <c:v>3.5854490110935582</c:v>
                </c:pt>
                <c:pt idx="313">
                  <c:v>3.5904150069543421</c:v>
                </c:pt>
                <c:pt idx="314">
                  <c:v>3.5953947781144202</c:v>
                </c:pt>
                <c:pt idx="315">
                  <c:v>3.6003883819734588</c:v>
                </c:pt>
                <c:pt idx="316">
                  <c:v>3.605395876245272</c:v>
                </c:pt>
                <c:pt idx="317">
                  <c:v>3.6104173189703967</c:v>
                </c:pt>
                <c:pt idx="318">
                  <c:v>3.6154527685092614</c:v>
                </c:pt>
                <c:pt idx="319">
                  <c:v>3.6205022835483218</c:v>
                </c:pt>
                <c:pt idx="320">
                  <c:v>3.6255659231062869</c:v>
                </c:pt>
                <c:pt idx="321">
                  <c:v>3.6306437465272428</c:v>
                </c:pt>
                <c:pt idx="322">
                  <c:v>3.6357358134934761</c:v>
                </c:pt>
                <c:pt idx="323">
                  <c:v>3.6408421840172798</c:v>
                </c:pt>
                <c:pt idx="324">
                  <c:v>3.6459629184538693</c:v>
                </c:pt>
                <c:pt idx="325">
                  <c:v>3.6510980774945083</c:v>
                </c:pt>
                <c:pt idx="326">
                  <c:v>3.6562477221728535</c:v>
                </c:pt>
                <c:pt idx="327">
                  <c:v>3.6614119138714036</c:v>
                </c:pt>
                <c:pt idx="328">
                  <c:v>3.6665907143145748</c:v>
                </c:pt>
                <c:pt idx="329">
                  <c:v>3.671784185581878</c:v>
                </c:pt>
                <c:pt idx="330">
                  <c:v>3.6769923900996524</c:v>
                </c:pt>
                <c:pt idx="331">
                  <c:v>3.6822153906543424</c:v>
                </c:pt>
                <c:pt idx="332">
                  <c:v>3.6874532503855764</c:v>
                </c:pt>
                <c:pt idx="333">
                  <c:v>3.6927060327927461</c:v>
                </c:pt>
                <c:pt idx="334">
                  <c:v>3.6979738017416715</c:v>
                </c:pt>
                <c:pt idx="335">
                  <c:v>3.7032566214576534</c:v>
                </c:pt>
                <c:pt idx="336">
                  <c:v>3.7085545565390019</c:v>
                </c:pt>
                <c:pt idx="337">
                  <c:v>3.7138676719500983</c:v>
                </c:pt>
                <c:pt idx="338">
                  <c:v>3.7191960330281377</c:v>
                </c:pt>
                <c:pt idx="339">
                  <c:v>3.7245397054899705</c:v>
                </c:pt>
                <c:pt idx="340">
                  <c:v>3.7298987554251233</c:v>
                </c:pt>
                <c:pt idx="341">
                  <c:v>3.7352732493096097</c:v>
                </c:pt>
                <c:pt idx="342">
                  <c:v>3.7406632539975595</c:v>
                </c:pt>
                <c:pt idx="343">
                  <c:v>3.7460688367351409</c:v>
                </c:pt>
                <c:pt idx="344">
                  <c:v>3.7514900651535865</c:v>
                </c:pt>
                <c:pt idx="345">
                  <c:v>3.756927007276182</c:v>
                </c:pt>
                <c:pt idx="346">
                  <c:v>3.7623797315253662</c:v>
                </c:pt>
                <c:pt idx="347">
                  <c:v>3.7678483067157162</c:v>
                </c:pt>
                <c:pt idx="348">
                  <c:v>3.7733328020681589</c:v>
                </c:pt>
                <c:pt idx="349">
                  <c:v>3.7788332872015435</c:v>
                </c:pt>
                <c:pt idx="350">
                  <c:v>3.7843498321469671</c:v>
                </c:pt>
                <c:pt idx="351">
                  <c:v>3.7898825073407703</c:v>
                </c:pt>
                <c:pt idx="352">
                  <c:v>3.795431383631799</c:v>
                </c:pt>
                <c:pt idx="353">
                  <c:v>3.8009965322887598</c:v>
                </c:pt>
                <c:pt idx="354">
                  <c:v>3.8065780249931929</c:v>
                </c:pt>
                <c:pt idx="355">
                  <c:v>3.812175933854089</c:v>
                </c:pt>
                <c:pt idx="356">
                  <c:v>3.8177903313994239</c:v>
                </c:pt>
                <c:pt idx="357">
                  <c:v>3.8234212905908938</c:v>
                </c:pt>
                <c:pt idx="358">
                  <c:v>3.8290688848169054</c:v>
                </c:pt>
                <c:pt idx="359">
                  <c:v>3.8347331879001048</c:v>
                </c:pt>
                <c:pt idx="360">
                  <c:v>3.8404142741050231</c:v>
                </c:pt>
                <c:pt idx="361">
                  <c:v>3.8461122181310303</c:v>
                </c:pt>
                <c:pt idx="362">
                  <c:v>3.8518270951273927</c:v>
                </c:pt>
                <c:pt idx="363">
                  <c:v>3.8575589806862456</c:v>
                </c:pt>
                <c:pt idx="364">
                  <c:v>3.863307950850341</c:v>
                </c:pt>
                <c:pt idx="365">
                  <c:v>3.8690740821208984</c:v>
                </c:pt>
                <c:pt idx="366">
                  <c:v>3.8748574514505552</c:v>
                </c:pt>
                <c:pt idx="367">
                  <c:v>3.8806581362587513</c:v>
                </c:pt>
                <c:pt idx="368">
                  <c:v>3.8864762144231837</c:v>
                </c:pt>
                <c:pt idx="369">
                  <c:v>3.8923117642953282</c:v>
                </c:pt>
                <c:pt idx="370">
                  <c:v>3.8981648646934057</c:v>
                </c:pt>
                <c:pt idx="371">
                  <c:v>3.9040355949104377</c:v>
                </c:pt>
                <c:pt idx="372">
                  <c:v>3.90992403472241</c:v>
                </c:pt>
                <c:pt idx="373">
                  <c:v>3.9158302643812264</c:v>
                </c:pt>
                <c:pt idx="374">
                  <c:v>3.9217543646305595</c:v>
                </c:pt>
                <c:pt idx="375">
                  <c:v>3.9276964166972905</c:v>
                </c:pt>
                <c:pt idx="376">
                  <c:v>3.9336565023074979</c:v>
                </c:pt>
                <c:pt idx="377">
                  <c:v>3.9396347036794408</c:v>
                </c:pt>
                <c:pt idx="378">
                  <c:v>3.9456311035319351</c:v>
                </c:pt>
                <c:pt idx="379">
                  <c:v>3.9516457850928557</c:v>
                </c:pt>
                <c:pt idx="380">
                  <c:v>3.9576788320920921</c:v>
                </c:pt>
                <c:pt idx="381">
                  <c:v>3.9637303287779106</c:v>
                </c:pt>
                <c:pt idx="382">
                  <c:v>3.9698003599099354</c:v>
                </c:pt>
                <c:pt idx="383">
                  <c:v>3.9758890107677805</c:v>
                </c:pt>
                <c:pt idx="384">
                  <c:v>3.9819963671597973</c:v>
                </c:pt>
                <c:pt idx="385">
                  <c:v>3.9881225154160473</c:v>
                </c:pt>
                <c:pt idx="386">
                  <c:v>3.9942675424050345</c:v>
                </c:pt>
                <c:pt idx="387">
                  <c:v>4.000431535525105</c:v>
                </c:pt>
                <c:pt idx="388">
                  <c:v>4.0066145827213386</c:v>
                </c:pt>
                <c:pt idx="389">
                  <c:v>4.0128167724785522</c:v>
                </c:pt>
                <c:pt idx="390">
                  <c:v>4.0190381938302995</c:v>
                </c:pt>
                <c:pt idx="391">
                  <c:v>4.0252789363679859</c:v>
                </c:pt>
                <c:pt idx="392">
                  <c:v>4.0315390902338715</c:v>
                </c:pt>
                <c:pt idx="393">
                  <c:v>4.0378187461383499</c:v>
                </c:pt>
                <c:pt idx="394">
                  <c:v>4.0441179953513497</c:v>
                </c:pt>
                <c:pt idx="395">
                  <c:v>4.0504369297197762</c:v>
                </c:pt>
                <c:pt idx="396">
                  <c:v>4.0567756416605647</c:v>
                </c:pt>
                <c:pt idx="397">
                  <c:v>4.0631342241700512</c:v>
                </c:pt>
                <c:pt idx="398">
                  <c:v>4.0695127708334971</c:v>
                </c:pt>
                <c:pt idx="399">
                  <c:v>4.0759113758181238</c:v>
                </c:pt>
                <c:pt idx="400">
                  <c:v>4.0823301338909808</c:v>
                </c:pt>
                <c:pt idx="401">
                  <c:v>4.088769140412019</c:v>
                </c:pt>
                <c:pt idx="402">
                  <c:v>4.0952284913437715</c:v>
                </c:pt>
                <c:pt idx="403">
                  <c:v>4.1017082832611642</c:v>
                </c:pt>
                <c:pt idx="404">
                  <c:v>4.1082086133445976</c:v>
                </c:pt>
                <c:pt idx="405">
                  <c:v>4.1147295793982384</c:v>
                </c:pt>
                <c:pt idx="406">
                  <c:v>4.1212712798414515</c:v>
                </c:pt>
                <c:pt idx="407">
                  <c:v>4.1278338137272677</c:v>
                </c:pt>
                <c:pt idx="408">
                  <c:v>4.1344172807355282</c:v>
                </c:pt>
                <c:pt idx="409">
                  <c:v>4.1410217811829977</c:v>
                </c:pt>
                <c:pt idx="410">
                  <c:v>4.1476474160336156</c:v>
                </c:pt>
                <c:pt idx="411">
                  <c:v>4.1542942868916475</c:v>
                </c:pt>
                <c:pt idx="412">
                  <c:v>4.1609624960206135</c:v>
                </c:pt>
                <c:pt idx="413">
                  <c:v>4.1676521463347562</c:v>
                </c:pt>
                <c:pt idx="414">
                  <c:v>4.1743633414181547</c:v>
                </c:pt>
                <c:pt idx="415">
                  <c:v>4.181096185517954</c:v>
                </c:pt>
                <c:pt idx="416">
                  <c:v>4.1878507835549339</c:v>
                </c:pt>
                <c:pt idx="417">
                  <c:v>4.1946272411342447</c:v>
                </c:pt>
                <c:pt idx="418">
                  <c:v>4.2014256645386281</c:v>
                </c:pt>
                <c:pt idx="419">
                  <c:v>4.2082461607480415</c:v>
                </c:pt>
                <c:pt idx="420">
                  <c:v>4.2150888374311579</c:v>
                </c:pt>
                <c:pt idx="421">
                  <c:v>4.2219538029651842</c:v>
                </c:pt>
                <c:pt idx="422">
                  <c:v>4.2288411664291763</c:v>
                </c:pt>
                <c:pt idx="423">
                  <c:v>4.2357510376151168</c:v>
                </c:pt>
                <c:pt idx="424">
                  <c:v>4.2426835270391408</c:v>
                </c:pt>
                <c:pt idx="425">
                  <c:v>4.2496387459348828</c:v>
                </c:pt>
                <c:pt idx="426">
                  <c:v>4.2566168062737981</c:v>
                </c:pt>
                <c:pt idx="427">
                  <c:v>4.2636178207585687</c:v>
                </c:pt>
                <c:pt idx="428">
                  <c:v>4.2706419028345479</c:v>
                </c:pt>
                <c:pt idx="429">
                  <c:v>4.277689166701383</c:v>
                </c:pt>
                <c:pt idx="430">
                  <c:v>4.2847597273064411</c:v>
                </c:pt>
                <c:pt idx="431">
                  <c:v>4.2918537003656718</c:v>
                </c:pt>
                <c:pt idx="432">
                  <c:v>4.2989712023552604</c:v>
                </c:pt>
                <c:pt idx="433">
                  <c:v>4.306112350532711</c:v>
                </c:pt>
                <c:pt idx="434">
                  <c:v>4.3132772629303888</c:v>
                </c:pt>
                <c:pt idx="435">
                  <c:v>4.3204660583675283</c:v>
                </c:pt>
                <c:pt idx="436">
                  <c:v>4.3276788564624216</c:v>
                </c:pt>
                <c:pt idx="437">
                  <c:v>4.3349157776259881</c:v>
                </c:pt>
                <c:pt idx="438">
                  <c:v>4.3421769430834427</c:v>
                </c:pt>
                <c:pt idx="439">
                  <c:v>4.3494624748660469</c:v>
                </c:pt>
                <c:pt idx="440">
                  <c:v>4.3567724958330079</c:v>
                </c:pt>
                <c:pt idx="441">
                  <c:v>4.3641071296651797</c:v>
                </c:pt>
                <c:pt idx="442">
                  <c:v>4.371466500877677</c:v>
                </c:pt>
                <c:pt idx="443">
                  <c:v>4.3788507348326702</c:v>
                </c:pt>
                <c:pt idx="444">
                  <c:v>4.3862599577331371</c:v>
                </c:pt>
                <c:pt idx="445">
                  <c:v>4.3936942966453625</c:v>
                </c:pt>
                <c:pt idx="446">
                  <c:v>4.4011538794927771</c:v>
                </c:pt>
                <c:pt idx="447">
                  <c:v>4.4086388350690235</c:v>
                </c:pt>
                <c:pt idx="448">
                  <c:v>4.4161492930512241</c:v>
                </c:pt>
                <c:pt idx="449">
                  <c:v>4.4236853839938677</c:v>
                </c:pt>
                <c:pt idx="450">
                  <c:v>4.4312472393519489</c:v>
                </c:pt>
                <c:pt idx="451">
                  <c:v>4.438834991472989</c:v>
                </c:pt>
                <c:pt idx="452">
                  <c:v>4.4464487736204301</c:v>
                </c:pt>
                <c:pt idx="453">
                  <c:v>4.4540887199676948</c:v>
                </c:pt>
                <c:pt idx="454">
                  <c:v>4.4617549656119282</c:v>
                </c:pt>
                <c:pt idx="455">
                  <c:v>4.4694476465879642</c:v>
                </c:pt>
                <c:pt idx="456">
                  <c:v>4.477166899862433</c:v>
                </c:pt>
                <c:pt idx="457">
                  <c:v>4.4849128633578523</c:v>
                </c:pt>
                <c:pt idx="458">
                  <c:v>4.4926856759448279</c:v>
                </c:pt>
                <c:pt idx="459">
                  <c:v>4.5004854774664187</c:v>
                </c:pt>
                <c:pt idx="460">
                  <c:v>4.5083124087324347</c:v>
                </c:pt>
                <c:pt idx="461">
                  <c:v>4.5161666115339276</c:v>
                </c:pt>
                <c:pt idx="462">
                  <c:v>4.524048228657886</c:v>
                </c:pt>
                <c:pt idx="463">
                  <c:v>4.5319574038816262</c:v>
                </c:pt>
                <c:pt idx="464">
                  <c:v>4.5398942819978734</c:v>
                </c:pt>
                <c:pt idx="465">
                  <c:v>4.5478590088092696</c:v>
                </c:pt>
                <c:pt idx="466">
                  <c:v>4.5558517311434121</c:v>
                </c:pt>
                <c:pt idx="467">
                  <c:v>4.5638725968681353</c:v>
                </c:pt>
                <c:pt idx="468">
                  <c:v>4.5719217548860955</c:v>
                </c:pt>
                <c:pt idx="469">
                  <c:v>4.5799993551606297</c:v>
                </c:pt>
                <c:pt idx="470">
                  <c:v>4.5881055487083708</c:v>
                </c:pt>
                <c:pt idx="471">
                  <c:v>4.5962404876254102</c:v>
                </c:pt>
                <c:pt idx="472">
                  <c:v>4.6044043250821227</c:v>
                </c:pt>
                <c:pt idx="473">
                  <c:v>4.612597215339048</c:v>
                </c:pt>
                <c:pt idx="474">
                  <c:v>4.6208193137630129</c:v>
                </c:pt>
                <c:pt idx="475">
                  <c:v>4.6290707768220658</c:v>
                </c:pt>
                <c:pt idx="476">
                  <c:v>4.6373517621124574</c:v>
                </c:pt>
                <c:pt idx="477">
                  <c:v>4.6456624283515549</c:v>
                </c:pt>
                <c:pt idx="478">
                  <c:v>4.6540029354051633</c:v>
                </c:pt>
                <c:pt idx="479">
                  <c:v>4.6623734442827081</c:v>
                </c:pt>
                <c:pt idx="480">
                  <c:v>4.6707741171540302</c:v>
                </c:pt>
                <c:pt idx="481">
                  <c:v>4.6792051173664229</c:v>
                </c:pt>
                <c:pt idx="482">
                  <c:v>4.6876666094399573</c:v>
                </c:pt>
                <c:pt idx="483">
                  <c:v>4.6961587590956686</c:v>
                </c:pt>
                <c:pt idx="484">
                  <c:v>4.704681733251042</c:v>
                </c:pt>
                <c:pt idx="485">
                  <c:v>4.7132357000374885</c:v>
                </c:pt>
                <c:pt idx="486">
                  <c:v>4.7218208288180978</c:v>
                </c:pt>
                <c:pt idx="487">
                  <c:v>4.7304372901832616</c:v>
                </c:pt>
                <c:pt idx="488">
                  <c:v>4.7390852559797905</c:v>
                </c:pt>
                <c:pt idx="489">
                  <c:v>4.7477648993044577</c:v>
                </c:pt>
                <c:pt idx="490">
                  <c:v>4.7564763945334922</c:v>
                </c:pt>
                <c:pt idx="491">
                  <c:v>4.7652199173185199</c:v>
                </c:pt>
                <c:pt idx="492">
                  <c:v>4.7739956446050833</c:v>
                </c:pt>
                <c:pt idx="493">
                  <c:v>4.7828037546514457</c:v>
                </c:pt>
                <c:pt idx="494">
                  <c:v>4.7916444270247061</c:v>
                </c:pt>
                <c:pt idx="495">
                  <c:v>4.8005178426312787</c:v>
                </c:pt>
                <c:pt idx="496">
                  <c:v>4.80942418371089</c:v>
                </c:pt>
                <c:pt idx="497">
                  <c:v>4.8183636338674649</c:v>
                </c:pt>
                <c:pt idx="498">
                  <c:v>4.8273363780655938</c:v>
                </c:pt>
                <c:pt idx="499">
                  <c:v>4.8363426026501877</c:v>
                </c:pt>
                <c:pt idx="500">
                  <c:v>4.8453824953664109</c:v>
                </c:pt>
                <c:pt idx="501">
                  <c:v>4.8544562453563733</c:v>
                </c:pt>
                <c:pt idx="502">
                  <c:v>4.8635640431910589</c:v>
                </c:pt>
                <c:pt idx="503">
                  <c:v>4.8727060808648588</c:v>
                </c:pt>
                <c:pt idx="504">
                  <c:v>4.8818825518279425</c:v>
                </c:pt>
                <c:pt idx="505">
                  <c:v>4.8910936509833434</c:v>
                </c:pt>
                <c:pt idx="506">
                  <c:v>4.9003395747078233</c:v>
                </c:pt>
                <c:pt idx="507">
                  <c:v>4.9096205208730588</c:v>
                </c:pt>
                <c:pt idx="508">
                  <c:v>4.9189366888429573</c:v>
                </c:pt>
                <c:pt idx="509">
                  <c:v>4.9282882795071803</c:v>
                </c:pt>
                <c:pt idx="510">
                  <c:v>4.9376754952786994</c:v>
                </c:pt>
                <c:pt idx="511">
                  <c:v>4.9470985401156051</c:v>
                </c:pt>
                <c:pt idx="512">
                  <c:v>4.9565576195432479</c:v>
                </c:pt>
                <c:pt idx="513">
                  <c:v>4.9660529406520606</c:v>
                </c:pt>
                <c:pt idx="514">
                  <c:v>4.9755847121322825</c:v>
                </c:pt>
                <c:pt idx="515">
                  <c:v>4.9851531442695629</c:v>
                </c:pt>
                <c:pt idx="516">
                  <c:v>4.9947584489801882</c:v>
                </c:pt>
                <c:pt idx="517">
                  <c:v>5.0044008398093922</c:v>
                </c:pt>
                <c:pt idx="518">
                  <c:v>5.0140805319545745</c:v>
                </c:pt>
                <c:pt idx="519">
                  <c:v>5.0237977422888838</c:v>
                </c:pt>
                <c:pt idx="520">
                  <c:v>5.0335526893598264</c:v>
                </c:pt>
                <c:pt idx="521">
                  <c:v>5.0433455934258005</c:v>
                </c:pt>
                <c:pt idx="522">
                  <c:v>5.0531766764524448</c:v>
                </c:pt>
                <c:pt idx="523">
                  <c:v>5.0630461621497203</c:v>
                </c:pt>
                <c:pt idx="524">
                  <c:v>5.0729542759710604</c:v>
                </c:pt>
                <c:pt idx="525">
                  <c:v>5.0829012451381397</c:v>
                </c:pt>
                <c:pt idx="526">
                  <c:v>5.0928872986660272</c:v>
                </c:pt>
                <c:pt idx="527">
                  <c:v>5.1029126673626841</c:v>
                </c:pt>
                <c:pt idx="528">
                  <c:v>5.11297758386746</c:v>
                </c:pt>
                <c:pt idx="529">
                  <c:v>5.1230822826509144</c:v>
                </c:pt>
                <c:pt idx="530">
                  <c:v>5.1332270000407814</c:v>
                </c:pt>
                <c:pt idx="531">
                  <c:v>5.1434119742483277</c:v>
                </c:pt>
                <c:pt idx="532">
                  <c:v>5.1536374453685605</c:v>
                </c:pt>
                <c:pt idx="533">
                  <c:v>5.1639036554202189</c:v>
                </c:pt>
                <c:pt idx="534">
                  <c:v>5.1742108483436633</c:v>
                </c:pt>
                <c:pt idx="535">
                  <c:v>5.1845592700414826</c:v>
                </c:pt>
                <c:pt idx="536">
                  <c:v>5.1949491683793774</c:v>
                </c:pt>
                <c:pt idx="537">
                  <c:v>5.2053807932139167</c:v>
                </c:pt>
                <c:pt idx="538">
                  <c:v>5.2158543964207258</c:v>
                </c:pt>
                <c:pt idx="539">
                  <c:v>5.2263702318958032</c:v>
                </c:pt>
                <c:pt idx="540">
                  <c:v>5.2369285555977587</c:v>
                </c:pt>
                <c:pt idx="541">
                  <c:v>5.2475296255467709</c:v>
                </c:pt>
                <c:pt idx="542">
                  <c:v>5.2581737018675012</c:v>
                </c:pt>
                <c:pt idx="543">
                  <c:v>5.2688610467911676</c:v>
                </c:pt>
                <c:pt idx="544">
                  <c:v>5.2795919246852634</c:v>
                </c:pt>
                <c:pt idx="545">
                  <c:v>5.2903666020837603</c:v>
                </c:pt>
                <c:pt idx="546">
                  <c:v>5.3011853476896711</c:v>
                </c:pt>
                <c:pt idx="547">
                  <c:v>5.3120484324197319</c:v>
                </c:pt>
                <c:pt idx="548">
                  <c:v>5.3229561294074159</c:v>
                </c:pt>
                <c:pt idx="549">
                  <c:v>5.3339087140341848</c:v>
                </c:pt>
                <c:pt idx="550">
                  <c:v>5.3449064639612338</c:v>
                </c:pt>
                <c:pt idx="551">
                  <c:v>5.3559496591330511</c:v>
                </c:pt>
                <c:pt idx="552">
                  <c:v>5.3670385818239819</c:v>
                </c:pt>
                <c:pt idx="553">
                  <c:v>5.3781735166393734</c:v>
                </c:pt>
                <c:pt idx="554">
                  <c:v>5.3893547505629238</c:v>
                </c:pt>
                <c:pt idx="555">
                  <c:v>5.4005825729611603</c:v>
                </c:pt>
                <c:pt idx="556">
                  <c:v>5.4118572756170096</c:v>
                </c:pt>
                <c:pt idx="557">
                  <c:v>5.4231791527638924</c:v>
                </c:pt>
                <c:pt idx="558">
                  <c:v>5.4345485010908323</c:v>
                </c:pt>
                <c:pt idx="559">
                  <c:v>5.4459656197918527</c:v>
                </c:pt>
                <c:pt idx="560">
                  <c:v>5.4574308105686411</c:v>
                </c:pt>
                <c:pt idx="561">
                  <c:v>5.4689443776808053</c:v>
                </c:pt>
                <c:pt idx="562">
                  <c:v>5.4805066279520105</c:v>
                </c:pt>
                <c:pt idx="563">
                  <c:v>5.4921178708060996</c:v>
                </c:pt>
                <c:pt idx="564">
                  <c:v>5.5037784183037806</c:v>
                </c:pt>
                <c:pt idx="565">
                  <c:v>5.5154885851494786</c:v>
                </c:pt>
                <c:pt idx="566">
                  <c:v>5.5272486887438346</c:v>
                </c:pt>
                <c:pt idx="567">
                  <c:v>5.5390590491880962</c:v>
                </c:pt>
                <c:pt idx="568">
                  <c:v>5.5509199893375474</c:v>
                </c:pt>
                <c:pt idx="569">
                  <c:v>5.5628318348095345</c:v>
                </c:pt>
                <c:pt idx="570">
                  <c:v>5.5747949140223847</c:v>
                </c:pt>
                <c:pt idx="571">
                  <c:v>5.5868095582349548</c:v>
                </c:pt>
                <c:pt idx="572">
                  <c:v>5.598876101555466</c:v>
                </c:pt>
                <c:pt idx="573">
                  <c:v>5.6109948809973886</c:v>
                </c:pt>
                <c:pt idx="574">
                  <c:v>5.6231662364889559</c:v>
                </c:pt>
                <c:pt idx="575">
                  <c:v>5.6353905109142737</c:v>
                </c:pt>
                <c:pt idx="576">
                  <c:v>5.6476680501550831</c:v>
                </c:pt>
                <c:pt idx="577">
                  <c:v>5.6599992031011706</c:v>
                </c:pt>
                <c:pt idx="578">
                  <c:v>5.6723843217088747</c:v>
                </c:pt>
                <c:pt idx="579">
                  <c:v>5.6848237610090013</c:v>
                </c:pt>
                <c:pt idx="580">
                  <c:v>5.6973178791664321</c:v>
                </c:pt>
                <c:pt idx="581">
                  <c:v>5.7098670374919624</c:v>
                </c:pt>
                <c:pt idx="582">
                  <c:v>5.7224716004867435</c:v>
                </c:pt>
                <c:pt idx="583">
                  <c:v>5.7351319358874377</c:v>
                </c:pt>
                <c:pt idx="584">
                  <c:v>5.7478484146790709</c:v>
                </c:pt>
                <c:pt idx="585">
                  <c:v>5.7606214111575342</c:v>
                </c:pt>
                <c:pt idx="586">
                  <c:v>5.7734513029399235</c:v>
                </c:pt>
                <c:pt idx="587">
                  <c:v>5.7863384710282526</c:v>
                </c:pt>
                <c:pt idx="588">
                  <c:v>5.7992832998239177</c:v>
                </c:pt>
                <c:pt idx="589">
                  <c:v>5.8122861771758334</c:v>
                </c:pt>
                <c:pt idx="590">
                  <c:v>5.8253474944293444</c:v>
                </c:pt>
                <c:pt idx="591">
                  <c:v>5.8384676464418561</c:v>
                </c:pt>
                <c:pt idx="592">
                  <c:v>5.8516470316497129</c:v>
                </c:pt>
                <c:pt idx="593">
                  <c:v>5.8648860520847617</c:v>
                </c:pt>
                <c:pt idx="594">
                  <c:v>5.8781851134253644</c:v>
                </c:pt>
                <c:pt idx="595">
                  <c:v>5.8915446250482493</c:v>
                </c:pt>
                <c:pt idx="596">
                  <c:v>5.9049650000463467</c:v>
                </c:pt>
                <c:pt idx="597">
                  <c:v>5.9184466552990704</c:v>
                </c:pt>
                <c:pt idx="598">
                  <c:v>5.9319900114876534</c:v>
                </c:pt>
                <c:pt idx="599">
                  <c:v>5.9455954931668655</c:v>
                </c:pt>
                <c:pt idx="600">
                  <c:v>5.9592635287848399</c:v>
                </c:pt>
                <c:pt idx="601">
                  <c:v>5.9729945507385072</c:v>
                </c:pt>
                <c:pt idx="602">
                  <c:v>5.9867889954299454</c:v>
                </c:pt>
                <c:pt idx="603">
                  <c:v>6.0006473032876579</c:v>
                </c:pt>
                <c:pt idx="604">
                  <c:v>6.0145699188420538</c:v>
                </c:pt>
                <c:pt idx="605">
                  <c:v>6.0285572907442377</c:v>
                </c:pt>
                <c:pt idx="606">
                  <c:v>6.0426098718430801</c:v>
                </c:pt>
                <c:pt idx="607">
                  <c:v>6.0567281192087474</c:v>
                </c:pt>
                <c:pt idx="608">
                  <c:v>6.0709124941930579</c:v>
                </c:pt>
                <c:pt idx="609">
                  <c:v>6.0851634624908471</c:v>
                </c:pt>
                <c:pt idx="610">
                  <c:v>6.099481494165147</c:v>
                </c:pt>
                <c:pt idx="611">
                  <c:v>6.1138670637284322</c:v>
                </c:pt>
                <c:pt idx="612">
                  <c:v>6.1283206501690914</c:v>
                </c:pt>
                <c:pt idx="613">
                  <c:v>6.1428427370156573</c:v>
                </c:pt>
                <c:pt idx="614">
                  <c:v>6.1574338124020915</c:v>
                </c:pt>
                <c:pt idx="615">
                  <c:v>6.1720943690960883</c:v>
                </c:pt>
                <c:pt idx="616">
                  <c:v>6.1868249045848041</c:v>
                </c:pt>
                <c:pt idx="617">
                  <c:v>6.201625921100729</c:v>
                </c:pt>
                <c:pt idx="618">
                  <c:v>6.2164979257093123</c:v>
                </c:pt>
                <c:pt idx="619">
                  <c:v>6.2314414303400598</c:v>
                </c:pt>
                <c:pt idx="620">
                  <c:v>6.2464569518567004</c:v>
                </c:pt>
                <c:pt idx="621">
                  <c:v>6.261545012128539</c:v>
                </c:pt>
                <c:pt idx="622">
                  <c:v>6.2767061380636218</c:v>
                </c:pt>
                <c:pt idx="623">
                  <c:v>6.2919408617013666</c:v>
                </c:pt>
                <c:pt idx="624">
                  <c:v>6.3072497202433544</c:v>
                </c:pt>
                <c:pt idx="625">
                  <c:v>6.3226332561480696</c:v>
                </c:pt>
                <c:pt idx="626">
                  <c:v>6.3380920171672415</c:v>
                </c:pt>
                <c:pt idx="627">
                  <c:v>6.3536265564226744</c:v>
                </c:pt>
                <c:pt idx="628">
                  <c:v>6.3692374324843906</c:v>
                </c:pt>
                <c:pt idx="629">
                  <c:v>6.3849252094093387</c:v>
                </c:pt>
                <c:pt idx="630">
                  <c:v>6.4006904568417049</c:v>
                </c:pt>
                <c:pt idx="631">
                  <c:v>6.4165337500534472</c:v>
                </c:pt>
                <c:pt idx="632">
                  <c:v>6.4324556700263793</c:v>
                </c:pt>
                <c:pt idx="633">
                  <c:v>6.4484568035356622</c:v>
                </c:pt>
                <c:pt idx="634">
                  <c:v>6.4645377431929401</c:v>
                </c:pt>
                <c:pt idx="635">
                  <c:v>6.4806990875526926</c:v>
                </c:pt>
                <c:pt idx="636">
                  <c:v>6.4969414411531439</c:v>
                </c:pt>
                <c:pt idx="637">
                  <c:v>6.5132654146251641</c:v>
                </c:pt>
                <c:pt idx="638">
                  <c:v>6.52967162473937</c:v>
                </c:pt>
                <c:pt idx="639">
                  <c:v>6.5461606944963409</c:v>
                </c:pt>
                <c:pt idx="640">
                  <c:v>6.5627332532184015</c:v>
                </c:pt>
                <c:pt idx="641">
                  <c:v>6.5793899365997062</c:v>
                </c:pt>
                <c:pt idx="642">
                  <c:v>6.5961313868218943</c:v>
                </c:pt>
                <c:pt idx="643">
                  <c:v>6.6129582526020778</c:v>
                </c:pt>
                <c:pt idx="644">
                  <c:v>6.6298711893113502</c:v>
                </c:pt>
                <c:pt idx="645">
                  <c:v>6.6468708590293977</c:v>
                </c:pt>
                <c:pt idx="646">
                  <c:v>6.6639579306438774</c:v>
                </c:pt>
                <c:pt idx="647">
                  <c:v>6.6811330799515414</c:v>
                </c:pt>
                <c:pt idx="648">
                  <c:v>6.6983969897162678</c:v>
                </c:pt>
                <c:pt idx="649">
                  <c:v>6.7157503497951527</c:v>
                </c:pt>
                <c:pt idx="650">
                  <c:v>6.7331938571945988</c:v>
                </c:pt>
                <c:pt idx="651">
                  <c:v>6.7507282161996276</c:v>
                </c:pt>
                <c:pt idx="652">
                  <c:v>6.7683541384370685</c:v>
                </c:pt>
                <c:pt idx="653">
                  <c:v>6.7860723429852934</c:v>
                </c:pt>
                <c:pt idx="654">
                  <c:v>6.8038835564858937</c:v>
                </c:pt>
                <c:pt idx="655">
                  <c:v>6.8217885132108016</c:v>
                </c:pt>
                <c:pt idx="656">
                  <c:v>6.8397879552001344</c:v>
                </c:pt>
                <c:pt idx="657">
                  <c:v>6.857882632332279</c:v>
                </c:pt>
                <c:pt idx="658">
                  <c:v>6.8760733024418395</c:v>
                </c:pt>
                <c:pt idx="659">
                  <c:v>6.8943607314397006</c:v>
                </c:pt>
                <c:pt idx="660">
                  <c:v>6.912745693387448</c:v>
                </c:pt>
                <c:pt idx="661">
                  <c:v>6.9312289706445194</c:v>
                </c:pt>
                <c:pt idx="662">
                  <c:v>6.9498113539410449</c:v>
                </c:pt>
                <c:pt idx="663">
                  <c:v>6.9684936425289523</c:v>
                </c:pt>
                <c:pt idx="664">
                  <c:v>6.9872766442628969</c:v>
                </c:pt>
                <c:pt idx="665">
                  <c:v>7.0061611757310462</c:v>
                </c:pt>
                <c:pt idx="666">
                  <c:v>7.0251480623882241</c:v>
                </c:pt>
                <c:pt idx="667">
                  <c:v>7.04423813864185</c:v>
                </c:pt>
                <c:pt idx="668">
                  <c:v>7.0634322480135463</c:v>
                </c:pt>
                <c:pt idx="669">
                  <c:v>7.082731243223801</c:v>
                </c:pt>
                <c:pt idx="670">
                  <c:v>7.1021359863580429</c:v>
                </c:pt>
                <c:pt idx="671">
                  <c:v>7.1216473489600673</c:v>
                </c:pt>
                <c:pt idx="672">
                  <c:v>7.1412662121774009</c:v>
                </c:pt>
                <c:pt idx="673">
                  <c:v>7.1609934669093347</c:v>
                </c:pt>
                <c:pt idx="674">
                  <c:v>7.1808300139061068</c:v>
                </c:pt>
                <c:pt idx="675">
                  <c:v>7.2007767639469176</c:v>
                </c:pt>
                <c:pt idx="676">
                  <c:v>7.2208346379434003</c:v>
                </c:pt>
                <c:pt idx="677">
                  <c:v>7.2410045670966436</c:v>
                </c:pt>
                <c:pt idx="678">
                  <c:v>7.2612874930571216</c:v>
                </c:pt>
                <c:pt idx="679">
                  <c:v>7.2816843680345595</c:v>
                </c:pt>
                <c:pt idx="680">
                  <c:v>7.3021961549890166</c:v>
                </c:pt>
                <c:pt idx="681">
                  <c:v>7.3228238277401259</c:v>
                </c:pt>
                <c:pt idx="682">
                  <c:v>7.343568371163756</c:v>
                </c:pt>
                <c:pt idx="683">
                  <c:v>7.3644307813113974</c:v>
                </c:pt>
                <c:pt idx="684">
                  <c:v>7.3854120655854922</c:v>
                </c:pt>
                <c:pt idx="685">
                  <c:v>7.4065132429180496</c:v>
                </c:pt>
                <c:pt idx="686">
                  <c:v>7.4277353438974387</c:v>
                </c:pt>
                <c:pt idx="687">
                  <c:v>7.449079410979941</c:v>
                </c:pt>
                <c:pt idx="688">
                  <c:v>7.4705464986164287</c:v>
                </c:pt>
                <c:pt idx="689">
                  <c:v>7.4921376734702818</c:v>
                </c:pt>
                <c:pt idx="690">
                  <c:v>7.5138540145551866</c:v>
                </c:pt>
                <c:pt idx="691">
                  <c:v>7.5356966134314325</c:v>
                </c:pt>
                <c:pt idx="692">
                  <c:v>7.5576665744059435</c:v>
                </c:pt>
                <c:pt idx="693">
                  <c:v>7.5797650146786681</c:v>
                </c:pt>
                <c:pt idx="694">
                  <c:v>7.6019930645775196</c:v>
                </c:pt>
                <c:pt idx="695">
                  <c:v>7.6243518677110842</c:v>
                </c:pt>
                <c:pt idx="696">
                  <c:v>7.6468425811817875</c:v>
                </c:pt>
                <c:pt idx="697">
                  <c:v>7.6694663758031503</c:v>
                </c:pt>
                <c:pt idx="698">
                  <c:v>7.6922244362620606</c:v>
                </c:pt>
                <c:pt idx="699">
                  <c:v>7.7151179613724912</c:v>
                </c:pt>
                <c:pt idx="700">
                  <c:v>7.7381481642388028</c:v>
                </c:pt>
                <c:pt idx="701">
                  <c:v>7.7613162725175027</c:v>
                </c:pt>
                <c:pt idx="702">
                  <c:v>7.7846235285936869</c:v>
                </c:pt>
                <c:pt idx="703">
                  <c:v>7.8080711898208754</c:v>
                </c:pt>
                <c:pt idx="704">
                  <c:v>7.8316605287655188</c:v>
                </c:pt>
                <c:pt idx="705">
                  <c:v>7.8553928333945811</c:v>
                </c:pt>
                <c:pt idx="706">
                  <c:v>7.8792694073588816</c:v>
                </c:pt>
                <c:pt idx="707">
                  <c:v>7.9032915701825885</c:v>
                </c:pt>
                <c:pt idx="708">
                  <c:v>7.9274606575558213</c:v>
                </c:pt>
                <c:pt idx="709">
                  <c:v>7.9517780215387228</c:v>
                </c:pt>
                <c:pt idx="710">
                  <c:v>7.9762450308320947</c:v>
                </c:pt>
                <c:pt idx="711">
                  <c:v>8.000863071053411</c:v>
                </c:pt>
                <c:pt idx="712">
                  <c:v>8.0256335449538838</c:v>
                </c:pt>
                <c:pt idx="713">
                  <c:v>8.0505578727359719</c:v>
                </c:pt>
                <c:pt idx="714">
                  <c:v>8.0756374922734384</c:v>
                </c:pt>
                <c:pt idx="715">
                  <c:v>8.1008738594395524</c:v>
                </c:pt>
                <c:pt idx="716">
                  <c:v>8.1262684483434029</c:v>
                </c:pt>
                <c:pt idx="717">
                  <c:v>8.1518227516362476</c:v>
                </c:pt>
                <c:pt idx="718">
                  <c:v>8.177538280824038</c:v>
                </c:pt>
                <c:pt idx="719">
                  <c:v>8.203416566518964</c:v>
                </c:pt>
                <c:pt idx="720">
                  <c:v>8.2294591587964767</c:v>
                </c:pt>
                <c:pt idx="721">
                  <c:v>8.2556676274579424</c:v>
                </c:pt>
                <c:pt idx="722">
                  <c:v>8.2820435623659954</c:v>
                </c:pt>
                <c:pt idx="723">
                  <c:v>8.3085885737867464</c:v>
                </c:pt>
                <c:pt idx="724">
                  <c:v>8.3353042926695124</c:v>
                </c:pt>
                <c:pt idx="725">
                  <c:v>8.3621923710359081</c:v>
                </c:pt>
                <c:pt idx="726">
                  <c:v>8.3892544822649704</c:v>
                </c:pt>
                <c:pt idx="727">
                  <c:v>8.416492321496083</c:v>
                </c:pt>
                <c:pt idx="728">
                  <c:v>8.4439076059339335</c:v>
                </c:pt>
                <c:pt idx="729">
                  <c:v>8.4715020752302337</c:v>
                </c:pt>
                <c:pt idx="730">
                  <c:v>8.4992774918733787</c:v>
                </c:pt>
                <c:pt idx="731">
                  <c:v>8.5272356415135011</c:v>
                </c:pt>
                <c:pt idx="732">
                  <c:v>8.555378333402766</c:v>
                </c:pt>
                <c:pt idx="733">
                  <c:v>8.5837074007276595</c:v>
                </c:pt>
                <c:pt idx="734">
                  <c:v>8.612224701065422</c:v>
                </c:pt>
                <c:pt idx="735">
                  <c:v>8.6409321167387905</c:v>
                </c:pt>
                <c:pt idx="736">
                  <c:v>8.6698315552519762</c:v>
                </c:pt>
                <c:pt idx="737">
                  <c:v>8.6989249497358774</c:v>
                </c:pt>
                <c:pt idx="738">
                  <c:v>8.7282142593265508</c:v>
                </c:pt>
                <c:pt idx="739">
                  <c:v>8.7577014696653404</c:v>
                </c:pt>
                <c:pt idx="740">
                  <c:v>8.787388593294585</c:v>
                </c:pt>
                <c:pt idx="741">
                  <c:v>8.8172776701380471</c:v>
                </c:pt>
                <c:pt idx="742">
                  <c:v>8.8473707679916487</c:v>
                </c:pt>
                <c:pt idx="743">
                  <c:v>8.877669982945978</c:v>
                </c:pt>
                <c:pt idx="744">
                  <c:v>8.9081774399353897</c:v>
                </c:pt>
                <c:pt idx="745">
                  <c:v>8.9388952931719334</c:v>
                </c:pt>
                <c:pt idx="746">
                  <c:v>8.9698257267157047</c:v>
                </c:pt>
                <c:pt idx="747">
                  <c:v>9.0009709549368893</c:v>
                </c:pt>
                <c:pt idx="748">
                  <c:v>9.0323332230678552</c:v>
                </c:pt>
                <c:pt idx="749">
                  <c:v>9.0639148077673592</c:v>
                </c:pt>
                <c:pt idx="750">
                  <c:v>9.0957180176144021</c:v>
                </c:pt>
                <c:pt idx="751">
                  <c:v>9.1277451937362706</c:v>
                </c:pt>
                <c:pt idx="752">
                  <c:v>9.1599987103170655</c:v>
                </c:pt>
                <c:pt idx="753">
                  <c:v>9.1924809752508203</c:v>
                </c:pt>
                <c:pt idx="754">
                  <c:v>9.2251944306823503</c:v>
                </c:pt>
                <c:pt idx="755">
                  <c:v>9.2581415536441316</c:v>
                </c:pt>
                <c:pt idx="756">
                  <c:v>9.2913248567074262</c:v>
                </c:pt>
                <c:pt idx="757">
                  <c:v>9.3247468885610694</c:v>
                </c:pt>
                <c:pt idx="758">
                  <c:v>9.3584102347328457</c:v>
                </c:pt>
                <c:pt idx="759">
                  <c:v>9.3923175181957479</c:v>
                </c:pt>
                <c:pt idx="760">
                  <c:v>9.426471400074977</c:v>
                </c:pt>
                <c:pt idx="761">
                  <c:v>9.4608745803709979</c:v>
                </c:pt>
                <c:pt idx="762">
                  <c:v>9.4955297986089153</c:v>
                </c:pt>
                <c:pt idx="763">
                  <c:v>9.5304398346370398</c:v>
                </c:pt>
                <c:pt idx="764">
                  <c:v>9.5656075092983155</c:v>
                </c:pt>
                <c:pt idx="765">
                  <c:v>9.6010356852625574</c:v>
                </c:pt>
                <c:pt idx="766">
                  <c:v>9.6367272677395732</c:v>
                </c:pt>
                <c:pt idx="767">
                  <c:v>9.6726852053003753</c:v>
                </c:pt>
                <c:pt idx="768">
                  <c:v>9.7089124907174593</c:v>
                </c:pt>
                <c:pt idx="769">
                  <c:v>9.7454121617297176</c:v>
                </c:pt>
                <c:pt idx="770">
                  <c:v>9.7821873019666867</c:v>
                </c:pt>
                <c:pt idx="771">
                  <c:v>9.8192410417412983</c:v>
                </c:pt>
                <c:pt idx="772">
                  <c:v>9.8565765590143606</c:v>
                </c:pt>
                <c:pt idx="773">
                  <c:v>9.8941970802361041</c:v>
                </c:pt>
                <c:pt idx="774">
                  <c:v>9.9321058813041212</c:v>
                </c:pt>
                <c:pt idx="775">
                  <c:v>9.9703062885440961</c:v>
                </c:pt>
                <c:pt idx="776">
                  <c:v>10.008801679613777</c:v>
                </c:pt>
                <c:pt idx="777">
                  <c:v>10.047595484577768</c:v>
                </c:pt>
                <c:pt idx="778">
                  <c:v>10.086691186856688</c:v>
                </c:pt>
                <c:pt idx="779">
                  <c:v>10.126092324299441</c:v>
                </c:pt>
                <c:pt idx="780">
                  <c:v>10.165802490281447</c:v>
                </c:pt>
                <c:pt idx="781">
                  <c:v>10.205825334725368</c:v>
                </c:pt>
                <c:pt idx="782">
                  <c:v>10.246164565301829</c:v>
                </c:pt>
                <c:pt idx="783">
                  <c:v>10.286823948491364</c:v>
                </c:pt>
                <c:pt idx="784">
                  <c:v>10.327807310840438</c:v>
                </c:pt>
                <c:pt idx="785">
                  <c:v>10.369118540088341</c:v>
                </c:pt>
                <c:pt idx="786">
                  <c:v>10.410761586427833</c:v>
                </c:pt>
                <c:pt idx="787">
                  <c:v>10.45274046379707</c:v>
                </c:pt>
                <c:pt idx="788">
                  <c:v>10.495059251093542</c:v>
                </c:pt>
                <c:pt idx="789">
                  <c:v>10.537722093582335</c:v>
                </c:pt>
                <c:pt idx="790">
                  <c:v>10.580733204161923</c:v>
                </c:pt>
                <c:pt idx="791">
                  <c:v>10.624096864839464</c:v>
                </c:pt>
                <c:pt idx="792">
                  <c:v>10.667817428074059</c:v>
                </c:pt>
                <c:pt idx="793">
                  <c:v>10.711899318266102</c:v>
                </c:pt>
                <c:pt idx="794">
                  <c:v>10.756347033284531</c:v>
                </c:pt>
                <c:pt idx="795">
                  <c:v>10.801165145916489</c:v>
                </c:pt>
                <c:pt idx="796">
                  <c:v>10.846358305527785</c:v>
                </c:pt>
                <c:pt idx="797">
                  <c:v>10.891931239577774</c:v>
                </c:pt>
                <c:pt idx="798">
                  <c:v>10.937888755361611</c:v>
                </c:pt>
                <c:pt idx="799">
                  <c:v>10.984235741618233</c:v>
                </c:pt>
                <c:pt idx="800">
                  <c:v>11.030977170298957</c:v>
                </c:pt>
                <c:pt idx="801">
                  <c:v>11.078118098382328</c:v>
                </c:pt>
                <c:pt idx="802">
                  <c:v>11.125663669612878</c:v>
                </c:pt>
                <c:pt idx="803">
                  <c:v>11.17361911646991</c:v>
                </c:pt>
                <c:pt idx="804">
                  <c:v>11.221989762001073</c:v>
                </c:pt>
                <c:pt idx="805">
                  <c:v>11.270781021828547</c:v>
                </c:pt>
                <c:pt idx="806">
                  <c:v>11.319998406208748</c:v>
                </c:pt>
                <c:pt idx="807">
                  <c:v>11.369647522018003</c:v>
                </c:pt>
                <c:pt idx="808">
                  <c:v>11.419734074983925</c:v>
                </c:pt>
                <c:pt idx="809">
                  <c:v>11.470263871768298</c:v>
                </c:pt>
                <c:pt idx="810">
                  <c:v>11.521242822315068</c:v>
                </c:pt>
                <c:pt idx="811">
                  <c:v>11.5726769420632</c:v>
                </c:pt>
                <c:pt idx="812">
                  <c:v>11.624572354351667</c:v>
                </c:pt>
                <c:pt idx="813">
                  <c:v>11.67693529289053</c:v>
                </c:pt>
                <c:pt idx="814">
                  <c:v>11.729772104162645</c:v>
                </c:pt>
                <c:pt idx="815">
                  <c:v>11.783089250096499</c:v>
                </c:pt>
                <c:pt idx="816">
                  <c:v>11.836893310591135</c:v>
                </c:pt>
                <c:pt idx="817">
                  <c:v>11.891190986333731</c:v>
                </c:pt>
                <c:pt idx="818">
                  <c:v>11.94598910148415</c:v>
                </c:pt>
                <c:pt idx="819">
                  <c:v>12.001294606575316</c:v>
                </c:pt>
                <c:pt idx="820">
                  <c:v>12.057114581495744</c:v>
                </c:pt>
                <c:pt idx="821">
                  <c:v>12.113456238410159</c:v>
                </c:pt>
                <c:pt idx="822">
                  <c:v>12.170326924981694</c:v>
                </c:pt>
                <c:pt idx="823">
                  <c:v>12.227734127464339</c:v>
                </c:pt>
                <c:pt idx="824">
                  <c:v>12.285685474031315</c:v>
                </c:pt>
                <c:pt idx="825">
                  <c:v>12.344188738199795</c:v>
                </c:pt>
                <c:pt idx="826">
                  <c:v>12.403251842201458</c:v>
                </c:pt>
                <c:pt idx="827">
                  <c:v>12.46288286068012</c:v>
                </c:pt>
                <c:pt idx="828">
                  <c:v>12.523090024249237</c:v>
                </c:pt>
                <c:pt idx="829">
                  <c:v>12.583881723402733</c:v>
                </c:pt>
                <c:pt idx="830">
                  <c:v>12.645266512304135</c:v>
                </c:pt>
                <c:pt idx="831">
                  <c:v>12.707253112845349</c:v>
                </c:pt>
                <c:pt idx="832">
                  <c:v>12.769850418826831</c:v>
                </c:pt>
                <c:pt idx="833">
                  <c:v>12.833067500098659</c:v>
                </c:pt>
                <c:pt idx="834">
                  <c:v>12.896913607071324</c:v>
                </c:pt>
                <c:pt idx="835">
                  <c:v>12.961398175096985</c:v>
                </c:pt>
                <c:pt idx="836">
                  <c:v>13.026530829250328</c:v>
                </c:pt>
                <c:pt idx="837">
                  <c:v>13.092321389001253</c:v>
                </c:pt>
                <c:pt idx="838">
                  <c:v>13.158779873199412</c:v>
                </c:pt>
                <c:pt idx="839">
                  <c:v>13.225916505212901</c:v>
                </c:pt>
                <c:pt idx="840">
                  <c:v>13.293741718049958</c:v>
                </c:pt>
                <c:pt idx="841">
                  <c:v>13.362266159903083</c:v>
                </c:pt>
                <c:pt idx="842">
                  <c:v>13.431500699599326</c:v>
                </c:pt>
                <c:pt idx="843">
                  <c:v>13.501456432399255</c:v>
                </c:pt>
                <c:pt idx="844">
                  <c:v>13.572144685979797</c:v>
                </c:pt>
                <c:pt idx="845">
                  <c:v>13.643577026421603</c:v>
                </c:pt>
                <c:pt idx="846">
                  <c:v>13.715765264664558</c:v>
                </c:pt>
                <c:pt idx="847">
                  <c:v>13.788721462869894</c:v>
                </c:pt>
                <c:pt idx="848">
                  <c:v>13.862457941289039</c:v>
                </c:pt>
                <c:pt idx="849">
                  <c:v>13.936987285067616</c:v>
                </c:pt>
                <c:pt idx="850">
                  <c:v>14.012322351462092</c:v>
                </c:pt>
                <c:pt idx="851">
                  <c:v>14.088476277293625</c:v>
                </c:pt>
                <c:pt idx="852">
                  <c:v>14.165462486447602</c:v>
                </c:pt>
                <c:pt idx="853">
                  <c:v>14.243294697920135</c:v>
                </c:pt>
                <c:pt idx="854">
                  <c:v>14.321986933808413</c:v>
                </c:pt>
                <c:pt idx="855">
                  <c:v>14.401553527893835</c:v>
                </c:pt>
                <c:pt idx="856">
                  <c:v>14.482009134203773</c:v>
                </c:pt>
                <c:pt idx="857">
                  <c:v>14.563368736069119</c:v>
                </c:pt>
                <c:pt idx="858">
                  <c:v>14.645647655490977</c:v>
                </c:pt>
                <c:pt idx="859">
                  <c:v>14.728861562611947</c:v>
                </c:pt>
                <c:pt idx="860">
                  <c:v>14.813026485836099</c:v>
                </c:pt>
                <c:pt idx="861">
                  <c:v>14.898158821948783</c:v>
                </c:pt>
                <c:pt idx="862">
                  <c:v>14.984275346940564</c:v>
                </c:pt>
                <c:pt idx="863">
                  <c:v>15.071393226874221</c:v>
                </c:pt>
                <c:pt idx="864">
                  <c:v>15.159530029357336</c:v>
                </c:pt>
                <c:pt idx="865">
                  <c:v>15.248703735422168</c:v>
                </c:pt>
                <c:pt idx="866">
                  <c:v>15.338932751594536</c:v>
                </c:pt>
                <c:pt idx="867">
                  <c:v>15.430235922744982</c:v>
                </c:pt>
                <c:pt idx="868">
                  <c:v>15.522632545047053</c:v>
                </c:pt>
                <c:pt idx="869">
                  <c:v>15.616142379641751</c:v>
                </c:pt>
                <c:pt idx="870">
                  <c:v>15.710785666801504</c:v>
                </c:pt>
                <c:pt idx="871">
                  <c:v>15.806583140365177</c:v>
                </c:pt>
                <c:pt idx="872">
                  <c:v>15.903556043077446</c:v>
                </c:pt>
                <c:pt idx="873">
                  <c:v>16.001726142094018</c:v>
                </c:pt>
                <c:pt idx="874">
                  <c:v>16.101115745471944</c:v>
                </c:pt>
                <c:pt idx="875">
                  <c:v>16.201747718892232</c:v>
                </c:pt>
                <c:pt idx="876">
                  <c:v>16.303645503272495</c:v>
                </c:pt>
                <c:pt idx="877">
                  <c:v>16.406833133051386</c:v>
                </c:pt>
                <c:pt idx="878">
                  <c:v>16.511335254902253</c:v>
                </c:pt>
                <c:pt idx="879">
                  <c:v>16.617177147573493</c:v>
                </c:pt>
                <c:pt idx="880">
                  <c:v>16.724384742057829</c:v>
                </c:pt>
              </c:numCache>
            </c:numRef>
          </c:xVal>
          <c:yVal>
            <c:numRef>
              <c:f>'A4649'!$H$2:$H$725</c:f>
              <c:numCache>
                <c:formatCode>General</c:formatCode>
                <c:ptCount val="724"/>
                <c:pt idx="0">
                  <c:v>1.4205375</c:v>
                </c:pt>
                <c:pt idx="1">
                  <c:v>1.4205375</c:v>
                </c:pt>
                <c:pt idx="2">
                  <c:v>1.4205375</c:v>
                </c:pt>
                <c:pt idx="3">
                  <c:v>1.4205375</c:v>
                </c:pt>
                <c:pt idx="4">
                  <c:v>1.4205375</c:v>
                </c:pt>
                <c:pt idx="5">
                  <c:v>1.4205375</c:v>
                </c:pt>
                <c:pt idx="6">
                  <c:v>1.4205375</c:v>
                </c:pt>
                <c:pt idx="7">
                  <c:v>1.4205375</c:v>
                </c:pt>
                <c:pt idx="8">
                  <c:v>1.4205375</c:v>
                </c:pt>
                <c:pt idx="9">
                  <c:v>1.4205375</c:v>
                </c:pt>
                <c:pt idx="10">
                  <c:v>1.4205375</c:v>
                </c:pt>
                <c:pt idx="11">
                  <c:v>1.4205375</c:v>
                </c:pt>
                <c:pt idx="12">
                  <c:v>1.4205375</c:v>
                </c:pt>
                <c:pt idx="13">
                  <c:v>1.420647</c:v>
                </c:pt>
                <c:pt idx="14">
                  <c:v>1.4218359</c:v>
                </c:pt>
                <c:pt idx="15">
                  <c:v>1.4239354</c:v>
                </c:pt>
                <c:pt idx="16">
                  <c:v>1.4259881000000001</c:v>
                </c:pt>
                <c:pt idx="17">
                  <c:v>1.4277275</c:v>
                </c:pt>
                <c:pt idx="18">
                  <c:v>1.4298715</c:v>
                </c:pt>
                <c:pt idx="19">
                  <c:v>1.4323353999999999</c:v>
                </c:pt>
                <c:pt idx="20">
                  <c:v>1.4348429</c:v>
                </c:pt>
                <c:pt idx="21">
                  <c:v>1.4375192000000001</c:v>
                </c:pt>
                <c:pt idx="22">
                  <c:v>1.4396468</c:v>
                </c:pt>
                <c:pt idx="23">
                  <c:v>1.4399884999999999</c:v>
                </c:pt>
                <c:pt idx="24">
                  <c:v>1.4388131</c:v>
                </c:pt>
                <c:pt idx="25">
                  <c:v>1.4376092</c:v>
                </c:pt>
                <c:pt idx="26">
                  <c:v>1.4373207000000001</c:v>
                </c:pt>
                <c:pt idx="27">
                  <c:v>1.4359003000000001</c:v>
                </c:pt>
                <c:pt idx="28">
                  <c:v>1.4323342999999999</c:v>
                </c:pt>
                <c:pt idx="29">
                  <c:v>1.4282410000000001</c:v>
                </c:pt>
                <c:pt idx="30">
                  <c:v>1.4249741</c:v>
                </c:pt>
                <c:pt idx="31">
                  <c:v>1.4226462</c:v>
                </c:pt>
                <c:pt idx="32">
                  <c:v>1.4212826000000001</c:v>
                </c:pt>
                <c:pt idx="33">
                  <c:v>1.4206709</c:v>
                </c:pt>
                <c:pt idx="34">
                  <c:v>1.4215230999999999</c:v>
                </c:pt>
                <c:pt idx="35">
                  <c:v>1.4252670999999999</c:v>
                </c:pt>
                <c:pt idx="36">
                  <c:v>1.4318152</c:v>
                </c:pt>
                <c:pt idx="37">
                  <c:v>1.4389142000000001</c:v>
                </c:pt>
                <c:pt idx="38">
                  <c:v>1.4451963000000001</c:v>
                </c:pt>
                <c:pt idx="39">
                  <c:v>1.4506303999999999</c:v>
                </c:pt>
                <c:pt idx="40">
                  <c:v>1.4554202999999999</c:v>
                </c:pt>
                <c:pt idx="41">
                  <c:v>1.4594745</c:v>
                </c:pt>
                <c:pt idx="42">
                  <c:v>1.4629253</c:v>
                </c:pt>
                <c:pt idx="43">
                  <c:v>1.4662392</c:v>
                </c:pt>
                <c:pt idx="44">
                  <c:v>1.4701367999999999</c:v>
                </c:pt>
                <c:pt idx="45">
                  <c:v>1.4738921</c:v>
                </c:pt>
                <c:pt idx="46">
                  <c:v>1.4749738999999999</c:v>
                </c:pt>
                <c:pt idx="47">
                  <c:v>1.4730655000000001</c:v>
                </c:pt>
                <c:pt idx="48">
                  <c:v>1.4701815</c:v>
                </c:pt>
                <c:pt idx="49">
                  <c:v>1.4656573000000002</c:v>
                </c:pt>
                <c:pt idx="50">
                  <c:v>1.4581515</c:v>
                </c:pt>
                <c:pt idx="51">
                  <c:v>1.4484907999999999</c:v>
                </c:pt>
                <c:pt idx="52">
                  <c:v>1.4400032999999999</c:v>
                </c:pt>
                <c:pt idx="53">
                  <c:v>1.434178</c:v>
                </c:pt>
                <c:pt idx="54">
                  <c:v>1.4300683000000001</c:v>
                </c:pt>
                <c:pt idx="55">
                  <c:v>1.4259305</c:v>
                </c:pt>
                <c:pt idx="56">
                  <c:v>1.4210509</c:v>
                </c:pt>
                <c:pt idx="57">
                  <c:v>1.4170399</c:v>
                </c:pt>
                <c:pt idx="58">
                  <c:v>1.4166308000000001</c:v>
                </c:pt>
                <c:pt idx="59">
                  <c:v>1.4198336</c:v>
                </c:pt>
                <c:pt idx="60">
                  <c:v>1.4241817000000001</c:v>
                </c:pt>
                <c:pt idx="61">
                  <c:v>1.4275747999999999</c:v>
                </c:pt>
                <c:pt idx="62">
                  <c:v>1.4296035</c:v>
                </c:pt>
                <c:pt idx="63">
                  <c:v>1.4310731999999999</c:v>
                </c:pt>
                <c:pt idx="64">
                  <c:v>1.4325569999999999</c:v>
                </c:pt>
                <c:pt idx="65">
                  <c:v>1.4334288000000002</c:v>
                </c:pt>
                <c:pt idx="66">
                  <c:v>1.4338241</c:v>
                </c:pt>
                <c:pt idx="67">
                  <c:v>1.4355278</c:v>
                </c:pt>
                <c:pt idx="68">
                  <c:v>1.4388842000000002</c:v>
                </c:pt>
                <c:pt idx="69">
                  <c:v>1.4418553000000001</c:v>
                </c:pt>
                <c:pt idx="70">
                  <c:v>1.4425748</c:v>
                </c:pt>
                <c:pt idx="71">
                  <c:v>1.4413841000000001</c:v>
                </c:pt>
                <c:pt idx="72">
                  <c:v>1.439476</c:v>
                </c:pt>
                <c:pt idx="73">
                  <c:v>1.4366950000000001</c:v>
                </c:pt>
                <c:pt idx="74">
                  <c:v>1.4333311</c:v>
                </c:pt>
                <c:pt idx="75">
                  <c:v>1.4305154</c:v>
                </c:pt>
                <c:pt idx="76">
                  <c:v>1.4292094</c:v>
                </c:pt>
                <c:pt idx="77">
                  <c:v>1.4294752000000002</c:v>
                </c:pt>
                <c:pt idx="78">
                  <c:v>1.4298982999999998</c:v>
                </c:pt>
                <c:pt idx="79">
                  <c:v>1.429265</c:v>
                </c:pt>
                <c:pt idx="80">
                  <c:v>1.4284741999999999</c:v>
                </c:pt>
                <c:pt idx="81">
                  <c:v>1.4292081999999999</c:v>
                </c:pt>
                <c:pt idx="82">
                  <c:v>1.4314126</c:v>
                </c:pt>
                <c:pt idx="83">
                  <c:v>1.4339073</c:v>
                </c:pt>
                <c:pt idx="84">
                  <c:v>1.4359818</c:v>
                </c:pt>
                <c:pt idx="85">
                  <c:v>1.436145</c:v>
                </c:pt>
                <c:pt idx="86">
                  <c:v>1.4332513</c:v>
                </c:pt>
                <c:pt idx="87">
                  <c:v>1.4291441999999999</c:v>
                </c:pt>
                <c:pt idx="88">
                  <c:v>1.4259424000000001</c:v>
                </c:pt>
                <c:pt idx="89">
                  <c:v>1.4248726</c:v>
                </c:pt>
                <c:pt idx="90">
                  <c:v>1.4268342000000001</c:v>
                </c:pt>
                <c:pt idx="91">
                  <c:v>1.4313222000000001</c:v>
                </c:pt>
                <c:pt idx="92">
                  <c:v>1.4364671</c:v>
                </c:pt>
                <c:pt idx="93">
                  <c:v>1.4412496000000001</c:v>
                </c:pt>
                <c:pt idx="94">
                  <c:v>1.4455868999999999</c:v>
                </c:pt>
                <c:pt idx="95">
                  <c:v>1.4498379000000001</c:v>
                </c:pt>
                <c:pt idx="96">
                  <c:v>1.4540435</c:v>
                </c:pt>
                <c:pt idx="97">
                  <c:v>1.4578906</c:v>
                </c:pt>
                <c:pt idx="98">
                  <c:v>1.4620924</c:v>
                </c:pt>
                <c:pt idx="99">
                  <c:v>1.4672615</c:v>
                </c:pt>
                <c:pt idx="100">
                  <c:v>1.4728694</c:v>
                </c:pt>
                <c:pt idx="101">
                  <c:v>1.4773984</c:v>
                </c:pt>
                <c:pt idx="102">
                  <c:v>1.4789682</c:v>
                </c:pt>
                <c:pt idx="103">
                  <c:v>1.4773427000000001</c:v>
                </c:pt>
                <c:pt idx="104">
                  <c:v>1.474315</c:v>
                </c:pt>
                <c:pt idx="105">
                  <c:v>1.47174</c:v>
                </c:pt>
                <c:pt idx="106">
                  <c:v>1.4687003000000001</c:v>
                </c:pt>
                <c:pt idx="107">
                  <c:v>1.4631563000000001</c:v>
                </c:pt>
                <c:pt idx="108">
                  <c:v>1.4559544</c:v>
                </c:pt>
                <c:pt idx="109">
                  <c:v>1.4491597999999999</c:v>
                </c:pt>
                <c:pt idx="110">
                  <c:v>1.4444843000000001</c:v>
                </c:pt>
                <c:pt idx="111">
                  <c:v>1.4428524999999999</c:v>
                </c:pt>
                <c:pt idx="112">
                  <c:v>1.4433510999999999</c:v>
                </c:pt>
                <c:pt idx="113">
                  <c:v>1.4448913999999999</c:v>
                </c:pt>
                <c:pt idx="114">
                  <c:v>1.4473992999999998</c:v>
                </c:pt>
                <c:pt idx="115">
                  <c:v>1.4508316999999999</c:v>
                </c:pt>
                <c:pt idx="116">
                  <c:v>1.4544858000000001</c:v>
                </c:pt>
                <c:pt idx="117">
                  <c:v>1.4570745000000001</c:v>
                </c:pt>
                <c:pt idx="118">
                  <c:v>1.4578735</c:v>
                </c:pt>
                <c:pt idx="119">
                  <c:v>1.4581804</c:v>
                </c:pt>
                <c:pt idx="120">
                  <c:v>1.4597506</c:v>
                </c:pt>
                <c:pt idx="121">
                  <c:v>1.4630541000000001</c:v>
                </c:pt>
                <c:pt idx="122">
                  <c:v>1.4669872000000002</c:v>
                </c:pt>
                <c:pt idx="123">
                  <c:v>1.4695434000000001</c:v>
                </c:pt>
                <c:pt idx="124">
                  <c:v>1.4698925999999999</c:v>
                </c:pt>
                <c:pt idx="125">
                  <c:v>1.4691522000000001</c:v>
                </c:pt>
                <c:pt idx="126">
                  <c:v>1.468445</c:v>
                </c:pt>
                <c:pt idx="127">
                  <c:v>1.4677148</c:v>
                </c:pt>
                <c:pt idx="128">
                  <c:v>1.4679937999999999</c:v>
                </c:pt>
                <c:pt idx="129">
                  <c:v>1.4705447</c:v>
                </c:pt>
                <c:pt idx="130">
                  <c:v>1.4733826999999999</c:v>
                </c:pt>
                <c:pt idx="131">
                  <c:v>1.4743206</c:v>
                </c:pt>
                <c:pt idx="132">
                  <c:v>1.4753207000000002</c:v>
                </c:pt>
                <c:pt idx="133">
                  <c:v>1.4787043</c:v>
                </c:pt>
                <c:pt idx="134">
                  <c:v>1.4828897000000001</c:v>
                </c:pt>
                <c:pt idx="135">
                  <c:v>1.4852877</c:v>
                </c:pt>
                <c:pt idx="136">
                  <c:v>1.4862652000000001</c:v>
                </c:pt>
                <c:pt idx="137">
                  <c:v>1.4874353999999999</c:v>
                </c:pt>
                <c:pt idx="138">
                  <c:v>1.4892497</c:v>
                </c:pt>
                <c:pt idx="139">
                  <c:v>1.4910302</c:v>
                </c:pt>
                <c:pt idx="140">
                  <c:v>1.4915977</c:v>
                </c:pt>
                <c:pt idx="141">
                  <c:v>1.4910156000000001</c:v>
                </c:pt>
                <c:pt idx="142">
                  <c:v>1.4910649999999999</c:v>
                </c:pt>
                <c:pt idx="143">
                  <c:v>1.4928286000000002</c:v>
                </c:pt>
                <c:pt idx="144">
                  <c:v>1.4959595999999999</c:v>
                </c:pt>
                <c:pt idx="145">
                  <c:v>1.4996809</c:v>
                </c:pt>
                <c:pt idx="146">
                  <c:v>1.5035510999999999</c:v>
                </c:pt>
                <c:pt idx="147">
                  <c:v>1.5074955999999999</c:v>
                </c:pt>
                <c:pt idx="148">
                  <c:v>1.5109284000000001</c:v>
                </c:pt>
                <c:pt idx="149">
                  <c:v>1.513217</c:v>
                </c:pt>
                <c:pt idx="150">
                  <c:v>1.5145466000000001</c:v>
                </c:pt>
                <c:pt idx="151">
                  <c:v>1.5158692</c:v>
                </c:pt>
                <c:pt idx="152">
                  <c:v>1.5187946000000001</c:v>
                </c:pt>
                <c:pt idx="153">
                  <c:v>1.5233804</c:v>
                </c:pt>
                <c:pt idx="154">
                  <c:v>1.5268389</c:v>
                </c:pt>
                <c:pt idx="155">
                  <c:v>1.5278274000000001</c:v>
                </c:pt>
                <c:pt idx="156">
                  <c:v>1.5288596999999999</c:v>
                </c:pt>
                <c:pt idx="157">
                  <c:v>1.5313323999999999</c:v>
                </c:pt>
                <c:pt idx="158">
                  <c:v>1.5335091000000001</c:v>
                </c:pt>
                <c:pt idx="159">
                  <c:v>1.5353614</c:v>
                </c:pt>
                <c:pt idx="160">
                  <c:v>1.5382403</c:v>
                </c:pt>
                <c:pt idx="161">
                  <c:v>1.5406031</c:v>
                </c:pt>
                <c:pt idx="162">
                  <c:v>1.5410672999999999</c:v>
                </c:pt>
                <c:pt idx="163">
                  <c:v>1.540996</c:v>
                </c:pt>
                <c:pt idx="164">
                  <c:v>1.5412296000000001</c:v>
                </c:pt>
                <c:pt idx="165">
                  <c:v>1.5417597999999999</c:v>
                </c:pt>
                <c:pt idx="166">
                  <c:v>1.5427288000000001</c:v>
                </c:pt>
                <c:pt idx="167">
                  <c:v>1.5433754</c:v>
                </c:pt>
                <c:pt idx="168">
                  <c:v>1.5434135999999998</c:v>
                </c:pt>
                <c:pt idx="169">
                  <c:v>1.5434593999999999</c:v>
                </c:pt>
                <c:pt idx="170">
                  <c:v>1.5430835000000001</c:v>
                </c:pt>
                <c:pt idx="171">
                  <c:v>1.5413372000000001</c:v>
                </c:pt>
                <c:pt idx="172">
                  <c:v>1.5388492999999999</c:v>
                </c:pt>
                <c:pt idx="173">
                  <c:v>1.5367767999999999</c:v>
                </c:pt>
                <c:pt idx="174">
                  <c:v>1.5345363999999999</c:v>
                </c:pt>
                <c:pt idx="175">
                  <c:v>1.5318920999999999</c:v>
                </c:pt>
                <c:pt idx="176">
                  <c:v>1.5304802</c:v>
                </c:pt>
                <c:pt idx="177">
                  <c:v>1.5301866000000002</c:v>
                </c:pt>
                <c:pt idx="178">
                  <c:v>1.5289358</c:v>
                </c:pt>
                <c:pt idx="179">
                  <c:v>1.5273702999999998</c:v>
                </c:pt>
                <c:pt idx="180">
                  <c:v>1.5280655000000001</c:v>
                </c:pt>
                <c:pt idx="181">
                  <c:v>1.5313175000000001</c:v>
                </c:pt>
                <c:pt idx="182">
                  <c:v>1.5360476000000001</c:v>
                </c:pt>
                <c:pt idx="183">
                  <c:v>1.5415019000000001</c:v>
                </c:pt>
                <c:pt idx="184">
                  <c:v>1.5463413000000001</c:v>
                </c:pt>
                <c:pt idx="185">
                  <c:v>1.5497323000000001</c:v>
                </c:pt>
                <c:pt idx="186">
                  <c:v>1.5526869000000001</c:v>
                </c:pt>
                <c:pt idx="187">
                  <c:v>1.5563171</c:v>
                </c:pt>
                <c:pt idx="188">
                  <c:v>1.5604259</c:v>
                </c:pt>
                <c:pt idx="189">
                  <c:v>1.5640179000000001</c:v>
                </c:pt>
                <c:pt idx="190">
                  <c:v>1.5662054000000001</c:v>
                </c:pt>
                <c:pt idx="191">
                  <c:v>1.5670325999999999</c:v>
                </c:pt>
                <c:pt idx="192">
                  <c:v>1.5670519000000001</c:v>
                </c:pt>
                <c:pt idx="193">
                  <c:v>1.5662938000000002</c:v>
                </c:pt>
                <c:pt idx="194">
                  <c:v>1.5644597</c:v>
                </c:pt>
                <c:pt idx="195">
                  <c:v>1.5621670999999999</c:v>
                </c:pt>
                <c:pt idx="196">
                  <c:v>1.5608178000000001</c:v>
                </c:pt>
                <c:pt idx="197">
                  <c:v>1.5596652</c:v>
                </c:pt>
                <c:pt idx="198">
                  <c:v>1.5566933000000001</c:v>
                </c:pt>
                <c:pt idx="199">
                  <c:v>1.5533213000000001</c:v>
                </c:pt>
                <c:pt idx="200">
                  <c:v>1.5519510000000001</c:v>
                </c:pt>
                <c:pt idx="201">
                  <c:v>1.5511722000000001</c:v>
                </c:pt>
                <c:pt idx="202">
                  <c:v>1.5494497</c:v>
                </c:pt>
                <c:pt idx="203">
                  <c:v>1.5488691000000001</c:v>
                </c:pt>
                <c:pt idx="204">
                  <c:v>1.5510555000000001</c:v>
                </c:pt>
                <c:pt idx="205">
                  <c:v>1.554135</c:v>
                </c:pt>
                <c:pt idx="206">
                  <c:v>1.5561000999999999</c:v>
                </c:pt>
                <c:pt idx="207">
                  <c:v>1.5571879</c:v>
                </c:pt>
                <c:pt idx="208">
                  <c:v>1.5583665</c:v>
                </c:pt>
                <c:pt idx="209">
                  <c:v>1.5599187000000001</c:v>
                </c:pt>
                <c:pt idx="210">
                  <c:v>1.5614080000000001</c:v>
                </c:pt>
                <c:pt idx="211">
                  <c:v>1.5628324999999998</c:v>
                </c:pt>
                <c:pt idx="212">
                  <c:v>1.5645800000000001</c:v>
                </c:pt>
                <c:pt idx="213">
                  <c:v>1.5664939</c:v>
                </c:pt>
                <c:pt idx="214">
                  <c:v>1.5684718</c:v>
                </c:pt>
                <c:pt idx="215">
                  <c:v>1.5697682000000002</c:v>
                </c:pt>
                <c:pt idx="216">
                  <c:v>1.5692736999999999</c:v>
                </c:pt>
                <c:pt idx="217">
                  <c:v>1.5682369</c:v>
                </c:pt>
                <c:pt idx="218">
                  <c:v>1.5682275999999999</c:v>
                </c:pt>
                <c:pt idx="219">
                  <c:v>1.5684610000000001</c:v>
                </c:pt>
                <c:pt idx="220">
                  <c:v>1.5685623999999998</c:v>
                </c:pt>
                <c:pt idx="221">
                  <c:v>1.5693071999999999</c:v>
                </c:pt>
                <c:pt idx="222">
                  <c:v>1.5707457</c:v>
                </c:pt>
                <c:pt idx="223">
                  <c:v>1.572465</c:v>
                </c:pt>
                <c:pt idx="224">
                  <c:v>1.5733713</c:v>
                </c:pt>
                <c:pt idx="225">
                  <c:v>1.5719444999999999</c:v>
                </c:pt>
                <c:pt idx="226">
                  <c:v>1.5685217000000002</c:v>
                </c:pt>
                <c:pt idx="227">
                  <c:v>1.5650523999999999</c:v>
                </c:pt>
                <c:pt idx="228">
                  <c:v>1.5618368</c:v>
                </c:pt>
                <c:pt idx="229">
                  <c:v>1.5576753000000001</c:v>
                </c:pt>
                <c:pt idx="230">
                  <c:v>1.5531292999999999</c:v>
                </c:pt>
                <c:pt idx="231">
                  <c:v>1.5494977000000001</c:v>
                </c:pt>
                <c:pt idx="232">
                  <c:v>1.5462085000000001</c:v>
                </c:pt>
                <c:pt idx="233">
                  <c:v>1.5429165999999999</c:v>
                </c:pt>
                <c:pt idx="234">
                  <c:v>1.5412060000000001</c:v>
                </c:pt>
                <c:pt idx="235">
                  <c:v>1.5424287999999999</c:v>
                </c:pt>
                <c:pt idx="236">
                  <c:v>1.5456372</c:v>
                </c:pt>
                <c:pt idx="237">
                  <c:v>1.548889</c:v>
                </c:pt>
                <c:pt idx="238">
                  <c:v>1.5513785</c:v>
                </c:pt>
                <c:pt idx="239">
                  <c:v>1.5530267</c:v>
                </c:pt>
                <c:pt idx="240">
                  <c:v>1.5543932999999999</c:v>
                </c:pt>
                <c:pt idx="241">
                  <c:v>1.5562144</c:v>
                </c:pt>
                <c:pt idx="242">
                  <c:v>1.5577578000000001</c:v>
                </c:pt>
                <c:pt idx="243">
                  <c:v>1.5582438999999999</c:v>
                </c:pt>
                <c:pt idx="244">
                  <c:v>1.5587366</c:v>
                </c:pt>
                <c:pt idx="245">
                  <c:v>1.5603176999999999</c:v>
                </c:pt>
                <c:pt idx="246">
                  <c:v>1.5623292</c:v>
                </c:pt>
                <c:pt idx="247">
                  <c:v>1.5636044000000002</c:v>
                </c:pt>
                <c:pt idx="248">
                  <c:v>1.5638616000000001</c:v>
                </c:pt>
                <c:pt idx="249">
                  <c:v>1.5632226999999999</c:v>
                </c:pt>
                <c:pt idx="250">
                  <c:v>1.5619449000000001</c:v>
                </c:pt>
                <c:pt idx="251">
                  <c:v>1.5604389999999999</c:v>
                </c:pt>
                <c:pt idx="252">
                  <c:v>1.5586776</c:v>
                </c:pt>
                <c:pt idx="253">
                  <c:v>1.556759</c:v>
                </c:pt>
                <c:pt idx="254">
                  <c:v>1.5555696000000001</c:v>
                </c:pt>
                <c:pt idx="255">
                  <c:v>1.5557154</c:v>
                </c:pt>
                <c:pt idx="256">
                  <c:v>1.5569329999999999</c:v>
                </c:pt>
                <c:pt idx="257">
                  <c:v>1.5589062</c:v>
                </c:pt>
                <c:pt idx="258">
                  <c:v>1.5611951000000002</c:v>
                </c:pt>
                <c:pt idx="259">
                  <c:v>1.5628478000000001</c:v>
                </c:pt>
                <c:pt idx="260">
                  <c:v>1.5633273999999999</c:v>
                </c:pt>
                <c:pt idx="261">
                  <c:v>1.5635441999999999</c:v>
                </c:pt>
                <c:pt idx="262">
                  <c:v>1.5654942000000001</c:v>
                </c:pt>
                <c:pt idx="263">
                  <c:v>1.5701102000000002</c:v>
                </c:pt>
                <c:pt idx="264">
                  <c:v>1.5757587</c:v>
                </c:pt>
                <c:pt idx="265">
                  <c:v>1.5808003000000002</c:v>
                </c:pt>
                <c:pt idx="266">
                  <c:v>1.5856456000000001</c:v>
                </c:pt>
                <c:pt idx="267">
                  <c:v>1.5903745</c:v>
                </c:pt>
                <c:pt idx="268">
                  <c:v>1.5946387999999998</c:v>
                </c:pt>
                <c:pt idx="269">
                  <c:v>1.5993631000000001</c:v>
                </c:pt>
                <c:pt idx="270">
                  <c:v>1.6055870999999999</c:v>
                </c:pt>
                <c:pt idx="271">
                  <c:v>1.6130499999999999</c:v>
                </c:pt>
                <c:pt idx="272">
                  <c:v>1.6204632999999999</c:v>
                </c:pt>
                <c:pt idx="273">
                  <c:v>1.6264832</c:v>
                </c:pt>
                <c:pt idx="274">
                  <c:v>1.6304964000000002</c:v>
                </c:pt>
                <c:pt idx="275">
                  <c:v>1.6328489000000002</c:v>
                </c:pt>
                <c:pt idx="276">
                  <c:v>1.6348517</c:v>
                </c:pt>
                <c:pt idx="277">
                  <c:v>1.6376389000000002</c:v>
                </c:pt>
                <c:pt idx="278">
                  <c:v>1.6407927</c:v>
                </c:pt>
                <c:pt idx="279">
                  <c:v>1.6432988999999998</c:v>
                </c:pt>
                <c:pt idx="280">
                  <c:v>1.6446995</c:v>
                </c:pt>
                <c:pt idx="281">
                  <c:v>1.6443888</c:v>
                </c:pt>
                <c:pt idx="282">
                  <c:v>1.6420539000000001</c:v>
                </c:pt>
                <c:pt idx="283">
                  <c:v>1.6391448999999998</c:v>
                </c:pt>
                <c:pt idx="284">
                  <c:v>1.6374436999999999</c:v>
                </c:pt>
                <c:pt idx="285">
                  <c:v>1.6367070000000001</c:v>
                </c:pt>
                <c:pt idx="286">
                  <c:v>1.6365278999999999</c:v>
                </c:pt>
                <c:pt idx="287">
                  <c:v>1.6372344000000001</c:v>
                </c:pt>
                <c:pt idx="288">
                  <c:v>1.6373873000000001</c:v>
                </c:pt>
                <c:pt idx="289">
                  <c:v>1.6358207999999999</c:v>
                </c:pt>
                <c:pt idx="290">
                  <c:v>1.6338861999999998</c:v>
                </c:pt>
                <c:pt idx="291">
                  <c:v>1.6327454000000001</c:v>
                </c:pt>
                <c:pt idx="292">
                  <c:v>1.632444</c:v>
                </c:pt>
                <c:pt idx="293">
                  <c:v>1.6330311</c:v>
                </c:pt>
                <c:pt idx="294">
                  <c:v>1.6346390999999998</c:v>
                </c:pt>
                <c:pt idx="295">
                  <c:v>1.6366164999999999</c:v>
                </c:pt>
                <c:pt idx="296">
                  <c:v>1.6376304000000002</c:v>
                </c:pt>
                <c:pt idx="297">
                  <c:v>1.6373354999999998</c:v>
                </c:pt>
                <c:pt idx="298">
                  <c:v>1.6364152999999999</c:v>
                </c:pt>
                <c:pt idx="299">
                  <c:v>1.6352656999999999</c:v>
                </c:pt>
                <c:pt idx="300">
                  <c:v>1.6338724999999998</c:v>
                </c:pt>
                <c:pt idx="301">
                  <c:v>1.6324447</c:v>
                </c:pt>
                <c:pt idx="302">
                  <c:v>1.6313298000000001</c:v>
                </c:pt>
                <c:pt idx="303">
                  <c:v>1.6310578</c:v>
                </c:pt>
                <c:pt idx="304">
                  <c:v>1.6320885999999999</c:v>
                </c:pt>
                <c:pt idx="305">
                  <c:v>1.6331728999999999</c:v>
                </c:pt>
                <c:pt idx="306">
                  <c:v>1.6327245000000001</c:v>
                </c:pt>
                <c:pt idx="307">
                  <c:v>1.6316263000000002</c:v>
                </c:pt>
                <c:pt idx="308">
                  <c:v>1.6310310000000001</c:v>
                </c:pt>
                <c:pt idx="309">
                  <c:v>1.6304569000000002</c:v>
                </c:pt>
                <c:pt idx="310">
                  <c:v>1.6301682000000002</c:v>
                </c:pt>
                <c:pt idx="311">
                  <c:v>1.6307482000000002</c:v>
                </c:pt>
                <c:pt idx="312">
                  <c:v>1.6311716000000001</c:v>
                </c:pt>
                <c:pt idx="313">
                  <c:v>1.6308856999999999</c:v>
                </c:pt>
                <c:pt idx="314">
                  <c:v>1.6308581</c:v>
                </c:pt>
                <c:pt idx="315">
                  <c:v>1.6313116999999999</c:v>
                </c:pt>
                <c:pt idx="316">
                  <c:v>1.6313591999999999</c:v>
                </c:pt>
                <c:pt idx="317">
                  <c:v>1.6309720999999999</c:v>
                </c:pt>
                <c:pt idx="318">
                  <c:v>1.6310479</c:v>
                </c:pt>
                <c:pt idx="319">
                  <c:v>1.6313266</c:v>
                </c:pt>
                <c:pt idx="320">
                  <c:v>1.6304797999999998</c:v>
                </c:pt>
                <c:pt idx="321">
                  <c:v>1.6283308999999999</c:v>
                </c:pt>
                <c:pt idx="322">
                  <c:v>1.6258620000000001</c:v>
                </c:pt>
                <c:pt idx="323">
                  <c:v>1.6237229</c:v>
                </c:pt>
                <c:pt idx="324">
                  <c:v>1.6221281000000001</c:v>
                </c:pt>
                <c:pt idx="325">
                  <c:v>1.6213259</c:v>
                </c:pt>
                <c:pt idx="326">
                  <c:v>1.6214495999999998</c:v>
                </c:pt>
                <c:pt idx="327">
                  <c:v>1.6225205999999999</c:v>
                </c:pt>
                <c:pt idx="328">
                  <c:v>1.6247589</c:v>
                </c:pt>
                <c:pt idx="329">
                  <c:v>1.6277842</c:v>
                </c:pt>
                <c:pt idx="330">
                  <c:v>1.6301645</c:v>
                </c:pt>
                <c:pt idx="331">
                  <c:v>1.6313016</c:v>
                </c:pt>
                <c:pt idx="332">
                  <c:v>1.6319817000000001</c:v>
                </c:pt>
                <c:pt idx="333">
                  <c:v>1.6327544999999999</c:v>
                </c:pt>
                <c:pt idx="334">
                  <c:v>1.6337950000000001</c:v>
                </c:pt>
                <c:pt idx="335">
                  <c:v>1.6351296000000002</c:v>
                </c:pt>
                <c:pt idx="336">
                  <c:v>1.6362108</c:v>
                </c:pt>
                <c:pt idx="337">
                  <c:v>1.6365329000000002</c:v>
                </c:pt>
                <c:pt idx="338">
                  <c:v>1.6362999</c:v>
                </c:pt>
                <c:pt idx="339">
                  <c:v>1.6356615000000001</c:v>
                </c:pt>
                <c:pt idx="340">
                  <c:v>1.6343930999999998</c:v>
                </c:pt>
                <c:pt idx="341">
                  <c:v>1.6325274000000001</c:v>
                </c:pt>
                <c:pt idx="342">
                  <c:v>1.6298652</c:v>
                </c:pt>
                <c:pt idx="343">
                  <c:v>1.6259567999999998</c:v>
                </c:pt>
                <c:pt idx="344">
                  <c:v>1.6213371999999999</c:v>
                </c:pt>
                <c:pt idx="345">
                  <c:v>1.6172579999999999</c:v>
                </c:pt>
                <c:pt idx="346">
                  <c:v>1.6144255000000001</c:v>
                </c:pt>
                <c:pt idx="347">
                  <c:v>1.6129646000000002</c:v>
                </c:pt>
                <c:pt idx="348">
                  <c:v>1.6128507000000001</c:v>
                </c:pt>
                <c:pt idx="349">
                  <c:v>1.6136398999999999</c:v>
                </c:pt>
                <c:pt idx="350">
                  <c:v>1.6144851000000002</c:v>
                </c:pt>
                <c:pt idx="351">
                  <c:v>1.6149895000000001</c:v>
                </c:pt>
                <c:pt idx="352">
                  <c:v>1.6157979</c:v>
                </c:pt>
                <c:pt idx="353">
                  <c:v>1.6172571</c:v>
                </c:pt>
                <c:pt idx="354">
                  <c:v>1.6185839</c:v>
                </c:pt>
                <c:pt idx="355">
                  <c:v>1.6202927999999999</c:v>
                </c:pt>
                <c:pt idx="356">
                  <c:v>1.6241346999999999</c:v>
                </c:pt>
                <c:pt idx="357">
                  <c:v>1.6299858999999999</c:v>
                </c:pt>
                <c:pt idx="358">
                  <c:v>1.6363283999999998</c:v>
                </c:pt>
                <c:pt idx="359">
                  <c:v>1.6422905000000001</c:v>
                </c:pt>
                <c:pt idx="360">
                  <c:v>1.6476241999999999</c:v>
                </c:pt>
                <c:pt idx="361">
                  <c:v>1.6520670000000002</c:v>
                </c:pt>
                <c:pt idx="362">
                  <c:v>1.6553199000000001</c:v>
                </c:pt>
                <c:pt idx="363">
                  <c:v>1.6574884000000001</c:v>
                </c:pt>
                <c:pt idx="364">
                  <c:v>1.6589429</c:v>
                </c:pt>
                <c:pt idx="365">
                  <c:v>1.6596735000000002</c:v>
                </c:pt>
                <c:pt idx="366">
                  <c:v>1.6593996</c:v>
                </c:pt>
                <c:pt idx="367">
                  <c:v>1.6580412</c:v>
                </c:pt>
                <c:pt idx="368">
                  <c:v>1.6557617</c:v>
                </c:pt>
                <c:pt idx="369">
                  <c:v>1.6528332999999999</c:v>
                </c:pt>
                <c:pt idx="370">
                  <c:v>1.6498443000000003</c:v>
                </c:pt>
                <c:pt idx="371">
                  <c:v>1.6482173999999998</c:v>
                </c:pt>
                <c:pt idx="372">
                  <c:v>1.6487041</c:v>
                </c:pt>
                <c:pt idx="373">
                  <c:v>1.6491855</c:v>
                </c:pt>
                <c:pt idx="374">
                  <c:v>1.6473248999999999</c:v>
                </c:pt>
                <c:pt idx="375">
                  <c:v>1.6445544999999999</c:v>
                </c:pt>
                <c:pt idx="376">
                  <c:v>1.6436302999999999</c:v>
                </c:pt>
                <c:pt idx="377">
                  <c:v>1.6443314</c:v>
                </c:pt>
                <c:pt idx="378">
                  <c:v>1.6451512000000001</c:v>
                </c:pt>
                <c:pt idx="379">
                  <c:v>1.6462671000000002</c:v>
                </c:pt>
                <c:pt idx="380">
                  <c:v>1.6482091000000001</c:v>
                </c:pt>
                <c:pt idx="381">
                  <c:v>1.6503152999999999</c:v>
                </c:pt>
                <c:pt idx="382">
                  <c:v>1.6516454999999999</c:v>
                </c:pt>
                <c:pt idx="383">
                  <c:v>1.6519926</c:v>
                </c:pt>
                <c:pt idx="384">
                  <c:v>1.6516175000000002</c:v>
                </c:pt>
                <c:pt idx="385">
                  <c:v>1.6507092999999999</c:v>
                </c:pt>
                <c:pt idx="386">
                  <c:v>1.6496998999999999</c:v>
                </c:pt>
                <c:pt idx="387">
                  <c:v>1.6491212000000002</c:v>
                </c:pt>
                <c:pt idx="388">
                  <c:v>1.6483797000000002</c:v>
                </c:pt>
                <c:pt idx="389">
                  <c:v>1.6464125000000001</c:v>
                </c:pt>
                <c:pt idx="390">
                  <c:v>1.6437641999999999</c:v>
                </c:pt>
                <c:pt idx="391">
                  <c:v>1.6415227000000001</c:v>
                </c:pt>
                <c:pt idx="392">
                  <c:v>1.6397053000000001</c:v>
                </c:pt>
                <c:pt idx="393">
                  <c:v>1.6383531999999998</c:v>
                </c:pt>
                <c:pt idx="394">
                  <c:v>1.6381146</c:v>
                </c:pt>
                <c:pt idx="395">
                  <c:v>1.6396871</c:v>
                </c:pt>
                <c:pt idx="396">
                  <c:v>1.6428113000000002</c:v>
                </c:pt>
                <c:pt idx="397">
                  <c:v>1.6460322000000001</c:v>
                </c:pt>
                <c:pt idx="398">
                  <c:v>1.6489690000000001</c:v>
                </c:pt>
                <c:pt idx="399">
                  <c:v>1.6528484999999999</c:v>
                </c:pt>
                <c:pt idx="400">
                  <c:v>1.6575688000000002</c:v>
                </c:pt>
                <c:pt idx="401">
                  <c:v>1.6614173999999999</c:v>
                </c:pt>
                <c:pt idx="402">
                  <c:v>1.6636650999999998</c:v>
                </c:pt>
                <c:pt idx="403">
                  <c:v>1.6656409999999999</c:v>
                </c:pt>
                <c:pt idx="404">
                  <c:v>1.6686253000000002</c:v>
                </c:pt>
                <c:pt idx="405">
                  <c:v>1.6721131</c:v>
                </c:pt>
                <c:pt idx="406">
                  <c:v>1.674515</c:v>
                </c:pt>
                <c:pt idx="407">
                  <c:v>1.6754947999999998</c:v>
                </c:pt>
                <c:pt idx="408">
                  <c:v>1.6761145000000002</c:v>
                </c:pt>
                <c:pt idx="409">
                  <c:v>1.6769433</c:v>
                </c:pt>
                <c:pt idx="410">
                  <c:v>1.6777218999999999</c:v>
                </c:pt>
                <c:pt idx="411">
                  <c:v>1.6778804</c:v>
                </c:pt>
                <c:pt idx="412">
                  <c:v>1.6767682999999998</c:v>
                </c:pt>
                <c:pt idx="413">
                  <c:v>1.6748339000000001</c:v>
                </c:pt>
                <c:pt idx="414">
                  <c:v>1.6735403</c:v>
                </c:pt>
                <c:pt idx="415">
                  <c:v>1.6725928000000001</c:v>
                </c:pt>
                <c:pt idx="416">
                  <c:v>1.6703425000000001</c:v>
                </c:pt>
                <c:pt idx="417">
                  <c:v>1.6673720999999999</c:v>
                </c:pt>
                <c:pt idx="418">
                  <c:v>1.6654875</c:v>
                </c:pt>
                <c:pt idx="419">
                  <c:v>1.6651119999999999</c:v>
                </c:pt>
                <c:pt idx="420">
                  <c:v>1.6661575000000002</c:v>
                </c:pt>
                <c:pt idx="421">
                  <c:v>1.6681571999999998</c:v>
                </c:pt>
                <c:pt idx="422">
                  <c:v>1.6702008000000002</c:v>
                </c:pt>
                <c:pt idx="423">
                  <c:v>1.6721773999999998</c:v>
                </c:pt>
                <c:pt idx="424">
                  <c:v>1.6738987000000001</c:v>
                </c:pt>
                <c:pt idx="425">
                  <c:v>1.6747965999999999</c:v>
                </c:pt>
                <c:pt idx="426">
                  <c:v>1.6754035</c:v>
                </c:pt>
                <c:pt idx="427">
                  <c:v>1.6766282000000001</c:v>
                </c:pt>
                <c:pt idx="428">
                  <c:v>1.677686</c:v>
                </c:pt>
                <c:pt idx="429">
                  <c:v>1.6775564999999999</c:v>
                </c:pt>
                <c:pt idx="430">
                  <c:v>1.6767885999999999</c:v>
                </c:pt>
                <c:pt idx="431">
                  <c:v>1.6766459</c:v>
                </c:pt>
                <c:pt idx="432">
                  <c:v>1.6772695</c:v>
                </c:pt>
                <c:pt idx="433">
                  <c:v>1.6779654000000002</c:v>
                </c:pt>
                <c:pt idx="434">
                  <c:v>1.6786180000000002</c:v>
                </c:pt>
                <c:pt idx="435">
                  <c:v>1.6790992</c:v>
                </c:pt>
                <c:pt idx="436">
                  <c:v>1.6788276000000002</c:v>
                </c:pt>
                <c:pt idx="437">
                  <c:v>1.6781708</c:v>
                </c:pt>
                <c:pt idx="438">
                  <c:v>1.6780983999999999</c:v>
                </c:pt>
                <c:pt idx="439">
                  <c:v>1.6784298999999998</c:v>
                </c:pt>
                <c:pt idx="440">
                  <c:v>1.6786498999999999</c:v>
                </c:pt>
                <c:pt idx="441">
                  <c:v>1.6790462999999998</c:v>
                </c:pt>
                <c:pt idx="442">
                  <c:v>1.6800946999999999</c:v>
                </c:pt>
                <c:pt idx="443">
                  <c:v>1.6812702999999998</c:v>
                </c:pt>
                <c:pt idx="444">
                  <c:v>1.6826062999999998</c:v>
                </c:pt>
                <c:pt idx="445">
                  <c:v>1.6844914999999998</c:v>
                </c:pt>
                <c:pt idx="446">
                  <c:v>1.6864600000000001</c:v>
                </c:pt>
                <c:pt idx="447">
                  <c:v>1.6880085999999999</c:v>
                </c:pt>
                <c:pt idx="448">
                  <c:v>1.6887718999999999</c:v>
                </c:pt>
                <c:pt idx="449">
                  <c:v>1.6887567999999999</c:v>
                </c:pt>
                <c:pt idx="450">
                  <c:v>1.6887627999999999</c:v>
                </c:pt>
                <c:pt idx="451">
                  <c:v>1.6892719999999999</c:v>
                </c:pt>
                <c:pt idx="452">
                  <c:v>1.6902561999999999</c:v>
                </c:pt>
                <c:pt idx="453">
                  <c:v>1.6917274999999998</c:v>
                </c:pt>
                <c:pt idx="454">
                  <c:v>1.6935795999999999</c:v>
                </c:pt>
                <c:pt idx="455">
                  <c:v>1.6949626</c:v>
                </c:pt>
                <c:pt idx="456">
                  <c:v>1.694807</c:v>
                </c:pt>
                <c:pt idx="457">
                  <c:v>1.6938549000000001</c:v>
                </c:pt>
                <c:pt idx="458">
                  <c:v>1.6934452999999998</c:v>
                </c:pt>
                <c:pt idx="459">
                  <c:v>1.6929409999999998</c:v>
                </c:pt>
                <c:pt idx="460">
                  <c:v>1.6911954</c:v>
                </c:pt>
                <c:pt idx="461">
                  <c:v>1.6885945999999998</c:v>
                </c:pt>
                <c:pt idx="462">
                  <c:v>1.6862161</c:v>
                </c:pt>
                <c:pt idx="463">
                  <c:v>1.6838981</c:v>
                </c:pt>
                <c:pt idx="464">
                  <c:v>1.6809409000000002</c:v>
                </c:pt>
                <c:pt idx="465">
                  <c:v>1.6778791000000002</c:v>
                </c:pt>
                <c:pt idx="466">
                  <c:v>1.6758873999999999</c:v>
                </c:pt>
                <c:pt idx="467">
                  <c:v>1.6750852000000001</c:v>
                </c:pt>
                <c:pt idx="468">
                  <c:v>1.675546</c:v>
                </c:pt>
                <c:pt idx="469">
                  <c:v>1.6770688999999999</c:v>
                </c:pt>
                <c:pt idx="470">
                  <c:v>1.6785705000000002</c:v>
                </c:pt>
                <c:pt idx="471">
                  <c:v>1.6794413000000001</c:v>
                </c:pt>
                <c:pt idx="472">
                  <c:v>1.6803410000000001</c:v>
                </c:pt>
                <c:pt idx="473">
                  <c:v>1.6819754999999998</c:v>
                </c:pt>
                <c:pt idx="474">
                  <c:v>1.6843522</c:v>
                </c:pt>
                <c:pt idx="475">
                  <c:v>1.6871266</c:v>
                </c:pt>
                <c:pt idx="476">
                  <c:v>1.6896966999999998</c:v>
                </c:pt>
                <c:pt idx="477">
                  <c:v>1.6915537</c:v>
                </c:pt>
                <c:pt idx="478">
                  <c:v>1.6931554000000002</c:v>
                </c:pt>
                <c:pt idx="479">
                  <c:v>1.6950183000000001</c:v>
                </c:pt>
                <c:pt idx="480">
                  <c:v>1.6969437000000001</c:v>
                </c:pt>
                <c:pt idx="481">
                  <c:v>1.6993313999999999</c:v>
                </c:pt>
                <c:pt idx="482">
                  <c:v>1.7024675</c:v>
                </c:pt>
                <c:pt idx="483">
                  <c:v>1.7049209999999999</c:v>
                </c:pt>
                <c:pt idx="484">
                  <c:v>1.7053347000000001</c:v>
                </c:pt>
                <c:pt idx="485">
                  <c:v>1.7042229</c:v>
                </c:pt>
                <c:pt idx="486">
                  <c:v>1.7027099000000001</c:v>
                </c:pt>
                <c:pt idx="487">
                  <c:v>1.7008886000000001</c:v>
                </c:pt>
                <c:pt idx="488">
                  <c:v>1.6990811000000001</c:v>
                </c:pt>
                <c:pt idx="489">
                  <c:v>1.6985472000000001</c:v>
                </c:pt>
                <c:pt idx="490">
                  <c:v>1.6994128000000002</c:v>
                </c:pt>
                <c:pt idx="491">
                  <c:v>1.7004789999999999</c:v>
                </c:pt>
                <c:pt idx="492">
                  <c:v>1.7008479999999999</c:v>
                </c:pt>
                <c:pt idx="493">
                  <c:v>1.7002997999999998</c:v>
                </c:pt>
                <c:pt idx="494">
                  <c:v>1.6995097000000001</c:v>
                </c:pt>
                <c:pt idx="495">
                  <c:v>1.6999552000000002</c:v>
                </c:pt>
                <c:pt idx="496">
                  <c:v>1.7019901</c:v>
                </c:pt>
                <c:pt idx="497">
                  <c:v>1.7041054999999998</c:v>
                </c:pt>
                <c:pt idx="498">
                  <c:v>1.7051274000000001</c:v>
                </c:pt>
                <c:pt idx="499">
                  <c:v>1.7052125</c:v>
                </c:pt>
                <c:pt idx="500">
                  <c:v>1.7051765999999999</c:v>
                </c:pt>
                <c:pt idx="501">
                  <c:v>1.7062750000000002</c:v>
                </c:pt>
                <c:pt idx="502">
                  <c:v>1.7091810999999999</c:v>
                </c:pt>
                <c:pt idx="503">
                  <c:v>1.7133019999999999</c:v>
                </c:pt>
                <c:pt idx="504">
                  <c:v>1.7177855999999998</c:v>
                </c:pt>
                <c:pt idx="505">
                  <c:v>1.7217733</c:v>
                </c:pt>
                <c:pt idx="506">
                  <c:v>1.7241995999999999</c:v>
                </c:pt>
                <c:pt idx="507">
                  <c:v>1.7242522999999998</c:v>
                </c:pt>
                <c:pt idx="508">
                  <c:v>1.7222231000000001</c:v>
                </c:pt>
                <c:pt idx="509">
                  <c:v>1.7196842999999999</c:v>
                </c:pt>
                <c:pt idx="510">
                  <c:v>1.7179189000000001</c:v>
                </c:pt>
                <c:pt idx="511">
                  <c:v>1.7167188</c:v>
                </c:pt>
                <c:pt idx="512">
                  <c:v>1.7157237999999999</c:v>
                </c:pt>
                <c:pt idx="513">
                  <c:v>1.7150113000000002</c:v>
                </c:pt>
                <c:pt idx="514">
                  <c:v>1.7140907999999999</c:v>
                </c:pt>
                <c:pt idx="515">
                  <c:v>1.7126935999999999</c:v>
                </c:pt>
                <c:pt idx="516">
                  <c:v>1.7114320999999999</c:v>
                </c:pt>
                <c:pt idx="517">
                  <c:v>1.7108485</c:v>
                </c:pt>
                <c:pt idx="518">
                  <c:v>1.7112186</c:v>
                </c:pt>
                <c:pt idx="519">
                  <c:v>1.7122600000000001</c:v>
                </c:pt>
                <c:pt idx="520">
                  <c:v>1.7126022000000001</c:v>
                </c:pt>
                <c:pt idx="521">
                  <c:v>1.7112384</c:v>
                </c:pt>
                <c:pt idx="522">
                  <c:v>1.7089962999999999</c:v>
                </c:pt>
                <c:pt idx="523">
                  <c:v>1.7078163</c:v>
                </c:pt>
                <c:pt idx="524">
                  <c:v>1.7089836</c:v>
                </c:pt>
                <c:pt idx="525">
                  <c:v>1.7118698000000001</c:v>
                </c:pt>
                <c:pt idx="526">
                  <c:v>1.7145893999999999</c:v>
                </c:pt>
                <c:pt idx="527">
                  <c:v>1.7161895</c:v>
                </c:pt>
                <c:pt idx="528">
                  <c:v>1.7170273</c:v>
                </c:pt>
                <c:pt idx="529">
                  <c:v>1.7170031999999997</c:v>
                </c:pt>
                <c:pt idx="530">
                  <c:v>1.7162401</c:v>
                </c:pt>
                <c:pt idx="531">
                  <c:v>1.7157347999999999</c:v>
                </c:pt>
                <c:pt idx="532">
                  <c:v>1.7160194</c:v>
                </c:pt>
                <c:pt idx="533">
                  <c:v>1.7172644000000001</c:v>
                </c:pt>
                <c:pt idx="534">
                  <c:v>1.7191946999999999</c:v>
                </c:pt>
                <c:pt idx="535">
                  <c:v>1.7207668999999999</c:v>
                </c:pt>
                <c:pt idx="536">
                  <c:v>1.7216414</c:v>
                </c:pt>
                <c:pt idx="537">
                  <c:v>1.7222385999999998</c:v>
                </c:pt>
                <c:pt idx="538">
                  <c:v>1.7224672999999999</c:v>
                </c:pt>
                <c:pt idx="539">
                  <c:v>1.7219469000000001</c:v>
                </c:pt>
                <c:pt idx="540">
                  <c:v>1.7207098999999999</c:v>
                </c:pt>
                <c:pt idx="541">
                  <c:v>1.7194020000000001</c:v>
                </c:pt>
                <c:pt idx="542">
                  <c:v>1.7185366</c:v>
                </c:pt>
                <c:pt idx="543">
                  <c:v>1.7180331</c:v>
                </c:pt>
                <c:pt idx="544">
                  <c:v>1.7178520999999998</c:v>
                </c:pt>
                <c:pt idx="545">
                  <c:v>1.7182168000000002</c:v>
                </c:pt>
                <c:pt idx="546">
                  <c:v>1.7190232999999999</c:v>
                </c:pt>
                <c:pt idx="547">
                  <c:v>1.7202897000000001</c:v>
                </c:pt>
                <c:pt idx="548">
                  <c:v>1.7217012</c:v>
                </c:pt>
                <c:pt idx="549">
                  <c:v>1.722442</c:v>
                </c:pt>
                <c:pt idx="550">
                  <c:v>1.7223716</c:v>
                </c:pt>
                <c:pt idx="551">
                  <c:v>1.7221365</c:v>
                </c:pt>
                <c:pt idx="552">
                  <c:v>1.7220398000000001</c:v>
                </c:pt>
                <c:pt idx="553">
                  <c:v>1.7222065000000002</c:v>
                </c:pt>
                <c:pt idx="554">
                  <c:v>1.7229965</c:v>
                </c:pt>
                <c:pt idx="555">
                  <c:v>1.7240278000000002</c:v>
                </c:pt>
                <c:pt idx="556">
                  <c:v>1.7246671000000002</c:v>
                </c:pt>
                <c:pt idx="557">
                  <c:v>1.7249687</c:v>
                </c:pt>
                <c:pt idx="558">
                  <c:v>1.7250556000000001</c:v>
                </c:pt>
                <c:pt idx="559">
                  <c:v>1.7242773</c:v>
                </c:pt>
                <c:pt idx="560">
                  <c:v>1.7224656</c:v>
                </c:pt>
                <c:pt idx="561">
                  <c:v>1.7200025000000001</c:v>
                </c:pt>
                <c:pt idx="562">
                  <c:v>1.7167987</c:v>
                </c:pt>
                <c:pt idx="563">
                  <c:v>1.7131700999999999</c:v>
                </c:pt>
                <c:pt idx="564">
                  <c:v>1.7101769999999998</c:v>
                </c:pt>
                <c:pt idx="565">
                  <c:v>1.7079685</c:v>
                </c:pt>
                <c:pt idx="566">
                  <c:v>1.7057692999999998</c:v>
                </c:pt>
                <c:pt idx="567">
                  <c:v>1.7035515999999999</c:v>
                </c:pt>
                <c:pt idx="568">
                  <c:v>1.7020052000000001</c:v>
                </c:pt>
                <c:pt idx="569">
                  <c:v>1.7010065000000001</c:v>
                </c:pt>
                <c:pt idx="570">
                  <c:v>1.6996001999999999</c:v>
                </c:pt>
                <c:pt idx="571">
                  <c:v>1.6973726000000002</c:v>
                </c:pt>
                <c:pt idx="572">
                  <c:v>1.6935654000000002</c:v>
                </c:pt>
                <c:pt idx="573">
                  <c:v>1.6876408999999999</c:v>
                </c:pt>
                <c:pt idx="574">
                  <c:v>1.6804460000000001</c:v>
                </c:pt>
                <c:pt idx="575">
                  <c:v>1.6739344</c:v>
                </c:pt>
                <c:pt idx="576">
                  <c:v>1.6702473</c:v>
                </c:pt>
                <c:pt idx="577">
                  <c:v>1.6706156000000001</c:v>
                </c:pt>
                <c:pt idx="578">
                  <c:v>1.6746245</c:v>
                </c:pt>
                <c:pt idx="579">
                  <c:v>1.6805349000000001</c:v>
                </c:pt>
                <c:pt idx="580">
                  <c:v>1.6876622999999999</c:v>
                </c:pt>
                <c:pt idx="581">
                  <c:v>1.6957839999999997</c:v>
                </c:pt>
                <c:pt idx="582">
                  <c:v>1.7049387</c:v>
                </c:pt>
                <c:pt idx="583">
                  <c:v>1.7150882999999999</c:v>
                </c:pt>
                <c:pt idx="584">
                  <c:v>1.7262407</c:v>
                </c:pt>
                <c:pt idx="585">
                  <c:v>1.7380145999999999</c:v>
                </c:pt>
                <c:pt idx="586">
                  <c:v>1.7499450999999999</c:v>
                </c:pt>
                <c:pt idx="587">
                  <c:v>1.7618525999999999</c:v>
                </c:pt>
                <c:pt idx="588">
                  <c:v>1.7735790000000002</c:v>
                </c:pt>
                <c:pt idx="589">
                  <c:v>1.7840414999999998</c:v>
                </c:pt>
                <c:pt idx="590">
                  <c:v>1.7929271</c:v>
                </c:pt>
                <c:pt idx="591">
                  <c:v>1.8008341999999999</c:v>
                </c:pt>
                <c:pt idx="592">
                  <c:v>1.8070416999999999</c:v>
                </c:pt>
                <c:pt idx="593">
                  <c:v>1.8096055999999998</c:v>
                </c:pt>
                <c:pt idx="594">
                  <c:v>1.8084145999999999</c:v>
                </c:pt>
                <c:pt idx="595">
                  <c:v>1.8045608000000002</c:v>
                </c:pt>
                <c:pt idx="596">
                  <c:v>1.7989429000000001</c:v>
                </c:pt>
                <c:pt idx="597">
                  <c:v>1.7922497999999998</c:v>
                </c:pt>
                <c:pt idx="598">
                  <c:v>1.7856019999999999</c:v>
                </c:pt>
                <c:pt idx="599">
                  <c:v>1.7805053000000002</c:v>
                </c:pt>
                <c:pt idx="600">
                  <c:v>1.7773863000000001</c:v>
                </c:pt>
                <c:pt idx="601">
                  <c:v>1.7755706</c:v>
                </c:pt>
                <c:pt idx="602">
                  <c:v>1.7739259000000001</c:v>
                </c:pt>
                <c:pt idx="603">
                  <c:v>1.7713249</c:v>
                </c:pt>
                <c:pt idx="604">
                  <c:v>1.7675270999999999</c:v>
                </c:pt>
                <c:pt idx="605">
                  <c:v>1.7626142</c:v>
                </c:pt>
                <c:pt idx="606">
                  <c:v>1.7572832999999999</c:v>
                </c:pt>
                <c:pt idx="607">
                  <c:v>1.7515820000000002</c:v>
                </c:pt>
                <c:pt idx="608">
                  <c:v>1.7459514999999999</c:v>
                </c:pt>
                <c:pt idx="609">
                  <c:v>1.7411571000000001</c:v>
                </c:pt>
                <c:pt idx="610">
                  <c:v>1.7375621999999999</c:v>
                </c:pt>
                <c:pt idx="611">
                  <c:v>1.7348628000000001</c:v>
                </c:pt>
                <c:pt idx="612">
                  <c:v>1.7325140999999999</c:v>
                </c:pt>
                <c:pt idx="613">
                  <c:v>1.7295303000000002</c:v>
                </c:pt>
                <c:pt idx="614">
                  <c:v>1.7262191</c:v>
                </c:pt>
                <c:pt idx="615">
                  <c:v>1.7233239</c:v>
                </c:pt>
                <c:pt idx="616">
                  <c:v>1.7207699000000001</c:v>
                </c:pt>
                <c:pt idx="617">
                  <c:v>1.7186125999999999</c:v>
                </c:pt>
                <c:pt idx="618">
                  <c:v>1.7180524999999998</c:v>
                </c:pt>
                <c:pt idx="619">
                  <c:v>1.7186329</c:v>
                </c:pt>
                <c:pt idx="620">
                  <c:v>1.718461</c:v>
                </c:pt>
                <c:pt idx="621">
                  <c:v>1.7169397</c:v>
                </c:pt>
                <c:pt idx="622">
                  <c:v>1.7150797</c:v>
                </c:pt>
                <c:pt idx="623">
                  <c:v>1.7149114999999999</c:v>
                </c:pt>
                <c:pt idx="624">
                  <c:v>1.7169173999999998</c:v>
                </c:pt>
                <c:pt idx="625">
                  <c:v>1.7194522999999999</c:v>
                </c:pt>
                <c:pt idx="626">
                  <c:v>1.7206558999999999</c:v>
                </c:pt>
                <c:pt idx="627">
                  <c:v>1.7196851</c:v>
                </c:pt>
                <c:pt idx="628">
                  <c:v>1.7170673000000001</c:v>
                </c:pt>
                <c:pt idx="629">
                  <c:v>1.7139141</c:v>
                </c:pt>
                <c:pt idx="630">
                  <c:v>1.7111768999999999</c:v>
                </c:pt>
                <c:pt idx="631">
                  <c:v>1.7093809000000002</c:v>
                </c:pt>
                <c:pt idx="632">
                  <c:v>1.7094354999999999</c:v>
                </c:pt>
                <c:pt idx="633">
                  <c:v>1.7105934999999999</c:v>
                </c:pt>
                <c:pt idx="634">
                  <c:v>1.7109754000000001</c:v>
                </c:pt>
                <c:pt idx="635">
                  <c:v>1.7096834000000001</c:v>
                </c:pt>
                <c:pt idx="636">
                  <c:v>1.7069313999999998</c:v>
                </c:pt>
                <c:pt idx="637">
                  <c:v>1.7038863000000002</c:v>
                </c:pt>
                <c:pt idx="638">
                  <c:v>1.7010191000000001</c:v>
                </c:pt>
                <c:pt idx="639">
                  <c:v>1.6974885</c:v>
                </c:pt>
                <c:pt idx="640">
                  <c:v>1.6929174000000002</c:v>
                </c:pt>
                <c:pt idx="641">
                  <c:v>1.6885687</c:v>
                </c:pt>
                <c:pt idx="642">
                  <c:v>1.6853410999999998</c:v>
                </c:pt>
                <c:pt idx="643">
                  <c:v>1.6826023999999999</c:v>
                </c:pt>
                <c:pt idx="644">
                  <c:v>1.68008</c:v>
                </c:pt>
                <c:pt idx="645">
                  <c:v>1.6793149999999999</c:v>
                </c:pt>
                <c:pt idx="646">
                  <c:v>1.6807569000000002</c:v>
                </c:pt>
                <c:pt idx="647">
                  <c:v>1.6848131999999998</c:v>
                </c:pt>
                <c:pt idx="648">
                  <c:v>1.6899897000000002</c:v>
                </c:pt>
                <c:pt idx="649">
                  <c:v>1.6935494</c:v>
                </c:pt>
                <c:pt idx="650">
                  <c:v>1.6950624000000001</c:v>
                </c:pt>
                <c:pt idx="651">
                  <c:v>1.6950976</c:v>
                </c:pt>
                <c:pt idx="652">
                  <c:v>1.6943149000000002</c:v>
                </c:pt>
                <c:pt idx="653">
                  <c:v>1.6934496999999999</c:v>
                </c:pt>
                <c:pt idx="654">
                  <c:v>1.692958</c:v>
                </c:pt>
                <c:pt idx="655">
                  <c:v>1.6929472000000001</c:v>
                </c:pt>
                <c:pt idx="656">
                  <c:v>1.6928987999999998</c:v>
                </c:pt>
                <c:pt idx="657">
                  <c:v>1.6917551</c:v>
                </c:pt>
                <c:pt idx="658">
                  <c:v>1.6888646</c:v>
                </c:pt>
                <c:pt idx="659">
                  <c:v>1.6847579000000001</c:v>
                </c:pt>
                <c:pt idx="660">
                  <c:v>1.6806044</c:v>
                </c:pt>
                <c:pt idx="661">
                  <c:v>1.6773186999999998</c:v>
                </c:pt>
                <c:pt idx="662">
                  <c:v>1.6740736999999999</c:v>
                </c:pt>
                <c:pt idx="663">
                  <c:v>1.6704699000000001</c:v>
                </c:pt>
                <c:pt idx="664">
                  <c:v>1.6678526999999999</c:v>
                </c:pt>
                <c:pt idx="665">
                  <c:v>1.6679124999999999</c:v>
                </c:pt>
                <c:pt idx="666">
                  <c:v>1.6704077000000002</c:v>
                </c:pt>
                <c:pt idx="667">
                  <c:v>1.6740113000000001</c:v>
                </c:pt>
                <c:pt idx="668">
                  <c:v>1.6772227000000002</c:v>
                </c:pt>
                <c:pt idx="669">
                  <c:v>1.6792860000000001</c:v>
                </c:pt>
                <c:pt idx="670">
                  <c:v>1.6804995</c:v>
                </c:pt>
                <c:pt idx="671">
                  <c:v>1.6818069000000002</c:v>
                </c:pt>
                <c:pt idx="672">
                  <c:v>1.6819918999999999</c:v>
                </c:pt>
                <c:pt idx="673">
                  <c:v>1.6790395999999999</c:v>
                </c:pt>
                <c:pt idx="674">
                  <c:v>1.6729295000000002</c:v>
                </c:pt>
                <c:pt idx="675">
                  <c:v>1.6648310999999998</c:v>
                </c:pt>
                <c:pt idx="676">
                  <c:v>1.6560752000000001</c:v>
                </c:pt>
                <c:pt idx="677">
                  <c:v>1.6474441</c:v>
                </c:pt>
                <c:pt idx="678">
                  <c:v>1.6384603000000002</c:v>
                </c:pt>
                <c:pt idx="679">
                  <c:v>1.6282495000000001</c:v>
                </c:pt>
                <c:pt idx="680">
                  <c:v>1.6165296999999998</c:v>
                </c:pt>
                <c:pt idx="681">
                  <c:v>1.6036082</c:v>
                </c:pt>
                <c:pt idx="682">
                  <c:v>1.5899168000000001</c:v>
                </c:pt>
                <c:pt idx="683">
                  <c:v>1.5761985999999999</c:v>
                </c:pt>
                <c:pt idx="684">
                  <c:v>1.5626320999999999</c:v>
                </c:pt>
                <c:pt idx="685">
                  <c:v>1.5489673000000002</c:v>
                </c:pt>
                <c:pt idx="686">
                  <c:v>1.5349882000000001</c:v>
                </c:pt>
                <c:pt idx="687">
                  <c:v>1.5208933</c:v>
                </c:pt>
                <c:pt idx="688">
                  <c:v>1.5076077000000001</c:v>
                </c:pt>
                <c:pt idx="689">
                  <c:v>1.4952588</c:v>
                </c:pt>
                <c:pt idx="690">
                  <c:v>1.480532</c:v>
                </c:pt>
                <c:pt idx="691">
                  <c:v>1.4556304</c:v>
                </c:pt>
                <c:pt idx="692">
                  <c:v>1.412846</c:v>
                </c:pt>
                <c:pt idx="693">
                  <c:v>1.3560950999999999</c:v>
                </c:pt>
                <c:pt idx="694">
                  <c:v>1.3031403000000001</c:v>
                </c:pt>
                <c:pt idx="695">
                  <c:v>1.2706685</c:v>
                </c:pt>
                <c:pt idx="696">
                  <c:v>1.2626714000000001</c:v>
                </c:pt>
                <c:pt idx="697">
                  <c:v>1.2746542000000001</c:v>
                </c:pt>
                <c:pt idx="698">
                  <c:v>1.3016134000000001</c:v>
                </c:pt>
                <c:pt idx="699">
                  <c:v>1.3396082</c:v>
                </c:pt>
                <c:pt idx="700">
                  <c:v>1.3846172999999999</c:v>
                </c:pt>
                <c:pt idx="701">
                  <c:v>1.4327661999999999</c:v>
                </c:pt>
                <c:pt idx="702">
                  <c:v>1.4812502999999999</c:v>
                </c:pt>
                <c:pt idx="703">
                  <c:v>1.5284864</c:v>
                </c:pt>
                <c:pt idx="704">
                  <c:v>1.5739354999999999</c:v>
                </c:pt>
                <c:pt idx="705">
                  <c:v>1.6169104999999999</c:v>
                </c:pt>
                <c:pt idx="706">
                  <c:v>1.6560953</c:v>
                </c:pt>
                <c:pt idx="707">
                  <c:v>1.6903254999999999</c:v>
                </c:pt>
                <c:pt idx="708">
                  <c:v>1.7176396999999999</c:v>
                </c:pt>
                <c:pt idx="709">
                  <c:v>1.7354575999999999</c:v>
                </c:pt>
                <c:pt idx="710">
                  <c:v>1.7427204000000001</c:v>
                </c:pt>
                <c:pt idx="711">
                  <c:v>1.7385359999999999</c:v>
                </c:pt>
                <c:pt idx="712">
                  <c:v>1.7194965999999998</c:v>
                </c:pt>
                <c:pt idx="713">
                  <c:v>1.6816046</c:v>
                </c:pt>
                <c:pt idx="714">
                  <c:v>1.6222296</c:v>
                </c:pt>
                <c:pt idx="715">
                  <c:v>1.5432241</c:v>
                </c:pt>
                <c:pt idx="716">
                  <c:v>1.4551220999999999</c:v>
                </c:pt>
                <c:pt idx="717">
                  <c:v>1.3753721000000001</c:v>
                </c:pt>
                <c:pt idx="718">
                  <c:v>1.3162464</c:v>
                </c:pt>
                <c:pt idx="719">
                  <c:v>1.2761627</c:v>
                </c:pt>
                <c:pt idx="720">
                  <c:v>1.2453712000000001</c:v>
                </c:pt>
                <c:pt idx="721">
                  <c:v>1.2149307</c:v>
                </c:pt>
                <c:pt idx="722">
                  <c:v>1.1796485000000001</c:v>
                </c:pt>
                <c:pt idx="723">
                  <c:v>1.1385934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6FF-4CB8-B181-1EEA5A01A114}"/>
            </c:ext>
          </c:extLst>
        </c:ser>
        <c:ser>
          <c:idx val="1"/>
          <c:order val="1"/>
          <c:spPr>
            <a:ln w="19050" cap="rnd">
              <a:solidFill>
                <a:schemeClr val="bg2">
                  <a:lumMod val="25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'A4649'!$G$2:$G$882</c:f>
              <c:numCache>
                <c:formatCode>General</c:formatCode>
                <c:ptCount val="881"/>
                <c:pt idx="0">
                  <c:v>2.504618004851102</c:v>
                </c:pt>
                <c:pt idx="1">
                  <c:v>2.5070402659772872</c:v>
                </c:pt>
                <c:pt idx="2">
                  <c:v>2.5094672168642682</c:v>
                </c:pt>
                <c:pt idx="3">
                  <c:v>2.5118988711438113</c:v>
                </c:pt>
                <c:pt idx="4">
                  <c:v>2.5143352425030918</c:v>
                </c:pt>
                <c:pt idx="5">
                  <c:v>2.5167763446805465</c:v>
                </c:pt>
                <c:pt idx="6">
                  <c:v>2.5192221914680131</c:v>
                </c:pt>
                <c:pt idx="7">
                  <c:v>2.5216727967129002</c:v>
                </c:pt>
                <c:pt idx="8">
                  <c:v>2.5241281743140052</c:v>
                </c:pt>
                <c:pt idx="9">
                  <c:v>2.526588338226861</c:v>
                </c:pt>
                <c:pt idx="10">
                  <c:v>2.5290533024589079</c:v>
                </c:pt>
                <c:pt idx="11">
                  <c:v>2.5315230810748601</c:v>
                </c:pt>
                <c:pt idx="12">
                  <c:v>2.5339976881925068</c:v>
                </c:pt>
                <c:pt idx="13">
                  <c:v>2.5364771379848867</c:v>
                </c:pt>
                <c:pt idx="14">
                  <c:v>2.5389614446824993</c:v>
                </c:pt>
                <c:pt idx="15">
                  <c:v>2.5414506225690698</c:v>
                </c:pt>
                <c:pt idx="16">
                  <c:v>2.5439446859869768</c:v>
                </c:pt>
                <c:pt idx="17">
                  <c:v>2.5464436493323652</c:v>
                </c:pt>
                <c:pt idx="18">
                  <c:v>2.5489475270605961</c:v>
                </c:pt>
                <c:pt idx="19">
                  <c:v>2.5514563336819931</c:v>
                </c:pt>
                <c:pt idx="20">
                  <c:v>2.553970083764062</c:v>
                </c:pt>
                <c:pt idx="21">
                  <c:v>2.55648879193373</c:v>
                </c:pt>
                <c:pt idx="22">
                  <c:v>2.5590124728730688</c:v>
                </c:pt>
                <c:pt idx="23">
                  <c:v>2.5615411413248008</c:v>
                </c:pt>
                <c:pt idx="24">
                  <c:v>2.5640748120880112</c:v>
                </c:pt>
                <c:pt idx="25">
                  <c:v>2.5666135000203907</c:v>
                </c:pt>
                <c:pt idx="26">
                  <c:v>2.5691572200405113</c:v>
                </c:pt>
                <c:pt idx="27">
                  <c:v>2.5717059871235026</c:v>
                </c:pt>
                <c:pt idx="28">
                  <c:v>2.5742598163066255</c:v>
                </c:pt>
                <c:pt idx="29">
                  <c:v>2.5768187226842802</c:v>
                </c:pt>
                <c:pt idx="30">
                  <c:v>2.5793827214135994</c:v>
                </c:pt>
                <c:pt idx="31">
                  <c:v>2.5819518277101094</c:v>
                </c:pt>
                <c:pt idx="32">
                  <c:v>2.5845260568500126</c:v>
                </c:pt>
                <c:pt idx="33">
                  <c:v>2.5871054241725009</c:v>
                </c:pt>
                <c:pt idx="34">
                  <c:v>2.5896899450753823</c:v>
                </c:pt>
                <c:pt idx="35">
                  <c:v>2.5922796350207413</c:v>
                </c:pt>
                <c:pt idx="36">
                  <c:v>2.5948745095298822</c:v>
                </c:pt>
                <c:pt idx="37">
                  <c:v>2.5974745841890141</c:v>
                </c:pt>
                <c:pt idx="38">
                  <c:v>2.6000798746448548</c:v>
                </c:pt>
                <c:pt idx="39">
                  <c:v>2.6026903966069583</c:v>
                </c:pt>
                <c:pt idx="40">
                  <c:v>2.6053061658500658</c:v>
                </c:pt>
                <c:pt idx="41">
                  <c:v>2.607927198209683</c:v>
                </c:pt>
                <c:pt idx="42">
                  <c:v>2.6105535095878247</c:v>
                </c:pt>
                <c:pt idx="43">
                  <c:v>2.6131851159485846</c:v>
                </c:pt>
                <c:pt idx="44">
                  <c:v>2.6158220333204887</c:v>
                </c:pt>
                <c:pt idx="45">
                  <c:v>2.6184642777988794</c:v>
                </c:pt>
                <c:pt idx="46">
                  <c:v>2.621111865541454</c:v>
                </c:pt>
                <c:pt idx="47">
                  <c:v>2.6237648127740738</c:v>
                </c:pt>
                <c:pt idx="48">
                  <c:v>2.626423135785604</c:v>
                </c:pt>
                <c:pt idx="49">
                  <c:v>2.6290868509337506</c:v>
                </c:pt>
                <c:pt idx="50">
                  <c:v>2.631755974640575</c:v>
                </c:pt>
                <c:pt idx="51">
                  <c:v>2.6344305233948897</c:v>
                </c:pt>
                <c:pt idx="52">
                  <c:v>2.6371105137546897</c:v>
                </c:pt>
                <c:pt idx="53">
                  <c:v>2.6397959623426317</c:v>
                </c:pt>
                <c:pt idx="54">
                  <c:v>2.6424868858519401</c:v>
                </c:pt>
                <c:pt idx="55">
                  <c:v>2.6451833010411807</c:v>
                </c:pt>
                <c:pt idx="56">
                  <c:v>2.6478852247401905</c:v>
                </c:pt>
                <c:pt idx="57">
                  <c:v>2.6505926738455381</c:v>
                </c:pt>
                <c:pt idx="58">
                  <c:v>2.6533056653229674</c:v>
                </c:pt>
                <c:pt idx="59">
                  <c:v>2.656024216209866</c:v>
                </c:pt>
                <c:pt idx="60">
                  <c:v>2.6587483436106987</c:v>
                </c:pt>
                <c:pt idx="61">
                  <c:v>2.6614780647029996</c:v>
                </c:pt>
                <c:pt idx="62">
                  <c:v>2.6642133967320891</c:v>
                </c:pt>
                <c:pt idx="63">
                  <c:v>2.6669543570170924</c:v>
                </c:pt>
                <c:pt idx="64">
                  <c:v>2.66970096294635</c:v>
                </c:pt>
                <c:pt idx="65">
                  <c:v>2.6724532319799028</c:v>
                </c:pt>
                <c:pt idx="66">
                  <c:v>2.6752111816520103</c:v>
                </c:pt>
                <c:pt idx="67">
                  <c:v>2.6779748295665255</c:v>
                </c:pt>
                <c:pt idx="68">
                  <c:v>2.6807441934029885</c:v>
                </c:pt>
                <c:pt idx="69">
                  <c:v>2.6835192909119909</c:v>
                </c:pt>
                <c:pt idx="70">
                  <c:v>2.6863001399177002</c:v>
                </c:pt>
                <c:pt idx="71">
                  <c:v>2.6890867583204097</c:v>
                </c:pt>
                <c:pt idx="72">
                  <c:v>2.6918791640918709</c:v>
                </c:pt>
                <c:pt idx="73">
                  <c:v>2.6946773752814619</c:v>
                </c:pt>
                <c:pt idx="74">
                  <c:v>2.6974814100107825</c:v>
                </c:pt>
                <c:pt idx="75">
                  <c:v>2.7002912864798514</c:v>
                </c:pt>
                <c:pt idx="76">
                  <c:v>2.7031070229624117</c:v>
                </c:pt>
                <c:pt idx="77">
                  <c:v>2.7059286378085048</c:v>
                </c:pt>
                <c:pt idx="78">
                  <c:v>2.7087561494470673</c:v>
                </c:pt>
                <c:pt idx="79">
                  <c:v>2.7115895763812108</c:v>
                </c:pt>
                <c:pt idx="80">
                  <c:v>2.7144289371944859</c:v>
                </c:pt>
                <c:pt idx="81">
                  <c:v>2.7172742505454162</c:v>
                </c:pt>
                <c:pt idx="82">
                  <c:v>2.7201255351737923</c:v>
                </c:pt>
                <c:pt idx="83">
                  <c:v>2.7229828098959263</c:v>
                </c:pt>
                <c:pt idx="84">
                  <c:v>2.7258460936072697</c:v>
                </c:pt>
                <c:pt idx="85">
                  <c:v>2.7287154052850653</c:v>
                </c:pt>
                <c:pt idx="86">
                  <c:v>2.7315907639835646</c:v>
                </c:pt>
                <c:pt idx="87">
                  <c:v>2.7344721888404027</c:v>
                </c:pt>
                <c:pt idx="88">
                  <c:v>2.7373596990718068</c:v>
                </c:pt>
                <c:pt idx="89">
                  <c:v>2.7402533139752543</c:v>
                </c:pt>
                <c:pt idx="90">
                  <c:v>2.7431530529321591</c:v>
                </c:pt>
                <c:pt idx="91">
                  <c:v>2.7460589354030498</c:v>
                </c:pt>
                <c:pt idx="92">
                  <c:v>2.7489709809340188</c:v>
                </c:pt>
                <c:pt idx="93">
                  <c:v>2.7518892091511327</c:v>
                </c:pt>
                <c:pt idx="94">
                  <c:v>2.7548136397669163</c:v>
                </c:pt>
                <c:pt idx="95">
                  <c:v>2.7577442925754996</c:v>
                </c:pt>
                <c:pt idx="96">
                  <c:v>2.7606811874553316</c:v>
                </c:pt>
                <c:pt idx="97">
                  <c:v>2.7636243443719173</c:v>
                </c:pt>
                <c:pt idx="98">
                  <c:v>2.7665737833729396</c:v>
                </c:pt>
                <c:pt idx="99">
                  <c:v>2.7695295245948151</c:v>
                </c:pt>
                <c:pt idx="100">
                  <c:v>2.7724915882570391</c:v>
                </c:pt>
                <c:pt idx="101">
                  <c:v>2.7754599946687737</c:v>
                </c:pt>
                <c:pt idx="102">
                  <c:v>2.7784347642239426</c:v>
                </c:pt>
                <c:pt idx="103">
                  <c:v>2.7814159174039932</c:v>
                </c:pt>
                <c:pt idx="104">
                  <c:v>2.7844034747806945</c:v>
                </c:pt>
                <c:pt idx="105">
                  <c:v>2.7873974570111923</c:v>
                </c:pt>
                <c:pt idx="106">
                  <c:v>2.7903978848446864</c:v>
                </c:pt>
                <c:pt idx="107">
                  <c:v>2.7934047791174774</c:v>
                </c:pt>
                <c:pt idx="108">
                  <c:v>2.7964181607557719</c:v>
                </c:pt>
                <c:pt idx="109">
                  <c:v>2.7994380507785168</c:v>
                </c:pt>
                <c:pt idx="110">
                  <c:v>2.8024644702924184</c:v>
                </c:pt>
                <c:pt idx="111">
                  <c:v>2.8054974404986943</c:v>
                </c:pt>
                <c:pt idx="112">
                  <c:v>2.8085369826872943</c:v>
                </c:pt>
                <c:pt idx="113">
                  <c:v>2.8115831182436875</c:v>
                </c:pt>
                <c:pt idx="114">
                  <c:v>2.814635868643852</c:v>
                </c:pt>
                <c:pt idx="115">
                  <c:v>2.8176952554571368</c:v>
                </c:pt>
                <c:pt idx="116">
                  <c:v>2.8207613003491558</c:v>
                </c:pt>
                <c:pt idx="117">
                  <c:v>2.8238340250767444</c:v>
                </c:pt>
                <c:pt idx="118">
                  <c:v>2.8269134514948311</c:v>
                </c:pt>
                <c:pt idx="119">
                  <c:v>2.8299996015505853</c:v>
                </c:pt>
                <c:pt idx="120">
                  <c:v>2.8330924972903229</c:v>
                </c:pt>
                <c:pt idx="121">
                  <c:v>2.8361921608544374</c:v>
                </c:pt>
                <c:pt idx="122">
                  <c:v>2.8392986144803181</c:v>
                </c:pt>
                <c:pt idx="123">
                  <c:v>2.8424118805053085</c:v>
                </c:pt>
                <c:pt idx="124">
                  <c:v>2.8455319813615971</c:v>
                </c:pt>
                <c:pt idx="125">
                  <c:v>2.848658939583216</c:v>
                </c:pt>
                <c:pt idx="126">
                  <c:v>2.8517927778001089</c:v>
                </c:pt>
                <c:pt idx="127">
                  <c:v>2.8549335187451663</c:v>
                </c:pt>
                <c:pt idx="128">
                  <c:v>2.8580811852490884</c:v>
                </c:pt>
                <c:pt idx="129">
                  <c:v>2.8612358002433718</c:v>
                </c:pt>
                <c:pt idx="130">
                  <c:v>2.8643973867633234</c:v>
                </c:pt>
                <c:pt idx="131">
                  <c:v>2.8675659679428964</c:v>
                </c:pt>
                <c:pt idx="132">
                  <c:v>2.8707415670218075</c:v>
                </c:pt>
                <c:pt idx="133">
                  <c:v>2.8739242073403615</c:v>
                </c:pt>
                <c:pt idx="134">
                  <c:v>2.8771139123424812</c:v>
                </c:pt>
                <c:pt idx="135">
                  <c:v>2.8803107055787671</c:v>
                </c:pt>
                <c:pt idx="136">
                  <c:v>2.8835146107012886</c:v>
                </c:pt>
                <c:pt idx="137">
                  <c:v>2.8867256514707949</c:v>
                </c:pt>
                <c:pt idx="138">
                  <c:v>2.889943851750659</c:v>
                </c:pt>
                <c:pt idx="139">
                  <c:v>2.8931692355141263</c:v>
                </c:pt>
                <c:pt idx="140">
                  <c:v>2.8964018268390772</c:v>
                </c:pt>
                <c:pt idx="141">
                  <c:v>2.8996416499111182</c:v>
                </c:pt>
                <c:pt idx="142">
                  <c:v>2.9028887290267158</c:v>
                </c:pt>
                <c:pt idx="143">
                  <c:v>2.9061430885879167</c:v>
                </c:pt>
                <c:pt idx="144">
                  <c:v>2.9094047531096967</c:v>
                </c:pt>
                <c:pt idx="145">
                  <c:v>2.9126737472138235</c:v>
                </c:pt>
                <c:pt idx="146">
                  <c:v>2.9159500956362452</c:v>
                </c:pt>
                <c:pt idx="147">
                  <c:v>2.9192338232217803</c:v>
                </c:pt>
                <c:pt idx="148">
                  <c:v>2.9225249549272867</c:v>
                </c:pt>
                <c:pt idx="149">
                  <c:v>2.9258235158248564</c:v>
                </c:pt>
                <c:pt idx="150">
                  <c:v>2.9291295310964793</c:v>
                </c:pt>
                <c:pt idx="151">
                  <c:v>2.9324430260415211</c:v>
                </c:pt>
                <c:pt idx="152">
                  <c:v>2.9357640260713769</c:v>
                </c:pt>
                <c:pt idx="153">
                  <c:v>2.9390925567126822</c:v>
                </c:pt>
                <c:pt idx="154">
                  <c:v>2.9424286436105644</c:v>
                </c:pt>
                <c:pt idx="155">
                  <c:v>2.9457723125232569</c:v>
                </c:pt>
                <c:pt idx="156">
                  <c:v>2.9491235893296794</c:v>
                </c:pt>
                <c:pt idx="157">
                  <c:v>2.9524825000231734</c:v>
                </c:pt>
                <c:pt idx="158">
                  <c:v>2.955849070719121</c:v>
                </c:pt>
                <c:pt idx="159">
                  <c:v>2.9592233276495352</c:v>
                </c:pt>
                <c:pt idx="160">
                  <c:v>2.9626052971663417</c:v>
                </c:pt>
                <c:pt idx="161">
                  <c:v>2.9659950057447064</c:v>
                </c:pt>
                <c:pt idx="162">
                  <c:v>2.9693924799775813</c:v>
                </c:pt>
                <c:pt idx="163">
                  <c:v>2.9727977465834328</c:v>
                </c:pt>
                <c:pt idx="164">
                  <c:v>2.9762108323998939</c:v>
                </c:pt>
                <c:pt idx="165">
                  <c:v>2.9796317643915322</c:v>
                </c:pt>
                <c:pt idx="166">
                  <c:v>2.9830605696443717</c:v>
                </c:pt>
                <c:pt idx="167">
                  <c:v>2.9864972753692536</c:v>
                </c:pt>
                <c:pt idx="168">
                  <c:v>2.989941908905235</c:v>
                </c:pt>
                <c:pt idx="169">
                  <c:v>2.993394497714077</c:v>
                </c:pt>
                <c:pt idx="170">
                  <c:v>2.9968550693881131</c:v>
                </c:pt>
                <c:pt idx="171">
                  <c:v>3.0003236516447291</c:v>
                </c:pt>
                <c:pt idx="172">
                  <c:v>3.0038002723297756</c:v>
                </c:pt>
                <c:pt idx="173">
                  <c:v>3.0072849594210269</c:v>
                </c:pt>
                <c:pt idx="174">
                  <c:v>3.010777741022618</c:v>
                </c:pt>
                <c:pt idx="175">
                  <c:v>3.0142786453730275</c:v>
                </c:pt>
                <c:pt idx="176">
                  <c:v>3.0177877008385932</c:v>
                </c:pt>
                <c:pt idx="177">
                  <c:v>3.02130493592154</c:v>
                </c:pt>
                <c:pt idx="178">
                  <c:v>3.0248303792543902</c:v>
                </c:pt>
                <c:pt idx="179">
                  <c:v>3.0283640596034567</c:v>
                </c:pt>
                <c:pt idx="180">
                  <c:v>3.0319060058723863</c:v>
                </c:pt>
                <c:pt idx="181">
                  <c:v>3.0354562470965289</c:v>
                </c:pt>
                <c:pt idx="182">
                  <c:v>3.0390148124510761</c:v>
                </c:pt>
                <c:pt idx="183">
                  <c:v>3.0425817312444976</c:v>
                </c:pt>
                <c:pt idx="184">
                  <c:v>3.0461570329267271</c:v>
                </c:pt>
                <c:pt idx="185">
                  <c:v>3.0497407470835038</c:v>
                </c:pt>
                <c:pt idx="186">
                  <c:v>3.0533329034399541</c:v>
                </c:pt>
                <c:pt idx="187">
                  <c:v>3.0569335318642161</c:v>
                </c:pt>
                <c:pt idx="188">
                  <c:v>3.0605426623617435</c:v>
                </c:pt>
                <c:pt idx="189">
                  <c:v>3.0641603250836069</c:v>
                </c:pt>
                <c:pt idx="190">
                  <c:v>3.0677865503207897</c:v>
                </c:pt>
                <c:pt idx="191">
                  <c:v>3.0714213685078287</c:v>
                </c:pt>
                <c:pt idx="192">
                  <c:v>3.0750648102265052</c:v>
                </c:pt>
                <c:pt idx="193">
                  <c:v>3.0787169062000981</c:v>
                </c:pt>
                <c:pt idx="194">
                  <c:v>3.0823776873018067</c:v>
                </c:pt>
                <c:pt idx="195">
                  <c:v>3.0860471845480442</c:v>
                </c:pt>
                <c:pt idx="196">
                  <c:v>3.0897254291069065</c:v>
                </c:pt>
                <c:pt idx="197">
                  <c:v>3.093412452292402</c:v>
                </c:pt>
                <c:pt idx="198">
                  <c:v>3.0971082855681829</c:v>
                </c:pt>
                <c:pt idx="199">
                  <c:v>3.1008129605513259</c:v>
                </c:pt>
                <c:pt idx="200">
                  <c:v>3.1045265090065186</c:v>
                </c:pt>
                <c:pt idx="201">
                  <c:v>3.1082489628546561</c:v>
                </c:pt>
                <c:pt idx="202">
                  <c:v>3.1119803541660462</c:v>
                </c:pt>
                <c:pt idx="203">
                  <c:v>3.1157207151690591</c:v>
                </c:pt>
                <c:pt idx="204">
                  <c:v>3.1194700782442819</c:v>
                </c:pt>
                <c:pt idx="205">
                  <c:v>3.1232284759283502</c:v>
                </c:pt>
                <c:pt idx="206">
                  <c:v>3.1269959409178196</c:v>
                </c:pt>
                <c:pt idx="207">
                  <c:v>3.1307725060632894</c:v>
                </c:pt>
                <c:pt idx="208">
                  <c:v>3.1345582043781692</c:v>
                </c:pt>
                <c:pt idx="209">
                  <c:v>3.1383530690318109</c:v>
                </c:pt>
                <c:pt idx="210">
                  <c:v>3.1421571333583258</c:v>
                </c:pt>
                <c:pt idx="211">
                  <c:v>3.1459704308506833</c:v>
                </c:pt>
                <c:pt idx="212">
                  <c:v>3.1497929951646308</c:v>
                </c:pt>
                <c:pt idx="213">
                  <c:v>3.1536248601226715</c:v>
                </c:pt>
                <c:pt idx="214">
                  <c:v>3.1574660597081157</c:v>
                </c:pt>
                <c:pt idx="215">
                  <c:v>3.1613166280740348</c:v>
                </c:pt>
                <c:pt idx="216">
                  <c:v>3.1651765995373071</c:v>
                </c:pt>
                <c:pt idx="217">
                  <c:v>3.1690460085826162</c:v>
                </c:pt>
                <c:pt idx="218">
                  <c:v>3.1729248898664957</c:v>
                </c:pt>
                <c:pt idx="219">
                  <c:v>3.1768132782113372</c:v>
                </c:pt>
                <c:pt idx="220">
                  <c:v>3.1807112086144773</c:v>
                </c:pt>
                <c:pt idx="221">
                  <c:v>3.1846187162411814</c:v>
                </c:pt>
                <c:pt idx="222">
                  <c:v>3.1885358364337884</c:v>
                </c:pt>
                <c:pt idx="223">
                  <c:v>3.1924626047056885</c:v>
                </c:pt>
                <c:pt idx="224">
                  <c:v>3.1963990567454261</c:v>
                </c:pt>
                <c:pt idx="225">
                  <c:v>3.2003452284208525</c:v>
                </c:pt>
                <c:pt idx="226">
                  <c:v>3.2043011557730661</c:v>
                </c:pt>
                <c:pt idx="227">
                  <c:v>3.2082668750256942</c:v>
                </c:pt>
                <c:pt idx="228">
                  <c:v>3.2122424225777944</c:v>
                </c:pt>
                <c:pt idx="229">
                  <c:v>3.2162278350131897</c:v>
                </c:pt>
                <c:pt idx="230">
                  <c:v>3.2202231490943891</c:v>
                </c:pt>
                <c:pt idx="231">
                  <c:v>3.2242284017667915</c:v>
                </c:pt>
                <c:pt idx="232">
                  <c:v>3.2282436301629556</c:v>
                </c:pt>
                <c:pt idx="233">
                  <c:v>3.23226887159647</c:v>
                </c:pt>
                <c:pt idx="234">
                  <c:v>3.2363041635714391</c:v>
                </c:pt>
                <c:pt idx="235">
                  <c:v>3.2403495437763463</c:v>
                </c:pt>
                <c:pt idx="236">
                  <c:v>3.2444050500883499</c:v>
                </c:pt>
                <c:pt idx="237">
                  <c:v>3.2484707205776271</c:v>
                </c:pt>
                <c:pt idx="238">
                  <c:v>3.2525465935012035</c:v>
                </c:pt>
                <c:pt idx="239">
                  <c:v>3.256632707312582</c:v>
                </c:pt>
                <c:pt idx="240">
                  <c:v>3.2607291006544989</c:v>
                </c:pt>
                <c:pt idx="241">
                  <c:v>3.2648358123686192</c:v>
                </c:pt>
                <c:pt idx="242">
                  <c:v>3.2689528814893327</c:v>
                </c:pt>
                <c:pt idx="243">
                  <c:v>3.2730803472481704</c:v>
                </c:pt>
                <c:pt idx="244">
                  <c:v>3.2772182490782669</c:v>
                </c:pt>
                <c:pt idx="245">
                  <c:v>3.2813666266081238</c:v>
                </c:pt>
                <c:pt idx="246">
                  <c:v>3.2855255196714532</c:v>
                </c:pt>
                <c:pt idx="247">
                  <c:v>3.2896949682998531</c:v>
                </c:pt>
                <c:pt idx="248">
                  <c:v>3.2938750127327112</c:v>
                </c:pt>
                <c:pt idx="249">
                  <c:v>3.2980656934109471</c:v>
                </c:pt>
                <c:pt idx="250">
                  <c:v>3.3022670509815413</c:v>
                </c:pt>
                <c:pt idx="251">
                  <c:v>3.3064791263021323</c:v>
                </c:pt>
                <c:pt idx="252">
                  <c:v>3.3107019604347068</c:v>
                </c:pt>
                <c:pt idx="253">
                  <c:v>3.3149355946556751</c:v>
                </c:pt>
                <c:pt idx="254">
                  <c:v>3.3191800704495527</c:v>
                </c:pt>
                <c:pt idx="255">
                  <c:v>3.3234354295135939</c:v>
                </c:pt>
                <c:pt idx="256">
                  <c:v>3.3277017137624738</c:v>
                </c:pt>
                <c:pt idx="257">
                  <c:v>3.3319789653219387</c:v>
                </c:pt>
                <c:pt idx="258">
                  <c:v>3.3362672265390385</c:v>
                </c:pt>
                <c:pt idx="259">
                  <c:v>3.3405665399746547</c:v>
                </c:pt>
                <c:pt idx="260">
                  <c:v>3.3448769484138037</c:v>
                </c:pt>
                <c:pt idx="261">
                  <c:v>3.3491984948592557</c:v>
                </c:pt>
                <c:pt idx="262">
                  <c:v>3.353531222536303</c:v>
                </c:pt>
                <c:pt idx="263">
                  <c:v>3.3578751748975764</c:v>
                </c:pt>
                <c:pt idx="264">
                  <c:v>3.3622303956166353</c:v>
                </c:pt>
                <c:pt idx="265">
                  <c:v>3.3665969285984327</c:v>
                </c:pt>
                <c:pt idx="266">
                  <c:v>3.3709748179717667</c:v>
                </c:pt>
                <c:pt idx="267">
                  <c:v>3.3753641080998138</c:v>
                </c:pt>
                <c:pt idx="268">
                  <c:v>3.3797648435736987</c:v>
                </c:pt>
                <c:pt idx="269">
                  <c:v>3.3841770692173889</c:v>
                </c:pt>
                <c:pt idx="270">
                  <c:v>3.3886008300926673</c:v>
                </c:pt>
                <c:pt idx="271">
                  <c:v>3.3930361714926467</c:v>
                </c:pt>
                <c:pt idx="272">
                  <c:v>3.3974831389524947</c:v>
                </c:pt>
                <c:pt idx="273">
                  <c:v>3.4019417782417896</c:v>
                </c:pt>
                <c:pt idx="274">
                  <c:v>3.4064121353753167</c:v>
                </c:pt>
                <c:pt idx="275">
                  <c:v>3.4108942566065639</c:v>
                </c:pt>
                <c:pt idx="276">
                  <c:v>3.4153881884327766</c:v>
                </c:pt>
                <c:pt idx="277">
                  <c:v>3.4198939776000672</c:v>
                </c:pt>
                <c:pt idx="278">
                  <c:v>3.4244116710968804</c:v>
                </c:pt>
                <c:pt idx="279">
                  <c:v>3.428941316164964</c:v>
                </c:pt>
                <c:pt idx="280">
                  <c:v>3.4334829602928316</c:v>
                </c:pt>
                <c:pt idx="281">
                  <c:v>3.4380366512209197</c:v>
                </c:pt>
                <c:pt idx="282">
                  <c:v>3.4426024369468124</c:v>
                </c:pt>
                <c:pt idx="283">
                  <c:v>3.4471803657186619</c:v>
                </c:pt>
                <c:pt idx="284">
                  <c:v>3.4517704860463527</c:v>
                </c:pt>
                <c:pt idx="285">
                  <c:v>3.456372846693724</c:v>
                </c:pt>
                <c:pt idx="286">
                  <c:v>3.4609874966898144</c:v>
                </c:pt>
                <c:pt idx="287">
                  <c:v>3.4656144853222597</c:v>
                </c:pt>
                <c:pt idx="288">
                  <c:v>3.4702538621426111</c:v>
                </c:pt>
                <c:pt idx="289">
                  <c:v>3.4749056769717299</c:v>
                </c:pt>
                <c:pt idx="290">
                  <c:v>3.4795699798931401</c:v>
                </c:pt>
                <c:pt idx="291">
                  <c:v>3.4842468212644762</c:v>
                </c:pt>
                <c:pt idx="292">
                  <c:v>3.4889362517096192</c:v>
                </c:pt>
                <c:pt idx="293">
                  <c:v>3.4936383221302276</c:v>
                </c:pt>
                <c:pt idx="294">
                  <c:v>3.4983530836990706</c:v>
                </c:pt>
                <c:pt idx="295">
                  <c:v>3.5030805878655231</c:v>
                </c:pt>
                <c:pt idx="296">
                  <c:v>3.5078208863611233</c:v>
                </c:pt>
                <c:pt idx="297">
                  <c:v>3.5125740311928784</c:v>
                </c:pt>
                <c:pt idx="298">
                  <c:v>3.517340074654991</c:v>
                </c:pt>
                <c:pt idx="299">
                  <c:v>3.5221190693221653</c:v>
                </c:pt>
                <c:pt idx="300">
                  <c:v>3.5269110680552185</c:v>
                </c:pt>
                <c:pt idx="301">
                  <c:v>3.5317161240067731</c:v>
                </c:pt>
                <c:pt idx="302">
                  <c:v>3.5365342906145187</c:v>
                </c:pt>
                <c:pt idx="303">
                  <c:v>3.5413656216131546</c:v>
                </c:pt>
                <c:pt idx="304">
                  <c:v>3.5462101710263996</c:v>
                </c:pt>
                <c:pt idx="305">
                  <c:v>3.5510679931790214</c:v>
                </c:pt>
                <c:pt idx="306">
                  <c:v>3.555939142690089</c:v>
                </c:pt>
                <c:pt idx="307">
                  <c:v>3.5608236744787658</c:v>
                </c:pt>
                <c:pt idx="308">
                  <c:v>3.5657216437701948</c:v>
                </c:pt>
                <c:pt idx="309">
                  <c:v>3.5706331060887004</c:v>
                </c:pt>
                <c:pt idx="310">
                  <c:v>3.5755581172700519</c:v>
                </c:pt>
                <c:pt idx="311">
                  <c:v>3.5804967334533853</c:v>
                </c:pt>
                <c:pt idx="312">
                  <c:v>3.5854490110935582</c:v>
                </c:pt>
                <c:pt idx="313">
                  <c:v>3.5904150069543421</c:v>
                </c:pt>
                <c:pt idx="314">
                  <c:v>3.5953947781144202</c:v>
                </c:pt>
                <c:pt idx="315">
                  <c:v>3.6003883819734588</c:v>
                </c:pt>
                <c:pt idx="316">
                  <c:v>3.605395876245272</c:v>
                </c:pt>
                <c:pt idx="317">
                  <c:v>3.6104173189703967</c:v>
                </c:pt>
                <c:pt idx="318">
                  <c:v>3.6154527685092614</c:v>
                </c:pt>
                <c:pt idx="319">
                  <c:v>3.6205022835483218</c:v>
                </c:pt>
                <c:pt idx="320">
                  <c:v>3.6255659231062869</c:v>
                </c:pt>
                <c:pt idx="321">
                  <c:v>3.6306437465272428</c:v>
                </c:pt>
                <c:pt idx="322">
                  <c:v>3.6357358134934761</c:v>
                </c:pt>
                <c:pt idx="323">
                  <c:v>3.6408421840172798</c:v>
                </c:pt>
                <c:pt idx="324">
                  <c:v>3.6459629184538693</c:v>
                </c:pt>
                <c:pt idx="325">
                  <c:v>3.6510980774945083</c:v>
                </c:pt>
                <c:pt idx="326">
                  <c:v>3.6562477221728535</c:v>
                </c:pt>
                <c:pt idx="327">
                  <c:v>3.6614119138714036</c:v>
                </c:pt>
                <c:pt idx="328">
                  <c:v>3.6665907143145748</c:v>
                </c:pt>
                <c:pt idx="329">
                  <c:v>3.671784185581878</c:v>
                </c:pt>
                <c:pt idx="330">
                  <c:v>3.6769923900996524</c:v>
                </c:pt>
                <c:pt idx="331">
                  <c:v>3.6822153906543424</c:v>
                </c:pt>
                <c:pt idx="332">
                  <c:v>3.6874532503855764</c:v>
                </c:pt>
                <c:pt idx="333">
                  <c:v>3.6927060327927461</c:v>
                </c:pt>
                <c:pt idx="334">
                  <c:v>3.6979738017416715</c:v>
                </c:pt>
                <c:pt idx="335">
                  <c:v>3.7032566214576534</c:v>
                </c:pt>
                <c:pt idx="336">
                  <c:v>3.7085545565390019</c:v>
                </c:pt>
                <c:pt idx="337">
                  <c:v>3.7138676719500983</c:v>
                </c:pt>
                <c:pt idx="338">
                  <c:v>3.7191960330281377</c:v>
                </c:pt>
                <c:pt idx="339">
                  <c:v>3.7245397054899705</c:v>
                </c:pt>
                <c:pt idx="340">
                  <c:v>3.7298987554251233</c:v>
                </c:pt>
                <c:pt idx="341">
                  <c:v>3.7352732493096097</c:v>
                </c:pt>
                <c:pt idx="342">
                  <c:v>3.7406632539975595</c:v>
                </c:pt>
                <c:pt idx="343">
                  <c:v>3.7460688367351409</c:v>
                </c:pt>
                <c:pt idx="344">
                  <c:v>3.7514900651535865</c:v>
                </c:pt>
                <c:pt idx="345">
                  <c:v>3.756927007276182</c:v>
                </c:pt>
                <c:pt idx="346">
                  <c:v>3.7623797315253662</c:v>
                </c:pt>
                <c:pt idx="347">
                  <c:v>3.7678483067157162</c:v>
                </c:pt>
                <c:pt idx="348">
                  <c:v>3.7733328020681589</c:v>
                </c:pt>
                <c:pt idx="349">
                  <c:v>3.7788332872015435</c:v>
                </c:pt>
                <c:pt idx="350">
                  <c:v>3.7843498321469671</c:v>
                </c:pt>
                <c:pt idx="351">
                  <c:v>3.7898825073407703</c:v>
                </c:pt>
                <c:pt idx="352">
                  <c:v>3.795431383631799</c:v>
                </c:pt>
                <c:pt idx="353">
                  <c:v>3.8009965322887598</c:v>
                </c:pt>
                <c:pt idx="354">
                  <c:v>3.8065780249931929</c:v>
                </c:pt>
                <c:pt idx="355">
                  <c:v>3.812175933854089</c:v>
                </c:pt>
                <c:pt idx="356">
                  <c:v>3.8177903313994239</c:v>
                </c:pt>
                <c:pt idx="357">
                  <c:v>3.8234212905908938</c:v>
                </c:pt>
                <c:pt idx="358">
                  <c:v>3.8290688848169054</c:v>
                </c:pt>
                <c:pt idx="359">
                  <c:v>3.8347331879001048</c:v>
                </c:pt>
                <c:pt idx="360">
                  <c:v>3.8404142741050231</c:v>
                </c:pt>
                <c:pt idx="361">
                  <c:v>3.8461122181310303</c:v>
                </c:pt>
                <c:pt idx="362">
                  <c:v>3.8518270951273927</c:v>
                </c:pt>
                <c:pt idx="363">
                  <c:v>3.8575589806862456</c:v>
                </c:pt>
                <c:pt idx="364">
                  <c:v>3.863307950850341</c:v>
                </c:pt>
                <c:pt idx="365">
                  <c:v>3.8690740821208984</c:v>
                </c:pt>
                <c:pt idx="366">
                  <c:v>3.8748574514505552</c:v>
                </c:pt>
                <c:pt idx="367">
                  <c:v>3.8806581362587513</c:v>
                </c:pt>
                <c:pt idx="368">
                  <c:v>3.8864762144231837</c:v>
                </c:pt>
                <c:pt idx="369">
                  <c:v>3.8923117642953282</c:v>
                </c:pt>
                <c:pt idx="370">
                  <c:v>3.8981648646934057</c:v>
                </c:pt>
                <c:pt idx="371">
                  <c:v>3.9040355949104377</c:v>
                </c:pt>
                <c:pt idx="372">
                  <c:v>3.90992403472241</c:v>
                </c:pt>
                <c:pt idx="373">
                  <c:v>3.9158302643812264</c:v>
                </c:pt>
                <c:pt idx="374">
                  <c:v>3.9217543646305595</c:v>
                </c:pt>
                <c:pt idx="375">
                  <c:v>3.9276964166972905</c:v>
                </c:pt>
                <c:pt idx="376">
                  <c:v>3.9336565023074979</c:v>
                </c:pt>
                <c:pt idx="377">
                  <c:v>3.9396347036794408</c:v>
                </c:pt>
                <c:pt idx="378">
                  <c:v>3.9456311035319351</c:v>
                </c:pt>
                <c:pt idx="379">
                  <c:v>3.9516457850928557</c:v>
                </c:pt>
                <c:pt idx="380">
                  <c:v>3.9576788320920921</c:v>
                </c:pt>
                <c:pt idx="381">
                  <c:v>3.9637303287779106</c:v>
                </c:pt>
                <c:pt idx="382">
                  <c:v>3.9698003599099354</c:v>
                </c:pt>
                <c:pt idx="383">
                  <c:v>3.9758890107677805</c:v>
                </c:pt>
                <c:pt idx="384">
                  <c:v>3.9819963671597973</c:v>
                </c:pt>
                <c:pt idx="385">
                  <c:v>3.9881225154160473</c:v>
                </c:pt>
                <c:pt idx="386">
                  <c:v>3.9942675424050345</c:v>
                </c:pt>
                <c:pt idx="387">
                  <c:v>4.000431535525105</c:v>
                </c:pt>
                <c:pt idx="388">
                  <c:v>4.0066145827213386</c:v>
                </c:pt>
                <c:pt idx="389">
                  <c:v>4.0128167724785522</c:v>
                </c:pt>
                <c:pt idx="390">
                  <c:v>4.0190381938302995</c:v>
                </c:pt>
                <c:pt idx="391">
                  <c:v>4.0252789363679859</c:v>
                </c:pt>
                <c:pt idx="392">
                  <c:v>4.0315390902338715</c:v>
                </c:pt>
                <c:pt idx="393">
                  <c:v>4.0378187461383499</c:v>
                </c:pt>
                <c:pt idx="394">
                  <c:v>4.0441179953513497</c:v>
                </c:pt>
                <c:pt idx="395">
                  <c:v>4.0504369297197762</c:v>
                </c:pt>
                <c:pt idx="396">
                  <c:v>4.0567756416605647</c:v>
                </c:pt>
                <c:pt idx="397">
                  <c:v>4.0631342241700512</c:v>
                </c:pt>
                <c:pt idx="398">
                  <c:v>4.0695127708334971</c:v>
                </c:pt>
                <c:pt idx="399">
                  <c:v>4.0759113758181238</c:v>
                </c:pt>
                <c:pt idx="400">
                  <c:v>4.0823301338909808</c:v>
                </c:pt>
                <c:pt idx="401">
                  <c:v>4.088769140412019</c:v>
                </c:pt>
                <c:pt idx="402">
                  <c:v>4.0952284913437715</c:v>
                </c:pt>
                <c:pt idx="403">
                  <c:v>4.1017082832611642</c:v>
                </c:pt>
                <c:pt idx="404">
                  <c:v>4.1082086133445976</c:v>
                </c:pt>
                <c:pt idx="405">
                  <c:v>4.1147295793982384</c:v>
                </c:pt>
                <c:pt idx="406">
                  <c:v>4.1212712798414515</c:v>
                </c:pt>
                <c:pt idx="407">
                  <c:v>4.1278338137272677</c:v>
                </c:pt>
                <c:pt idx="408">
                  <c:v>4.1344172807355282</c:v>
                </c:pt>
                <c:pt idx="409">
                  <c:v>4.1410217811829977</c:v>
                </c:pt>
                <c:pt idx="410">
                  <c:v>4.1476474160336156</c:v>
                </c:pt>
                <c:pt idx="411">
                  <c:v>4.1542942868916475</c:v>
                </c:pt>
                <c:pt idx="412">
                  <c:v>4.1609624960206135</c:v>
                </c:pt>
                <c:pt idx="413">
                  <c:v>4.1676521463347562</c:v>
                </c:pt>
                <c:pt idx="414">
                  <c:v>4.1743633414181547</c:v>
                </c:pt>
                <c:pt idx="415">
                  <c:v>4.181096185517954</c:v>
                </c:pt>
                <c:pt idx="416">
                  <c:v>4.1878507835549339</c:v>
                </c:pt>
                <c:pt idx="417">
                  <c:v>4.1946272411342447</c:v>
                </c:pt>
                <c:pt idx="418">
                  <c:v>4.2014256645386281</c:v>
                </c:pt>
                <c:pt idx="419">
                  <c:v>4.2082461607480415</c:v>
                </c:pt>
                <c:pt idx="420">
                  <c:v>4.2150888374311579</c:v>
                </c:pt>
                <c:pt idx="421">
                  <c:v>4.2219538029651842</c:v>
                </c:pt>
                <c:pt idx="422">
                  <c:v>4.2288411664291763</c:v>
                </c:pt>
                <c:pt idx="423">
                  <c:v>4.2357510376151168</c:v>
                </c:pt>
                <c:pt idx="424">
                  <c:v>4.2426835270391408</c:v>
                </c:pt>
                <c:pt idx="425">
                  <c:v>4.2496387459348828</c:v>
                </c:pt>
                <c:pt idx="426">
                  <c:v>4.2566168062737981</c:v>
                </c:pt>
                <c:pt idx="427">
                  <c:v>4.2636178207585687</c:v>
                </c:pt>
                <c:pt idx="428">
                  <c:v>4.2706419028345479</c:v>
                </c:pt>
                <c:pt idx="429">
                  <c:v>4.277689166701383</c:v>
                </c:pt>
                <c:pt idx="430">
                  <c:v>4.2847597273064411</c:v>
                </c:pt>
                <c:pt idx="431">
                  <c:v>4.2918537003656718</c:v>
                </c:pt>
                <c:pt idx="432">
                  <c:v>4.2989712023552604</c:v>
                </c:pt>
                <c:pt idx="433">
                  <c:v>4.306112350532711</c:v>
                </c:pt>
                <c:pt idx="434">
                  <c:v>4.3132772629303888</c:v>
                </c:pt>
                <c:pt idx="435">
                  <c:v>4.3204660583675283</c:v>
                </c:pt>
                <c:pt idx="436">
                  <c:v>4.3276788564624216</c:v>
                </c:pt>
                <c:pt idx="437">
                  <c:v>4.3349157776259881</c:v>
                </c:pt>
                <c:pt idx="438">
                  <c:v>4.3421769430834427</c:v>
                </c:pt>
                <c:pt idx="439">
                  <c:v>4.3494624748660469</c:v>
                </c:pt>
                <c:pt idx="440">
                  <c:v>4.3567724958330079</c:v>
                </c:pt>
                <c:pt idx="441">
                  <c:v>4.3641071296651797</c:v>
                </c:pt>
                <c:pt idx="442">
                  <c:v>4.371466500877677</c:v>
                </c:pt>
                <c:pt idx="443">
                  <c:v>4.3788507348326702</c:v>
                </c:pt>
                <c:pt idx="444">
                  <c:v>4.3862599577331371</c:v>
                </c:pt>
                <c:pt idx="445">
                  <c:v>4.3936942966453625</c:v>
                </c:pt>
                <c:pt idx="446">
                  <c:v>4.4011538794927771</c:v>
                </c:pt>
                <c:pt idx="447">
                  <c:v>4.4086388350690235</c:v>
                </c:pt>
                <c:pt idx="448">
                  <c:v>4.4161492930512241</c:v>
                </c:pt>
                <c:pt idx="449">
                  <c:v>4.4236853839938677</c:v>
                </c:pt>
                <c:pt idx="450">
                  <c:v>4.4312472393519489</c:v>
                </c:pt>
                <c:pt idx="451">
                  <c:v>4.438834991472989</c:v>
                </c:pt>
                <c:pt idx="452">
                  <c:v>4.4464487736204301</c:v>
                </c:pt>
                <c:pt idx="453">
                  <c:v>4.4540887199676948</c:v>
                </c:pt>
                <c:pt idx="454">
                  <c:v>4.4617549656119282</c:v>
                </c:pt>
                <c:pt idx="455">
                  <c:v>4.4694476465879642</c:v>
                </c:pt>
                <c:pt idx="456">
                  <c:v>4.477166899862433</c:v>
                </c:pt>
                <c:pt idx="457">
                  <c:v>4.4849128633578523</c:v>
                </c:pt>
                <c:pt idx="458">
                  <c:v>4.4926856759448279</c:v>
                </c:pt>
                <c:pt idx="459">
                  <c:v>4.5004854774664187</c:v>
                </c:pt>
                <c:pt idx="460">
                  <c:v>4.5083124087324347</c:v>
                </c:pt>
                <c:pt idx="461">
                  <c:v>4.5161666115339276</c:v>
                </c:pt>
                <c:pt idx="462">
                  <c:v>4.524048228657886</c:v>
                </c:pt>
                <c:pt idx="463">
                  <c:v>4.5319574038816262</c:v>
                </c:pt>
                <c:pt idx="464">
                  <c:v>4.5398942819978734</c:v>
                </c:pt>
                <c:pt idx="465">
                  <c:v>4.5478590088092696</c:v>
                </c:pt>
                <c:pt idx="466">
                  <c:v>4.5558517311434121</c:v>
                </c:pt>
                <c:pt idx="467">
                  <c:v>4.5638725968681353</c:v>
                </c:pt>
                <c:pt idx="468">
                  <c:v>4.5719217548860955</c:v>
                </c:pt>
                <c:pt idx="469">
                  <c:v>4.5799993551606297</c:v>
                </c:pt>
                <c:pt idx="470">
                  <c:v>4.5881055487083708</c:v>
                </c:pt>
                <c:pt idx="471">
                  <c:v>4.5962404876254102</c:v>
                </c:pt>
                <c:pt idx="472">
                  <c:v>4.6044043250821227</c:v>
                </c:pt>
                <c:pt idx="473">
                  <c:v>4.612597215339048</c:v>
                </c:pt>
                <c:pt idx="474">
                  <c:v>4.6208193137630129</c:v>
                </c:pt>
                <c:pt idx="475">
                  <c:v>4.6290707768220658</c:v>
                </c:pt>
                <c:pt idx="476">
                  <c:v>4.6373517621124574</c:v>
                </c:pt>
                <c:pt idx="477">
                  <c:v>4.6456624283515549</c:v>
                </c:pt>
                <c:pt idx="478">
                  <c:v>4.6540029354051633</c:v>
                </c:pt>
                <c:pt idx="479">
                  <c:v>4.6623734442827081</c:v>
                </c:pt>
                <c:pt idx="480">
                  <c:v>4.6707741171540302</c:v>
                </c:pt>
                <c:pt idx="481">
                  <c:v>4.6792051173664229</c:v>
                </c:pt>
                <c:pt idx="482">
                  <c:v>4.6876666094399573</c:v>
                </c:pt>
                <c:pt idx="483">
                  <c:v>4.6961587590956686</c:v>
                </c:pt>
                <c:pt idx="484">
                  <c:v>4.704681733251042</c:v>
                </c:pt>
                <c:pt idx="485">
                  <c:v>4.7132357000374885</c:v>
                </c:pt>
                <c:pt idx="486">
                  <c:v>4.7218208288180978</c:v>
                </c:pt>
                <c:pt idx="487">
                  <c:v>4.7304372901832616</c:v>
                </c:pt>
                <c:pt idx="488">
                  <c:v>4.7390852559797905</c:v>
                </c:pt>
                <c:pt idx="489">
                  <c:v>4.7477648993044577</c:v>
                </c:pt>
                <c:pt idx="490">
                  <c:v>4.7564763945334922</c:v>
                </c:pt>
                <c:pt idx="491">
                  <c:v>4.7652199173185199</c:v>
                </c:pt>
                <c:pt idx="492">
                  <c:v>4.7739956446050833</c:v>
                </c:pt>
                <c:pt idx="493">
                  <c:v>4.7828037546514457</c:v>
                </c:pt>
                <c:pt idx="494">
                  <c:v>4.7916444270247061</c:v>
                </c:pt>
                <c:pt idx="495">
                  <c:v>4.8005178426312787</c:v>
                </c:pt>
                <c:pt idx="496">
                  <c:v>4.80942418371089</c:v>
                </c:pt>
                <c:pt idx="497">
                  <c:v>4.8183636338674649</c:v>
                </c:pt>
                <c:pt idx="498">
                  <c:v>4.8273363780655938</c:v>
                </c:pt>
                <c:pt idx="499">
                  <c:v>4.8363426026501877</c:v>
                </c:pt>
                <c:pt idx="500">
                  <c:v>4.8453824953664109</c:v>
                </c:pt>
                <c:pt idx="501">
                  <c:v>4.8544562453563733</c:v>
                </c:pt>
                <c:pt idx="502">
                  <c:v>4.8635640431910589</c:v>
                </c:pt>
                <c:pt idx="503">
                  <c:v>4.8727060808648588</c:v>
                </c:pt>
                <c:pt idx="504">
                  <c:v>4.8818825518279425</c:v>
                </c:pt>
                <c:pt idx="505">
                  <c:v>4.8910936509833434</c:v>
                </c:pt>
                <c:pt idx="506">
                  <c:v>4.9003395747078233</c:v>
                </c:pt>
                <c:pt idx="507">
                  <c:v>4.9096205208730588</c:v>
                </c:pt>
                <c:pt idx="508">
                  <c:v>4.9189366888429573</c:v>
                </c:pt>
                <c:pt idx="509">
                  <c:v>4.9282882795071803</c:v>
                </c:pt>
                <c:pt idx="510">
                  <c:v>4.9376754952786994</c:v>
                </c:pt>
                <c:pt idx="511">
                  <c:v>4.9470985401156051</c:v>
                </c:pt>
                <c:pt idx="512">
                  <c:v>4.9565576195432479</c:v>
                </c:pt>
                <c:pt idx="513">
                  <c:v>4.9660529406520606</c:v>
                </c:pt>
                <c:pt idx="514">
                  <c:v>4.9755847121322825</c:v>
                </c:pt>
                <c:pt idx="515">
                  <c:v>4.9851531442695629</c:v>
                </c:pt>
                <c:pt idx="516">
                  <c:v>4.9947584489801882</c:v>
                </c:pt>
                <c:pt idx="517">
                  <c:v>5.0044008398093922</c:v>
                </c:pt>
                <c:pt idx="518">
                  <c:v>5.0140805319545745</c:v>
                </c:pt>
                <c:pt idx="519">
                  <c:v>5.0237977422888838</c:v>
                </c:pt>
                <c:pt idx="520">
                  <c:v>5.0335526893598264</c:v>
                </c:pt>
                <c:pt idx="521">
                  <c:v>5.0433455934258005</c:v>
                </c:pt>
                <c:pt idx="522">
                  <c:v>5.0531766764524448</c:v>
                </c:pt>
                <c:pt idx="523">
                  <c:v>5.0630461621497203</c:v>
                </c:pt>
                <c:pt idx="524">
                  <c:v>5.0729542759710604</c:v>
                </c:pt>
                <c:pt idx="525">
                  <c:v>5.0829012451381397</c:v>
                </c:pt>
                <c:pt idx="526">
                  <c:v>5.0928872986660272</c:v>
                </c:pt>
                <c:pt idx="527">
                  <c:v>5.1029126673626841</c:v>
                </c:pt>
                <c:pt idx="528">
                  <c:v>5.11297758386746</c:v>
                </c:pt>
                <c:pt idx="529">
                  <c:v>5.1230822826509144</c:v>
                </c:pt>
                <c:pt idx="530">
                  <c:v>5.1332270000407814</c:v>
                </c:pt>
                <c:pt idx="531">
                  <c:v>5.1434119742483277</c:v>
                </c:pt>
                <c:pt idx="532">
                  <c:v>5.1536374453685605</c:v>
                </c:pt>
                <c:pt idx="533">
                  <c:v>5.1639036554202189</c:v>
                </c:pt>
                <c:pt idx="534">
                  <c:v>5.1742108483436633</c:v>
                </c:pt>
                <c:pt idx="535">
                  <c:v>5.1845592700414826</c:v>
                </c:pt>
                <c:pt idx="536">
                  <c:v>5.1949491683793774</c:v>
                </c:pt>
                <c:pt idx="537">
                  <c:v>5.2053807932139167</c:v>
                </c:pt>
                <c:pt idx="538">
                  <c:v>5.2158543964207258</c:v>
                </c:pt>
                <c:pt idx="539">
                  <c:v>5.2263702318958032</c:v>
                </c:pt>
                <c:pt idx="540">
                  <c:v>5.2369285555977587</c:v>
                </c:pt>
                <c:pt idx="541">
                  <c:v>5.2475296255467709</c:v>
                </c:pt>
                <c:pt idx="542">
                  <c:v>5.2581737018675012</c:v>
                </c:pt>
                <c:pt idx="543">
                  <c:v>5.2688610467911676</c:v>
                </c:pt>
                <c:pt idx="544">
                  <c:v>5.2795919246852634</c:v>
                </c:pt>
                <c:pt idx="545">
                  <c:v>5.2903666020837603</c:v>
                </c:pt>
                <c:pt idx="546">
                  <c:v>5.3011853476896711</c:v>
                </c:pt>
                <c:pt idx="547">
                  <c:v>5.3120484324197319</c:v>
                </c:pt>
                <c:pt idx="548">
                  <c:v>5.3229561294074159</c:v>
                </c:pt>
                <c:pt idx="549">
                  <c:v>5.3339087140341848</c:v>
                </c:pt>
                <c:pt idx="550">
                  <c:v>5.3449064639612338</c:v>
                </c:pt>
                <c:pt idx="551">
                  <c:v>5.3559496591330511</c:v>
                </c:pt>
                <c:pt idx="552">
                  <c:v>5.3670385818239819</c:v>
                </c:pt>
                <c:pt idx="553">
                  <c:v>5.3781735166393734</c:v>
                </c:pt>
                <c:pt idx="554">
                  <c:v>5.3893547505629238</c:v>
                </c:pt>
                <c:pt idx="555">
                  <c:v>5.4005825729611603</c:v>
                </c:pt>
                <c:pt idx="556">
                  <c:v>5.4118572756170096</c:v>
                </c:pt>
                <c:pt idx="557">
                  <c:v>5.4231791527638924</c:v>
                </c:pt>
                <c:pt idx="558">
                  <c:v>5.4345485010908323</c:v>
                </c:pt>
                <c:pt idx="559">
                  <c:v>5.4459656197918527</c:v>
                </c:pt>
                <c:pt idx="560">
                  <c:v>5.4574308105686411</c:v>
                </c:pt>
                <c:pt idx="561">
                  <c:v>5.4689443776808053</c:v>
                </c:pt>
                <c:pt idx="562">
                  <c:v>5.4805066279520105</c:v>
                </c:pt>
                <c:pt idx="563">
                  <c:v>5.4921178708060996</c:v>
                </c:pt>
                <c:pt idx="564">
                  <c:v>5.5037784183037806</c:v>
                </c:pt>
                <c:pt idx="565">
                  <c:v>5.5154885851494786</c:v>
                </c:pt>
                <c:pt idx="566">
                  <c:v>5.5272486887438346</c:v>
                </c:pt>
                <c:pt idx="567">
                  <c:v>5.5390590491880962</c:v>
                </c:pt>
                <c:pt idx="568">
                  <c:v>5.5509199893375474</c:v>
                </c:pt>
                <c:pt idx="569">
                  <c:v>5.5628318348095345</c:v>
                </c:pt>
                <c:pt idx="570">
                  <c:v>5.5747949140223847</c:v>
                </c:pt>
                <c:pt idx="571">
                  <c:v>5.5868095582349548</c:v>
                </c:pt>
                <c:pt idx="572">
                  <c:v>5.598876101555466</c:v>
                </c:pt>
                <c:pt idx="573">
                  <c:v>5.6109948809973886</c:v>
                </c:pt>
                <c:pt idx="574">
                  <c:v>5.6231662364889559</c:v>
                </c:pt>
                <c:pt idx="575">
                  <c:v>5.6353905109142737</c:v>
                </c:pt>
                <c:pt idx="576">
                  <c:v>5.6476680501550831</c:v>
                </c:pt>
                <c:pt idx="577">
                  <c:v>5.6599992031011706</c:v>
                </c:pt>
                <c:pt idx="578">
                  <c:v>5.6723843217088747</c:v>
                </c:pt>
                <c:pt idx="579">
                  <c:v>5.6848237610090013</c:v>
                </c:pt>
                <c:pt idx="580">
                  <c:v>5.6973178791664321</c:v>
                </c:pt>
                <c:pt idx="581">
                  <c:v>5.7098670374919624</c:v>
                </c:pt>
                <c:pt idx="582">
                  <c:v>5.7224716004867435</c:v>
                </c:pt>
                <c:pt idx="583">
                  <c:v>5.7351319358874377</c:v>
                </c:pt>
                <c:pt idx="584">
                  <c:v>5.7478484146790709</c:v>
                </c:pt>
                <c:pt idx="585">
                  <c:v>5.7606214111575342</c:v>
                </c:pt>
                <c:pt idx="586">
                  <c:v>5.7734513029399235</c:v>
                </c:pt>
                <c:pt idx="587">
                  <c:v>5.7863384710282526</c:v>
                </c:pt>
                <c:pt idx="588">
                  <c:v>5.7992832998239177</c:v>
                </c:pt>
                <c:pt idx="589">
                  <c:v>5.8122861771758334</c:v>
                </c:pt>
                <c:pt idx="590">
                  <c:v>5.8253474944293444</c:v>
                </c:pt>
                <c:pt idx="591">
                  <c:v>5.8384676464418561</c:v>
                </c:pt>
                <c:pt idx="592">
                  <c:v>5.8516470316497129</c:v>
                </c:pt>
                <c:pt idx="593">
                  <c:v>5.8648860520847617</c:v>
                </c:pt>
                <c:pt idx="594">
                  <c:v>5.8781851134253644</c:v>
                </c:pt>
                <c:pt idx="595">
                  <c:v>5.8915446250482493</c:v>
                </c:pt>
                <c:pt idx="596">
                  <c:v>5.9049650000463467</c:v>
                </c:pt>
                <c:pt idx="597">
                  <c:v>5.9184466552990704</c:v>
                </c:pt>
                <c:pt idx="598">
                  <c:v>5.9319900114876534</c:v>
                </c:pt>
                <c:pt idx="599">
                  <c:v>5.9455954931668655</c:v>
                </c:pt>
                <c:pt idx="600">
                  <c:v>5.9592635287848399</c:v>
                </c:pt>
                <c:pt idx="601">
                  <c:v>5.9729945507385072</c:v>
                </c:pt>
                <c:pt idx="602">
                  <c:v>5.9867889954299454</c:v>
                </c:pt>
                <c:pt idx="603">
                  <c:v>6.0006473032876579</c:v>
                </c:pt>
                <c:pt idx="604">
                  <c:v>6.0145699188420538</c:v>
                </c:pt>
                <c:pt idx="605">
                  <c:v>6.0285572907442377</c:v>
                </c:pt>
                <c:pt idx="606">
                  <c:v>6.0426098718430801</c:v>
                </c:pt>
                <c:pt idx="607">
                  <c:v>6.0567281192087474</c:v>
                </c:pt>
                <c:pt idx="608">
                  <c:v>6.0709124941930579</c:v>
                </c:pt>
                <c:pt idx="609">
                  <c:v>6.0851634624908471</c:v>
                </c:pt>
                <c:pt idx="610">
                  <c:v>6.099481494165147</c:v>
                </c:pt>
                <c:pt idx="611">
                  <c:v>6.1138670637284322</c:v>
                </c:pt>
                <c:pt idx="612">
                  <c:v>6.1283206501690914</c:v>
                </c:pt>
                <c:pt idx="613">
                  <c:v>6.1428427370156573</c:v>
                </c:pt>
                <c:pt idx="614">
                  <c:v>6.1574338124020915</c:v>
                </c:pt>
                <c:pt idx="615">
                  <c:v>6.1720943690960883</c:v>
                </c:pt>
                <c:pt idx="616">
                  <c:v>6.1868249045848041</c:v>
                </c:pt>
                <c:pt idx="617">
                  <c:v>6.201625921100729</c:v>
                </c:pt>
                <c:pt idx="618">
                  <c:v>6.2164979257093123</c:v>
                </c:pt>
                <c:pt idx="619">
                  <c:v>6.2314414303400598</c:v>
                </c:pt>
                <c:pt idx="620">
                  <c:v>6.2464569518567004</c:v>
                </c:pt>
                <c:pt idx="621">
                  <c:v>6.261545012128539</c:v>
                </c:pt>
                <c:pt idx="622">
                  <c:v>6.2767061380636218</c:v>
                </c:pt>
                <c:pt idx="623">
                  <c:v>6.2919408617013666</c:v>
                </c:pt>
                <c:pt idx="624">
                  <c:v>6.3072497202433544</c:v>
                </c:pt>
                <c:pt idx="625">
                  <c:v>6.3226332561480696</c:v>
                </c:pt>
                <c:pt idx="626">
                  <c:v>6.3380920171672415</c:v>
                </c:pt>
                <c:pt idx="627">
                  <c:v>6.3536265564226744</c:v>
                </c:pt>
                <c:pt idx="628">
                  <c:v>6.3692374324843906</c:v>
                </c:pt>
                <c:pt idx="629">
                  <c:v>6.3849252094093387</c:v>
                </c:pt>
                <c:pt idx="630">
                  <c:v>6.4006904568417049</c:v>
                </c:pt>
                <c:pt idx="631">
                  <c:v>6.4165337500534472</c:v>
                </c:pt>
                <c:pt idx="632">
                  <c:v>6.4324556700263793</c:v>
                </c:pt>
                <c:pt idx="633">
                  <c:v>6.4484568035356622</c:v>
                </c:pt>
                <c:pt idx="634">
                  <c:v>6.4645377431929401</c:v>
                </c:pt>
                <c:pt idx="635">
                  <c:v>6.4806990875526926</c:v>
                </c:pt>
                <c:pt idx="636">
                  <c:v>6.4969414411531439</c:v>
                </c:pt>
                <c:pt idx="637">
                  <c:v>6.5132654146251641</c:v>
                </c:pt>
                <c:pt idx="638">
                  <c:v>6.52967162473937</c:v>
                </c:pt>
                <c:pt idx="639">
                  <c:v>6.5461606944963409</c:v>
                </c:pt>
                <c:pt idx="640">
                  <c:v>6.5627332532184015</c:v>
                </c:pt>
                <c:pt idx="641">
                  <c:v>6.5793899365997062</c:v>
                </c:pt>
                <c:pt idx="642">
                  <c:v>6.5961313868218943</c:v>
                </c:pt>
                <c:pt idx="643">
                  <c:v>6.6129582526020778</c:v>
                </c:pt>
                <c:pt idx="644">
                  <c:v>6.6298711893113502</c:v>
                </c:pt>
                <c:pt idx="645">
                  <c:v>6.6468708590293977</c:v>
                </c:pt>
                <c:pt idx="646">
                  <c:v>6.6639579306438774</c:v>
                </c:pt>
                <c:pt idx="647">
                  <c:v>6.6811330799515414</c:v>
                </c:pt>
                <c:pt idx="648">
                  <c:v>6.6983969897162678</c:v>
                </c:pt>
                <c:pt idx="649">
                  <c:v>6.7157503497951527</c:v>
                </c:pt>
                <c:pt idx="650">
                  <c:v>6.7331938571945988</c:v>
                </c:pt>
                <c:pt idx="651">
                  <c:v>6.7507282161996276</c:v>
                </c:pt>
                <c:pt idx="652">
                  <c:v>6.7683541384370685</c:v>
                </c:pt>
                <c:pt idx="653">
                  <c:v>6.7860723429852934</c:v>
                </c:pt>
                <c:pt idx="654">
                  <c:v>6.8038835564858937</c:v>
                </c:pt>
                <c:pt idx="655">
                  <c:v>6.8217885132108016</c:v>
                </c:pt>
                <c:pt idx="656">
                  <c:v>6.8397879552001344</c:v>
                </c:pt>
                <c:pt idx="657">
                  <c:v>6.857882632332279</c:v>
                </c:pt>
                <c:pt idx="658">
                  <c:v>6.8760733024418395</c:v>
                </c:pt>
                <c:pt idx="659">
                  <c:v>6.8943607314397006</c:v>
                </c:pt>
                <c:pt idx="660">
                  <c:v>6.912745693387448</c:v>
                </c:pt>
                <c:pt idx="661">
                  <c:v>6.9312289706445194</c:v>
                </c:pt>
                <c:pt idx="662">
                  <c:v>6.9498113539410449</c:v>
                </c:pt>
                <c:pt idx="663">
                  <c:v>6.9684936425289523</c:v>
                </c:pt>
                <c:pt idx="664">
                  <c:v>6.9872766442628969</c:v>
                </c:pt>
                <c:pt idx="665">
                  <c:v>7.0061611757310462</c:v>
                </c:pt>
                <c:pt idx="666">
                  <c:v>7.0251480623882241</c:v>
                </c:pt>
                <c:pt idx="667">
                  <c:v>7.04423813864185</c:v>
                </c:pt>
                <c:pt idx="668">
                  <c:v>7.0634322480135463</c:v>
                </c:pt>
                <c:pt idx="669">
                  <c:v>7.082731243223801</c:v>
                </c:pt>
                <c:pt idx="670">
                  <c:v>7.1021359863580429</c:v>
                </c:pt>
                <c:pt idx="671">
                  <c:v>7.1216473489600673</c:v>
                </c:pt>
                <c:pt idx="672">
                  <c:v>7.1412662121774009</c:v>
                </c:pt>
                <c:pt idx="673">
                  <c:v>7.1609934669093347</c:v>
                </c:pt>
                <c:pt idx="674">
                  <c:v>7.1808300139061068</c:v>
                </c:pt>
                <c:pt idx="675">
                  <c:v>7.2007767639469176</c:v>
                </c:pt>
                <c:pt idx="676">
                  <c:v>7.2208346379434003</c:v>
                </c:pt>
                <c:pt idx="677">
                  <c:v>7.2410045670966436</c:v>
                </c:pt>
                <c:pt idx="678">
                  <c:v>7.2612874930571216</c:v>
                </c:pt>
                <c:pt idx="679">
                  <c:v>7.2816843680345595</c:v>
                </c:pt>
                <c:pt idx="680">
                  <c:v>7.3021961549890166</c:v>
                </c:pt>
                <c:pt idx="681">
                  <c:v>7.3228238277401259</c:v>
                </c:pt>
                <c:pt idx="682">
                  <c:v>7.343568371163756</c:v>
                </c:pt>
                <c:pt idx="683">
                  <c:v>7.3644307813113974</c:v>
                </c:pt>
                <c:pt idx="684">
                  <c:v>7.3854120655854922</c:v>
                </c:pt>
                <c:pt idx="685">
                  <c:v>7.4065132429180496</c:v>
                </c:pt>
                <c:pt idx="686">
                  <c:v>7.4277353438974387</c:v>
                </c:pt>
                <c:pt idx="687">
                  <c:v>7.449079410979941</c:v>
                </c:pt>
                <c:pt idx="688">
                  <c:v>7.4705464986164287</c:v>
                </c:pt>
                <c:pt idx="689">
                  <c:v>7.4921376734702818</c:v>
                </c:pt>
                <c:pt idx="690">
                  <c:v>7.5138540145551866</c:v>
                </c:pt>
                <c:pt idx="691">
                  <c:v>7.5356966134314325</c:v>
                </c:pt>
                <c:pt idx="692">
                  <c:v>7.5576665744059435</c:v>
                </c:pt>
                <c:pt idx="693">
                  <c:v>7.5797650146786681</c:v>
                </c:pt>
                <c:pt idx="694">
                  <c:v>7.6019930645775196</c:v>
                </c:pt>
                <c:pt idx="695">
                  <c:v>7.6243518677110842</c:v>
                </c:pt>
                <c:pt idx="696">
                  <c:v>7.6468425811817875</c:v>
                </c:pt>
                <c:pt idx="697">
                  <c:v>7.6694663758031503</c:v>
                </c:pt>
                <c:pt idx="698">
                  <c:v>7.6922244362620606</c:v>
                </c:pt>
                <c:pt idx="699">
                  <c:v>7.7151179613724912</c:v>
                </c:pt>
                <c:pt idx="700">
                  <c:v>7.7381481642388028</c:v>
                </c:pt>
                <c:pt idx="701">
                  <c:v>7.7613162725175027</c:v>
                </c:pt>
                <c:pt idx="702">
                  <c:v>7.7846235285936869</c:v>
                </c:pt>
                <c:pt idx="703">
                  <c:v>7.8080711898208754</c:v>
                </c:pt>
                <c:pt idx="704">
                  <c:v>7.8316605287655188</c:v>
                </c:pt>
                <c:pt idx="705">
                  <c:v>7.8553928333945811</c:v>
                </c:pt>
                <c:pt idx="706">
                  <c:v>7.8792694073588816</c:v>
                </c:pt>
                <c:pt idx="707">
                  <c:v>7.9032915701825885</c:v>
                </c:pt>
                <c:pt idx="708">
                  <c:v>7.9274606575558213</c:v>
                </c:pt>
                <c:pt idx="709">
                  <c:v>7.9517780215387228</c:v>
                </c:pt>
                <c:pt idx="710">
                  <c:v>7.9762450308320947</c:v>
                </c:pt>
                <c:pt idx="711">
                  <c:v>8.000863071053411</c:v>
                </c:pt>
                <c:pt idx="712">
                  <c:v>8.0256335449538838</c:v>
                </c:pt>
                <c:pt idx="713">
                  <c:v>8.0505578727359719</c:v>
                </c:pt>
                <c:pt idx="714">
                  <c:v>8.0756374922734384</c:v>
                </c:pt>
                <c:pt idx="715">
                  <c:v>8.1008738594395524</c:v>
                </c:pt>
                <c:pt idx="716">
                  <c:v>8.1262684483434029</c:v>
                </c:pt>
                <c:pt idx="717">
                  <c:v>8.1518227516362476</c:v>
                </c:pt>
                <c:pt idx="718">
                  <c:v>8.177538280824038</c:v>
                </c:pt>
                <c:pt idx="719">
                  <c:v>8.203416566518964</c:v>
                </c:pt>
                <c:pt idx="720">
                  <c:v>8.2294591587964767</c:v>
                </c:pt>
                <c:pt idx="721">
                  <c:v>8.2556676274579424</c:v>
                </c:pt>
                <c:pt idx="722">
                  <c:v>8.2820435623659954</c:v>
                </c:pt>
                <c:pt idx="723">
                  <c:v>8.3085885737867464</c:v>
                </c:pt>
                <c:pt idx="724">
                  <c:v>8.3353042926695124</c:v>
                </c:pt>
                <c:pt idx="725">
                  <c:v>8.3621923710359081</c:v>
                </c:pt>
                <c:pt idx="726">
                  <c:v>8.3892544822649704</c:v>
                </c:pt>
                <c:pt idx="727">
                  <c:v>8.416492321496083</c:v>
                </c:pt>
                <c:pt idx="728">
                  <c:v>8.4439076059339335</c:v>
                </c:pt>
                <c:pt idx="729">
                  <c:v>8.4715020752302337</c:v>
                </c:pt>
                <c:pt idx="730">
                  <c:v>8.4992774918733787</c:v>
                </c:pt>
                <c:pt idx="731">
                  <c:v>8.5272356415135011</c:v>
                </c:pt>
                <c:pt idx="732">
                  <c:v>8.555378333402766</c:v>
                </c:pt>
                <c:pt idx="733">
                  <c:v>8.5837074007276595</c:v>
                </c:pt>
                <c:pt idx="734">
                  <c:v>8.612224701065422</c:v>
                </c:pt>
                <c:pt idx="735">
                  <c:v>8.6409321167387905</c:v>
                </c:pt>
                <c:pt idx="736">
                  <c:v>8.6698315552519762</c:v>
                </c:pt>
                <c:pt idx="737">
                  <c:v>8.6989249497358774</c:v>
                </c:pt>
                <c:pt idx="738">
                  <c:v>8.7282142593265508</c:v>
                </c:pt>
                <c:pt idx="739">
                  <c:v>8.7577014696653404</c:v>
                </c:pt>
                <c:pt idx="740">
                  <c:v>8.787388593294585</c:v>
                </c:pt>
                <c:pt idx="741">
                  <c:v>8.8172776701380471</c:v>
                </c:pt>
                <c:pt idx="742">
                  <c:v>8.8473707679916487</c:v>
                </c:pt>
                <c:pt idx="743">
                  <c:v>8.877669982945978</c:v>
                </c:pt>
                <c:pt idx="744">
                  <c:v>8.9081774399353897</c:v>
                </c:pt>
                <c:pt idx="745">
                  <c:v>8.9388952931719334</c:v>
                </c:pt>
                <c:pt idx="746">
                  <c:v>8.9698257267157047</c:v>
                </c:pt>
                <c:pt idx="747">
                  <c:v>9.0009709549368893</c:v>
                </c:pt>
                <c:pt idx="748">
                  <c:v>9.0323332230678552</c:v>
                </c:pt>
                <c:pt idx="749">
                  <c:v>9.0639148077673592</c:v>
                </c:pt>
                <c:pt idx="750">
                  <c:v>9.0957180176144021</c:v>
                </c:pt>
                <c:pt idx="751">
                  <c:v>9.1277451937362706</c:v>
                </c:pt>
                <c:pt idx="752">
                  <c:v>9.1599987103170655</c:v>
                </c:pt>
                <c:pt idx="753">
                  <c:v>9.1924809752508203</c:v>
                </c:pt>
                <c:pt idx="754">
                  <c:v>9.2251944306823503</c:v>
                </c:pt>
                <c:pt idx="755">
                  <c:v>9.2581415536441316</c:v>
                </c:pt>
                <c:pt idx="756">
                  <c:v>9.2913248567074262</c:v>
                </c:pt>
                <c:pt idx="757">
                  <c:v>9.3247468885610694</c:v>
                </c:pt>
                <c:pt idx="758">
                  <c:v>9.3584102347328457</c:v>
                </c:pt>
                <c:pt idx="759">
                  <c:v>9.3923175181957479</c:v>
                </c:pt>
                <c:pt idx="760">
                  <c:v>9.426471400074977</c:v>
                </c:pt>
                <c:pt idx="761">
                  <c:v>9.4608745803709979</c:v>
                </c:pt>
                <c:pt idx="762">
                  <c:v>9.4955297986089153</c:v>
                </c:pt>
                <c:pt idx="763">
                  <c:v>9.5304398346370398</c:v>
                </c:pt>
                <c:pt idx="764">
                  <c:v>9.5656075092983155</c:v>
                </c:pt>
                <c:pt idx="765">
                  <c:v>9.6010356852625574</c:v>
                </c:pt>
                <c:pt idx="766">
                  <c:v>9.6367272677395732</c:v>
                </c:pt>
                <c:pt idx="767">
                  <c:v>9.6726852053003753</c:v>
                </c:pt>
                <c:pt idx="768">
                  <c:v>9.7089124907174593</c:v>
                </c:pt>
                <c:pt idx="769">
                  <c:v>9.7454121617297176</c:v>
                </c:pt>
                <c:pt idx="770">
                  <c:v>9.7821873019666867</c:v>
                </c:pt>
                <c:pt idx="771">
                  <c:v>9.8192410417412983</c:v>
                </c:pt>
                <c:pt idx="772">
                  <c:v>9.8565765590143606</c:v>
                </c:pt>
                <c:pt idx="773">
                  <c:v>9.8941970802361041</c:v>
                </c:pt>
                <c:pt idx="774">
                  <c:v>9.9321058813041212</c:v>
                </c:pt>
                <c:pt idx="775">
                  <c:v>9.9703062885440961</c:v>
                </c:pt>
                <c:pt idx="776">
                  <c:v>10.008801679613777</c:v>
                </c:pt>
                <c:pt idx="777">
                  <c:v>10.047595484577768</c:v>
                </c:pt>
                <c:pt idx="778">
                  <c:v>10.086691186856688</c:v>
                </c:pt>
                <c:pt idx="779">
                  <c:v>10.126092324299441</c:v>
                </c:pt>
                <c:pt idx="780">
                  <c:v>10.165802490281447</c:v>
                </c:pt>
                <c:pt idx="781">
                  <c:v>10.205825334725368</c:v>
                </c:pt>
                <c:pt idx="782">
                  <c:v>10.246164565301829</c:v>
                </c:pt>
                <c:pt idx="783">
                  <c:v>10.286823948491364</c:v>
                </c:pt>
                <c:pt idx="784">
                  <c:v>10.327807310840438</c:v>
                </c:pt>
                <c:pt idx="785">
                  <c:v>10.369118540088341</c:v>
                </c:pt>
                <c:pt idx="786">
                  <c:v>10.410761586427833</c:v>
                </c:pt>
                <c:pt idx="787">
                  <c:v>10.45274046379707</c:v>
                </c:pt>
                <c:pt idx="788">
                  <c:v>10.495059251093542</c:v>
                </c:pt>
                <c:pt idx="789">
                  <c:v>10.537722093582335</c:v>
                </c:pt>
                <c:pt idx="790">
                  <c:v>10.580733204161923</c:v>
                </c:pt>
                <c:pt idx="791">
                  <c:v>10.624096864839464</c:v>
                </c:pt>
                <c:pt idx="792">
                  <c:v>10.667817428074059</c:v>
                </c:pt>
                <c:pt idx="793">
                  <c:v>10.711899318266102</c:v>
                </c:pt>
                <c:pt idx="794">
                  <c:v>10.756347033284531</c:v>
                </c:pt>
                <c:pt idx="795">
                  <c:v>10.801165145916489</c:v>
                </c:pt>
                <c:pt idx="796">
                  <c:v>10.846358305527785</c:v>
                </c:pt>
                <c:pt idx="797">
                  <c:v>10.891931239577774</c:v>
                </c:pt>
                <c:pt idx="798">
                  <c:v>10.937888755361611</c:v>
                </c:pt>
                <c:pt idx="799">
                  <c:v>10.984235741618233</c:v>
                </c:pt>
                <c:pt idx="800">
                  <c:v>11.030977170298957</c:v>
                </c:pt>
                <c:pt idx="801">
                  <c:v>11.078118098382328</c:v>
                </c:pt>
                <c:pt idx="802">
                  <c:v>11.125663669612878</c:v>
                </c:pt>
                <c:pt idx="803">
                  <c:v>11.17361911646991</c:v>
                </c:pt>
                <c:pt idx="804">
                  <c:v>11.221989762001073</c:v>
                </c:pt>
                <c:pt idx="805">
                  <c:v>11.270781021828547</c:v>
                </c:pt>
                <c:pt idx="806">
                  <c:v>11.319998406208748</c:v>
                </c:pt>
                <c:pt idx="807">
                  <c:v>11.369647522018003</c:v>
                </c:pt>
                <c:pt idx="808">
                  <c:v>11.419734074983925</c:v>
                </c:pt>
                <c:pt idx="809">
                  <c:v>11.470263871768298</c:v>
                </c:pt>
                <c:pt idx="810">
                  <c:v>11.521242822315068</c:v>
                </c:pt>
                <c:pt idx="811">
                  <c:v>11.5726769420632</c:v>
                </c:pt>
                <c:pt idx="812">
                  <c:v>11.624572354351667</c:v>
                </c:pt>
                <c:pt idx="813">
                  <c:v>11.67693529289053</c:v>
                </c:pt>
                <c:pt idx="814">
                  <c:v>11.729772104162645</c:v>
                </c:pt>
                <c:pt idx="815">
                  <c:v>11.783089250096499</c:v>
                </c:pt>
                <c:pt idx="816">
                  <c:v>11.836893310591135</c:v>
                </c:pt>
                <c:pt idx="817">
                  <c:v>11.891190986333731</c:v>
                </c:pt>
                <c:pt idx="818">
                  <c:v>11.94598910148415</c:v>
                </c:pt>
                <c:pt idx="819">
                  <c:v>12.001294606575316</c:v>
                </c:pt>
                <c:pt idx="820">
                  <c:v>12.057114581495744</c:v>
                </c:pt>
                <c:pt idx="821">
                  <c:v>12.113456238410159</c:v>
                </c:pt>
                <c:pt idx="822">
                  <c:v>12.170326924981694</c:v>
                </c:pt>
                <c:pt idx="823">
                  <c:v>12.227734127464339</c:v>
                </c:pt>
                <c:pt idx="824">
                  <c:v>12.285685474031315</c:v>
                </c:pt>
                <c:pt idx="825">
                  <c:v>12.344188738199795</c:v>
                </c:pt>
                <c:pt idx="826">
                  <c:v>12.403251842201458</c:v>
                </c:pt>
                <c:pt idx="827">
                  <c:v>12.46288286068012</c:v>
                </c:pt>
                <c:pt idx="828">
                  <c:v>12.523090024249237</c:v>
                </c:pt>
                <c:pt idx="829">
                  <c:v>12.583881723402733</c:v>
                </c:pt>
                <c:pt idx="830">
                  <c:v>12.645266512304135</c:v>
                </c:pt>
                <c:pt idx="831">
                  <c:v>12.707253112845349</c:v>
                </c:pt>
                <c:pt idx="832">
                  <c:v>12.769850418826831</c:v>
                </c:pt>
                <c:pt idx="833">
                  <c:v>12.833067500098659</c:v>
                </c:pt>
                <c:pt idx="834">
                  <c:v>12.896913607071324</c:v>
                </c:pt>
                <c:pt idx="835">
                  <c:v>12.961398175096985</c:v>
                </c:pt>
                <c:pt idx="836">
                  <c:v>13.026530829250328</c:v>
                </c:pt>
                <c:pt idx="837">
                  <c:v>13.092321389001253</c:v>
                </c:pt>
                <c:pt idx="838">
                  <c:v>13.158779873199412</c:v>
                </c:pt>
                <c:pt idx="839">
                  <c:v>13.225916505212901</c:v>
                </c:pt>
                <c:pt idx="840">
                  <c:v>13.293741718049958</c:v>
                </c:pt>
                <c:pt idx="841">
                  <c:v>13.362266159903083</c:v>
                </c:pt>
                <c:pt idx="842">
                  <c:v>13.431500699599326</c:v>
                </c:pt>
                <c:pt idx="843">
                  <c:v>13.501456432399255</c:v>
                </c:pt>
                <c:pt idx="844">
                  <c:v>13.572144685979797</c:v>
                </c:pt>
                <c:pt idx="845">
                  <c:v>13.643577026421603</c:v>
                </c:pt>
                <c:pt idx="846">
                  <c:v>13.715765264664558</c:v>
                </c:pt>
                <c:pt idx="847">
                  <c:v>13.788721462869894</c:v>
                </c:pt>
                <c:pt idx="848">
                  <c:v>13.862457941289039</c:v>
                </c:pt>
                <c:pt idx="849">
                  <c:v>13.936987285067616</c:v>
                </c:pt>
                <c:pt idx="850">
                  <c:v>14.012322351462092</c:v>
                </c:pt>
                <c:pt idx="851">
                  <c:v>14.088476277293625</c:v>
                </c:pt>
                <c:pt idx="852">
                  <c:v>14.165462486447602</c:v>
                </c:pt>
                <c:pt idx="853">
                  <c:v>14.243294697920135</c:v>
                </c:pt>
                <c:pt idx="854">
                  <c:v>14.321986933808413</c:v>
                </c:pt>
                <c:pt idx="855">
                  <c:v>14.401553527893835</c:v>
                </c:pt>
                <c:pt idx="856">
                  <c:v>14.482009134203773</c:v>
                </c:pt>
                <c:pt idx="857">
                  <c:v>14.563368736069119</c:v>
                </c:pt>
                <c:pt idx="858">
                  <c:v>14.645647655490977</c:v>
                </c:pt>
                <c:pt idx="859">
                  <c:v>14.728861562611947</c:v>
                </c:pt>
                <c:pt idx="860">
                  <c:v>14.813026485836099</c:v>
                </c:pt>
                <c:pt idx="861">
                  <c:v>14.898158821948783</c:v>
                </c:pt>
                <c:pt idx="862">
                  <c:v>14.984275346940564</c:v>
                </c:pt>
                <c:pt idx="863">
                  <c:v>15.071393226874221</c:v>
                </c:pt>
                <c:pt idx="864">
                  <c:v>15.159530029357336</c:v>
                </c:pt>
                <c:pt idx="865">
                  <c:v>15.248703735422168</c:v>
                </c:pt>
                <c:pt idx="866">
                  <c:v>15.338932751594536</c:v>
                </c:pt>
                <c:pt idx="867">
                  <c:v>15.430235922744982</c:v>
                </c:pt>
                <c:pt idx="868">
                  <c:v>15.522632545047053</c:v>
                </c:pt>
                <c:pt idx="869">
                  <c:v>15.616142379641751</c:v>
                </c:pt>
                <c:pt idx="870">
                  <c:v>15.710785666801504</c:v>
                </c:pt>
                <c:pt idx="871">
                  <c:v>15.806583140365177</c:v>
                </c:pt>
                <c:pt idx="872">
                  <c:v>15.903556043077446</c:v>
                </c:pt>
                <c:pt idx="873">
                  <c:v>16.001726142094018</c:v>
                </c:pt>
                <c:pt idx="874">
                  <c:v>16.101115745471944</c:v>
                </c:pt>
                <c:pt idx="875">
                  <c:v>16.201747718892232</c:v>
                </c:pt>
                <c:pt idx="876">
                  <c:v>16.303645503272495</c:v>
                </c:pt>
                <c:pt idx="877">
                  <c:v>16.406833133051386</c:v>
                </c:pt>
                <c:pt idx="878">
                  <c:v>16.511335254902253</c:v>
                </c:pt>
                <c:pt idx="879">
                  <c:v>16.617177147573493</c:v>
                </c:pt>
                <c:pt idx="880">
                  <c:v>16.724384742057829</c:v>
                </c:pt>
              </c:numCache>
            </c:numRef>
          </c:xVal>
          <c:yVal>
            <c:numRef>
              <c:f>'A4649'!$M$2:$M$725</c:f>
              <c:numCache>
                <c:formatCode>General</c:formatCode>
                <c:ptCount val="724"/>
                <c:pt idx="0">
                  <c:v>2.1288883000000003</c:v>
                </c:pt>
                <c:pt idx="1">
                  <c:v>2.1288883000000003</c:v>
                </c:pt>
                <c:pt idx="2">
                  <c:v>2.1288883000000003</c:v>
                </c:pt>
                <c:pt idx="3">
                  <c:v>2.1288883000000003</c:v>
                </c:pt>
                <c:pt idx="4">
                  <c:v>2.1288883000000003</c:v>
                </c:pt>
                <c:pt idx="5">
                  <c:v>2.1288883000000003</c:v>
                </c:pt>
                <c:pt idx="6">
                  <c:v>2.1288883000000003</c:v>
                </c:pt>
                <c:pt idx="7">
                  <c:v>2.1288883000000003</c:v>
                </c:pt>
                <c:pt idx="8">
                  <c:v>2.1288883000000003</c:v>
                </c:pt>
                <c:pt idx="9">
                  <c:v>2.1288883000000003</c:v>
                </c:pt>
                <c:pt idx="10">
                  <c:v>2.1288883000000003</c:v>
                </c:pt>
                <c:pt idx="11">
                  <c:v>2.1288883000000003</c:v>
                </c:pt>
                <c:pt idx="12">
                  <c:v>2.1288883000000003</c:v>
                </c:pt>
                <c:pt idx="13">
                  <c:v>2.1301486000000001</c:v>
                </c:pt>
                <c:pt idx="14">
                  <c:v>2.1292071999999997</c:v>
                </c:pt>
                <c:pt idx="15">
                  <c:v>2.1270296000000002</c:v>
                </c:pt>
                <c:pt idx="16">
                  <c:v>2.1236723</c:v>
                </c:pt>
                <c:pt idx="17">
                  <c:v>2.1198715999999997</c:v>
                </c:pt>
                <c:pt idx="18">
                  <c:v>2.1175334000000001</c:v>
                </c:pt>
                <c:pt idx="19">
                  <c:v>2.1175172</c:v>
                </c:pt>
                <c:pt idx="20">
                  <c:v>2.1190986000000001</c:v>
                </c:pt>
                <c:pt idx="21">
                  <c:v>2.120012</c:v>
                </c:pt>
                <c:pt idx="22">
                  <c:v>2.1191476000000002</c:v>
                </c:pt>
                <c:pt idx="23">
                  <c:v>2.1180976</c:v>
                </c:pt>
                <c:pt idx="24">
                  <c:v>2.1189192000000001</c:v>
                </c:pt>
                <c:pt idx="25">
                  <c:v>2.1206005000000001</c:v>
                </c:pt>
                <c:pt idx="26">
                  <c:v>2.1222583999999998</c:v>
                </c:pt>
                <c:pt idx="27">
                  <c:v>2.1224167</c:v>
                </c:pt>
                <c:pt idx="28">
                  <c:v>2.1217909000000001</c:v>
                </c:pt>
                <c:pt idx="29">
                  <c:v>2.1214778999999999</c:v>
                </c:pt>
                <c:pt idx="30">
                  <c:v>2.1209645999999998</c:v>
                </c:pt>
                <c:pt idx="31">
                  <c:v>2.1195175000000002</c:v>
                </c:pt>
                <c:pt idx="32">
                  <c:v>2.1189841999999999</c:v>
                </c:pt>
                <c:pt idx="33">
                  <c:v>2.1209895999999997</c:v>
                </c:pt>
                <c:pt idx="34">
                  <c:v>2.1253474000000003</c:v>
                </c:pt>
                <c:pt idx="35">
                  <c:v>2.1301937999999998</c:v>
                </c:pt>
                <c:pt idx="36">
                  <c:v>2.1333356999999999</c:v>
                </c:pt>
                <c:pt idx="37">
                  <c:v>2.1333316</c:v>
                </c:pt>
                <c:pt idx="38">
                  <c:v>2.1327259000000001</c:v>
                </c:pt>
                <c:pt idx="39">
                  <c:v>2.1337305999999998</c:v>
                </c:pt>
                <c:pt idx="40">
                  <c:v>2.1358579</c:v>
                </c:pt>
                <c:pt idx="41">
                  <c:v>2.1375972999999999</c:v>
                </c:pt>
                <c:pt idx="42">
                  <c:v>2.1385076000000001</c:v>
                </c:pt>
                <c:pt idx="43">
                  <c:v>2.1389184999999999</c:v>
                </c:pt>
                <c:pt idx="44">
                  <c:v>2.1396704</c:v>
                </c:pt>
                <c:pt idx="45">
                  <c:v>2.1406065999999999</c:v>
                </c:pt>
                <c:pt idx="46">
                  <c:v>2.1411777999999999</c:v>
                </c:pt>
                <c:pt idx="47">
                  <c:v>2.1415098000000001</c:v>
                </c:pt>
                <c:pt idx="48">
                  <c:v>2.1419659000000002</c:v>
                </c:pt>
                <c:pt idx="49">
                  <c:v>2.1422228000000003</c:v>
                </c:pt>
                <c:pt idx="50">
                  <c:v>2.1442038999999999</c:v>
                </c:pt>
                <c:pt idx="51">
                  <c:v>2.1479029000000001</c:v>
                </c:pt>
                <c:pt idx="52">
                  <c:v>2.1522478999999999</c:v>
                </c:pt>
                <c:pt idx="53">
                  <c:v>2.1538089999999999</c:v>
                </c:pt>
                <c:pt idx="54">
                  <c:v>2.1525091000000001</c:v>
                </c:pt>
                <c:pt idx="55">
                  <c:v>2.1514639</c:v>
                </c:pt>
                <c:pt idx="56">
                  <c:v>2.1528589</c:v>
                </c:pt>
                <c:pt idx="57">
                  <c:v>2.1561883000000002</c:v>
                </c:pt>
                <c:pt idx="58">
                  <c:v>2.1591591000000001</c:v>
                </c:pt>
                <c:pt idx="59">
                  <c:v>2.1596622000000001</c:v>
                </c:pt>
                <c:pt idx="60">
                  <c:v>2.1580545</c:v>
                </c:pt>
                <c:pt idx="61">
                  <c:v>2.1558712999999998</c:v>
                </c:pt>
                <c:pt idx="62">
                  <c:v>2.1542300999999999</c:v>
                </c:pt>
                <c:pt idx="63">
                  <c:v>2.1521222</c:v>
                </c:pt>
                <c:pt idx="64">
                  <c:v>2.1487389000000001</c:v>
                </c:pt>
                <c:pt idx="65">
                  <c:v>2.1452504999999999</c:v>
                </c:pt>
                <c:pt idx="66">
                  <c:v>2.1430601999999999</c:v>
                </c:pt>
                <c:pt idx="67">
                  <c:v>2.1424783000000001</c:v>
                </c:pt>
                <c:pt idx="68">
                  <c:v>2.1424023000000001</c:v>
                </c:pt>
                <c:pt idx="69">
                  <c:v>2.1413529000000002</c:v>
                </c:pt>
                <c:pt idx="70">
                  <c:v>2.1395043999999999</c:v>
                </c:pt>
                <c:pt idx="71">
                  <c:v>2.1380572</c:v>
                </c:pt>
                <c:pt idx="72">
                  <c:v>2.1365609000000001</c:v>
                </c:pt>
                <c:pt idx="73">
                  <c:v>2.1337265000000003</c:v>
                </c:pt>
                <c:pt idx="74">
                  <c:v>2.1308748</c:v>
                </c:pt>
                <c:pt idx="75">
                  <c:v>2.1281551999999997</c:v>
                </c:pt>
                <c:pt idx="76">
                  <c:v>2.1243914999999998</c:v>
                </c:pt>
                <c:pt idx="77">
                  <c:v>2.1206575999999999</c:v>
                </c:pt>
                <c:pt idx="78">
                  <c:v>2.1193442999999998</c:v>
                </c:pt>
                <c:pt idx="79">
                  <c:v>2.1209636999999999</c:v>
                </c:pt>
                <c:pt idx="80">
                  <c:v>2.1237000999999998</c:v>
                </c:pt>
                <c:pt idx="81">
                  <c:v>2.1266681999999997</c:v>
                </c:pt>
                <c:pt idx="82">
                  <c:v>2.129483</c:v>
                </c:pt>
                <c:pt idx="83">
                  <c:v>2.1311361</c:v>
                </c:pt>
                <c:pt idx="84">
                  <c:v>2.1316923000000001</c:v>
                </c:pt>
                <c:pt idx="85">
                  <c:v>2.1321824</c:v>
                </c:pt>
                <c:pt idx="86">
                  <c:v>2.1337058</c:v>
                </c:pt>
                <c:pt idx="87">
                  <c:v>2.1374322000000001</c:v>
                </c:pt>
                <c:pt idx="88">
                  <c:v>2.1423650999999997</c:v>
                </c:pt>
                <c:pt idx="89">
                  <c:v>2.1473091000000002</c:v>
                </c:pt>
                <c:pt idx="90">
                  <c:v>2.1517688000000001</c:v>
                </c:pt>
                <c:pt idx="91">
                  <c:v>2.1554733000000001</c:v>
                </c:pt>
                <c:pt idx="92">
                  <c:v>2.1578012000000002</c:v>
                </c:pt>
                <c:pt idx="93">
                  <c:v>2.1584099000000001</c:v>
                </c:pt>
                <c:pt idx="94">
                  <c:v>2.1567862</c:v>
                </c:pt>
                <c:pt idx="95">
                  <c:v>2.1524695999999999</c:v>
                </c:pt>
                <c:pt idx="96">
                  <c:v>2.1446101</c:v>
                </c:pt>
                <c:pt idx="97">
                  <c:v>2.1340824999999999</c:v>
                </c:pt>
                <c:pt idx="98">
                  <c:v>2.1242655999999998</c:v>
                </c:pt>
                <c:pt idx="99">
                  <c:v>2.1161694</c:v>
                </c:pt>
                <c:pt idx="100">
                  <c:v>2.1096183000000002</c:v>
                </c:pt>
                <c:pt idx="101">
                  <c:v>2.1053443000000001</c:v>
                </c:pt>
                <c:pt idx="102">
                  <c:v>2.1022346000000001</c:v>
                </c:pt>
                <c:pt idx="103">
                  <c:v>2.0989664000000001</c:v>
                </c:pt>
                <c:pt idx="104">
                  <c:v>2.0954426000000002</c:v>
                </c:pt>
                <c:pt idx="105">
                  <c:v>2.0924555000000002</c:v>
                </c:pt>
                <c:pt idx="106">
                  <c:v>2.0896881999999999</c:v>
                </c:pt>
                <c:pt idx="107">
                  <c:v>2.0863046999999999</c:v>
                </c:pt>
                <c:pt idx="108">
                  <c:v>2.0836093</c:v>
                </c:pt>
                <c:pt idx="109">
                  <c:v>2.0825315</c:v>
                </c:pt>
                <c:pt idx="110">
                  <c:v>2.0831863999999998</c:v>
                </c:pt>
                <c:pt idx="111">
                  <c:v>2.0860873</c:v>
                </c:pt>
                <c:pt idx="112">
                  <c:v>2.0908805999999998</c:v>
                </c:pt>
                <c:pt idx="113">
                  <c:v>2.0965655999999999</c:v>
                </c:pt>
                <c:pt idx="114">
                  <c:v>2.1017768999999999</c:v>
                </c:pt>
                <c:pt idx="115">
                  <c:v>2.1060999000000002</c:v>
                </c:pt>
                <c:pt idx="116">
                  <c:v>2.1098496</c:v>
                </c:pt>
                <c:pt idx="117">
                  <c:v>2.1123897</c:v>
                </c:pt>
                <c:pt idx="118">
                  <c:v>2.1125509999999998</c:v>
                </c:pt>
                <c:pt idx="119">
                  <c:v>2.1102764000000001</c:v>
                </c:pt>
                <c:pt idx="120">
                  <c:v>2.1060116999999998</c:v>
                </c:pt>
                <c:pt idx="121">
                  <c:v>2.1017348</c:v>
                </c:pt>
                <c:pt idx="122">
                  <c:v>2.0991504000000001</c:v>
                </c:pt>
                <c:pt idx="123">
                  <c:v>2.0972997000000002</c:v>
                </c:pt>
                <c:pt idx="124">
                  <c:v>2.0951208000000001</c:v>
                </c:pt>
                <c:pt idx="125">
                  <c:v>2.0924676</c:v>
                </c:pt>
                <c:pt idx="126">
                  <c:v>2.0890974999999998</c:v>
                </c:pt>
                <c:pt idx="127">
                  <c:v>2.0846928999999998</c:v>
                </c:pt>
                <c:pt idx="128">
                  <c:v>2.0796109</c:v>
                </c:pt>
                <c:pt idx="129">
                  <c:v>2.0748781000000003</c:v>
                </c:pt>
                <c:pt idx="130">
                  <c:v>2.0707654</c:v>
                </c:pt>
                <c:pt idx="131">
                  <c:v>2.0673281000000001</c:v>
                </c:pt>
                <c:pt idx="132">
                  <c:v>2.0652889999999999</c:v>
                </c:pt>
                <c:pt idx="133">
                  <c:v>2.0644054000000001</c:v>
                </c:pt>
                <c:pt idx="134">
                  <c:v>2.0650664000000001</c:v>
                </c:pt>
                <c:pt idx="135">
                  <c:v>2.0684266</c:v>
                </c:pt>
                <c:pt idx="136">
                  <c:v>2.0733022999999999</c:v>
                </c:pt>
                <c:pt idx="137">
                  <c:v>2.0771204999999999</c:v>
                </c:pt>
                <c:pt idx="138">
                  <c:v>2.0788297</c:v>
                </c:pt>
                <c:pt idx="139">
                  <c:v>2.0799178999999999</c:v>
                </c:pt>
                <c:pt idx="140">
                  <c:v>2.0817015000000003</c:v>
                </c:pt>
                <c:pt idx="141">
                  <c:v>2.0832293000000002</c:v>
                </c:pt>
                <c:pt idx="142">
                  <c:v>2.0833626000000001</c:v>
                </c:pt>
                <c:pt idx="143">
                  <c:v>2.0822002999999998</c:v>
                </c:pt>
                <c:pt idx="144">
                  <c:v>2.0807661</c:v>
                </c:pt>
                <c:pt idx="145">
                  <c:v>2.0801493999999998</c:v>
                </c:pt>
                <c:pt idx="146">
                  <c:v>2.0790495</c:v>
                </c:pt>
                <c:pt idx="147">
                  <c:v>2.0754729999999997</c:v>
                </c:pt>
                <c:pt idx="148">
                  <c:v>2.0691729999999997</c:v>
                </c:pt>
                <c:pt idx="149">
                  <c:v>2.0601235</c:v>
                </c:pt>
                <c:pt idx="150">
                  <c:v>2.0488391000000004</c:v>
                </c:pt>
                <c:pt idx="151">
                  <c:v>2.0371271000000002</c:v>
                </c:pt>
                <c:pt idx="152">
                  <c:v>2.0262922999999997</c:v>
                </c:pt>
                <c:pt idx="153">
                  <c:v>2.0169985000000001</c:v>
                </c:pt>
                <c:pt idx="154">
                  <c:v>2.0091331000000001</c:v>
                </c:pt>
                <c:pt idx="155">
                  <c:v>2.0018707999999998</c:v>
                </c:pt>
                <c:pt idx="156">
                  <c:v>1.9948313</c:v>
                </c:pt>
                <c:pt idx="157">
                  <c:v>1.9884948</c:v>
                </c:pt>
                <c:pt idx="158">
                  <c:v>1.9837251</c:v>
                </c:pt>
                <c:pt idx="159">
                  <c:v>1.9802829000000002</c:v>
                </c:pt>
                <c:pt idx="160">
                  <c:v>1.9768952999999998</c:v>
                </c:pt>
                <c:pt idx="161">
                  <c:v>1.9725373000000002</c:v>
                </c:pt>
                <c:pt idx="162">
                  <c:v>1.9674612</c:v>
                </c:pt>
                <c:pt idx="163">
                  <c:v>1.9646749000000001</c:v>
                </c:pt>
                <c:pt idx="164">
                  <c:v>1.9666836000000001</c:v>
                </c:pt>
                <c:pt idx="165">
                  <c:v>1.9715364999999998</c:v>
                </c:pt>
                <c:pt idx="166">
                  <c:v>1.9762485999999999</c:v>
                </c:pt>
                <c:pt idx="167">
                  <c:v>1.9805917999999998</c:v>
                </c:pt>
                <c:pt idx="168">
                  <c:v>1.9861502999999998</c:v>
                </c:pt>
                <c:pt idx="169">
                  <c:v>1.993541</c:v>
                </c:pt>
                <c:pt idx="170">
                  <c:v>2.0006577000000001</c:v>
                </c:pt>
                <c:pt idx="171">
                  <c:v>2.0049411999999998</c:v>
                </c:pt>
                <c:pt idx="172">
                  <c:v>2.0064522</c:v>
                </c:pt>
                <c:pt idx="173">
                  <c:v>2.0074178000000003</c:v>
                </c:pt>
                <c:pt idx="174">
                  <c:v>2.0096464000000003</c:v>
                </c:pt>
                <c:pt idx="175">
                  <c:v>2.0128822</c:v>
                </c:pt>
                <c:pt idx="176">
                  <c:v>2.0154730999999999</c:v>
                </c:pt>
                <c:pt idx="177">
                  <c:v>2.0169307000000001</c:v>
                </c:pt>
                <c:pt idx="178">
                  <c:v>2.0183677000000002</c:v>
                </c:pt>
                <c:pt idx="179">
                  <c:v>2.0197588999999998</c:v>
                </c:pt>
                <c:pt idx="180">
                  <c:v>2.0198459</c:v>
                </c:pt>
                <c:pt idx="181">
                  <c:v>2.0186504000000003</c:v>
                </c:pt>
                <c:pt idx="182">
                  <c:v>2.0169169</c:v>
                </c:pt>
                <c:pt idx="183">
                  <c:v>2.0145401000000001</c:v>
                </c:pt>
                <c:pt idx="184">
                  <c:v>2.0118405999999998</c:v>
                </c:pt>
                <c:pt idx="185">
                  <c:v>2.0099237999999997</c:v>
                </c:pt>
                <c:pt idx="186">
                  <c:v>2.0102713000000003</c:v>
                </c:pt>
                <c:pt idx="187">
                  <c:v>2.0147485999999999</c:v>
                </c:pt>
                <c:pt idx="188">
                  <c:v>2.0224685</c:v>
                </c:pt>
                <c:pt idx="189">
                  <c:v>2.0292900999999999</c:v>
                </c:pt>
                <c:pt idx="190">
                  <c:v>2.0332249</c:v>
                </c:pt>
                <c:pt idx="191">
                  <c:v>2.0366362999999996</c:v>
                </c:pt>
                <c:pt idx="192">
                  <c:v>2.0420484000000001</c:v>
                </c:pt>
                <c:pt idx="193">
                  <c:v>2.0485210999999999</c:v>
                </c:pt>
                <c:pt idx="194">
                  <c:v>2.0534821000000001</c:v>
                </c:pt>
                <c:pt idx="195">
                  <c:v>2.0562863</c:v>
                </c:pt>
                <c:pt idx="196">
                  <c:v>2.0583724999999999</c:v>
                </c:pt>
                <c:pt idx="197">
                  <c:v>2.060819</c:v>
                </c:pt>
                <c:pt idx="198">
                  <c:v>2.0632273999999997</c:v>
                </c:pt>
                <c:pt idx="199">
                  <c:v>2.0645268000000003</c:v>
                </c:pt>
                <c:pt idx="200">
                  <c:v>2.0642539000000002</c:v>
                </c:pt>
                <c:pt idx="201">
                  <c:v>2.0636611</c:v>
                </c:pt>
                <c:pt idx="202">
                  <c:v>2.0644732000000001</c:v>
                </c:pt>
                <c:pt idx="203">
                  <c:v>2.0661329999999998</c:v>
                </c:pt>
                <c:pt idx="204">
                  <c:v>2.0669450999999999</c:v>
                </c:pt>
                <c:pt idx="205">
                  <c:v>2.0671161000000002</c:v>
                </c:pt>
                <c:pt idx="206">
                  <c:v>2.0678034000000003</c:v>
                </c:pt>
                <c:pt idx="207">
                  <c:v>2.0697467000000001</c:v>
                </c:pt>
                <c:pt idx="208">
                  <c:v>2.0740191000000001</c:v>
                </c:pt>
                <c:pt idx="209">
                  <c:v>2.0805355000000003</c:v>
                </c:pt>
                <c:pt idx="210">
                  <c:v>2.0870204999999999</c:v>
                </c:pt>
                <c:pt idx="211">
                  <c:v>2.0910950000000001</c:v>
                </c:pt>
                <c:pt idx="212">
                  <c:v>2.0914147000000001</c:v>
                </c:pt>
                <c:pt idx="213">
                  <c:v>2.0883953000000002</c:v>
                </c:pt>
                <c:pt idx="214">
                  <c:v>2.0846838000000001</c:v>
                </c:pt>
                <c:pt idx="215">
                  <c:v>2.0828068000000002</c:v>
                </c:pt>
                <c:pt idx="216">
                  <c:v>2.0826560999999999</c:v>
                </c:pt>
                <c:pt idx="217">
                  <c:v>2.0825885</c:v>
                </c:pt>
                <c:pt idx="218">
                  <c:v>2.0816703999999997</c:v>
                </c:pt>
                <c:pt idx="219">
                  <c:v>2.0795300999999999</c:v>
                </c:pt>
                <c:pt idx="220">
                  <c:v>2.0762640999999999</c:v>
                </c:pt>
                <c:pt idx="221">
                  <c:v>2.0731693</c:v>
                </c:pt>
                <c:pt idx="222">
                  <c:v>2.0712119000000002</c:v>
                </c:pt>
                <c:pt idx="223">
                  <c:v>2.0695785</c:v>
                </c:pt>
                <c:pt idx="224">
                  <c:v>2.0674128000000001</c:v>
                </c:pt>
                <c:pt idx="225">
                  <c:v>2.0655332</c:v>
                </c:pt>
                <c:pt idx="226">
                  <c:v>2.0651796999999998</c:v>
                </c:pt>
                <c:pt idx="227">
                  <c:v>2.0664008000000003</c:v>
                </c:pt>
                <c:pt idx="228">
                  <c:v>2.0682665999999998</c:v>
                </c:pt>
                <c:pt idx="229">
                  <c:v>2.0695293000000001</c:v>
                </c:pt>
                <c:pt idx="230">
                  <c:v>2.0696921000000001</c:v>
                </c:pt>
                <c:pt idx="231">
                  <c:v>2.0696550999999999</c:v>
                </c:pt>
                <c:pt idx="232">
                  <c:v>2.0698993999999997</c:v>
                </c:pt>
                <c:pt idx="233">
                  <c:v>2.0692288999999997</c:v>
                </c:pt>
                <c:pt idx="234">
                  <c:v>2.0664973</c:v>
                </c:pt>
                <c:pt idx="235">
                  <c:v>2.0622094999999998</c:v>
                </c:pt>
                <c:pt idx="236">
                  <c:v>2.0574710999999999</c:v>
                </c:pt>
                <c:pt idx="237">
                  <c:v>2.0526404</c:v>
                </c:pt>
                <c:pt idx="238">
                  <c:v>2.0477190999999997</c:v>
                </c:pt>
                <c:pt idx="239">
                  <c:v>2.0430993000000002</c:v>
                </c:pt>
                <c:pt idx="240">
                  <c:v>2.0394167000000003</c:v>
                </c:pt>
                <c:pt idx="241">
                  <c:v>2.0370157</c:v>
                </c:pt>
                <c:pt idx="242">
                  <c:v>2.0353517999999999</c:v>
                </c:pt>
                <c:pt idx="243">
                  <c:v>2.0337846000000002</c:v>
                </c:pt>
                <c:pt idx="244">
                  <c:v>2.0327221999999998</c:v>
                </c:pt>
                <c:pt idx="245">
                  <c:v>2.0326097000000001</c:v>
                </c:pt>
                <c:pt idx="246">
                  <c:v>2.0318453999999999</c:v>
                </c:pt>
                <c:pt idx="247">
                  <c:v>2.0283290999999997</c:v>
                </c:pt>
                <c:pt idx="248">
                  <c:v>2.0218734</c:v>
                </c:pt>
                <c:pt idx="249">
                  <c:v>2.014078</c:v>
                </c:pt>
                <c:pt idx="250">
                  <c:v>2.0064967</c:v>
                </c:pt>
                <c:pt idx="251">
                  <c:v>1.9987967</c:v>
                </c:pt>
                <c:pt idx="252">
                  <c:v>1.9893698000000002</c:v>
                </c:pt>
                <c:pt idx="253">
                  <c:v>1.9773670999999999</c:v>
                </c:pt>
                <c:pt idx="254">
                  <c:v>1.9648678999999998</c:v>
                </c:pt>
                <c:pt idx="255">
                  <c:v>1.9555456999999998</c:v>
                </c:pt>
                <c:pt idx="256">
                  <c:v>1.9503431000000002</c:v>
                </c:pt>
                <c:pt idx="257">
                  <c:v>1.9484940999999998</c:v>
                </c:pt>
                <c:pt idx="258">
                  <c:v>1.9496924999999998</c:v>
                </c:pt>
                <c:pt idx="259">
                  <c:v>1.9521719</c:v>
                </c:pt>
                <c:pt idx="260">
                  <c:v>1.9537395</c:v>
                </c:pt>
                <c:pt idx="261">
                  <c:v>1.9546661999999999</c:v>
                </c:pt>
                <c:pt idx="262">
                  <c:v>1.9563035999999998</c:v>
                </c:pt>
                <c:pt idx="263">
                  <c:v>1.9593936999999999</c:v>
                </c:pt>
                <c:pt idx="264">
                  <c:v>1.9643763000000001</c:v>
                </c:pt>
                <c:pt idx="265">
                  <c:v>1.9711732999999998</c:v>
                </c:pt>
                <c:pt idx="266">
                  <c:v>1.9794334</c:v>
                </c:pt>
                <c:pt idx="267">
                  <c:v>1.9890095999999999</c:v>
                </c:pt>
                <c:pt idx="268">
                  <c:v>1.9990603</c:v>
                </c:pt>
                <c:pt idx="269">
                  <c:v>2.008092</c:v>
                </c:pt>
                <c:pt idx="270">
                  <c:v>2.0143363999999999</c:v>
                </c:pt>
                <c:pt idx="271">
                  <c:v>2.0169680999999997</c:v>
                </c:pt>
                <c:pt idx="272">
                  <c:v>2.0169413</c:v>
                </c:pt>
                <c:pt idx="273">
                  <c:v>2.0151682000000002</c:v>
                </c:pt>
                <c:pt idx="274">
                  <c:v>2.0117624000000003</c:v>
                </c:pt>
                <c:pt idx="275">
                  <c:v>2.0077796999999999</c:v>
                </c:pt>
                <c:pt idx="276">
                  <c:v>2.0046523000000001</c:v>
                </c:pt>
                <c:pt idx="277">
                  <c:v>2.0028705000000002</c:v>
                </c:pt>
                <c:pt idx="278">
                  <c:v>2.0033734000000001</c:v>
                </c:pt>
                <c:pt idx="279">
                  <c:v>2.0067073</c:v>
                </c:pt>
                <c:pt idx="280">
                  <c:v>2.0116608999999999</c:v>
                </c:pt>
                <c:pt idx="281">
                  <c:v>2.0180074000000001</c:v>
                </c:pt>
                <c:pt idx="282">
                  <c:v>2.0263315999999998</c:v>
                </c:pt>
                <c:pt idx="283">
                  <c:v>2.0353140000000001</c:v>
                </c:pt>
                <c:pt idx="284">
                  <c:v>2.0435643999999997</c:v>
                </c:pt>
                <c:pt idx="285">
                  <c:v>2.0515414000000001</c:v>
                </c:pt>
                <c:pt idx="286">
                  <c:v>2.0603539</c:v>
                </c:pt>
                <c:pt idx="287">
                  <c:v>2.0711385</c:v>
                </c:pt>
                <c:pt idx="288">
                  <c:v>2.0846637000000001</c:v>
                </c:pt>
                <c:pt idx="289">
                  <c:v>2.1001250999999996</c:v>
                </c:pt>
                <c:pt idx="290">
                  <c:v>2.1155560000000002</c:v>
                </c:pt>
                <c:pt idx="291">
                  <c:v>2.1295611000000001</c:v>
                </c:pt>
                <c:pt idx="292">
                  <c:v>2.1419688999999997</c:v>
                </c:pt>
                <c:pt idx="293">
                  <c:v>2.1532488999999999</c:v>
                </c:pt>
                <c:pt idx="294">
                  <c:v>2.1633873000000001</c:v>
                </c:pt>
                <c:pt idx="295">
                  <c:v>2.1719564</c:v>
                </c:pt>
                <c:pt idx="296">
                  <c:v>2.1790721999999998</c:v>
                </c:pt>
                <c:pt idx="297">
                  <c:v>2.1847406</c:v>
                </c:pt>
                <c:pt idx="298">
                  <c:v>2.1891434000000003</c:v>
                </c:pt>
                <c:pt idx="299">
                  <c:v>2.1931142000000001</c:v>
                </c:pt>
                <c:pt idx="300">
                  <c:v>2.1956631999999998</c:v>
                </c:pt>
                <c:pt idx="301">
                  <c:v>2.1947655999999998</c:v>
                </c:pt>
                <c:pt idx="302">
                  <c:v>2.1910403000000001</c:v>
                </c:pt>
                <c:pt idx="303">
                  <c:v>2.1866903</c:v>
                </c:pt>
                <c:pt idx="304">
                  <c:v>2.1830088999999999</c:v>
                </c:pt>
                <c:pt idx="305">
                  <c:v>2.1807487999999999</c:v>
                </c:pt>
                <c:pt idx="306">
                  <c:v>2.1798997999999998</c:v>
                </c:pt>
                <c:pt idx="307">
                  <c:v>2.1790528999999998</c:v>
                </c:pt>
                <c:pt idx="308">
                  <c:v>2.1774817</c:v>
                </c:pt>
                <c:pt idx="309">
                  <c:v>2.1764155000000001</c:v>
                </c:pt>
                <c:pt idx="310">
                  <c:v>2.1773324999999999</c:v>
                </c:pt>
                <c:pt idx="311">
                  <c:v>2.1805403999999999</c:v>
                </c:pt>
                <c:pt idx="312">
                  <c:v>2.1847591</c:v>
                </c:pt>
                <c:pt idx="313">
                  <c:v>2.1880638000000001</c:v>
                </c:pt>
                <c:pt idx="314">
                  <c:v>2.1903109000000001</c:v>
                </c:pt>
                <c:pt idx="315">
                  <c:v>2.1934201999999998</c:v>
                </c:pt>
                <c:pt idx="316">
                  <c:v>2.1983243999999997</c:v>
                </c:pt>
                <c:pt idx="317">
                  <c:v>2.2038916</c:v>
                </c:pt>
                <c:pt idx="318">
                  <c:v>2.2093495000000001</c:v>
                </c:pt>
                <c:pt idx="319">
                  <c:v>2.2149025999999998</c:v>
                </c:pt>
                <c:pt idx="320">
                  <c:v>2.2206288000000001</c:v>
                </c:pt>
                <c:pt idx="321">
                  <c:v>2.2261998000000003</c:v>
                </c:pt>
                <c:pt idx="322">
                  <c:v>2.2315277</c:v>
                </c:pt>
                <c:pt idx="323">
                  <c:v>2.2371790999999996</c:v>
                </c:pt>
                <c:pt idx="324">
                  <c:v>2.2431092000000001</c:v>
                </c:pt>
                <c:pt idx="325">
                  <c:v>2.2488828999999999</c:v>
                </c:pt>
                <c:pt idx="326">
                  <c:v>2.2547913999999998</c:v>
                </c:pt>
                <c:pt idx="327">
                  <c:v>2.2605793999999997</c:v>
                </c:pt>
                <c:pt idx="328">
                  <c:v>2.2657799999999999</c:v>
                </c:pt>
                <c:pt idx="329">
                  <c:v>2.2708487000000002</c:v>
                </c:pt>
                <c:pt idx="330">
                  <c:v>2.2754764000000001</c:v>
                </c:pt>
                <c:pt idx="331">
                  <c:v>2.2791836000000001</c:v>
                </c:pt>
                <c:pt idx="332">
                  <c:v>2.2831186999999997</c:v>
                </c:pt>
                <c:pt idx="333">
                  <c:v>2.2881616</c:v>
                </c:pt>
                <c:pt idx="334">
                  <c:v>2.2944029000000001</c:v>
                </c:pt>
                <c:pt idx="335">
                  <c:v>2.3015491999999997</c:v>
                </c:pt>
                <c:pt idx="336">
                  <c:v>2.3076673999999997</c:v>
                </c:pt>
                <c:pt idx="337">
                  <c:v>2.3112635999999998</c:v>
                </c:pt>
                <c:pt idx="338">
                  <c:v>2.3132755999999999</c:v>
                </c:pt>
                <c:pt idx="339">
                  <c:v>2.3150032</c:v>
                </c:pt>
                <c:pt idx="340">
                  <c:v>2.3167933999999999</c:v>
                </c:pt>
                <c:pt idx="341">
                  <c:v>2.3186230999999999</c:v>
                </c:pt>
                <c:pt idx="342">
                  <c:v>2.3204509</c:v>
                </c:pt>
                <c:pt idx="343">
                  <c:v>2.3221267000000001</c:v>
                </c:pt>
                <c:pt idx="344">
                  <c:v>2.3234235000000001</c:v>
                </c:pt>
                <c:pt idx="345">
                  <c:v>2.3244609999999999</c:v>
                </c:pt>
                <c:pt idx="346">
                  <c:v>2.3261621999999997</c:v>
                </c:pt>
                <c:pt idx="347">
                  <c:v>2.3297133000000003</c:v>
                </c:pt>
                <c:pt idx="348">
                  <c:v>2.3351812999999999</c:v>
                </c:pt>
                <c:pt idx="349">
                  <c:v>2.3414386</c:v>
                </c:pt>
                <c:pt idx="350">
                  <c:v>2.3473013000000003</c:v>
                </c:pt>
                <c:pt idx="351">
                  <c:v>2.3520599999999998</c:v>
                </c:pt>
                <c:pt idx="352">
                  <c:v>2.3557299999999999</c:v>
                </c:pt>
                <c:pt idx="353">
                  <c:v>2.3587283000000001</c:v>
                </c:pt>
                <c:pt idx="354">
                  <c:v>2.3612522999999999</c:v>
                </c:pt>
                <c:pt idx="355">
                  <c:v>2.3634385</c:v>
                </c:pt>
                <c:pt idx="356">
                  <c:v>2.3649806</c:v>
                </c:pt>
                <c:pt idx="357">
                  <c:v>2.3653899999999997</c:v>
                </c:pt>
                <c:pt idx="358">
                  <c:v>2.3647576999999997</c:v>
                </c:pt>
                <c:pt idx="359">
                  <c:v>2.3629023</c:v>
                </c:pt>
                <c:pt idx="360">
                  <c:v>2.3597807</c:v>
                </c:pt>
                <c:pt idx="361">
                  <c:v>2.3564178</c:v>
                </c:pt>
                <c:pt idx="362">
                  <c:v>2.3535086000000001</c:v>
                </c:pt>
                <c:pt idx="363">
                  <c:v>2.3510965000000001</c:v>
                </c:pt>
                <c:pt idx="364">
                  <c:v>2.3496134</c:v>
                </c:pt>
                <c:pt idx="365">
                  <c:v>2.3489732000000001</c:v>
                </c:pt>
                <c:pt idx="366">
                  <c:v>2.3481396999999999</c:v>
                </c:pt>
                <c:pt idx="367">
                  <c:v>2.3470067999999999</c:v>
                </c:pt>
                <c:pt idx="368">
                  <c:v>2.3467374999999997</c:v>
                </c:pt>
                <c:pt idx="369">
                  <c:v>2.3481301999999999</c:v>
                </c:pt>
                <c:pt idx="370">
                  <c:v>2.3513823999999999</c:v>
                </c:pt>
                <c:pt idx="371">
                  <c:v>2.3567569000000002</c:v>
                </c:pt>
                <c:pt idx="372">
                  <c:v>2.3636809000000003</c:v>
                </c:pt>
                <c:pt idx="373">
                  <c:v>2.3707377000000003</c:v>
                </c:pt>
                <c:pt idx="374">
                  <c:v>2.3775193999999997</c:v>
                </c:pt>
                <c:pt idx="375">
                  <c:v>2.3840534</c:v>
                </c:pt>
                <c:pt idx="376">
                  <c:v>2.3900167999999997</c:v>
                </c:pt>
                <c:pt idx="377">
                  <c:v>2.3958841</c:v>
                </c:pt>
                <c:pt idx="378">
                  <c:v>2.4020342000000001</c:v>
                </c:pt>
                <c:pt idx="379">
                  <c:v>2.4073364000000002</c:v>
                </c:pt>
                <c:pt idx="380">
                  <c:v>2.4104889000000003</c:v>
                </c:pt>
                <c:pt idx="381">
                  <c:v>2.4117469999999996</c:v>
                </c:pt>
                <c:pt idx="382">
                  <c:v>2.4125042999999997</c:v>
                </c:pt>
                <c:pt idx="383">
                  <c:v>2.4140375000000001</c:v>
                </c:pt>
                <c:pt idx="384">
                  <c:v>2.4162306</c:v>
                </c:pt>
                <c:pt idx="385">
                  <c:v>2.4174290000000003</c:v>
                </c:pt>
                <c:pt idx="386">
                  <c:v>2.4168908999999998</c:v>
                </c:pt>
                <c:pt idx="387">
                  <c:v>2.4157576000000001</c:v>
                </c:pt>
                <c:pt idx="388">
                  <c:v>2.4150871</c:v>
                </c:pt>
                <c:pt idx="389">
                  <c:v>2.4146917999999999</c:v>
                </c:pt>
                <c:pt idx="390">
                  <c:v>2.4137555000000002</c:v>
                </c:pt>
                <c:pt idx="391">
                  <c:v>2.4125395000000003</c:v>
                </c:pt>
                <c:pt idx="392">
                  <c:v>2.4126878</c:v>
                </c:pt>
                <c:pt idx="393">
                  <c:v>2.4150198</c:v>
                </c:pt>
                <c:pt idx="394">
                  <c:v>2.4185783999999999</c:v>
                </c:pt>
                <c:pt idx="395">
                  <c:v>2.4220938000000003</c:v>
                </c:pt>
                <c:pt idx="396">
                  <c:v>2.4252541000000001</c:v>
                </c:pt>
                <c:pt idx="397">
                  <c:v>2.4286691</c:v>
                </c:pt>
                <c:pt idx="398">
                  <c:v>2.4327191000000004</c:v>
                </c:pt>
                <c:pt idx="399">
                  <c:v>2.4369905000000003</c:v>
                </c:pt>
                <c:pt idx="400">
                  <c:v>2.4414899000000001</c:v>
                </c:pt>
                <c:pt idx="401">
                  <c:v>2.4471596</c:v>
                </c:pt>
                <c:pt idx="402">
                  <c:v>2.4539518999999999</c:v>
                </c:pt>
                <c:pt idx="403">
                  <c:v>2.4602972000000003</c:v>
                </c:pt>
                <c:pt idx="404">
                  <c:v>2.4654100000000003</c:v>
                </c:pt>
                <c:pt idx="405">
                  <c:v>2.4699042000000002</c:v>
                </c:pt>
                <c:pt idx="406">
                  <c:v>2.4738923000000002</c:v>
                </c:pt>
                <c:pt idx="407">
                  <c:v>2.4762327000000002</c:v>
                </c:pt>
                <c:pt idx="408">
                  <c:v>2.4759909000000002</c:v>
                </c:pt>
                <c:pt idx="409">
                  <c:v>2.4738915000000001</c:v>
                </c:pt>
                <c:pt idx="410">
                  <c:v>2.4717145</c:v>
                </c:pt>
                <c:pt idx="411">
                  <c:v>2.4700169000000001</c:v>
                </c:pt>
                <c:pt idx="412">
                  <c:v>2.4681202999999998</c:v>
                </c:pt>
                <c:pt idx="413">
                  <c:v>2.4658453000000002</c:v>
                </c:pt>
                <c:pt idx="414">
                  <c:v>2.4624476</c:v>
                </c:pt>
                <c:pt idx="415">
                  <c:v>2.4575324999999997</c:v>
                </c:pt>
                <c:pt idx="416">
                  <c:v>2.4538412999999997</c:v>
                </c:pt>
                <c:pt idx="417">
                  <c:v>2.4528332000000002</c:v>
                </c:pt>
                <c:pt idx="418">
                  <c:v>2.451803</c:v>
                </c:pt>
                <c:pt idx="419">
                  <c:v>2.4485374000000002</c:v>
                </c:pt>
                <c:pt idx="420">
                  <c:v>2.4440506000000002</c:v>
                </c:pt>
                <c:pt idx="421">
                  <c:v>2.4399618000000003</c:v>
                </c:pt>
                <c:pt idx="422">
                  <c:v>2.4365418000000001</c:v>
                </c:pt>
                <c:pt idx="423">
                  <c:v>2.4342215</c:v>
                </c:pt>
                <c:pt idx="424">
                  <c:v>2.4335710000000002</c:v>
                </c:pt>
                <c:pt idx="425">
                  <c:v>2.4344211000000002</c:v>
                </c:pt>
                <c:pt idx="426">
                  <c:v>2.4358463000000001</c:v>
                </c:pt>
                <c:pt idx="427">
                  <c:v>2.4369453999999999</c:v>
                </c:pt>
                <c:pt idx="428">
                  <c:v>2.4379241999999999</c:v>
                </c:pt>
                <c:pt idx="429">
                  <c:v>2.4390584</c:v>
                </c:pt>
                <c:pt idx="430">
                  <c:v>2.4394369</c:v>
                </c:pt>
                <c:pt idx="431">
                  <c:v>2.4384299</c:v>
                </c:pt>
                <c:pt idx="432">
                  <c:v>2.4371901999999999</c:v>
                </c:pt>
                <c:pt idx="433">
                  <c:v>2.4369103999999999</c:v>
                </c:pt>
                <c:pt idx="434">
                  <c:v>2.4371595999999998</c:v>
                </c:pt>
                <c:pt idx="435">
                  <c:v>2.4368879999999997</c:v>
                </c:pt>
                <c:pt idx="436">
                  <c:v>2.4356798999999998</c:v>
                </c:pt>
                <c:pt idx="437">
                  <c:v>2.4336067999999997</c:v>
                </c:pt>
                <c:pt idx="438">
                  <c:v>2.4305903999999998</c:v>
                </c:pt>
                <c:pt idx="439">
                  <c:v>2.4278458000000001</c:v>
                </c:pt>
                <c:pt idx="440">
                  <c:v>2.4275433</c:v>
                </c:pt>
                <c:pt idx="441">
                  <c:v>2.4283769999999998</c:v>
                </c:pt>
                <c:pt idx="442">
                  <c:v>2.4275332999999999</c:v>
                </c:pt>
                <c:pt idx="443">
                  <c:v>2.4254456000000002</c:v>
                </c:pt>
                <c:pt idx="444">
                  <c:v>2.4243249000000002</c:v>
                </c:pt>
                <c:pt idx="445">
                  <c:v>2.4246509999999999</c:v>
                </c:pt>
                <c:pt idx="446">
                  <c:v>2.4257271</c:v>
                </c:pt>
                <c:pt idx="447">
                  <c:v>2.4277212000000001</c:v>
                </c:pt>
                <c:pt idx="448">
                  <c:v>2.4308505</c:v>
                </c:pt>
                <c:pt idx="449">
                  <c:v>2.4346274999999999</c:v>
                </c:pt>
                <c:pt idx="450">
                  <c:v>2.4388020999999998</c:v>
                </c:pt>
                <c:pt idx="451">
                  <c:v>2.4441992999999997</c:v>
                </c:pt>
                <c:pt idx="452">
                  <c:v>2.4512729000000002</c:v>
                </c:pt>
                <c:pt idx="453">
                  <c:v>2.4583689999999998</c:v>
                </c:pt>
                <c:pt idx="454">
                  <c:v>2.4636136</c:v>
                </c:pt>
                <c:pt idx="455">
                  <c:v>2.4676558000000002</c:v>
                </c:pt>
                <c:pt idx="456">
                  <c:v>2.4723660000000001</c:v>
                </c:pt>
                <c:pt idx="457">
                  <c:v>2.4779605</c:v>
                </c:pt>
                <c:pt idx="458">
                  <c:v>2.4834868999999999</c:v>
                </c:pt>
                <c:pt idx="459">
                  <c:v>2.4885606</c:v>
                </c:pt>
                <c:pt idx="460">
                  <c:v>2.4931543999999999</c:v>
                </c:pt>
                <c:pt idx="461">
                  <c:v>2.497131</c:v>
                </c:pt>
                <c:pt idx="462">
                  <c:v>2.5004076</c:v>
                </c:pt>
                <c:pt idx="463">
                  <c:v>2.5031637</c:v>
                </c:pt>
                <c:pt idx="464">
                  <c:v>2.5059991999999998</c:v>
                </c:pt>
                <c:pt idx="465">
                  <c:v>2.5090708999999998</c:v>
                </c:pt>
                <c:pt idx="466">
                  <c:v>2.5119840999999998</c:v>
                </c:pt>
                <c:pt idx="467">
                  <c:v>2.5147922</c:v>
                </c:pt>
                <c:pt idx="468">
                  <c:v>2.5173614</c:v>
                </c:pt>
                <c:pt idx="469">
                  <c:v>2.5190257000000003</c:v>
                </c:pt>
                <c:pt idx="470">
                  <c:v>2.5204350999999998</c:v>
                </c:pt>
                <c:pt idx="471">
                  <c:v>2.5228586000000002</c:v>
                </c:pt>
                <c:pt idx="472">
                  <c:v>2.5257634000000002</c:v>
                </c:pt>
                <c:pt idx="473">
                  <c:v>2.5278153000000003</c:v>
                </c:pt>
                <c:pt idx="474">
                  <c:v>2.5291657000000001</c:v>
                </c:pt>
                <c:pt idx="475">
                  <c:v>2.5305022999999998</c:v>
                </c:pt>
                <c:pt idx="476">
                  <c:v>2.5314011000000001</c:v>
                </c:pt>
                <c:pt idx="477">
                  <c:v>2.5317123000000001</c:v>
                </c:pt>
                <c:pt idx="478">
                  <c:v>2.5325964999999999</c:v>
                </c:pt>
                <c:pt idx="479">
                  <c:v>2.5344710999999998</c:v>
                </c:pt>
                <c:pt idx="480">
                  <c:v>2.5367306999999997</c:v>
                </c:pt>
                <c:pt idx="481">
                  <c:v>2.5391061000000001</c:v>
                </c:pt>
                <c:pt idx="482">
                  <c:v>2.5415700000000001</c:v>
                </c:pt>
                <c:pt idx="483">
                  <c:v>2.5436591000000002</c:v>
                </c:pt>
                <c:pt idx="484">
                  <c:v>2.5447899</c:v>
                </c:pt>
                <c:pt idx="485">
                  <c:v>2.5447777999999999</c:v>
                </c:pt>
                <c:pt idx="486">
                  <c:v>2.5442682000000003</c:v>
                </c:pt>
                <c:pt idx="487">
                  <c:v>2.5440665</c:v>
                </c:pt>
                <c:pt idx="488">
                  <c:v>2.544737</c:v>
                </c:pt>
                <c:pt idx="489">
                  <c:v>2.5462497000000002</c:v>
                </c:pt>
                <c:pt idx="490">
                  <c:v>2.5477729999999998</c:v>
                </c:pt>
                <c:pt idx="491">
                  <c:v>2.5487653999999997</c:v>
                </c:pt>
                <c:pt idx="492">
                  <c:v>2.5493491000000001</c:v>
                </c:pt>
                <c:pt idx="493">
                  <c:v>2.5502951999999999</c:v>
                </c:pt>
                <c:pt idx="494">
                  <c:v>2.5522931</c:v>
                </c:pt>
                <c:pt idx="495">
                  <c:v>2.5546681000000002</c:v>
                </c:pt>
                <c:pt idx="496">
                  <c:v>2.5561284</c:v>
                </c:pt>
                <c:pt idx="497">
                  <c:v>2.5562524999999998</c:v>
                </c:pt>
                <c:pt idx="498">
                  <c:v>2.5555233999999998</c:v>
                </c:pt>
                <c:pt idx="499">
                  <c:v>2.5544886999999998</c:v>
                </c:pt>
                <c:pt idx="500">
                  <c:v>2.5536251999999999</c:v>
                </c:pt>
                <c:pt idx="501">
                  <c:v>2.5530879999999998</c:v>
                </c:pt>
                <c:pt idx="502">
                  <c:v>2.5522372</c:v>
                </c:pt>
                <c:pt idx="503">
                  <c:v>2.5504590999999999</c:v>
                </c:pt>
                <c:pt idx="504">
                  <c:v>2.5487940999999998</c:v>
                </c:pt>
                <c:pt idx="505">
                  <c:v>2.5481381000000001</c:v>
                </c:pt>
                <c:pt idx="506">
                  <c:v>2.5476482000000003</c:v>
                </c:pt>
                <c:pt idx="507">
                  <c:v>2.5465559</c:v>
                </c:pt>
                <c:pt idx="508">
                  <c:v>2.5450271</c:v>
                </c:pt>
                <c:pt idx="509">
                  <c:v>2.5435346999999999</c:v>
                </c:pt>
                <c:pt idx="510">
                  <c:v>2.5431549000000002</c:v>
                </c:pt>
                <c:pt idx="511">
                  <c:v>2.5444640000000001</c:v>
                </c:pt>
                <c:pt idx="512">
                  <c:v>2.5469359000000003</c:v>
                </c:pt>
                <c:pt idx="513">
                  <c:v>2.5499685000000003</c:v>
                </c:pt>
                <c:pt idx="514">
                  <c:v>2.5530485000000001</c:v>
                </c:pt>
                <c:pt idx="515">
                  <c:v>2.5563667000000003</c:v>
                </c:pt>
                <c:pt idx="516">
                  <c:v>2.5607137</c:v>
                </c:pt>
                <c:pt idx="517">
                  <c:v>2.5661611999999998</c:v>
                </c:pt>
                <c:pt idx="518">
                  <c:v>2.5719843999999998</c:v>
                </c:pt>
                <c:pt idx="519">
                  <c:v>2.5775937</c:v>
                </c:pt>
                <c:pt idx="520">
                  <c:v>2.5826112999999999</c:v>
                </c:pt>
                <c:pt idx="521">
                  <c:v>2.5868071000000001</c:v>
                </c:pt>
                <c:pt idx="522">
                  <c:v>2.5902886000000001</c:v>
                </c:pt>
                <c:pt idx="523">
                  <c:v>2.5934200999999999</c:v>
                </c:pt>
                <c:pt idx="524">
                  <c:v>2.5963175999999999</c:v>
                </c:pt>
                <c:pt idx="525">
                  <c:v>2.5986229999999999</c:v>
                </c:pt>
                <c:pt idx="526">
                  <c:v>2.6003379</c:v>
                </c:pt>
                <c:pt idx="527">
                  <c:v>2.6019000000000001</c:v>
                </c:pt>
                <c:pt idx="528">
                  <c:v>2.6033195</c:v>
                </c:pt>
                <c:pt idx="529">
                  <c:v>2.6037222</c:v>
                </c:pt>
                <c:pt idx="530">
                  <c:v>2.6025057</c:v>
                </c:pt>
                <c:pt idx="531">
                  <c:v>2.5993489000000003</c:v>
                </c:pt>
                <c:pt idx="532">
                  <c:v>2.5939291</c:v>
                </c:pt>
                <c:pt idx="533">
                  <c:v>2.5871066000000003</c:v>
                </c:pt>
                <c:pt idx="534">
                  <c:v>2.5807975000000001</c:v>
                </c:pt>
                <c:pt idx="535">
                  <c:v>2.5756329</c:v>
                </c:pt>
                <c:pt idx="536">
                  <c:v>2.5703732000000001</c:v>
                </c:pt>
                <c:pt idx="537">
                  <c:v>2.5644558000000002</c:v>
                </c:pt>
                <c:pt idx="538">
                  <c:v>2.5590374999999996</c:v>
                </c:pt>
                <c:pt idx="539">
                  <c:v>2.5554131999999998</c:v>
                </c:pt>
                <c:pt idx="540">
                  <c:v>2.5537814999999999</c:v>
                </c:pt>
                <c:pt idx="541">
                  <c:v>2.5538295999999998</c:v>
                </c:pt>
                <c:pt idx="542">
                  <c:v>2.5549982</c:v>
                </c:pt>
                <c:pt idx="543">
                  <c:v>2.5566984000000001</c:v>
                </c:pt>
                <c:pt idx="544">
                  <c:v>2.5594333000000002</c:v>
                </c:pt>
                <c:pt idx="545">
                  <c:v>2.5643042999999999</c:v>
                </c:pt>
                <c:pt idx="546">
                  <c:v>2.5706159</c:v>
                </c:pt>
                <c:pt idx="547">
                  <c:v>2.5778490999999999</c:v>
                </c:pt>
                <c:pt idx="548">
                  <c:v>2.5856454000000002</c:v>
                </c:pt>
                <c:pt idx="549">
                  <c:v>2.5926938000000002</c:v>
                </c:pt>
                <c:pt idx="550">
                  <c:v>2.5982516000000002</c:v>
                </c:pt>
                <c:pt idx="551">
                  <c:v>2.6027873000000001</c:v>
                </c:pt>
                <c:pt idx="552">
                  <c:v>2.6064506000000001</c:v>
                </c:pt>
                <c:pt idx="553">
                  <c:v>2.6089543000000002</c:v>
                </c:pt>
                <c:pt idx="554">
                  <c:v>2.6098270000000001</c:v>
                </c:pt>
                <c:pt idx="555">
                  <c:v>2.6080294999999998</c:v>
                </c:pt>
                <c:pt idx="556">
                  <c:v>2.6038537000000002</c:v>
                </c:pt>
                <c:pt idx="557">
                  <c:v>2.5989167000000002</c:v>
                </c:pt>
                <c:pt idx="558">
                  <c:v>2.5947423999999999</c:v>
                </c:pt>
                <c:pt idx="559">
                  <c:v>2.5906769999999999</c:v>
                </c:pt>
                <c:pt idx="560">
                  <c:v>2.5846030999999998</c:v>
                </c:pt>
                <c:pt idx="561">
                  <c:v>2.5756608999999999</c:v>
                </c:pt>
                <c:pt idx="562">
                  <c:v>2.5651777</c:v>
                </c:pt>
                <c:pt idx="563">
                  <c:v>2.5543854000000001</c:v>
                </c:pt>
                <c:pt idx="564">
                  <c:v>2.5433007999999999</c:v>
                </c:pt>
                <c:pt idx="565">
                  <c:v>2.5315532000000003</c:v>
                </c:pt>
                <c:pt idx="566">
                  <c:v>2.5180287999999997</c:v>
                </c:pt>
                <c:pt idx="567">
                  <c:v>2.5010551999999997</c:v>
                </c:pt>
                <c:pt idx="568">
                  <c:v>2.4794184000000001</c:v>
                </c:pt>
                <c:pt idx="569">
                  <c:v>2.4515808999999997</c:v>
                </c:pt>
                <c:pt idx="570">
                  <c:v>2.4158341999999999</c:v>
                </c:pt>
                <c:pt idx="571">
                  <c:v>2.3726467000000002</c:v>
                </c:pt>
                <c:pt idx="572">
                  <c:v>2.3213399999999997</c:v>
                </c:pt>
                <c:pt idx="573">
                  <c:v>2.2609916999999999</c:v>
                </c:pt>
                <c:pt idx="574">
                  <c:v>2.1934673</c:v>
                </c:pt>
                <c:pt idx="575">
                  <c:v>2.1232964000000001</c:v>
                </c:pt>
                <c:pt idx="576">
                  <c:v>2.0553954000000001</c:v>
                </c:pt>
                <c:pt idx="577">
                  <c:v>1.9930553</c:v>
                </c:pt>
                <c:pt idx="578">
                  <c:v>1.9376831000000001</c:v>
                </c:pt>
                <c:pt idx="579">
                  <c:v>1.8882841000000001</c:v>
                </c:pt>
                <c:pt idx="580">
                  <c:v>1.8453434000000002</c:v>
                </c:pt>
                <c:pt idx="581">
                  <c:v>1.8107327</c:v>
                </c:pt>
                <c:pt idx="582">
                  <c:v>1.7868754</c:v>
                </c:pt>
                <c:pt idx="583">
                  <c:v>1.7731085</c:v>
                </c:pt>
                <c:pt idx="584">
                  <c:v>1.767252</c:v>
                </c:pt>
                <c:pt idx="585">
                  <c:v>1.7691616000000001</c:v>
                </c:pt>
                <c:pt idx="586">
                  <c:v>1.7807621999999999</c:v>
                </c:pt>
                <c:pt idx="587">
                  <c:v>1.8012923999999999</c:v>
                </c:pt>
                <c:pt idx="588">
                  <c:v>1.8286699</c:v>
                </c:pt>
                <c:pt idx="589">
                  <c:v>1.8606404000000001</c:v>
                </c:pt>
                <c:pt idx="590">
                  <c:v>1.8935625</c:v>
                </c:pt>
                <c:pt idx="591">
                  <c:v>1.9234267999999999</c:v>
                </c:pt>
                <c:pt idx="592">
                  <c:v>1.9484119000000002</c:v>
                </c:pt>
                <c:pt idx="593">
                  <c:v>1.9675042</c:v>
                </c:pt>
                <c:pt idx="594">
                  <c:v>1.9810102999999999</c:v>
                </c:pt>
                <c:pt idx="595">
                  <c:v>1.989066</c:v>
                </c:pt>
                <c:pt idx="596">
                  <c:v>1.9918345</c:v>
                </c:pt>
                <c:pt idx="597">
                  <c:v>1.9902537000000002</c:v>
                </c:pt>
                <c:pt idx="598">
                  <c:v>1.9868547000000001</c:v>
                </c:pt>
                <c:pt idx="599">
                  <c:v>1.9852635999999999</c:v>
                </c:pt>
                <c:pt idx="600">
                  <c:v>1.9865778999999999</c:v>
                </c:pt>
                <c:pt idx="601">
                  <c:v>1.9903442</c:v>
                </c:pt>
                <c:pt idx="602">
                  <c:v>1.9945641999999999</c:v>
                </c:pt>
                <c:pt idx="603">
                  <c:v>1.9962275000000003</c:v>
                </c:pt>
                <c:pt idx="604">
                  <c:v>1.9948371</c:v>
                </c:pt>
                <c:pt idx="605">
                  <c:v>1.9905710999999999</c:v>
                </c:pt>
                <c:pt idx="606">
                  <c:v>1.9845974</c:v>
                </c:pt>
                <c:pt idx="607">
                  <c:v>1.9750369999999999</c:v>
                </c:pt>
                <c:pt idx="608">
                  <c:v>1.9598194999999998</c:v>
                </c:pt>
                <c:pt idx="609">
                  <c:v>1.9402864999999998</c:v>
                </c:pt>
                <c:pt idx="610">
                  <c:v>1.9197095000000002</c:v>
                </c:pt>
                <c:pt idx="611">
                  <c:v>1.8999039999999998</c:v>
                </c:pt>
                <c:pt idx="612">
                  <c:v>1.8832279000000001</c:v>
                </c:pt>
                <c:pt idx="613">
                  <c:v>1.8704867000000001</c:v>
                </c:pt>
                <c:pt idx="614">
                  <c:v>1.8616687999999999</c:v>
                </c:pt>
                <c:pt idx="615">
                  <c:v>1.8578622</c:v>
                </c:pt>
                <c:pt idx="616">
                  <c:v>1.8609552000000003</c:v>
                </c:pt>
                <c:pt idx="617">
                  <c:v>1.8698348</c:v>
                </c:pt>
                <c:pt idx="618">
                  <c:v>1.8824647999999999</c:v>
                </c:pt>
                <c:pt idx="619">
                  <c:v>1.8963155999999999</c:v>
                </c:pt>
                <c:pt idx="620">
                  <c:v>1.9080522999999998</c:v>
                </c:pt>
                <c:pt idx="621">
                  <c:v>1.9135801000000001</c:v>
                </c:pt>
                <c:pt idx="622">
                  <c:v>1.9088403999999999</c:v>
                </c:pt>
                <c:pt idx="623">
                  <c:v>1.8933225000000002</c:v>
                </c:pt>
                <c:pt idx="624">
                  <c:v>1.8696187</c:v>
                </c:pt>
                <c:pt idx="625">
                  <c:v>1.8429508000000001</c:v>
                </c:pt>
                <c:pt idx="626">
                  <c:v>1.8174455999999999</c:v>
                </c:pt>
                <c:pt idx="627">
                  <c:v>1.7946709000000001</c:v>
                </c:pt>
                <c:pt idx="628">
                  <c:v>1.7760679000000001</c:v>
                </c:pt>
                <c:pt idx="629">
                  <c:v>1.7620547</c:v>
                </c:pt>
                <c:pt idx="630">
                  <c:v>1.7508329999999999</c:v>
                </c:pt>
                <c:pt idx="631">
                  <c:v>1.7386955999999998</c:v>
                </c:pt>
                <c:pt idx="632">
                  <c:v>1.7289175000000001</c:v>
                </c:pt>
                <c:pt idx="633">
                  <c:v>1.7312129999999999</c:v>
                </c:pt>
                <c:pt idx="634">
                  <c:v>1.7517885</c:v>
                </c:pt>
                <c:pt idx="635">
                  <c:v>1.789185</c:v>
                </c:pt>
                <c:pt idx="636">
                  <c:v>1.8390004000000002</c:v>
                </c:pt>
                <c:pt idx="637">
                  <c:v>1.8986375999999998</c:v>
                </c:pt>
                <c:pt idx="638">
                  <c:v>1.966037</c:v>
                </c:pt>
                <c:pt idx="639">
                  <c:v>2.0380691</c:v>
                </c:pt>
                <c:pt idx="640">
                  <c:v>2.1090724999999999</c:v>
                </c:pt>
                <c:pt idx="641">
                  <c:v>2.1719778000000001</c:v>
                </c:pt>
                <c:pt idx="642">
                  <c:v>2.2224121000000001</c:v>
                </c:pt>
                <c:pt idx="643">
                  <c:v>2.2589952000000002</c:v>
                </c:pt>
                <c:pt idx="644">
                  <c:v>2.2790154</c:v>
                </c:pt>
                <c:pt idx="645">
                  <c:v>2.2819077999999999</c:v>
                </c:pt>
                <c:pt idx="646">
                  <c:v>2.2685936</c:v>
                </c:pt>
                <c:pt idx="647">
                  <c:v>2.2439401999999999</c:v>
                </c:pt>
                <c:pt idx="648">
                  <c:v>2.2135368</c:v>
                </c:pt>
                <c:pt idx="649">
                  <c:v>2.1820922999999999</c:v>
                </c:pt>
                <c:pt idx="650">
                  <c:v>2.1537269000000001</c:v>
                </c:pt>
                <c:pt idx="651">
                  <c:v>2.1285575000000003</c:v>
                </c:pt>
                <c:pt idx="652">
                  <c:v>2.104447</c:v>
                </c:pt>
                <c:pt idx="653">
                  <c:v>2.0799145000000001</c:v>
                </c:pt>
                <c:pt idx="654">
                  <c:v>2.0557759</c:v>
                </c:pt>
                <c:pt idx="655">
                  <c:v>2.0345645000000001</c:v>
                </c:pt>
                <c:pt idx="656">
                  <c:v>2.0180646000000002</c:v>
                </c:pt>
                <c:pt idx="657">
                  <c:v>2.0064131999999999</c:v>
                </c:pt>
                <c:pt idx="658">
                  <c:v>1.9985016000000002</c:v>
                </c:pt>
                <c:pt idx="659">
                  <c:v>1.9933689000000001</c:v>
                </c:pt>
                <c:pt idx="660">
                  <c:v>1.9903474999999999</c:v>
                </c:pt>
                <c:pt idx="661">
                  <c:v>1.9899454000000001</c:v>
                </c:pt>
                <c:pt idx="662">
                  <c:v>1.9915098</c:v>
                </c:pt>
                <c:pt idx="663">
                  <c:v>1.9936167</c:v>
                </c:pt>
                <c:pt idx="664">
                  <c:v>1.9939635</c:v>
                </c:pt>
                <c:pt idx="665">
                  <c:v>1.9910067</c:v>
                </c:pt>
                <c:pt idx="666">
                  <c:v>1.9837352999999998</c:v>
                </c:pt>
                <c:pt idx="667">
                  <c:v>1.9725587</c:v>
                </c:pt>
                <c:pt idx="668">
                  <c:v>1.9594751000000001</c:v>
                </c:pt>
                <c:pt idx="669">
                  <c:v>1.9485389999999998</c:v>
                </c:pt>
                <c:pt idx="670">
                  <c:v>1.9417103000000002</c:v>
                </c:pt>
                <c:pt idx="671">
                  <c:v>1.9389737</c:v>
                </c:pt>
                <c:pt idx="672">
                  <c:v>1.9388093</c:v>
                </c:pt>
                <c:pt idx="673">
                  <c:v>1.9405083999999999</c:v>
                </c:pt>
                <c:pt idx="674">
                  <c:v>1.9446779000000001</c:v>
                </c:pt>
                <c:pt idx="675">
                  <c:v>1.94977</c:v>
                </c:pt>
                <c:pt idx="676">
                  <c:v>1.9541324999999998</c:v>
                </c:pt>
                <c:pt idx="677">
                  <c:v>1.9586695000000001</c:v>
                </c:pt>
                <c:pt idx="678">
                  <c:v>1.9638183</c:v>
                </c:pt>
                <c:pt idx="679">
                  <c:v>1.9664219000000001</c:v>
                </c:pt>
                <c:pt idx="680">
                  <c:v>1.9620704999999998</c:v>
                </c:pt>
                <c:pt idx="681">
                  <c:v>1.9515564999999999</c:v>
                </c:pt>
                <c:pt idx="682">
                  <c:v>1.9381934999999999</c:v>
                </c:pt>
                <c:pt idx="683">
                  <c:v>1.9224549</c:v>
                </c:pt>
                <c:pt idx="684">
                  <c:v>1.9038312000000002</c:v>
                </c:pt>
                <c:pt idx="685">
                  <c:v>1.8855618000000001</c:v>
                </c:pt>
                <c:pt idx="686">
                  <c:v>1.8720897000000001</c:v>
                </c:pt>
                <c:pt idx="687">
                  <c:v>1.86412</c:v>
                </c:pt>
                <c:pt idx="688">
                  <c:v>1.8589334999999998</c:v>
                </c:pt>
                <c:pt idx="689">
                  <c:v>1.8545566</c:v>
                </c:pt>
                <c:pt idx="690">
                  <c:v>1.8512069999999998</c:v>
                </c:pt>
                <c:pt idx="691">
                  <c:v>1.8508753</c:v>
                </c:pt>
                <c:pt idx="692">
                  <c:v>1.8553307000000001</c:v>
                </c:pt>
                <c:pt idx="693">
                  <c:v>1.8638358000000002</c:v>
                </c:pt>
                <c:pt idx="694">
                  <c:v>1.8737974000000002</c:v>
                </c:pt>
                <c:pt idx="695">
                  <c:v>1.8825989000000001</c:v>
                </c:pt>
                <c:pt idx="696">
                  <c:v>1.8890917</c:v>
                </c:pt>
                <c:pt idx="697">
                  <c:v>1.8939164000000002</c:v>
                </c:pt>
                <c:pt idx="698">
                  <c:v>1.8972490000000002</c:v>
                </c:pt>
                <c:pt idx="699">
                  <c:v>1.8970647999999999</c:v>
                </c:pt>
                <c:pt idx="700">
                  <c:v>1.891572</c:v>
                </c:pt>
                <c:pt idx="701">
                  <c:v>1.8806118999999999</c:v>
                </c:pt>
                <c:pt idx="702">
                  <c:v>1.8631119000000003</c:v>
                </c:pt>
                <c:pt idx="703">
                  <c:v>1.8356025000000002</c:v>
                </c:pt>
                <c:pt idx="704">
                  <c:v>1.7969672999999999</c:v>
                </c:pt>
                <c:pt idx="705">
                  <c:v>1.7513470999999998</c:v>
                </c:pt>
                <c:pt idx="706">
                  <c:v>1.7038455000000001</c:v>
                </c:pt>
                <c:pt idx="707">
                  <c:v>1.6593329999999999</c:v>
                </c:pt>
                <c:pt idx="708">
                  <c:v>1.6253444999999997</c:v>
                </c:pt>
                <c:pt idx="709">
                  <c:v>1.6092390000000001</c:v>
                </c:pt>
                <c:pt idx="710">
                  <c:v>1.6117709</c:v>
                </c:pt>
                <c:pt idx="711">
                  <c:v>1.6272643999999998</c:v>
                </c:pt>
                <c:pt idx="712">
                  <c:v>1.6508298000000001</c:v>
                </c:pt>
                <c:pt idx="713">
                  <c:v>1.6833501000000002</c:v>
                </c:pt>
                <c:pt idx="714">
                  <c:v>1.7253008000000001</c:v>
                </c:pt>
                <c:pt idx="715">
                  <c:v>1.7731093</c:v>
                </c:pt>
                <c:pt idx="716">
                  <c:v>1.8225708999999999</c:v>
                </c:pt>
                <c:pt idx="717">
                  <c:v>1.8723296</c:v>
                </c:pt>
                <c:pt idx="718">
                  <c:v>1.9220896000000001</c:v>
                </c:pt>
                <c:pt idx="719">
                  <c:v>1.9701175000000002</c:v>
                </c:pt>
                <c:pt idx="720">
                  <c:v>2.0146171000000002</c:v>
                </c:pt>
                <c:pt idx="721">
                  <c:v>2.0536715000000001</c:v>
                </c:pt>
                <c:pt idx="722">
                  <c:v>2.0837942000000003</c:v>
                </c:pt>
                <c:pt idx="723">
                  <c:v>2.1019168000000001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56FF-4CB8-B181-1EEA5A01A1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50689200"/>
        <c:axId val="1750689680"/>
      </c:scatterChart>
      <c:valAx>
        <c:axId val="1750689200"/>
        <c:scaling>
          <c:orientation val="minMax"/>
          <c:max val="8.9"/>
          <c:min val="2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600"/>
                  <a:t>Wavelength (um)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rgbClr val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50689680"/>
        <c:crosses val="autoZero"/>
        <c:crossBetween val="midCat"/>
        <c:majorUnit val="1"/>
      </c:valAx>
      <c:valAx>
        <c:axId val="1750689680"/>
        <c:scaling>
          <c:orientation val="minMax"/>
          <c:max val="4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600"/>
                  <a:t>THR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rgbClr val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50689200"/>
        <c:crosses val="autoZero"/>
        <c:crossBetween val="midCat"/>
        <c:majorUnit val="1"/>
      </c:valAx>
      <c:spPr>
        <a:noFill/>
        <a:ln>
          <a:solidFill>
            <a:schemeClr val="bg1">
              <a:lumMod val="75000"/>
            </a:schemeClr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000000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6077C0-883A-4E90-89A7-323FB04BA076}" type="datetimeFigureOut">
              <a:rPr lang="en-GB" smtClean="0"/>
              <a:t>04/07/2025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CE3B19-75C1-4D64-8FC6-09148F049B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9508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noirlab.edu/public/images/iotw1946a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lt1"/>
                </a:solidFill>
              </a:rPr>
              <a:t>Time-lapse image shows the passage of a Starlink satellite cluster (bright streaks) through a telescope’s field of view at the Cerro Tololo Inter-American Observatory in Chile in November 2019. </a:t>
            </a:r>
            <a:r>
              <a:rPr lang="en-US" sz="1200" u="sng" dirty="0">
                <a:solidFill>
                  <a:schemeClr val="l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CTIO, </a:t>
            </a:r>
            <a:r>
              <a:rPr lang="en-US" sz="1200" u="sng" dirty="0" err="1">
                <a:solidFill>
                  <a:schemeClr val="l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NOIRLab</a:t>
            </a:r>
            <a:r>
              <a:rPr lang="en-US" sz="1200" u="sng" dirty="0">
                <a:solidFill>
                  <a:schemeClr val="l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NSF, AURA and </a:t>
            </a:r>
            <a:r>
              <a:rPr lang="en-US" sz="1200" u="sng" dirty="0" err="1">
                <a:solidFill>
                  <a:schemeClr val="l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DECam</a:t>
            </a:r>
            <a:r>
              <a:rPr lang="en-US" sz="1200" u="sng" dirty="0">
                <a:solidFill>
                  <a:schemeClr val="l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DELVE Survey</a:t>
            </a:r>
            <a:endParaRPr lang="en-US" sz="1200" dirty="0">
              <a:solidFill>
                <a:schemeClr val="lt1"/>
              </a:solidFill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CE3B19-75C1-4D64-8FC6-09148F049BD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6727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Using our experience and heritage in the space sector and ultra-black paints, we wanted to create something new that could bring the absorbance of our bespoke coatings to a scalable mass applied coating that could be used by customers.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CE3B19-75C1-4D64-8FC6-09148F049BD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93089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A57202-4A75-3D2B-E0F9-7EF1DCFC99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9574A5-FCD9-2791-7913-D2D2EC3BAC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844587-4FDF-A863-C40C-D80CEDFB29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GUIDE AUDIENCE THROUGH MACRO to MICRO, SAY HOW UOS ENABLED CHARACTERISATION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000000"/>
                </a:solidFill>
              </a:rPr>
              <a:t>Vantablack</a:t>
            </a:r>
            <a:r>
              <a:rPr lang="en-US" dirty="0">
                <a:solidFill>
                  <a:srgbClr val="000000"/>
                </a:solidFill>
              </a:rPr>
              <a:t> are a suit of space qualified </a:t>
            </a:r>
            <a:r>
              <a:rPr lang="en-US" dirty="0" err="1">
                <a:solidFill>
                  <a:srgbClr val="000000"/>
                </a:solidFill>
              </a:rPr>
              <a:t>ultrablack</a:t>
            </a:r>
            <a:r>
              <a:rPr lang="en-US" dirty="0">
                <a:solidFill>
                  <a:srgbClr val="000000"/>
                </a:solidFill>
              </a:rPr>
              <a:t> coatings used for optical systems, cold shields, black body calibrators and more.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VB 100 series with established space heritage since 2015, the industry leader in ultra-low reflectance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000000"/>
                </a:solidFill>
              </a:rPr>
              <a:t>Vantablack</a:t>
            </a:r>
            <a:r>
              <a:rPr lang="en-US" dirty="0">
                <a:solidFill>
                  <a:srgbClr val="000000"/>
                </a:solidFill>
              </a:rPr>
              <a:t> 310 is a new handleable coating with market potential as a reflectance dampening coating for external use on satellites.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High ATOX performance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2% THR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Low outgassing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One key component to </a:t>
            </a:r>
            <a:r>
              <a:rPr lang="en-US" dirty="0" err="1">
                <a:solidFill>
                  <a:srgbClr val="000000"/>
                </a:solidFill>
              </a:rPr>
              <a:t>Vantablack</a:t>
            </a:r>
            <a:r>
              <a:rPr lang="en-US" dirty="0">
                <a:solidFill>
                  <a:srgbClr val="000000"/>
                </a:solidFill>
              </a:rPr>
              <a:t> coatings is the uniform absorbance across all angles of incidence. </a:t>
            </a:r>
            <a:endParaRPr lang="en-GB" dirty="0">
              <a:solidFill>
                <a:srgbClr val="000000"/>
              </a:solidFill>
            </a:endParaRP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5D2D11-1BB9-A932-294E-EC3B9C2F66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CE3B19-75C1-4D64-8FC6-09148F049BD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2978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BDE41B-CDFB-9882-7DC7-06D6680A8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881F20-42EB-1EAE-3BC4-17B2F85C66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D01347-CA2F-3FE7-5513-656B865C3E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err="1">
                <a:solidFill>
                  <a:srgbClr val="000000"/>
                </a:solidFill>
              </a:rPr>
              <a:t>Vantablack</a:t>
            </a:r>
            <a:r>
              <a:rPr lang="en-US">
                <a:solidFill>
                  <a:srgbClr val="000000"/>
                </a:solidFill>
              </a:rPr>
              <a:t> are a suit of space qualified </a:t>
            </a:r>
            <a:r>
              <a:rPr lang="en-US" err="1">
                <a:solidFill>
                  <a:srgbClr val="000000"/>
                </a:solidFill>
              </a:rPr>
              <a:t>ultrablack</a:t>
            </a:r>
            <a:r>
              <a:rPr lang="en-US">
                <a:solidFill>
                  <a:srgbClr val="000000"/>
                </a:solidFill>
              </a:rPr>
              <a:t> coatings used for optical systems, cold shields, black body calibrators and more.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</a:rPr>
              <a:t>VB 100 series with established space heritage since 2015, the industry leader in ultra-low reflectance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err="1">
                <a:solidFill>
                  <a:srgbClr val="000000"/>
                </a:solidFill>
              </a:rPr>
              <a:t>Vantablack</a:t>
            </a:r>
            <a:r>
              <a:rPr lang="en-US">
                <a:solidFill>
                  <a:srgbClr val="000000"/>
                </a:solidFill>
              </a:rPr>
              <a:t> 310 is a new handleable coating with market potential as a reflectance dampening coating for external use on satellites.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</a:rPr>
              <a:t>High ATOX performance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</a:rPr>
              <a:t>2% THR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</a:rPr>
              <a:t>Low outgassing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</a:rPr>
              <a:t>One key component to </a:t>
            </a:r>
            <a:r>
              <a:rPr lang="en-US" err="1">
                <a:solidFill>
                  <a:srgbClr val="000000"/>
                </a:solidFill>
              </a:rPr>
              <a:t>Vantablack</a:t>
            </a:r>
            <a:r>
              <a:rPr lang="en-US">
                <a:solidFill>
                  <a:srgbClr val="000000"/>
                </a:solidFill>
              </a:rPr>
              <a:t> coatings is the uniform absorbance across all angles of incidence. </a:t>
            </a:r>
            <a:endParaRPr lang="en-GB">
              <a:solidFill>
                <a:srgbClr val="000000"/>
              </a:solidFill>
            </a:endParaRPr>
          </a:p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E073C6-2005-FB98-92BA-2123B9E9DA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CE3B19-75C1-4D64-8FC6-09148F049BD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13199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02B8BE-0ECB-7F6E-3A72-530C7D106E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4B3BFD-4031-8BF6-CC57-1BFF276BCE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0E0B0C-9408-F403-C6DF-6B25009BA1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err="1">
                <a:solidFill>
                  <a:srgbClr val="000000"/>
                </a:solidFill>
              </a:rPr>
              <a:t>Vantablack</a:t>
            </a:r>
            <a:r>
              <a:rPr lang="en-US">
                <a:solidFill>
                  <a:srgbClr val="000000"/>
                </a:solidFill>
              </a:rPr>
              <a:t> are a suit of space qualified </a:t>
            </a:r>
            <a:r>
              <a:rPr lang="en-US" err="1">
                <a:solidFill>
                  <a:srgbClr val="000000"/>
                </a:solidFill>
              </a:rPr>
              <a:t>ultrablack</a:t>
            </a:r>
            <a:r>
              <a:rPr lang="en-US">
                <a:solidFill>
                  <a:srgbClr val="000000"/>
                </a:solidFill>
              </a:rPr>
              <a:t> coatings used for optical systems, cold shields, black body calibrators and more.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</a:rPr>
              <a:t>VB 100 series with established space heritage since 2015, the industry leader in ultra-low reflectance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err="1">
                <a:solidFill>
                  <a:srgbClr val="000000"/>
                </a:solidFill>
              </a:rPr>
              <a:t>Vantablack</a:t>
            </a:r>
            <a:r>
              <a:rPr lang="en-US">
                <a:solidFill>
                  <a:srgbClr val="000000"/>
                </a:solidFill>
              </a:rPr>
              <a:t> 310 is a new handleable coating with market potential as a reflectance dampening coating for external use on satellites.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</a:rPr>
              <a:t>High ATOX performance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</a:rPr>
              <a:t>2% THR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</a:rPr>
              <a:t>Low outgassing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</a:rPr>
              <a:t>One key component to </a:t>
            </a:r>
            <a:r>
              <a:rPr lang="en-US" err="1">
                <a:solidFill>
                  <a:srgbClr val="000000"/>
                </a:solidFill>
              </a:rPr>
              <a:t>Vantablack</a:t>
            </a:r>
            <a:r>
              <a:rPr lang="en-US">
                <a:solidFill>
                  <a:srgbClr val="000000"/>
                </a:solidFill>
              </a:rPr>
              <a:t> coatings is the uniform absorbance across all angles of incidence. </a:t>
            </a:r>
            <a:endParaRPr lang="en-GB">
              <a:solidFill>
                <a:srgbClr val="000000"/>
              </a:solidFill>
            </a:endParaRPr>
          </a:p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D57EA8-E467-43FB-C9BE-D634E89A42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CE3B19-75C1-4D64-8FC6-09148F049BD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74938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73B7BE-ADCA-74C5-3012-2341E57A4B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F70259-6A23-4C51-1325-5D92B9B427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F3D22A-D6BD-E10E-0022-95852AECD8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rgbClr val="000000"/>
                </a:solidFill>
              </a:rPr>
              <a:t>Starlink V1.5 is </a:t>
            </a:r>
            <a:r>
              <a:rPr lang="en-US" sz="1200" b="1" dirty="0">
                <a:solidFill>
                  <a:srgbClr val="000000"/>
                </a:solidFill>
              </a:rPr>
              <a:t>≥ 4 AB Magnitude</a:t>
            </a:r>
            <a:endParaRPr lang="en-US" dirty="0"/>
          </a:p>
          <a:p>
            <a:endParaRPr lang="en-US" dirty="0"/>
          </a:p>
          <a:p>
            <a:endParaRPr lang="en-GB" dirty="0"/>
          </a:p>
          <a:p>
            <a:r>
              <a:rPr lang="en-GB" dirty="0"/>
              <a:t>BRDF uses various incident angles and grazing angles to look at reflection (specular and diffuse) to determine total reflectance of a coating from every viewing angle. Data can be acquired in both 2D and 3D varieties however as we know VB 300 has a uniform reflection so 2D data can be used for all angles</a:t>
            </a:r>
          </a:p>
          <a:p>
            <a:endParaRPr lang="en-GB" dirty="0"/>
          </a:p>
          <a:p>
            <a:r>
              <a:rPr lang="en-GB" dirty="0"/>
              <a:t>Observer’s frame of reference = looking into the night sky. Imagine the satellite approaching from right to left starting at the horizon, reflection reaches the strongest when the satellite is directly above. AB magnitude is a reflectance measurement is on a log scale, the closer to 0 the more bright an object.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1E5A09-6EFE-B0E4-2B6A-707983FC18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CE3B19-75C1-4D64-8FC6-09148F049BD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1261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75763C1-4A84-09DD-D7E0-0071AA22D54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51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AC9D04-FADE-1407-4167-877704EA9FB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339366" y="2301720"/>
            <a:ext cx="11852634" cy="1742378"/>
          </a:xfrm>
        </p:spPr>
        <p:txBody>
          <a:bodyPr anchor="b"/>
          <a:lstStyle>
            <a:lvl1pPr algn="l">
              <a:defRPr sz="6000">
                <a:solidFill>
                  <a:srgbClr val="000000"/>
                </a:solidFill>
              </a:defRPr>
            </a:lvl1pPr>
          </a:lstStyle>
          <a:p>
            <a:r>
              <a:rPr lang="en-US"/>
              <a:t>MAIN TITLE </a:t>
            </a:r>
            <a:br>
              <a:rPr lang="en-US"/>
            </a:br>
            <a:r>
              <a:rPr lang="en-US"/>
              <a:t>GOES HERE</a:t>
            </a:r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F4E37FF-2AAE-B06A-BAF0-47473B23EC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20511" y="-37707"/>
            <a:ext cx="4411744" cy="116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768657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alphaModFix amt="6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C9D04-FADE-1407-4167-877704EA9FB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0" y="2782488"/>
            <a:ext cx="12192000" cy="919501"/>
          </a:xfrm>
        </p:spPr>
        <p:txBody>
          <a:bodyPr anchor="b"/>
          <a:lstStyle>
            <a:lvl1pPr algn="ctr">
              <a:defRPr sz="6000">
                <a:solidFill>
                  <a:srgbClr val="000000"/>
                </a:solidFill>
              </a:defRPr>
            </a:lvl1pPr>
          </a:lstStyle>
          <a:p>
            <a:r>
              <a:rPr lang="en-US"/>
              <a:t>MAIN TITLE GOES HERE</a:t>
            </a:r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F4E37FF-2AAE-B06A-BAF0-47473B23EC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20511" y="-37707"/>
            <a:ext cx="4411744" cy="116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099401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blipFill dpi="0" rotWithShape="1">
          <a:blip r:embed="rId2">
            <a:alphaModFix amt="6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C9D04-FADE-1407-4167-877704EA9FB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0" y="2782488"/>
            <a:ext cx="12192000" cy="919501"/>
          </a:xfrm>
        </p:spPr>
        <p:txBody>
          <a:bodyPr anchor="b"/>
          <a:lstStyle>
            <a:lvl1pPr algn="ctr">
              <a:defRPr sz="6000">
                <a:solidFill>
                  <a:srgbClr val="000000"/>
                </a:solidFill>
              </a:defRPr>
            </a:lvl1pPr>
          </a:lstStyle>
          <a:p>
            <a:r>
              <a:rPr lang="en-US"/>
              <a:t>MAIN TITLE GOES HERE</a:t>
            </a:r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F4E37FF-2AAE-B06A-BAF0-47473B23EC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20511" y="-37707"/>
            <a:ext cx="4411744" cy="116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256995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75763C1-4A84-09DD-D7E0-0071AA22D54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3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5BF677-37B0-C72D-34BD-2C347048EA8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822BB7-AF6D-1D74-3699-8620CFC57F00}"/>
              </a:ext>
            </a:extLst>
          </p:cNvPr>
          <p:cNvSpPr/>
          <p:nvPr userDrawn="1"/>
        </p:nvSpPr>
        <p:spPr>
          <a:xfrm>
            <a:off x="0" y="0"/>
            <a:ext cx="12192000" cy="6895707"/>
          </a:xfrm>
          <a:prstGeom prst="rect">
            <a:avLst/>
          </a:prstGeom>
          <a:solidFill>
            <a:srgbClr val="000000">
              <a:alpha val="49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AC9D04-FADE-1407-4167-877704EA9FB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0" y="2782488"/>
            <a:ext cx="12192000" cy="91950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PRODUCTS</a:t>
            </a:r>
            <a:endParaRPr lang="en-GB"/>
          </a:p>
        </p:txBody>
      </p:sp>
      <p:pic>
        <p:nvPicPr>
          <p:cNvPr id="10" name="Picture 9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5F4E37FF-2AAE-B06A-BAF0-47473B23EC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511" y="-37707"/>
            <a:ext cx="4411745" cy="116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549636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75763C1-4A84-09DD-D7E0-0071AA22D54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5BF677-37B0-C72D-34BD-2C347048EA8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16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AC9D04-FADE-1407-4167-877704EA9FB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0" y="2782488"/>
            <a:ext cx="12192000" cy="91950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SCIENCE</a:t>
            </a:r>
            <a:endParaRPr lang="en-GB"/>
          </a:p>
        </p:txBody>
      </p:sp>
      <p:pic>
        <p:nvPicPr>
          <p:cNvPr id="10" name="Picture 9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5F4E37FF-2AAE-B06A-BAF0-47473B23EC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511" y="-37707"/>
            <a:ext cx="4411745" cy="116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830743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75763C1-4A84-09DD-D7E0-0071AA22D54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AC9D04-FADE-1407-4167-877704EA9FB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0" y="2782488"/>
            <a:ext cx="12192000" cy="91950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MEDIA</a:t>
            </a:r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F4E37FF-2AAE-B06A-BAF0-47473B23EC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20511" y="-37707"/>
            <a:ext cx="4411744" cy="116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991168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blipFill dpi="0" rotWithShape="1">
          <a:blip r:embed="rId2">
            <a:alphaModFix amt="39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C9D04-FADE-1407-4167-877704EA9FB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2804" y="915981"/>
            <a:ext cx="11532124" cy="646512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rgbClr val="000000"/>
                </a:solidFill>
                <a:latin typeface="Rajdhani" panose="02000000000000000000" pitchFamily="2" charset="0"/>
                <a:cs typeface="Rajdhani" panose="02000000000000000000" pitchFamily="2" charset="0"/>
              </a:defRPr>
            </a:lvl1pPr>
          </a:lstStyle>
          <a:p>
            <a:r>
              <a:rPr lang="en-US"/>
              <a:t>TITLE GOES HERE</a:t>
            </a:r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F4E37FF-2AAE-B06A-BAF0-47473B23EC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20511" y="-37707"/>
            <a:ext cx="4411744" cy="11668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F6671E-57CC-20E7-208B-6AA7036105A6}"/>
              </a:ext>
            </a:extLst>
          </p:cNvPr>
          <p:cNvSpPr txBox="1"/>
          <p:nvPr userDrawn="1"/>
        </p:nvSpPr>
        <p:spPr>
          <a:xfrm>
            <a:off x="282804" y="1602557"/>
            <a:ext cx="7324627" cy="3282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buNone/>
            </a:pPr>
            <a:r>
              <a:rPr lang="en-GB" sz="1400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Lorem ipsum </a:t>
            </a:r>
            <a:r>
              <a:rPr lang="en-GB" sz="1400" err="1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dolor</a:t>
            </a:r>
            <a:r>
              <a:rPr lang="en-GB" sz="1400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sit </a:t>
            </a:r>
            <a:r>
              <a:rPr lang="en-GB" sz="1400" err="1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GB" sz="1400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GB" sz="1400" err="1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consectetur</a:t>
            </a:r>
            <a:r>
              <a:rPr lang="en-GB" sz="1400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400" err="1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GB" sz="1400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400" err="1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GB" sz="1400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GB" sz="1400" err="1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sed</a:t>
            </a:r>
            <a:r>
              <a:rPr lang="en-GB" sz="1400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do </a:t>
            </a:r>
            <a:r>
              <a:rPr lang="en-GB" sz="1400" err="1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eiusmod</a:t>
            </a:r>
            <a:r>
              <a:rPr lang="en-GB" sz="1400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400" err="1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tempor</a:t>
            </a:r>
            <a:r>
              <a:rPr lang="en-GB" sz="1400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400" err="1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incididunt</a:t>
            </a:r>
            <a:r>
              <a:rPr lang="en-GB" sz="1400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400" err="1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ut</a:t>
            </a:r>
            <a:r>
              <a:rPr lang="en-GB" sz="1400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labore et dolore magna </a:t>
            </a:r>
            <a:r>
              <a:rPr lang="en-GB" sz="1400" err="1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aliqua</a:t>
            </a:r>
            <a:r>
              <a:rPr lang="en-GB" sz="1400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. Ut </a:t>
            </a:r>
            <a:r>
              <a:rPr lang="en-GB" sz="1400" err="1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enim</a:t>
            </a:r>
            <a:r>
              <a:rPr lang="en-GB" sz="1400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ad minim </a:t>
            </a:r>
            <a:r>
              <a:rPr lang="en-GB" sz="1400" err="1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veniam</a:t>
            </a:r>
            <a:r>
              <a:rPr lang="en-GB" sz="1400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GB" sz="1400" err="1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quis</a:t>
            </a:r>
            <a:r>
              <a:rPr lang="en-GB" sz="1400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400" err="1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nostrud</a:t>
            </a:r>
            <a:r>
              <a:rPr lang="en-GB" sz="1400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exercitation </a:t>
            </a:r>
            <a:r>
              <a:rPr lang="en-GB" sz="1400" err="1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ullamco</a:t>
            </a:r>
            <a:r>
              <a:rPr lang="en-GB" sz="1400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400" err="1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laboris</a:t>
            </a:r>
            <a:r>
              <a:rPr lang="en-GB" sz="1400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nisi </a:t>
            </a:r>
            <a:r>
              <a:rPr lang="en-GB" sz="1400" err="1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ut</a:t>
            </a:r>
            <a:r>
              <a:rPr lang="en-GB" sz="1400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400" err="1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aliquip</a:t>
            </a:r>
            <a:r>
              <a:rPr lang="en-GB" sz="1400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ex </a:t>
            </a:r>
            <a:r>
              <a:rPr lang="en-GB" sz="1400" err="1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ea</a:t>
            </a:r>
            <a:r>
              <a:rPr lang="en-GB" sz="1400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400" err="1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commodo</a:t>
            </a:r>
            <a:r>
              <a:rPr lang="en-GB" sz="1400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400" err="1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consequat</a:t>
            </a:r>
            <a:r>
              <a:rPr lang="en-GB" sz="1400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. Duis </a:t>
            </a:r>
            <a:r>
              <a:rPr lang="en-GB" sz="1400" err="1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aute</a:t>
            </a:r>
            <a:r>
              <a:rPr lang="en-GB" sz="1400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400" err="1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irure</a:t>
            </a:r>
            <a:r>
              <a:rPr lang="en-GB" sz="1400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400" err="1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dolor</a:t>
            </a:r>
            <a:r>
              <a:rPr lang="en-GB" sz="1400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in </a:t>
            </a:r>
            <a:r>
              <a:rPr lang="en-GB" sz="1400" err="1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reprehenderit</a:t>
            </a:r>
            <a:r>
              <a:rPr lang="en-GB" sz="1400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in </a:t>
            </a:r>
            <a:r>
              <a:rPr lang="en-GB" sz="1400" err="1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voluptate</a:t>
            </a:r>
            <a:r>
              <a:rPr lang="en-GB" sz="1400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400" err="1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velit</a:t>
            </a:r>
            <a:r>
              <a:rPr lang="en-GB" sz="1400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400" err="1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esse</a:t>
            </a:r>
            <a:r>
              <a:rPr lang="en-GB" sz="1400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400" err="1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cillum</a:t>
            </a:r>
            <a:r>
              <a:rPr lang="en-GB" sz="1400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dolore </a:t>
            </a:r>
            <a:r>
              <a:rPr lang="en-GB" sz="1400" err="1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eu</a:t>
            </a:r>
            <a:r>
              <a:rPr lang="en-GB" sz="1400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400" err="1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fugiat</a:t>
            </a:r>
            <a:r>
              <a:rPr lang="en-GB" sz="1400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400" err="1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nulla</a:t>
            </a:r>
            <a:r>
              <a:rPr lang="en-GB" sz="1400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400" err="1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pariatur</a:t>
            </a:r>
            <a:r>
              <a:rPr lang="en-GB" sz="1400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GB" sz="1400" err="1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Excepteur</a:t>
            </a:r>
            <a:r>
              <a:rPr lang="en-GB" sz="1400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400" err="1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sint</a:t>
            </a:r>
            <a:r>
              <a:rPr lang="en-GB" sz="1400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400" err="1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occaecat</a:t>
            </a:r>
            <a:r>
              <a:rPr lang="en-GB" sz="1400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400" err="1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cupidatat</a:t>
            </a:r>
            <a:r>
              <a:rPr lang="en-GB" sz="1400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non </a:t>
            </a:r>
            <a:r>
              <a:rPr lang="en-GB" sz="1400" err="1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proident</a:t>
            </a:r>
            <a:r>
              <a:rPr lang="en-GB" sz="1400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, sunt in culpa qui </a:t>
            </a:r>
            <a:r>
              <a:rPr lang="en-GB" sz="1400" err="1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officia</a:t>
            </a:r>
            <a:r>
              <a:rPr lang="en-GB" sz="1400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400" err="1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deserunt</a:t>
            </a:r>
            <a:r>
              <a:rPr lang="en-GB" sz="1400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400" err="1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mollit</a:t>
            </a:r>
            <a:r>
              <a:rPr lang="en-GB" sz="1400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400" err="1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anim</a:t>
            </a:r>
            <a:r>
              <a:rPr lang="en-GB" sz="1400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id </a:t>
            </a:r>
            <a:r>
              <a:rPr lang="en-GB" sz="1400" err="1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est</a:t>
            </a:r>
            <a:r>
              <a:rPr lang="en-GB" sz="1400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400" err="1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laborum</a:t>
            </a:r>
            <a:r>
              <a:rPr lang="en-GB" sz="1400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0" indent="0" algn="just">
              <a:buNone/>
            </a:pPr>
            <a:endParaRPr lang="en-GB" sz="1400">
              <a:solidFill>
                <a:srgbClr val="000000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lnSpc>
                <a:spcPct val="150000"/>
              </a:lnSpc>
              <a:buClr>
                <a:srgbClr val="1454BC"/>
              </a:buClr>
              <a:buFont typeface="Wingdings" panose="05000000000000000000" pitchFamily="2" charset="2"/>
              <a:buChar char="§"/>
            </a:pPr>
            <a:r>
              <a:rPr lang="en-GB" sz="1400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Bullet point 1</a:t>
            </a:r>
          </a:p>
          <a:p>
            <a:pPr marL="285750" indent="-285750" algn="just">
              <a:lnSpc>
                <a:spcPct val="150000"/>
              </a:lnSpc>
              <a:buClr>
                <a:srgbClr val="1454BC"/>
              </a:buClr>
              <a:buFont typeface="Wingdings" panose="05000000000000000000" pitchFamily="2" charset="2"/>
              <a:buChar char="§"/>
            </a:pPr>
            <a:r>
              <a:rPr lang="en-GB" sz="1400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Bullet point 2</a:t>
            </a:r>
          </a:p>
          <a:p>
            <a:pPr marL="285750" indent="-285750" algn="just">
              <a:lnSpc>
                <a:spcPct val="150000"/>
              </a:lnSpc>
              <a:buClr>
                <a:srgbClr val="1454BC"/>
              </a:buClr>
              <a:buFont typeface="Wingdings" panose="05000000000000000000" pitchFamily="2" charset="2"/>
              <a:buChar char="§"/>
            </a:pPr>
            <a:r>
              <a:rPr lang="en-GB" sz="1400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Bullet point 3</a:t>
            </a:r>
          </a:p>
          <a:p>
            <a:pPr marL="285750" indent="-285750" algn="just">
              <a:lnSpc>
                <a:spcPct val="150000"/>
              </a:lnSpc>
              <a:buClr>
                <a:srgbClr val="1454BC"/>
              </a:buClr>
              <a:buFont typeface="Wingdings" panose="05000000000000000000" pitchFamily="2" charset="2"/>
              <a:buChar char="§"/>
            </a:pPr>
            <a:r>
              <a:rPr lang="en-GB" sz="1400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Bullet point 4</a:t>
            </a:r>
          </a:p>
          <a:p>
            <a:pPr marL="285750" indent="-285750" algn="just">
              <a:lnSpc>
                <a:spcPct val="150000"/>
              </a:lnSpc>
              <a:buClr>
                <a:srgbClr val="1454BC"/>
              </a:buClr>
              <a:buFont typeface="Wingdings" panose="05000000000000000000" pitchFamily="2" charset="2"/>
              <a:buChar char="§"/>
            </a:pPr>
            <a:r>
              <a:rPr lang="en-GB" sz="1400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Bullet point 5</a:t>
            </a:r>
          </a:p>
          <a:p>
            <a:pPr marL="285750" indent="-285750" algn="just">
              <a:lnSpc>
                <a:spcPct val="150000"/>
              </a:lnSpc>
              <a:buClr>
                <a:srgbClr val="1454BC"/>
              </a:buClr>
              <a:buFont typeface="Wingdings" panose="05000000000000000000" pitchFamily="2" charset="2"/>
              <a:buChar char="§"/>
            </a:pPr>
            <a:r>
              <a:rPr lang="en-GB" sz="1400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Bullet point 6</a:t>
            </a:r>
          </a:p>
        </p:txBody>
      </p:sp>
    </p:spTree>
    <p:extLst>
      <p:ext uri="{BB962C8B-B14F-4D97-AF65-F5344CB8AC3E}">
        <p14:creationId xmlns:p14="http://schemas.microsoft.com/office/powerpoint/2010/main" val="533162648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C122AA-9956-0940-F716-BCFD76B05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57DF10-C281-B057-3337-427BE9E029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533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4" r:id="rId3"/>
    <p:sldLayoutId id="2147483653" r:id="rId4"/>
    <p:sldLayoutId id="2147483651" r:id="rId5"/>
    <p:sldLayoutId id="2147483655" r:id="rId6"/>
    <p:sldLayoutId id="2147483656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hyperlink" Target="mailto:j.whitfield@surreynanosystems.com" TargetMode="External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hyperlink" Target="mailto:aa07223@surrey.ac.uk" TargetMode="External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15BA3-343A-30A4-698A-FBC8EAB012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299283"/>
            <a:ext cx="12192000" cy="919501"/>
          </a:xfrm>
        </p:spPr>
        <p:txBody>
          <a:bodyPr>
            <a:normAutofit fontScale="90000"/>
          </a:bodyPr>
          <a:lstStyle/>
          <a:p>
            <a:r>
              <a:rPr lang="en-US">
                <a:latin typeface="+mn-lt"/>
              </a:rPr>
              <a:t>Mitigating Satellite Light Pollution with Vantablack® Coatings</a:t>
            </a:r>
            <a:br>
              <a:rPr lang="en-US">
                <a:latin typeface="+mn-lt"/>
              </a:rPr>
            </a:br>
            <a:r>
              <a:rPr lang="en-US" sz="3100">
                <a:latin typeface="+mn-lt"/>
              </a:rPr>
              <a:t>A collaborative Approach to Protecting Astronomy</a:t>
            </a:r>
            <a:endParaRPr lang="en-GB"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DF0A84-8B30-93BC-58D6-716769539FBC}"/>
              </a:ext>
            </a:extLst>
          </p:cNvPr>
          <p:cNvSpPr txBox="1"/>
          <p:nvPr/>
        </p:nvSpPr>
        <p:spPr>
          <a:xfrm>
            <a:off x="2456688" y="4864608"/>
            <a:ext cx="7278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James Whitfield</a:t>
            </a:r>
            <a:r>
              <a:rPr lang="en-US" dirty="0"/>
              <a:t>, Astha </a:t>
            </a:r>
            <a:r>
              <a:rPr lang="en-GB" dirty="0"/>
              <a:t>Chaturvedi</a:t>
            </a:r>
            <a:r>
              <a:rPr lang="en-US" dirty="0"/>
              <a:t>, Dr Keiran Clifford, Dr Noelia Noël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BF9DA6-90A3-A24C-E552-9EC4CB040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090" y="797174"/>
            <a:ext cx="2511972" cy="741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060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DF0F74-1F4C-5811-C61B-37BA2125F9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94E9EF-9194-6148-6DEC-7508FB0A40EB}"/>
              </a:ext>
            </a:extLst>
          </p:cNvPr>
          <p:cNvSpPr txBox="1"/>
          <p:nvPr/>
        </p:nvSpPr>
        <p:spPr>
          <a:xfrm>
            <a:off x="238300" y="901792"/>
            <a:ext cx="6064469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0000"/>
                </a:solidFill>
              </a:rPr>
              <a:t>Motivation</a:t>
            </a:r>
          </a:p>
          <a:p>
            <a:endParaRPr lang="en-GB" sz="2400" dirty="0">
              <a:solidFill>
                <a:srgbClr val="00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Proliferation of satellite constellations poses major risk to ground-based astronomy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&gt;20,000 LEO satellites anticipated by 2030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Partnership with the University of Surrey exploring brightness mitigation solutions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SNS – Nanotechnology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UOS – Jovian 1 and LSST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0000"/>
              </a:solidFill>
            </a:endParaRPr>
          </a:p>
          <a:p>
            <a:pPr algn="just"/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BE9D4D3-F863-32E1-AF01-92BDC2195768}"/>
              </a:ext>
            </a:extLst>
          </p:cNvPr>
          <p:cNvSpPr txBox="1"/>
          <p:nvPr/>
        </p:nvSpPr>
        <p:spPr>
          <a:xfrm>
            <a:off x="222130" y="5536602"/>
            <a:ext cx="63379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>
                <a:solidFill>
                  <a:srgbClr val="000000"/>
                </a:solidFill>
                <a:sym typeface="Wingdings" panose="05000000000000000000" pitchFamily="2" charset="2"/>
              </a:rPr>
              <a:t> </a:t>
            </a:r>
            <a:r>
              <a:rPr lang="en-US" sz="2400" b="1">
                <a:solidFill>
                  <a:srgbClr val="000000"/>
                </a:solidFill>
              </a:rPr>
              <a:t>Exploiting new space coating Vantablack</a:t>
            </a:r>
            <a:r>
              <a:rPr lang="en-US" sz="2400" b="1">
                <a:solidFill>
                  <a:srgbClr val="000000"/>
                </a:solidFill>
                <a:latin typeface="Aptos" panose="020B0004020202020204" pitchFamily="34" charset="0"/>
              </a:rPr>
              <a:t>®</a:t>
            </a:r>
            <a:r>
              <a:rPr lang="en-US" sz="2400" b="1">
                <a:solidFill>
                  <a:srgbClr val="000000"/>
                </a:solidFill>
              </a:rPr>
              <a:t> 310</a:t>
            </a:r>
          </a:p>
        </p:txBody>
      </p:sp>
      <p:pic>
        <p:nvPicPr>
          <p:cNvPr id="2" name="Google Shape;126;p28">
            <a:extLst>
              <a:ext uri="{FF2B5EF4-FFF2-40B4-BE49-F238E27FC236}">
                <a16:creationId xmlns:a16="http://schemas.microsoft.com/office/drawing/2014/main" id="{9671FCF7-6F7D-BF2A-CE83-AA05193DB02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1307" y="446066"/>
            <a:ext cx="3807494" cy="3260747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2413D7-942D-F55C-B169-358E772857B0}"/>
              </a:ext>
            </a:extLst>
          </p:cNvPr>
          <p:cNvSpPr txBox="1"/>
          <p:nvPr/>
        </p:nvSpPr>
        <p:spPr>
          <a:xfrm>
            <a:off x="11877406" y="-12608"/>
            <a:ext cx="334219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2</a:t>
            </a:r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5" name="Picture 4" descr="A satellite in space above earth&#10;&#10;AI-generated content may be incorrect.">
            <a:extLst>
              <a:ext uri="{FF2B5EF4-FFF2-40B4-BE49-F238E27FC236}">
                <a16:creationId xmlns:a16="http://schemas.microsoft.com/office/drawing/2014/main" id="{690F90D3-AA67-EE02-F95A-BC563B4B4F8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5439" r="154" b="40810"/>
          <a:stretch>
            <a:fillRect/>
          </a:stretch>
        </p:blipFill>
        <p:spPr>
          <a:xfrm>
            <a:off x="6586538" y="3706813"/>
            <a:ext cx="5306567" cy="2407365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42293065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9637F15-B777-D36A-470F-078F7A750330}"/>
              </a:ext>
            </a:extLst>
          </p:cNvPr>
          <p:cNvSpPr txBox="1"/>
          <p:nvPr/>
        </p:nvSpPr>
        <p:spPr>
          <a:xfrm>
            <a:off x="306496" y="856357"/>
            <a:ext cx="591732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3600" dirty="0">
                <a:solidFill>
                  <a:srgbClr val="000000"/>
                </a:solidFill>
              </a:rPr>
              <a:t>About Surrey </a:t>
            </a:r>
            <a:r>
              <a:rPr lang="en-GB" sz="3600" dirty="0" err="1">
                <a:solidFill>
                  <a:srgbClr val="000000"/>
                </a:solidFill>
              </a:rPr>
              <a:t>Nanosystems</a:t>
            </a:r>
            <a:endParaRPr lang="en-GB" sz="3600" dirty="0">
              <a:solidFill>
                <a:srgbClr val="000000"/>
              </a:solidFill>
            </a:endParaRPr>
          </a:p>
          <a:p>
            <a:endParaRPr lang="en-GB" dirty="0">
              <a:solidFill>
                <a:srgbClr val="000000"/>
              </a:solidFill>
            </a:endParaRPr>
          </a:p>
          <a:p>
            <a:r>
              <a:rPr lang="en-GB" sz="2400" dirty="0">
                <a:solidFill>
                  <a:srgbClr val="000000"/>
                </a:solidFill>
              </a:rPr>
              <a:t>The leaders in ultra-black coatings – the original </a:t>
            </a:r>
            <a:r>
              <a:rPr lang="en-GB" sz="2400" dirty="0" err="1">
                <a:solidFill>
                  <a:srgbClr val="000000"/>
                </a:solidFill>
              </a:rPr>
              <a:t>Vantablack</a:t>
            </a:r>
            <a:r>
              <a:rPr lang="en-GB" sz="2400" dirty="0">
                <a:solidFill>
                  <a:srgbClr val="000000"/>
                </a:solidFill>
                <a:latin typeface="Aptos" panose="020B0004020202020204" pitchFamily="34" charset="0"/>
              </a:rPr>
              <a:t>®</a:t>
            </a:r>
            <a:r>
              <a:rPr lang="en-GB" sz="2400" dirty="0">
                <a:solidFill>
                  <a:srgbClr val="000000"/>
                </a:solidFill>
              </a:rPr>
              <a:t> coating absorbs 99.965% of broadband light.</a:t>
            </a:r>
          </a:p>
          <a:p>
            <a:endParaRPr lang="en-GB" sz="2400" dirty="0">
              <a:solidFill>
                <a:srgbClr val="000000"/>
              </a:solidFill>
            </a:endParaRPr>
          </a:p>
          <a:p>
            <a:r>
              <a:rPr lang="en-GB" sz="2400" dirty="0">
                <a:solidFill>
                  <a:srgbClr val="000000"/>
                </a:solidFill>
              </a:rPr>
              <a:t>10+ years experience providing stray-light solutions to the space sector across applications including: </a:t>
            </a:r>
          </a:p>
          <a:p>
            <a:pPr lvl="1" fontAlgn="base"/>
            <a:endParaRPr lang="en-GB" sz="2400" dirty="0">
              <a:solidFill>
                <a:srgbClr val="000000"/>
              </a:solidFill>
            </a:endParaRPr>
          </a:p>
          <a:p>
            <a:pPr marL="628650" lvl="1" indent="-171450" fontAlgn="base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</a:rPr>
              <a:t>Star tracker baffles</a:t>
            </a:r>
            <a:br>
              <a:rPr lang="en-GB" sz="2400" dirty="0">
                <a:solidFill>
                  <a:srgbClr val="000000"/>
                </a:solidFill>
              </a:rPr>
            </a:br>
            <a:endParaRPr lang="en-GB" sz="2400" dirty="0">
              <a:solidFill>
                <a:srgbClr val="000000"/>
              </a:solidFill>
            </a:endParaRPr>
          </a:p>
          <a:p>
            <a:pPr marL="628650" lvl="1" indent="-171450" fontAlgn="base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</a:rPr>
              <a:t>High-precision blackbodies</a:t>
            </a:r>
            <a:br>
              <a:rPr lang="en-GB" sz="2400" dirty="0">
                <a:solidFill>
                  <a:srgbClr val="000000"/>
                </a:solidFill>
              </a:rPr>
            </a:br>
            <a:endParaRPr lang="en-GB" sz="2400" dirty="0">
              <a:solidFill>
                <a:srgbClr val="000000"/>
              </a:solidFill>
            </a:endParaRPr>
          </a:p>
          <a:p>
            <a:pPr marL="628650" lvl="1" indent="-171450" fontAlgn="base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</a:rPr>
              <a:t>Cold shields</a:t>
            </a:r>
          </a:p>
          <a:p>
            <a:pPr lvl="1" fontAlgn="base"/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F1B9A35-C06E-CD64-FF94-B084474A10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2643" y="655077"/>
            <a:ext cx="4737003" cy="5547841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1D57BC-D2C9-CD17-251A-08ED391799C9}"/>
              </a:ext>
            </a:extLst>
          </p:cNvPr>
          <p:cNvSpPr txBox="1"/>
          <p:nvPr/>
        </p:nvSpPr>
        <p:spPr>
          <a:xfrm>
            <a:off x="11877406" y="-12608"/>
            <a:ext cx="334219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3</a:t>
            </a:r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097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9A7A44-DE5E-0DD6-99D9-AD6863366F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D68D6-F20F-C6E3-563C-2B5F0F86EF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919501"/>
          </a:xfrm>
        </p:spPr>
        <p:txBody>
          <a:bodyPr>
            <a:normAutofit/>
          </a:bodyPr>
          <a:lstStyle/>
          <a:p>
            <a:r>
              <a:rPr lang="en-US" sz="4400" dirty="0" err="1">
                <a:latin typeface="+mn-lt"/>
              </a:rPr>
              <a:t>Vantablack</a:t>
            </a:r>
            <a:r>
              <a:rPr lang="en-US" sz="4400" dirty="0">
                <a:latin typeface="+mn-lt"/>
              </a:rPr>
              <a:t>® 310</a:t>
            </a:r>
            <a:endParaRPr lang="en-GB" sz="4400" dirty="0"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9A645A-B11C-702F-973B-5A9127717940}"/>
              </a:ext>
            </a:extLst>
          </p:cNvPr>
          <p:cNvSpPr txBox="1"/>
          <p:nvPr/>
        </p:nvSpPr>
        <p:spPr>
          <a:xfrm>
            <a:off x="255784" y="871677"/>
            <a:ext cx="925549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0000"/>
                </a:solidFill>
              </a:rPr>
              <a:t>For the first time</a:t>
            </a:r>
          </a:p>
          <a:p>
            <a:pPr algn="just"/>
            <a:r>
              <a:rPr lang="en-US" sz="2800" dirty="0">
                <a:solidFill>
                  <a:srgbClr val="000000"/>
                </a:solidFill>
              </a:rPr>
              <a:t>A handleable and user-applied ultra-black aerospace paint: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00"/>
                </a:solidFill>
              </a:rPr>
              <a:t>Hierarchical</a:t>
            </a:r>
            <a:r>
              <a:rPr lang="en-US" sz="2400" dirty="0">
                <a:solidFill>
                  <a:srgbClr val="000000"/>
                </a:solidFill>
              </a:rPr>
              <a:t> optical structure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00"/>
                </a:solidFill>
              </a:rPr>
              <a:t>Low broadband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b="1" dirty="0">
                <a:solidFill>
                  <a:srgbClr val="000000"/>
                </a:solidFill>
              </a:rPr>
              <a:t>reflectance </a:t>
            </a:r>
            <a:r>
              <a:rPr lang="en-US" sz="2400" dirty="0">
                <a:solidFill>
                  <a:srgbClr val="000000"/>
                </a:solidFill>
                <a:latin typeface="Abadi" panose="020B0604020104020204" pitchFamily="34" charset="0"/>
              </a:rPr>
              <a:t>~</a:t>
            </a:r>
            <a:r>
              <a:rPr lang="en-US" sz="2400" dirty="0">
                <a:solidFill>
                  <a:srgbClr val="000000"/>
                </a:solidFill>
              </a:rPr>
              <a:t>2%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00"/>
                </a:solidFill>
              </a:rPr>
              <a:t>Near-Lambertian</a:t>
            </a:r>
            <a:r>
              <a:rPr lang="en-US" sz="2400" dirty="0">
                <a:solidFill>
                  <a:srgbClr val="000000"/>
                </a:solidFill>
              </a:rPr>
              <a:t> surface</a:t>
            </a:r>
            <a:r>
              <a:rPr lang="en-US" dirty="0">
                <a:solidFill>
                  <a:srgbClr val="000000"/>
                </a:solidFill>
              </a:rPr>
              <a:t>	</a:t>
            </a:r>
          </a:p>
          <a:p>
            <a:pPr algn="just"/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1D4566A-4E46-C74F-A03D-B4B91C9BF4C6}"/>
              </a:ext>
            </a:extLst>
          </p:cNvPr>
          <p:cNvGrpSpPr/>
          <p:nvPr/>
        </p:nvGrpSpPr>
        <p:grpSpPr>
          <a:xfrm>
            <a:off x="255784" y="2985546"/>
            <a:ext cx="11695621" cy="3117635"/>
            <a:chOff x="157462" y="3512663"/>
            <a:chExt cx="11695621" cy="3117635"/>
          </a:xfrm>
        </p:grpSpPr>
        <p:pic>
          <p:nvPicPr>
            <p:cNvPr id="29" name="Picture 3">
              <a:extLst>
                <a:ext uri="{FF2B5EF4-FFF2-40B4-BE49-F238E27FC236}">
                  <a16:creationId xmlns:a16="http://schemas.microsoft.com/office/drawing/2014/main" id="{02052ABF-9996-4013-1CDE-8B34D244FCB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76" t="34402" r="22354" b="28119"/>
            <a:stretch/>
          </p:blipFill>
          <p:spPr bwMode="auto">
            <a:xfrm rot="5400000">
              <a:off x="157462" y="3603707"/>
              <a:ext cx="2922174" cy="2922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72C65672-6C66-2A83-1E68-FF2FEC4DDD32}"/>
                </a:ext>
              </a:extLst>
            </p:cNvPr>
            <p:cNvSpPr/>
            <p:nvPr/>
          </p:nvSpPr>
          <p:spPr>
            <a:xfrm rot="16200000">
              <a:off x="1704445" y="3971318"/>
              <a:ext cx="3104261" cy="2186952"/>
            </a:xfrm>
            <a:prstGeom prst="triangle">
              <a:avLst>
                <a:gd name="adj" fmla="val 73966"/>
              </a:avLst>
            </a:prstGeom>
            <a:solidFill>
              <a:srgbClr val="FF0000">
                <a:alpha val="20000"/>
              </a:srgbClr>
            </a:solidFill>
            <a:ln w="190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32" name="Picture 31" descr="A blue surface with small spots&#10;&#10;Description automatically generated">
              <a:extLst>
                <a:ext uri="{FF2B5EF4-FFF2-40B4-BE49-F238E27FC236}">
                  <a16:creationId xmlns:a16="http://schemas.microsoft.com/office/drawing/2014/main" id="{DF5D5B2F-34AD-26E0-565A-13280D0F8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9534" y="3520659"/>
              <a:ext cx="3104260" cy="3104260"/>
            </a:xfrm>
            <a:prstGeom prst="rect">
              <a:avLst/>
            </a:prstGeom>
          </p:spPr>
        </p:pic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527CE57D-F44D-F00B-683D-E2FA99A66A7D}"/>
                </a:ext>
              </a:extLst>
            </p:cNvPr>
            <p:cNvSpPr/>
            <p:nvPr/>
          </p:nvSpPr>
          <p:spPr>
            <a:xfrm>
              <a:off x="2091097" y="4280328"/>
              <a:ext cx="72000" cy="72000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637C099E-41A7-423B-8B9F-7455EDCD8A8B}"/>
                </a:ext>
              </a:extLst>
            </p:cNvPr>
            <p:cNvSpPr/>
            <p:nvPr/>
          </p:nvSpPr>
          <p:spPr>
            <a:xfrm>
              <a:off x="6476981" y="4280328"/>
              <a:ext cx="72000" cy="72000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8" name="Isosceles Triangle 37">
              <a:extLst>
                <a:ext uri="{FF2B5EF4-FFF2-40B4-BE49-F238E27FC236}">
                  <a16:creationId xmlns:a16="http://schemas.microsoft.com/office/drawing/2014/main" id="{6A1BD073-0A30-9967-869A-494078A4E292}"/>
                </a:ext>
              </a:extLst>
            </p:cNvPr>
            <p:cNvSpPr/>
            <p:nvPr/>
          </p:nvSpPr>
          <p:spPr>
            <a:xfrm rot="16200000">
              <a:off x="6097835" y="3979312"/>
              <a:ext cx="3104261" cy="2186952"/>
            </a:xfrm>
            <a:prstGeom prst="triangle">
              <a:avLst>
                <a:gd name="adj" fmla="val 73966"/>
              </a:avLst>
            </a:prstGeom>
            <a:solidFill>
              <a:srgbClr val="FF0000">
                <a:alpha val="20000"/>
              </a:srgbClr>
            </a:solidFill>
            <a:ln w="190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34FEB032-9A2C-2E96-2687-E39C36C5E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43442" y="3520657"/>
              <a:ext cx="3109641" cy="3109641"/>
            </a:xfrm>
            <a:prstGeom prst="rect">
              <a:avLst/>
            </a:prstGeom>
          </p:spPr>
        </p:pic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B4CAF8F2-B9F7-BEC5-B378-7D551F70E8EE}"/>
              </a:ext>
            </a:extLst>
          </p:cNvPr>
          <p:cNvSpPr txBox="1"/>
          <p:nvPr/>
        </p:nvSpPr>
        <p:spPr>
          <a:xfrm>
            <a:off x="4974285" y="1791178"/>
            <a:ext cx="625365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Robust to </a:t>
            </a:r>
            <a:r>
              <a:rPr lang="en-US" sz="2400" b="1" dirty="0">
                <a:solidFill>
                  <a:srgbClr val="000000"/>
                </a:solidFill>
              </a:rPr>
              <a:t>ATOX </a:t>
            </a:r>
            <a:r>
              <a:rPr lang="en-US" sz="2400" dirty="0">
                <a:solidFill>
                  <a:srgbClr val="000000"/>
                </a:solidFill>
              </a:rPr>
              <a:t>&amp;</a:t>
            </a:r>
            <a:r>
              <a:rPr lang="en-US" sz="2400" b="1" dirty="0">
                <a:solidFill>
                  <a:srgbClr val="000000"/>
                </a:solidFill>
              </a:rPr>
              <a:t> ionizing radiation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00"/>
                </a:solidFill>
              </a:rPr>
              <a:t>Ultra-low outgassing </a:t>
            </a:r>
            <a:r>
              <a:rPr lang="en-US" sz="2400" dirty="0">
                <a:solidFill>
                  <a:srgbClr val="000000"/>
                </a:solidFill>
              </a:rPr>
              <a:t>TML &lt;1%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00"/>
                </a:solidFill>
              </a:rPr>
              <a:t>Appreciable electrical conductivity </a:t>
            </a:r>
            <a:r>
              <a:rPr lang="en-US" sz="2400" dirty="0">
                <a:solidFill>
                  <a:srgbClr val="000000"/>
                </a:solidFill>
              </a:rPr>
              <a:t>for ESD	</a:t>
            </a:r>
            <a:endParaRPr lang="en-GB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714835-0D08-D171-7334-17FE9C80E812}"/>
              </a:ext>
            </a:extLst>
          </p:cNvPr>
          <p:cNvSpPr txBox="1"/>
          <p:nvPr/>
        </p:nvSpPr>
        <p:spPr>
          <a:xfrm>
            <a:off x="11877406" y="-12608"/>
            <a:ext cx="334219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4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A790BB-FFAB-F7AC-0F10-978FBFE6DF17}"/>
              </a:ext>
            </a:extLst>
          </p:cNvPr>
          <p:cNvSpPr/>
          <p:nvPr/>
        </p:nvSpPr>
        <p:spPr>
          <a:xfrm>
            <a:off x="4500686" y="5954893"/>
            <a:ext cx="634080" cy="12773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0045EC-6667-9FF9-09AB-F67B00446DFE}"/>
              </a:ext>
            </a:extLst>
          </p:cNvPr>
          <p:cNvSpPr/>
          <p:nvPr/>
        </p:nvSpPr>
        <p:spPr>
          <a:xfrm>
            <a:off x="8935602" y="5793494"/>
            <a:ext cx="634080" cy="17376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6E0871-E1E8-A32C-4954-99134CCB8CCC}"/>
              </a:ext>
            </a:extLst>
          </p:cNvPr>
          <p:cNvSpPr txBox="1"/>
          <p:nvPr/>
        </p:nvSpPr>
        <p:spPr>
          <a:xfrm>
            <a:off x="4418072" y="5478053"/>
            <a:ext cx="1143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</a:rPr>
              <a:t>200 </a:t>
            </a:r>
            <a:r>
              <a:rPr lang="en-GB" sz="2400" dirty="0">
                <a:solidFill>
                  <a:srgbClr val="FFFF00"/>
                </a:solidFill>
                <a:latin typeface="Symbol" panose="05050102010706020507" pitchFamily="18" charset="2"/>
              </a:rPr>
              <a:t>m</a:t>
            </a:r>
            <a:r>
              <a:rPr lang="en-GB" sz="2400" dirty="0">
                <a:solidFill>
                  <a:srgbClr val="FFFF00"/>
                </a:solidFill>
              </a:rPr>
              <a:t>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6FF200-658C-C6EC-B6AF-05B286135FB8}"/>
              </a:ext>
            </a:extLst>
          </p:cNvPr>
          <p:cNvSpPr txBox="1"/>
          <p:nvPr/>
        </p:nvSpPr>
        <p:spPr>
          <a:xfrm>
            <a:off x="8849272" y="5369663"/>
            <a:ext cx="832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</a:rPr>
              <a:t>2 </a:t>
            </a:r>
            <a:r>
              <a:rPr lang="en-GB" sz="2400" dirty="0">
                <a:solidFill>
                  <a:srgbClr val="FFFF00"/>
                </a:solidFill>
                <a:latin typeface="Symbol" panose="05050102010706020507" pitchFamily="18" charset="2"/>
              </a:rPr>
              <a:t>m</a:t>
            </a:r>
            <a:r>
              <a:rPr lang="en-GB" sz="2400" dirty="0">
                <a:solidFill>
                  <a:srgbClr val="FFFF00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36465768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499206-6250-D70F-905A-4D7B0538FB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141B2-A064-6F5B-0F83-5F4410BD1D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15483"/>
            <a:ext cx="12192000" cy="919501"/>
          </a:xfrm>
        </p:spPr>
        <p:txBody>
          <a:bodyPr>
            <a:normAutofit/>
          </a:bodyPr>
          <a:lstStyle/>
          <a:p>
            <a:r>
              <a:rPr lang="en-US" sz="4400" dirty="0" err="1">
                <a:latin typeface="+mn-lt"/>
              </a:rPr>
              <a:t>Vantablack</a:t>
            </a:r>
            <a:r>
              <a:rPr lang="en-US" sz="4400" dirty="0">
                <a:latin typeface="+mn-lt"/>
              </a:rPr>
              <a:t>® 310</a:t>
            </a:r>
            <a:endParaRPr lang="en-GB" sz="4400" dirty="0"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58B64B-1139-0D9E-6180-B3785129BF4F}"/>
              </a:ext>
            </a:extLst>
          </p:cNvPr>
          <p:cNvSpPr txBox="1"/>
          <p:nvPr/>
        </p:nvSpPr>
        <p:spPr>
          <a:xfrm>
            <a:off x="157461" y="920422"/>
            <a:ext cx="908592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0000"/>
                </a:solidFill>
              </a:rPr>
              <a:t>For the first time</a:t>
            </a:r>
          </a:p>
          <a:p>
            <a:pPr algn="just"/>
            <a:r>
              <a:rPr lang="en-US" sz="2800" dirty="0">
                <a:solidFill>
                  <a:srgbClr val="000000"/>
                </a:solidFill>
              </a:rPr>
              <a:t>A handleable and user-applied ultra-black aerospace paint: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00"/>
                </a:solidFill>
              </a:rPr>
              <a:t>Low broadband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b="1" dirty="0">
                <a:solidFill>
                  <a:srgbClr val="000000"/>
                </a:solidFill>
              </a:rPr>
              <a:t>reflectance </a:t>
            </a:r>
            <a:r>
              <a:rPr lang="en-US" sz="2400" dirty="0">
                <a:solidFill>
                  <a:srgbClr val="000000"/>
                </a:solidFill>
                <a:latin typeface="Abadi" panose="020B0604020104020204" pitchFamily="34" charset="0"/>
              </a:rPr>
              <a:t>~</a:t>
            </a:r>
            <a:r>
              <a:rPr lang="en-US" sz="2400" dirty="0">
                <a:solidFill>
                  <a:srgbClr val="000000"/>
                </a:solidFill>
              </a:rPr>
              <a:t>2%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</a:p>
          <a:p>
            <a:pPr algn="just"/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F380169-A4D2-7FD6-6BC0-8FCBFDFD148C}"/>
              </a:ext>
            </a:extLst>
          </p:cNvPr>
          <p:cNvGrpSpPr/>
          <p:nvPr/>
        </p:nvGrpSpPr>
        <p:grpSpPr>
          <a:xfrm>
            <a:off x="0" y="3012994"/>
            <a:ext cx="12192000" cy="3809786"/>
            <a:chOff x="238799" y="3092507"/>
            <a:chExt cx="10090715" cy="3809786"/>
          </a:xfrm>
        </p:grpSpPr>
        <p:graphicFrame>
          <p:nvGraphicFramePr>
            <p:cNvPr id="55" name="Graphique 2">
              <a:extLst>
                <a:ext uri="{FF2B5EF4-FFF2-40B4-BE49-F238E27FC236}">
                  <a16:creationId xmlns:a16="http://schemas.microsoft.com/office/drawing/2014/main" id="{C96069AA-F8AD-0230-1AFA-0C883567094C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003211490"/>
                </p:ext>
              </p:extLst>
            </p:nvPr>
          </p:nvGraphicFramePr>
          <p:xfrm>
            <a:off x="5620354" y="3108952"/>
            <a:ext cx="4709160" cy="3564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F62D30C7-6964-7838-9B12-6594AE2FC186}"/>
                </a:ext>
              </a:extLst>
            </p:cNvPr>
            <p:cNvGrpSpPr/>
            <p:nvPr/>
          </p:nvGrpSpPr>
          <p:grpSpPr>
            <a:xfrm>
              <a:off x="238799" y="3092507"/>
              <a:ext cx="5886770" cy="3809786"/>
              <a:chOff x="6301617" y="3062493"/>
              <a:chExt cx="5886770" cy="3809786"/>
            </a:xfrm>
          </p:grpSpPr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B9520C34-431A-4DFA-5382-BFFD65652F40}"/>
                  </a:ext>
                </a:extLst>
              </p:cNvPr>
              <p:cNvSpPr/>
              <p:nvPr/>
            </p:nvSpPr>
            <p:spPr>
              <a:xfrm>
                <a:off x="7263163" y="3247697"/>
                <a:ext cx="525003" cy="2228193"/>
              </a:xfrm>
              <a:prstGeom prst="rect">
                <a:avLst/>
              </a:prstGeom>
              <a:gradFill flip="none" rotWithShape="1">
                <a:gsLst>
                  <a:gs pos="0">
                    <a:srgbClr val="7030A0">
                      <a:alpha val="50000"/>
                    </a:srgbClr>
                  </a:gs>
                  <a:gs pos="13000">
                    <a:srgbClr val="0070C0">
                      <a:alpha val="50000"/>
                    </a:srgbClr>
                  </a:gs>
                  <a:gs pos="86000">
                    <a:srgbClr val="FF0000">
                      <a:alpha val="50000"/>
                    </a:srgbClr>
                  </a:gs>
                  <a:gs pos="74000">
                    <a:srgbClr val="FFC000">
                      <a:alpha val="50000"/>
                    </a:srgbClr>
                  </a:gs>
                  <a:gs pos="61000">
                    <a:srgbClr val="FFFF00">
                      <a:alpha val="50000"/>
                    </a:srgbClr>
                  </a:gs>
                  <a:gs pos="50000">
                    <a:srgbClr val="92D050">
                      <a:alpha val="50000"/>
                    </a:srgbClr>
                  </a:gs>
                  <a:gs pos="39000">
                    <a:srgbClr val="00B050">
                      <a:alpha val="50000"/>
                    </a:srgbClr>
                  </a:gs>
                  <a:gs pos="25000">
                    <a:srgbClr val="00B0F0">
                      <a:alpha val="50000"/>
                    </a:srgbClr>
                  </a:gs>
                  <a:gs pos="100000">
                    <a:srgbClr val="C00000">
                      <a:alpha val="50000"/>
                    </a:srgb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aphicFrame>
            <p:nvGraphicFramePr>
              <p:cNvPr id="58" name="Chart 57">
                <a:extLst>
                  <a:ext uri="{FF2B5EF4-FFF2-40B4-BE49-F238E27FC236}">
                    <a16:creationId xmlns:a16="http://schemas.microsoft.com/office/drawing/2014/main" id="{53B77B5B-8585-53BC-E194-EBBA0ABA54C9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6301617" y="3062493"/>
              <a:ext cx="2880000" cy="324000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graphicFrame>
            <p:nvGraphicFramePr>
              <p:cNvPr id="59" name="Chart 58">
                <a:extLst>
                  <a:ext uri="{FF2B5EF4-FFF2-40B4-BE49-F238E27FC236}">
                    <a16:creationId xmlns:a16="http://schemas.microsoft.com/office/drawing/2014/main" id="{9BCB7093-91FC-467D-BD83-611674F43802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4187922302"/>
                  </p:ext>
                </p:extLst>
              </p:nvPr>
            </p:nvGraphicFramePr>
            <p:xfrm>
              <a:off x="8897838" y="3078938"/>
              <a:ext cx="3030449" cy="324000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5"/>
              </a:graphicData>
            </a:graphic>
          </p:graphicFrame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FF6D43DE-BDE4-7ABC-07AF-528DA60AF86A}"/>
                  </a:ext>
                </a:extLst>
              </p:cNvPr>
              <p:cNvGrpSpPr/>
              <p:nvPr/>
            </p:nvGrpSpPr>
            <p:grpSpPr>
              <a:xfrm>
                <a:off x="7618520" y="6225948"/>
                <a:ext cx="4569867" cy="646331"/>
                <a:chOff x="8540088" y="5766002"/>
                <a:chExt cx="4569867" cy="646331"/>
              </a:xfrm>
            </p:grpSpPr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943D0F78-C31D-855C-58B4-83109607677A}"/>
                    </a:ext>
                  </a:extLst>
                </p:cNvPr>
                <p:cNvSpPr txBox="1"/>
                <p:nvPr/>
              </p:nvSpPr>
              <p:spPr>
                <a:xfrm>
                  <a:off x="8862895" y="5845422"/>
                  <a:ext cx="1332193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GB" dirty="0" err="1">
                      <a:solidFill>
                        <a:srgbClr val="000000"/>
                      </a:solidFill>
                    </a:rPr>
                    <a:t>Vantablack</a:t>
                  </a:r>
                  <a:r>
                    <a:rPr lang="en-GB" dirty="0">
                      <a:solidFill>
                        <a:srgbClr val="000000"/>
                      </a:solidFill>
                    </a:rPr>
                    <a:t> 310</a:t>
                  </a:r>
                </a:p>
              </p:txBody>
            </p:sp>
            <p:cxnSp>
              <p:nvCxnSpPr>
                <p:cNvPr id="2049" name="Straight Connector 2048">
                  <a:extLst>
                    <a:ext uri="{FF2B5EF4-FFF2-40B4-BE49-F238E27FC236}">
                      <a16:creationId xmlns:a16="http://schemas.microsoft.com/office/drawing/2014/main" id="{06E62F55-67DE-FA33-A206-4F59612D15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540088" y="6030088"/>
                  <a:ext cx="339291" cy="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50" name="Straight Connector 2049">
                  <a:extLst>
                    <a:ext uri="{FF2B5EF4-FFF2-40B4-BE49-F238E27FC236}">
                      <a16:creationId xmlns:a16="http://schemas.microsoft.com/office/drawing/2014/main" id="{8844C686-0E79-6139-405C-18EF5463EB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269110" y="5976631"/>
                  <a:ext cx="339291" cy="0"/>
                </a:xfrm>
                <a:prstGeom prst="line">
                  <a:avLst/>
                </a:prstGeom>
                <a:ln>
                  <a:solidFill>
                    <a:schemeClr val="bg2">
                      <a:lumMod val="25000"/>
                    </a:schemeClr>
                  </a:solidFill>
                  <a:prstDash val="sys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51" name="TextBox 2050">
                  <a:extLst>
                    <a:ext uri="{FF2B5EF4-FFF2-40B4-BE49-F238E27FC236}">
                      <a16:creationId xmlns:a16="http://schemas.microsoft.com/office/drawing/2014/main" id="{97878639-549E-2081-1DAF-1A39DECDF7C4}"/>
                    </a:ext>
                  </a:extLst>
                </p:cNvPr>
                <p:cNvSpPr txBox="1"/>
                <p:nvPr/>
              </p:nvSpPr>
              <p:spPr>
                <a:xfrm>
                  <a:off x="10576011" y="5766002"/>
                  <a:ext cx="2533944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GB" dirty="0">
                      <a:solidFill>
                        <a:srgbClr val="000000"/>
                      </a:solidFill>
                      <a:effectLst/>
                      <a:latin typeface="Aptos" panose="020B0004020202020204" pitchFamily="34" charset="0"/>
                      <a:ea typeface="Times New Roman" panose="02020603050405020304" pitchFamily="18" charset="0"/>
                      <a:cs typeface="Aptos" panose="020B0004020202020204" pitchFamily="34" charset="0"/>
                    </a:rPr>
                    <a:t>Traditional Industry Standard Competitor</a:t>
                  </a:r>
                  <a:endParaRPr lang="en-GB" dirty="0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36CF6EC-F4DD-5212-34C3-CBA94524012A}"/>
              </a:ext>
            </a:extLst>
          </p:cNvPr>
          <p:cNvSpPr txBox="1"/>
          <p:nvPr/>
        </p:nvSpPr>
        <p:spPr>
          <a:xfrm>
            <a:off x="11877406" y="-12608"/>
            <a:ext cx="334219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5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22CAB8-8BE9-27AC-8A18-418C267A7488}"/>
              </a:ext>
            </a:extLst>
          </p:cNvPr>
          <p:cNvSpPr txBox="1"/>
          <p:nvPr/>
        </p:nvSpPr>
        <p:spPr>
          <a:xfrm>
            <a:off x="5536096" y="1843751"/>
            <a:ext cx="42937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00"/>
                </a:solidFill>
              </a:rPr>
              <a:t>Near-Lambertian</a:t>
            </a:r>
            <a:r>
              <a:rPr lang="en-US" sz="2400" dirty="0">
                <a:solidFill>
                  <a:srgbClr val="000000"/>
                </a:solidFill>
              </a:rPr>
              <a:t> surface	</a:t>
            </a:r>
          </a:p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154038-B7A7-C021-F06F-9755DF48A733}"/>
              </a:ext>
            </a:extLst>
          </p:cNvPr>
          <p:cNvSpPr txBox="1"/>
          <p:nvPr/>
        </p:nvSpPr>
        <p:spPr>
          <a:xfrm>
            <a:off x="543941" y="2732903"/>
            <a:ext cx="264354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[A] UV-VIS-NIR</a:t>
            </a:r>
            <a:endParaRPr lang="en-GB" sz="2400" b="1" dirty="0">
              <a:solidFill>
                <a:srgbClr val="0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929C4A-2132-669E-22D8-EF28B7324CDE}"/>
              </a:ext>
            </a:extLst>
          </p:cNvPr>
          <p:cNvSpPr txBox="1"/>
          <p:nvPr/>
        </p:nvSpPr>
        <p:spPr>
          <a:xfrm>
            <a:off x="3948500" y="2732903"/>
            <a:ext cx="2322469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[B] Infrared</a:t>
            </a:r>
            <a:endParaRPr lang="en-GB" sz="2400" b="1" dirty="0">
              <a:solidFill>
                <a:srgbClr val="0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E41657-D50A-8DF7-5880-8590AC165DE9}"/>
              </a:ext>
            </a:extLst>
          </p:cNvPr>
          <p:cNvSpPr txBox="1"/>
          <p:nvPr/>
        </p:nvSpPr>
        <p:spPr>
          <a:xfrm>
            <a:off x="9034119" y="2736533"/>
            <a:ext cx="159136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[C] BRDF</a:t>
            </a:r>
            <a:endParaRPr lang="en-GB" sz="2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5574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97F7FE-D53B-7342-2468-C80D86C39A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06813-FD7A-84A2-604E-9BB161B4C2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919501"/>
          </a:xfrm>
        </p:spPr>
        <p:txBody>
          <a:bodyPr>
            <a:normAutofit/>
          </a:bodyPr>
          <a:lstStyle/>
          <a:p>
            <a:r>
              <a:rPr lang="en-US" sz="4400" dirty="0" err="1">
                <a:latin typeface="+mn-lt"/>
              </a:rPr>
              <a:t>Vantablack</a:t>
            </a:r>
            <a:r>
              <a:rPr lang="en-US" sz="4400" dirty="0">
                <a:latin typeface="+mn-lt"/>
              </a:rPr>
              <a:t>® 310</a:t>
            </a:r>
            <a:endParaRPr lang="en-GB" sz="4400" dirty="0"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A74A94-BC1A-EE22-AC7B-03CE6EB3EA70}"/>
              </a:ext>
            </a:extLst>
          </p:cNvPr>
          <p:cNvSpPr txBox="1"/>
          <p:nvPr/>
        </p:nvSpPr>
        <p:spPr>
          <a:xfrm>
            <a:off x="157462" y="920422"/>
            <a:ext cx="717281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0000"/>
                </a:solidFill>
              </a:rPr>
              <a:t>For the first time</a:t>
            </a:r>
          </a:p>
          <a:p>
            <a:pPr algn="just"/>
            <a:r>
              <a:rPr lang="en-US" sz="2800" dirty="0">
                <a:solidFill>
                  <a:srgbClr val="000000"/>
                </a:solidFill>
              </a:rPr>
              <a:t>A handleable and user-applied ultra-black aerospace paint:</a:t>
            </a:r>
            <a:r>
              <a:rPr lang="en-US" dirty="0">
                <a:solidFill>
                  <a:srgbClr val="000000"/>
                </a:solidFill>
              </a:rPr>
              <a:t>	</a:t>
            </a:r>
          </a:p>
          <a:p>
            <a:pPr algn="just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39BDB3A-233B-1D5A-32F8-1E199A259FD5}"/>
              </a:ext>
            </a:extLst>
          </p:cNvPr>
          <p:cNvSpPr txBox="1"/>
          <p:nvPr/>
        </p:nvSpPr>
        <p:spPr>
          <a:xfrm>
            <a:off x="-45358" y="2366900"/>
            <a:ext cx="625365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Robust to </a:t>
            </a:r>
            <a:r>
              <a:rPr lang="en-US" sz="2400" b="1" dirty="0">
                <a:solidFill>
                  <a:srgbClr val="000000"/>
                </a:solidFill>
              </a:rPr>
              <a:t>ATOX </a:t>
            </a:r>
            <a:r>
              <a:rPr lang="en-US" sz="2400" dirty="0">
                <a:solidFill>
                  <a:srgbClr val="000000"/>
                </a:solidFill>
              </a:rPr>
              <a:t>&amp;</a:t>
            </a:r>
            <a:r>
              <a:rPr lang="en-US" sz="2400" b="1" dirty="0">
                <a:solidFill>
                  <a:srgbClr val="000000"/>
                </a:solidFill>
              </a:rPr>
              <a:t> ionizing radiation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00"/>
                </a:solidFill>
              </a:rPr>
              <a:t>Ultra-low outgassing </a:t>
            </a:r>
            <a:r>
              <a:rPr lang="en-US" sz="2400" dirty="0">
                <a:solidFill>
                  <a:srgbClr val="000000"/>
                </a:solidFill>
              </a:rPr>
              <a:t>TML &lt;1%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00"/>
                </a:solidFill>
              </a:rPr>
              <a:t>Appreciable electrical conductivity </a:t>
            </a:r>
            <a:r>
              <a:rPr lang="en-US" sz="2400" dirty="0">
                <a:solidFill>
                  <a:srgbClr val="000000"/>
                </a:solidFill>
              </a:rPr>
              <a:t>for ESD</a:t>
            </a:r>
            <a:r>
              <a:rPr lang="en-US" dirty="0">
                <a:solidFill>
                  <a:srgbClr val="000000"/>
                </a:solidFill>
              </a:rPr>
              <a:t>	</a:t>
            </a:r>
            <a:endParaRPr lang="en-GB" dirty="0"/>
          </a:p>
        </p:txBody>
      </p:sp>
      <p:grpSp>
        <p:nvGrpSpPr>
          <p:cNvPr id="2060" name="Group 2059">
            <a:extLst>
              <a:ext uri="{FF2B5EF4-FFF2-40B4-BE49-F238E27FC236}">
                <a16:creationId xmlns:a16="http://schemas.microsoft.com/office/drawing/2014/main" id="{6944BE11-FCB3-4BFC-3672-22D6183F29C6}"/>
              </a:ext>
            </a:extLst>
          </p:cNvPr>
          <p:cNvGrpSpPr/>
          <p:nvPr/>
        </p:nvGrpSpPr>
        <p:grpSpPr>
          <a:xfrm>
            <a:off x="2039147" y="3605351"/>
            <a:ext cx="3013580" cy="3071844"/>
            <a:chOff x="1260476" y="409785"/>
            <a:chExt cx="3013580" cy="3071844"/>
          </a:xfrm>
        </p:grpSpPr>
        <p:pic>
          <p:nvPicPr>
            <p:cNvPr id="2061" name="Picture 2060" descr="A circular object with a hole in it&#10;&#10;Description automatically generated">
              <a:extLst>
                <a:ext uri="{FF2B5EF4-FFF2-40B4-BE49-F238E27FC236}">
                  <a16:creationId xmlns:a16="http://schemas.microsoft.com/office/drawing/2014/main" id="{FC506C08-8355-76C1-7F2E-5F37E83A20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0" r="21458" b="4934"/>
            <a:stretch/>
          </p:blipFill>
          <p:spPr bwMode="auto">
            <a:xfrm rot="5400000">
              <a:off x="1231344" y="438917"/>
              <a:ext cx="3071844" cy="3013580"/>
            </a:xfrm>
            <a:prstGeom prst="rect">
              <a:avLst/>
            </a:prstGeom>
            <a:ln>
              <a:noFill/>
            </a:ln>
            <a:effectLst>
              <a:softEdge rad="31750"/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062" name="TextBox 2061">
              <a:extLst>
                <a:ext uri="{FF2B5EF4-FFF2-40B4-BE49-F238E27FC236}">
                  <a16:creationId xmlns:a16="http://schemas.microsoft.com/office/drawing/2014/main" id="{7C44CB6C-434B-F542-2661-0D26158029AF}"/>
                </a:ext>
              </a:extLst>
            </p:cNvPr>
            <p:cNvSpPr txBox="1"/>
            <p:nvPr/>
          </p:nvSpPr>
          <p:spPr>
            <a:xfrm>
              <a:off x="1423571" y="551427"/>
              <a:ext cx="167975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/>
                <a:t>Oxygen plasma</a:t>
              </a:r>
              <a:br>
                <a:rPr lang="en-GB"/>
              </a:br>
              <a:r>
                <a:rPr lang="en-GB"/>
                <a:t>&gt;10</a:t>
              </a:r>
              <a:r>
                <a:rPr lang="en-GB" baseline="30000"/>
                <a:t>21</a:t>
              </a:r>
              <a:r>
                <a:rPr lang="en-GB"/>
                <a:t> atom/cm</a:t>
              </a:r>
              <a:r>
                <a:rPr lang="en-GB" baseline="30000"/>
                <a:t>2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D3DAF07-655C-4AB4-9F8D-461EE5658BC2}"/>
              </a:ext>
            </a:extLst>
          </p:cNvPr>
          <p:cNvSpPr txBox="1"/>
          <p:nvPr/>
        </p:nvSpPr>
        <p:spPr>
          <a:xfrm>
            <a:off x="11877406" y="-12608"/>
            <a:ext cx="334219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6</a:t>
            </a:r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0FAD0B-0644-AB1F-12A6-CBCF562275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0277" y="1027924"/>
            <a:ext cx="4810396" cy="5384112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FFB1D290-0628-D812-AABB-2DDAFBE8F02B}"/>
              </a:ext>
            </a:extLst>
          </p:cNvPr>
          <p:cNvSpPr/>
          <p:nvPr/>
        </p:nvSpPr>
        <p:spPr>
          <a:xfrm>
            <a:off x="7132344" y="2366900"/>
            <a:ext cx="440249" cy="2774373"/>
          </a:xfrm>
          <a:prstGeom prst="downArrow">
            <a:avLst/>
          </a:prstGeom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B84B77-A918-7F70-386D-60B80EF28361}"/>
              </a:ext>
            </a:extLst>
          </p:cNvPr>
          <p:cNvSpPr txBox="1"/>
          <p:nvPr/>
        </p:nvSpPr>
        <p:spPr>
          <a:xfrm>
            <a:off x="11461173" y="1475509"/>
            <a:ext cx="5733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B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D85E12-17FC-2950-D88C-0A13917E9673}"/>
              </a:ext>
            </a:extLst>
          </p:cNvPr>
          <p:cNvSpPr txBox="1"/>
          <p:nvPr/>
        </p:nvSpPr>
        <p:spPr>
          <a:xfrm>
            <a:off x="4486292" y="3595556"/>
            <a:ext cx="5733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C</a:t>
            </a:r>
            <a:endParaRPr lang="en-GB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0478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F7A097-9452-AAC6-8D49-506501AAA9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B2361-0D4F-4E90-B9A1-033B42D791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92512"/>
            <a:ext cx="12192000" cy="919501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+mn-lt"/>
              </a:rPr>
              <a:t>Satellite modelling – strong reduction in brightness</a:t>
            </a:r>
            <a:endParaRPr lang="en-GB" sz="4400" dirty="0">
              <a:latin typeface="+mn-lt"/>
            </a:endParaRPr>
          </a:p>
        </p:txBody>
      </p:sp>
      <p:pic>
        <p:nvPicPr>
          <p:cNvPr id="3" name="Google Shape;108;p26">
            <a:extLst>
              <a:ext uri="{FF2B5EF4-FFF2-40B4-BE49-F238E27FC236}">
                <a16:creationId xmlns:a16="http://schemas.microsoft.com/office/drawing/2014/main" id="{E1223D87-684B-C772-7882-AD165458D39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73621" y="-570055"/>
            <a:ext cx="2870894" cy="207027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9DF408-F584-BC07-3964-423D194866F1}"/>
              </a:ext>
            </a:extLst>
          </p:cNvPr>
          <p:cNvSpPr txBox="1"/>
          <p:nvPr/>
        </p:nvSpPr>
        <p:spPr>
          <a:xfrm>
            <a:off x="162910" y="1736007"/>
            <a:ext cx="11797861" cy="3262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0000"/>
                </a:solidFill>
              </a:rPr>
              <a:t>Surrey industrial placement student </a:t>
            </a:r>
            <a:r>
              <a:rPr lang="en-US" sz="2400" b="1" dirty="0">
                <a:solidFill>
                  <a:srgbClr val="000000"/>
                </a:solidFill>
              </a:rPr>
              <a:t>Astha </a:t>
            </a:r>
            <a:r>
              <a:rPr lang="en-GB" sz="2400" b="1" dirty="0">
                <a:solidFill>
                  <a:srgbClr val="000000"/>
                </a:solidFill>
              </a:rPr>
              <a:t>Chaturvedi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US" sz="2400" dirty="0">
                <a:solidFill>
                  <a:srgbClr val="000000"/>
                </a:solidFill>
              </a:rPr>
              <a:t>developing brightness models using BRDF data</a:t>
            </a:r>
          </a:p>
          <a:p>
            <a:pPr algn="just"/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>
                <a:solidFill>
                  <a:srgbClr val="000000"/>
                </a:solidFill>
              </a:rPr>
              <a:t>Broadly meets IAU-CPS 7.0 Magnitude limit – </a:t>
            </a:r>
            <a:r>
              <a:rPr lang="en-US" sz="2400" b="1" dirty="0">
                <a:solidFill>
                  <a:srgbClr val="000000"/>
                </a:solidFill>
              </a:rPr>
              <a:t>Invisible to the human eye</a:t>
            </a:r>
          </a:p>
          <a:p>
            <a:r>
              <a:rPr lang="en-US" sz="2400" dirty="0">
                <a:solidFill>
                  <a:srgbClr val="000000"/>
                </a:solidFill>
              </a:rPr>
              <a:t>The strongest reflection of </a:t>
            </a:r>
            <a:r>
              <a:rPr lang="en-US" sz="2400" dirty="0" err="1">
                <a:solidFill>
                  <a:srgbClr val="000000"/>
                </a:solidFill>
              </a:rPr>
              <a:t>Vantablack</a:t>
            </a:r>
            <a:r>
              <a:rPr lang="en-US" sz="2400" dirty="0">
                <a:solidFill>
                  <a:srgbClr val="000000"/>
                </a:solidFill>
              </a:rPr>
              <a:t> 310 is </a:t>
            </a:r>
            <a:r>
              <a:rPr lang="en-US" sz="2400" b="1" dirty="0">
                <a:solidFill>
                  <a:srgbClr val="000000"/>
                </a:solidFill>
              </a:rPr>
              <a:t>6.6 AB Magnitude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</a:p>
          <a:p>
            <a:r>
              <a:rPr lang="en-US" sz="2400" b="1" dirty="0">
                <a:solidFill>
                  <a:srgbClr val="000000"/>
                </a:solidFill>
              </a:rPr>
              <a:t>	</a:t>
            </a:r>
            <a:endParaRPr lang="en-US" sz="2000" b="1" dirty="0">
              <a:solidFill>
                <a:srgbClr val="000000"/>
              </a:solidFill>
            </a:endParaRPr>
          </a:p>
          <a:p>
            <a:pPr algn="just"/>
            <a:endParaRPr lang="en-US" sz="2000" dirty="0">
              <a:solidFill>
                <a:srgbClr val="000000"/>
              </a:solidFill>
            </a:endParaRPr>
          </a:p>
          <a:p>
            <a:pPr algn="just"/>
            <a:endParaRPr lang="en-US" sz="2400" dirty="0">
              <a:solidFill>
                <a:srgbClr val="000000"/>
              </a:solidFill>
            </a:endParaRPr>
          </a:p>
          <a:p>
            <a:pPr algn="just"/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A606F6A-B013-F7AC-C86B-748498810D28}"/>
              </a:ext>
            </a:extLst>
          </p:cNvPr>
          <p:cNvGrpSpPr/>
          <p:nvPr/>
        </p:nvGrpSpPr>
        <p:grpSpPr>
          <a:xfrm>
            <a:off x="1561124" y="3719945"/>
            <a:ext cx="9069751" cy="3138055"/>
            <a:chOff x="2193994" y="3527253"/>
            <a:chExt cx="7804012" cy="2733675"/>
          </a:xfrm>
        </p:grpSpPr>
        <p:pic>
          <p:nvPicPr>
            <p:cNvPr id="8" name="Google Shape;191;p37">
              <a:extLst>
                <a:ext uri="{FF2B5EF4-FFF2-40B4-BE49-F238E27FC236}">
                  <a16:creationId xmlns:a16="http://schemas.microsoft.com/office/drawing/2014/main" id="{AB74CA0A-9667-9C55-E417-3CD4ACC11764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193994" y="3527253"/>
              <a:ext cx="7804012" cy="273367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1764870-70FB-B041-E1A2-BF93040B448D}"/>
                </a:ext>
              </a:extLst>
            </p:cNvPr>
            <p:cNvSpPr txBox="1"/>
            <p:nvPr/>
          </p:nvSpPr>
          <p:spPr>
            <a:xfrm>
              <a:off x="4671892" y="5891596"/>
              <a:ext cx="28482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/>
                <a:t>Observer frame of reference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9691DC6-87DE-13ED-1FB7-69EF95FEC207}"/>
              </a:ext>
            </a:extLst>
          </p:cNvPr>
          <p:cNvSpPr txBox="1"/>
          <p:nvPr/>
        </p:nvSpPr>
        <p:spPr>
          <a:xfrm>
            <a:off x="11877406" y="-12608"/>
            <a:ext cx="334219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7</a:t>
            </a:r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746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AEC4862C-F3E2-BFA1-8618-3A9AAE0C65A2}"/>
              </a:ext>
            </a:extLst>
          </p:cNvPr>
          <p:cNvSpPr txBox="1"/>
          <p:nvPr/>
        </p:nvSpPr>
        <p:spPr>
          <a:xfrm>
            <a:off x="4995042" y="712395"/>
            <a:ext cx="22019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ta"/>
                <a:ea typeface="+mn-ea"/>
                <a:cs typeface="+mn-cs"/>
              </a:rPr>
              <a:t>Thank you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720AD1E5-483A-EC82-45B0-80D5447B1C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06" t="2215" r="422" b="-354"/>
          <a:stretch>
            <a:fillRect/>
          </a:stretch>
        </p:blipFill>
        <p:spPr>
          <a:xfrm>
            <a:off x="371927" y="1610597"/>
            <a:ext cx="5220331" cy="3946187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CE9F45B5-B5E4-70FF-CBBE-3718CA1FB42E}"/>
              </a:ext>
            </a:extLst>
          </p:cNvPr>
          <p:cNvSpPr txBox="1"/>
          <p:nvPr/>
        </p:nvSpPr>
        <p:spPr>
          <a:xfrm>
            <a:off x="5953103" y="1610597"/>
            <a:ext cx="5825406" cy="3970318"/>
          </a:xfrm>
          <a:prstGeom prst="rect">
            <a:avLst/>
          </a:prstGeom>
          <a:solidFill>
            <a:srgbClr val="BFBFB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0000"/>
                </a:solidFill>
              </a:rPr>
              <a:t>Contact:</a:t>
            </a:r>
          </a:p>
          <a:p>
            <a:pPr algn="ctr"/>
            <a:endParaRPr lang="en-GB" sz="2800" dirty="0">
              <a:solidFill>
                <a:srgbClr val="000000"/>
              </a:solidFill>
            </a:endParaRPr>
          </a:p>
          <a:p>
            <a:pPr algn="ctr"/>
            <a:r>
              <a:rPr lang="en-GB" sz="2800" dirty="0">
                <a:solidFill>
                  <a:srgbClr val="000000"/>
                </a:solidFill>
              </a:rPr>
              <a:t>James Whitfield, Application Scientist </a:t>
            </a:r>
          </a:p>
          <a:p>
            <a:pPr algn="ctr"/>
            <a:r>
              <a:rPr lang="en-GB" sz="2800" dirty="0">
                <a:solidFill>
                  <a:srgbClr val="000000"/>
                </a:solidFill>
                <a:hlinkClick r:id="rId3"/>
              </a:rPr>
              <a:t>j.whitfield@surreynanosystems.com</a:t>
            </a:r>
            <a:endParaRPr lang="en-GB" sz="2800" dirty="0">
              <a:solidFill>
                <a:srgbClr val="000000"/>
              </a:solidFill>
            </a:endParaRPr>
          </a:p>
          <a:p>
            <a:pPr algn="ctr"/>
            <a:endParaRPr lang="en-GB" sz="2800" dirty="0">
              <a:solidFill>
                <a:srgbClr val="000000"/>
              </a:solidFill>
            </a:endParaRPr>
          </a:p>
          <a:p>
            <a:pPr algn="ctr"/>
            <a:r>
              <a:rPr lang="en-GB" sz="2800" dirty="0">
                <a:solidFill>
                  <a:srgbClr val="000000"/>
                </a:solidFill>
              </a:rPr>
              <a:t>Astha Chaturvedi, Doctoral Researcher</a:t>
            </a:r>
          </a:p>
          <a:p>
            <a:pPr algn="ctr"/>
            <a:r>
              <a:rPr lang="en-GB" sz="2800" dirty="0">
                <a:solidFill>
                  <a:srgbClr val="000000"/>
                </a:solidFill>
                <a:hlinkClick r:id="rId4"/>
              </a:rPr>
              <a:t>aa07223@surrey.ac.uk</a:t>
            </a:r>
            <a:endParaRPr lang="en-GB" sz="2800" dirty="0">
              <a:solidFill>
                <a:srgbClr val="000000"/>
              </a:solidFill>
            </a:endParaRPr>
          </a:p>
          <a:p>
            <a:pPr algn="ctr"/>
            <a:endParaRPr lang="en-GB" sz="2800" dirty="0">
              <a:solidFill>
                <a:srgbClr val="000000"/>
              </a:solidFill>
            </a:endParaRPr>
          </a:p>
          <a:p>
            <a:pPr algn="ctr"/>
            <a:endParaRPr lang="en-GB" sz="2800" dirty="0">
              <a:solidFill>
                <a:srgbClr val="000000"/>
              </a:solidFill>
            </a:endParaRPr>
          </a:p>
        </p:txBody>
      </p:sp>
      <p:pic>
        <p:nvPicPr>
          <p:cNvPr id="1026" name="Picture 2" descr="Space South Central - UKspace">
            <a:extLst>
              <a:ext uri="{FF2B5EF4-FFF2-40B4-BE49-F238E27FC236}">
                <a16:creationId xmlns:a16="http://schemas.microsoft.com/office/drawing/2014/main" id="{B772D100-5DB2-3049-388A-B351A17981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43" b="22054"/>
          <a:stretch>
            <a:fillRect/>
          </a:stretch>
        </p:blipFill>
        <p:spPr bwMode="auto">
          <a:xfrm>
            <a:off x="9910933" y="5712564"/>
            <a:ext cx="1636721" cy="849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Pnet - South East Physics Network">
            <a:extLst>
              <a:ext uri="{FF2B5EF4-FFF2-40B4-BE49-F238E27FC236}">
                <a16:creationId xmlns:a16="http://schemas.microsoft.com/office/drawing/2014/main" id="{25D13793-6D39-63DC-80C2-011B3C0D2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258" y="5079387"/>
            <a:ext cx="2070275" cy="207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pace Energy Initiative, Space-Based Energy solutions to address global  energy challenges">
            <a:extLst>
              <a:ext uri="{FF2B5EF4-FFF2-40B4-BE49-F238E27FC236}">
                <a16:creationId xmlns:a16="http://schemas.microsoft.com/office/drawing/2014/main" id="{2595D002-2647-60A2-583F-D75076170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858" y="5712564"/>
            <a:ext cx="2110297" cy="803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search England – UKRI">
            <a:extLst>
              <a:ext uri="{FF2B5EF4-FFF2-40B4-BE49-F238E27FC236}">
                <a16:creationId xmlns:a16="http://schemas.microsoft.com/office/drawing/2014/main" id="{BED54877-D014-FF3F-8BF0-7A74AE0BA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904" y="5666971"/>
            <a:ext cx="1272199" cy="105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724EBB4-029D-2099-06DC-C482EC56CF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2477" y="5782826"/>
            <a:ext cx="2511972" cy="741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5631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567F497-51A3-F765-BF46-64E1A06821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108;p26">
            <a:extLst>
              <a:ext uri="{FF2B5EF4-FFF2-40B4-BE49-F238E27FC236}">
                <a16:creationId xmlns:a16="http://schemas.microsoft.com/office/drawing/2014/main" id="{AB431CBF-4711-2460-6974-21F842F2A950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968358" y="1358726"/>
            <a:ext cx="2870894" cy="2070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66;p47">
            <a:extLst>
              <a:ext uri="{FF2B5EF4-FFF2-40B4-BE49-F238E27FC236}">
                <a16:creationId xmlns:a16="http://schemas.microsoft.com/office/drawing/2014/main" id="{57628331-2744-C43C-B822-F645450CF25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11236" y="1854586"/>
            <a:ext cx="1484376" cy="1170432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90D1947-80AC-A940-243E-CDD78758C415}"/>
              </a:ext>
            </a:extLst>
          </p:cNvPr>
          <p:cNvSpPr txBox="1"/>
          <p:nvPr/>
        </p:nvSpPr>
        <p:spPr>
          <a:xfrm>
            <a:off x="238301" y="901792"/>
            <a:ext cx="4691052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>
                <a:solidFill>
                  <a:srgbClr val="000000"/>
                </a:solidFill>
              </a:rPr>
              <a:t>Summary</a:t>
            </a:r>
          </a:p>
          <a:p>
            <a:endParaRPr lang="en-GB" sz="2400">
              <a:solidFill>
                <a:srgbClr val="00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0000"/>
                </a:solidFill>
              </a:rPr>
              <a:t>Vantablack 310 specifically engineered for LEO environment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0000"/>
                </a:solidFill>
              </a:rPr>
              <a:t>Brightness modelling indicates strong improvement in reflectance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0000"/>
                </a:solidFill>
              </a:rPr>
              <a:t>Supplementary ground-based measurement to follow in 2026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400">
              <a:solidFill>
                <a:srgbClr val="00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800">
              <a:solidFill>
                <a:srgbClr val="000000"/>
              </a:solidFill>
            </a:endParaRPr>
          </a:p>
          <a:p>
            <a:pPr algn="just"/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0ABF74A-82BA-B08F-9C2C-68AA854CE22E}"/>
              </a:ext>
            </a:extLst>
          </p:cNvPr>
          <p:cNvSpPr txBox="1"/>
          <p:nvPr/>
        </p:nvSpPr>
        <p:spPr>
          <a:xfrm>
            <a:off x="8098222" y="901792"/>
            <a:ext cx="62536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ta"/>
                <a:ea typeface="+mn-ea"/>
                <a:cs typeface="+mn-cs"/>
              </a:rPr>
              <a:t>Thank you</a:t>
            </a:r>
          </a:p>
        </p:txBody>
      </p:sp>
      <p:pic>
        <p:nvPicPr>
          <p:cNvPr id="1026" name="Picture 2" descr="Space South Central - UKspace">
            <a:extLst>
              <a:ext uri="{FF2B5EF4-FFF2-40B4-BE49-F238E27FC236}">
                <a16:creationId xmlns:a16="http://schemas.microsoft.com/office/drawing/2014/main" id="{92257142-E1A2-FB62-EE56-1E056849F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236" y="3090794"/>
            <a:ext cx="1484377" cy="148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Pnet - South East Physics Network">
            <a:extLst>
              <a:ext uri="{FF2B5EF4-FFF2-40B4-BE49-F238E27FC236}">
                <a16:creationId xmlns:a16="http://schemas.microsoft.com/office/drawing/2014/main" id="{8516F5B4-909B-D6FC-1F66-33593D156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468" y="2652032"/>
            <a:ext cx="2070275" cy="207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49319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FFFFFF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ustom 1">
      <a:majorFont>
        <a:latin typeface="Rajdhani Medium"/>
        <a:ea typeface=""/>
        <a:cs typeface=""/>
      </a:majorFont>
      <a:minorFont>
        <a:latin typeface="Met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Vantablack-Presentation-PowerPoint-Slides-Template 2" id="{621A9E66-B78C-4440-9FD9-C07C07A10F8E}" vid="{07BB28D1-938B-4C46-805D-5491EBC974F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 2013 -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-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-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Metadata/LabelInfo.xml><?xml version="1.0" encoding="utf-8"?>
<clbl:labelList xmlns:clbl="http://schemas.microsoft.com/office/2020/mipLabelMetadata">
  <clbl:label id="{125e7e12-b6ae-4497-a9b9-6472c18e78e9}" enabled="0" method="" siteId="{125e7e12-b6ae-4497-a9b9-6472c18e78e9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Vantablack-Presentation-PowerPoint-Slides-Template 2</Template>
  <TotalTime>0</TotalTime>
  <Words>853</Words>
  <Application>Microsoft Office PowerPoint</Application>
  <PresentationFormat>Widescreen</PresentationFormat>
  <Paragraphs>129</Paragraphs>
  <Slides>9</Slides>
  <Notes>6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Abadi</vt:lpstr>
      <vt:lpstr>Aptos</vt:lpstr>
      <vt:lpstr>Arial</vt:lpstr>
      <vt:lpstr>Meta</vt:lpstr>
      <vt:lpstr>Rajdhani</vt:lpstr>
      <vt:lpstr>Rajdhani Medium</vt:lpstr>
      <vt:lpstr>Symbol</vt:lpstr>
      <vt:lpstr>Wingdings</vt:lpstr>
      <vt:lpstr>Office Theme</vt:lpstr>
      <vt:lpstr>Mitigating Satellite Light Pollution with Vantablack® Coatings A collaborative Approach to Protecting Astronomy</vt:lpstr>
      <vt:lpstr>PowerPoint Presentation</vt:lpstr>
      <vt:lpstr>PowerPoint Presentation</vt:lpstr>
      <vt:lpstr>Vantablack® 310</vt:lpstr>
      <vt:lpstr>Vantablack® 310</vt:lpstr>
      <vt:lpstr>Vantablack® 310</vt:lpstr>
      <vt:lpstr>Satellite modelling – strong reduction in brightness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Lisa Pickering</dc:creator>
  <cp:lastModifiedBy>James Whitfield</cp:lastModifiedBy>
  <cp:revision>30</cp:revision>
  <dcterms:created xsi:type="dcterms:W3CDTF">2025-06-30T08:25:57Z</dcterms:created>
  <dcterms:modified xsi:type="dcterms:W3CDTF">2025-07-04T11:46:01Z</dcterms:modified>
</cp:coreProperties>
</file>