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3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Bebas Neue" panose="020B0606020202050201" pitchFamily="34" charset="77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Hind" panose="02000000000000000000" pitchFamily="2" charset="77"/>
      <p:regular r:id="rId17"/>
      <p:bold r:id="rId18"/>
    </p:embeddedFont>
    <p:embeddedFont>
      <p:font typeface="Inter" panose="02000503000000020004" pitchFamily="2" charset="0"/>
      <p:regular r:id="rId19"/>
      <p:bold r:id="rId20"/>
      <p:italic r:id="rId21"/>
      <p:boldItalic r:id="rId22"/>
    </p:embeddedFont>
    <p:embeddedFont>
      <p:font typeface="Inter SemiBold" panose="02000503000000020004" pitchFamily="2" charset="0"/>
      <p:regular r:id="rId23"/>
      <p:bold r:id="rId24"/>
      <p:italic r:id="rId25"/>
      <p:boldItalic r:id="rId26"/>
    </p:embeddedFont>
    <p:embeddedFont>
      <p:font typeface="Roboto Condensed" panose="020F050202020403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7"/>
  </p:normalViewPr>
  <p:slideViewPr>
    <p:cSldViewPr snapToGrid="0">
      <p:cViewPr varScale="1">
        <p:scale>
          <a:sx n="118" d="100"/>
          <a:sy n="118" d="100"/>
        </p:scale>
        <p:origin x="944" y="184"/>
      </p:cViewPr>
      <p:guideLst>
        <p:guide orient="horz" pos="1620"/>
        <p:guide pos="28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440974efd6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440974efd6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eb23d6cc5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1eb23d6cc5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Intimidating to work with SEN children since we aren’t aware of their specific needs when we go in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eb23d6cc5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1eb23d6cc5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Details of 3D printed resources: Jupiter, Saturn, Rings, Moon crater, Mars rover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Explain a bit about makaton and widgets: consistent symbols that the schools themselves use so children are familiar with them, Makaton is a language program that can help children to process verbal communication better.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Depending on the audience aims are either educational and experiential, or purely experiential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eb23d6cc5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1eb23d6cc5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6c5a7f53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36c5a7f53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36c5a7f538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36c5a7f538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eb23d6cc5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1eb23d6cc5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eb23d6cc5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1eb23d6cc5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992245ea4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2992245ea4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dark blue">
  <p:cSld name="TITLE_1">
    <p:bg>
      <p:bgPr>
        <a:solidFill>
          <a:srgbClr val="001E8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70225" y="439125"/>
            <a:ext cx="28155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Inter"/>
              <a:buNone/>
              <a:defRPr sz="1250" b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None/>
              <a:defRPr sz="59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dark green">
  <p:cSld name="CUSTOM_11">
    <p:bg>
      <p:bgPr>
        <a:solidFill>
          <a:srgbClr val="144835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>
            <a:spLocks noGrp="1"/>
          </p:cNvSpPr>
          <p:nvPr>
            <p:ph type="pic" idx="2"/>
          </p:nvPr>
        </p:nvSpPr>
        <p:spPr>
          <a:xfrm>
            <a:off x="5536350" y="1144975"/>
            <a:ext cx="3295800" cy="37110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59" name="Google Shape;59;p11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orange">
  <p:cSld name="CUSTOM_11_1">
    <p:bg>
      <p:bgPr>
        <a:solidFill>
          <a:srgbClr val="FD5000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5536350" y="1144975"/>
            <a:ext cx="3295800" cy="37110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64" name="Google Shape;6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yellow">
  <p:cSld name="CUSTOM_11_1_1">
    <p:bg>
      <p:bgPr>
        <a:solidFill>
          <a:srgbClr val="FFD200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>
            <a:spLocks noGrp="1"/>
          </p:cNvSpPr>
          <p:nvPr>
            <p:ph type="pic" idx="2"/>
          </p:nvPr>
        </p:nvSpPr>
        <p:spPr>
          <a:xfrm>
            <a:off x="5536350" y="1144975"/>
            <a:ext cx="3295800" cy="37110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69" name="Google Shape;6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light green">
  <p:cSld name="CUSTOM_11_1_1_1">
    <p:bg>
      <p:bgPr>
        <a:solidFill>
          <a:srgbClr val="78BF26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>
            <a:spLocks noGrp="1"/>
          </p:cNvSpPr>
          <p:nvPr>
            <p:ph type="pic" idx="2"/>
          </p:nvPr>
        </p:nvSpPr>
        <p:spPr>
          <a:xfrm>
            <a:off x="5536350" y="1144975"/>
            <a:ext cx="3295800" cy="37110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74" name="Google Shape;7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purpl">
  <p:cSld name="CUSTOM_11_1_1_1_1">
    <p:bg>
      <p:bgPr>
        <a:solidFill>
          <a:srgbClr val="3C0032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>
            <a:spLocks noGrp="1"/>
          </p:cNvSpPr>
          <p:nvPr>
            <p:ph type="pic" idx="2"/>
          </p:nvPr>
        </p:nvSpPr>
        <p:spPr>
          <a:xfrm>
            <a:off x="5536350" y="1144975"/>
            <a:ext cx="3295800" cy="37110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79" name="Google Shape;79;p15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warm grey">
  <p:cSld name="CUSTOM_11_1_1_1_1_1">
    <p:bg>
      <p:bgPr>
        <a:solidFill>
          <a:srgbClr val="A6A09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>
            <a:spLocks noGrp="1"/>
          </p:cNvSpPr>
          <p:nvPr>
            <p:ph type="pic" idx="2"/>
          </p:nvPr>
        </p:nvSpPr>
        <p:spPr>
          <a:xfrm>
            <a:off x="5536350" y="1144975"/>
            <a:ext cx="3295800" cy="37110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84" name="Google Shape;8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light grey">
  <p:cSld name="CUSTOM_11_1_1_1_1_1_1">
    <p:bg>
      <p:bgPr>
        <a:solidFill>
          <a:srgbClr val="E6E4DB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>
            <a:spLocks noGrp="1"/>
          </p:cNvSpPr>
          <p:nvPr>
            <p:ph type="pic" idx="2"/>
          </p:nvPr>
        </p:nvSpPr>
        <p:spPr>
          <a:xfrm>
            <a:off x="5536350" y="1144975"/>
            <a:ext cx="3295800" cy="37110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89" name="Google Shape;8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light grey">
  <p:cSld name="CUSTOM_11_1_1_1_1_1_1_1">
    <p:bg>
      <p:bgPr>
        <a:solidFill>
          <a:srgbClr val="E6E4DB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453727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94" name="Google Shape;9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yellow">
  <p:cSld name="CUSTOM_11_1_1_1_1_1_1_1_3">
    <p:bg>
      <p:bgPr>
        <a:solidFill>
          <a:srgbClr val="FFD200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453727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9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99" name="Google Shape;9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orange">
  <p:cSld name="CUSTOM_11_1_1_1_1_1_1_1_3_1">
    <p:bg>
      <p:bgPr>
        <a:solidFill>
          <a:srgbClr val="FD500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453727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0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104" name="Google Shape;10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light green">
  <p:cSld name="TITLE_1_1_2">
    <p:bg>
      <p:bgPr>
        <a:solidFill>
          <a:srgbClr val="78BF26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70225" y="439125"/>
            <a:ext cx="2815500" cy="6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50"/>
              <a:buFont typeface="Inter"/>
              <a:buNone/>
              <a:defRPr sz="1250" b="0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warm grey">
  <p:cSld name="CUSTOM_11_1_1_1_1_1_1_1_3_1_1">
    <p:bg>
      <p:bgPr>
        <a:solidFill>
          <a:srgbClr val="A6A09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453727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1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109" name="Google Shape;10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light green">
  <p:cSld name="CUSTOM_11_1_1_1_1_1_1_1_3_1_1_1">
    <p:bg>
      <p:bgPr>
        <a:solidFill>
          <a:srgbClr val="78BF26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1"/>
          </p:nvPr>
        </p:nvSpPr>
        <p:spPr>
          <a:xfrm>
            <a:off x="453727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114" name="Google Shape;11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purple">
  <p:cSld name="CUSTOM_11_1_1_1_1_1_1_1_3_1_1_1_1_1">
    <p:bg>
      <p:bgPr>
        <a:solidFill>
          <a:srgbClr val="3C003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1"/>
          </p:nvPr>
        </p:nvSpPr>
        <p:spPr>
          <a:xfrm>
            <a:off x="453727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119" name="Google Shape;119;p23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dark green">
  <p:cSld name="CUSTOM_11_1_1_1_1_1_1_1_3_1_1_1_1_1_1">
    <p:bg>
      <p:bgPr>
        <a:solidFill>
          <a:srgbClr val="144835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body" idx="1"/>
          </p:nvPr>
        </p:nvSpPr>
        <p:spPr>
          <a:xfrm>
            <a:off x="453727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124" name="Google Shape;124;p24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dark blue">
  <p:cSld name="CUSTOM_11_1_1_1_1_1_1_1_3_1_1_1_1_1_1_1">
    <p:bg>
      <p:bgPr>
        <a:solidFill>
          <a:srgbClr val="001E82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453727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129" name="Google Shape;129;p25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light grey">
  <p:cSld name="CUSTOM_11_1_1_1_1_1_1_1_2">
    <p:bg>
      <p:bgPr>
        <a:solidFill>
          <a:srgbClr val="E6E4DB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6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yellow">
  <p:cSld name="CUSTOM_11_1_1_1_1_1_1_1_1">
    <p:bg>
      <p:bgPr>
        <a:solidFill>
          <a:srgbClr val="FFD200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7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orange">
  <p:cSld name="CUSTOM_11_1_1_1_1_1_1_1_1_1_1">
    <p:bg>
      <p:bgPr>
        <a:solidFill>
          <a:srgbClr val="FD5000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8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light green">
  <p:cSld name="CUSTOM_11_1_1_1_1_1_1_1_1_1_1_1_2">
    <p:bg>
      <p:bgPr>
        <a:solidFill>
          <a:srgbClr val="78BF2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9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warm grey">
  <p:cSld name="CUSTOM_11_1_1_1_1_1_1_1_1_1_1_1_1">
    <p:bg>
      <p:bgPr>
        <a:solidFill>
          <a:srgbClr val="A6A09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30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dark green">
  <p:cSld name="TITLE_1_1_1">
    <p:bg>
      <p:bgPr>
        <a:solidFill>
          <a:srgbClr val="14483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70225" y="439125"/>
            <a:ext cx="28155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Inter"/>
              <a:buNone/>
              <a:defRPr sz="1250" b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ctrTitle" idx="2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None/>
              <a:defRPr sz="59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dark blue">
  <p:cSld name="CUSTOM_11_1_1_1_1_1_1_1_1_1_1_1_1_1">
    <p:bg>
      <p:bgPr>
        <a:solidFill>
          <a:srgbClr val="001E8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31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dark green">
  <p:cSld name="CUSTOM_11_1_1_1_1_1_1_1_1_1_1_1_1_1_1">
    <p:bg>
      <p:bgPr>
        <a:solidFill>
          <a:srgbClr val="144835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2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" name="Google Shape;156;p32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32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purple">
  <p:cSld name="CUSTOM_11_1_1_1_1_1_1_1_1_1_1_1_1_1_1_1">
    <p:bg>
      <p:bgPr>
        <a:solidFill>
          <a:srgbClr val="3C003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3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0" name="Google Shape;160;p33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33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dark blue">
  <p:cSld name="CUSTOM_2_1">
    <p:bg>
      <p:bgPr>
        <a:solidFill>
          <a:srgbClr val="001E8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4"/>
          <p:cNvSpPr txBox="1">
            <a:spLocks noGrp="1"/>
          </p:cNvSpPr>
          <p:nvPr>
            <p:ph type="title"/>
          </p:nvPr>
        </p:nvSpPr>
        <p:spPr>
          <a:xfrm>
            <a:off x="3975875" y="10903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4" name="Google Shape;164;p34"/>
          <p:cNvSpPr txBox="1">
            <a:spLocks noGrp="1"/>
          </p:cNvSpPr>
          <p:nvPr>
            <p:ph type="body" idx="1"/>
          </p:nvPr>
        </p:nvSpPr>
        <p:spPr>
          <a:xfrm>
            <a:off x="397587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34"/>
          <p:cNvSpPr>
            <a:spLocks noGrp="1"/>
          </p:cNvSpPr>
          <p:nvPr>
            <p:ph type="pic" idx="2"/>
          </p:nvPr>
        </p:nvSpPr>
        <p:spPr>
          <a:xfrm>
            <a:off x="327200" y="266925"/>
            <a:ext cx="3295800" cy="45891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166" name="Google Shape;166;p34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dark green">
  <p:cSld name="CUSTOM_2_1_3">
    <p:bg>
      <p:bgPr>
        <a:solidFill>
          <a:srgbClr val="144835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5"/>
          <p:cNvSpPr txBox="1">
            <a:spLocks noGrp="1"/>
          </p:cNvSpPr>
          <p:nvPr>
            <p:ph type="title"/>
          </p:nvPr>
        </p:nvSpPr>
        <p:spPr>
          <a:xfrm>
            <a:off x="3975875" y="10903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" name="Google Shape;169;p35"/>
          <p:cNvSpPr txBox="1">
            <a:spLocks noGrp="1"/>
          </p:cNvSpPr>
          <p:nvPr>
            <p:ph type="body" idx="1"/>
          </p:nvPr>
        </p:nvSpPr>
        <p:spPr>
          <a:xfrm>
            <a:off x="397587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35"/>
          <p:cNvSpPr>
            <a:spLocks noGrp="1"/>
          </p:cNvSpPr>
          <p:nvPr>
            <p:ph type="pic" idx="2"/>
          </p:nvPr>
        </p:nvSpPr>
        <p:spPr>
          <a:xfrm>
            <a:off x="327200" y="266925"/>
            <a:ext cx="3295800" cy="45891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171" name="Google Shape;171;p35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light green">
  <p:cSld name="CUSTOM_2_1_2">
    <p:bg>
      <p:bgPr>
        <a:solidFill>
          <a:srgbClr val="78BF26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6"/>
          <p:cNvSpPr txBox="1">
            <a:spLocks noGrp="1"/>
          </p:cNvSpPr>
          <p:nvPr>
            <p:ph type="title"/>
          </p:nvPr>
        </p:nvSpPr>
        <p:spPr>
          <a:xfrm>
            <a:off x="3975875" y="10903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" name="Google Shape;174;p36"/>
          <p:cNvSpPr txBox="1">
            <a:spLocks noGrp="1"/>
          </p:cNvSpPr>
          <p:nvPr>
            <p:ph type="body" idx="1"/>
          </p:nvPr>
        </p:nvSpPr>
        <p:spPr>
          <a:xfrm>
            <a:off x="397587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36"/>
          <p:cNvSpPr>
            <a:spLocks noGrp="1"/>
          </p:cNvSpPr>
          <p:nvPr>
            <p:ph type="pic" idx="2"/>
          </p:nvPr>
        </p:nvSpPr>
        <p:spPr>
          <a:xfrm>
            <a:off x="327200" y="266925"/>
            <a:ext cx="3295800" cy="45891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176" name="Google Shape;176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orange">
  <p:cSld name="CUSTOM_2_1_2_2">
    <p:bg>
      <p:bgPr>
        <a:solidFill>
          <a:srgbClr val="FD5000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7"/>
          <p:cNvSpPr txBox="1">
            <a:spLocks noGrp="1"/>
          </p:cNvSpPr>
          <p:nvPr>
            <p:ph type="title"/>
          </p:nvPr>
        </p:nvSpPr>
        <p:spPr>
          <a:xfrm>
            <a:off x="3975875" y="10903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9" name="Google Shape;179;p37"/>
          <p:cNvSpPr txBox="1">
            <a:spLocks noGrp="1"/>
          </p:cNvSpPr>
          <p:nvPr>
            <p:ph type="body" idx="1"/>
          </p:nvPr>
        </p:nvSpPr>
        <p:spPr>
          <a:xfrm>
            <a:off x="397587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7"/>
          <p:cNvSpPr>
            <a:spLocks noGrp="1"/>
          </p:cNvSpPr>
          <p:nvPr>
            <p:ph type="pic" idx="2"/>
          </p:nvPr>
        </p:nvSpPr>
        <p:spPr>
          <a:xfrm>
            <a:off x="327200" y="266925"/>
            <a:ext cx="3295800" cy="45891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181" name="Google Shape;181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yellow">
  <p:cSld name="CUSTOM_2_1_2_1">
    <p:bg>
      <p:bgPr>
        <a:solidFill>
          <a:srgbClr val="FFD200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8"/>
          <p:cNvSpPr txBox="1">
            <a:spLocks noGrp="1"/>
          </p:cNvSpPr>
          <p:nvPr>
            <p:ph type="title"/>
          </p:nvPr>
        </p:nvSpPr>
        <p:spPr>
          <a:xfrm>
            <a:off x="3975875" y="10903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4" name="Google Shape;184;p38"/>
          <p:cNvSpPr txBox="1">
            <a:spLocks noGrp="1"/>
          </p:cNvSpPr>
          <p:nvPr>
            <p:ph type="body" idx="1"/>
          </p:nvPr>
        </p:nvSpPr>
        <p:spPr>
          <a:xfrm>
            <a:off x="397587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38"/>
          <p:cNvSpPr>
            <a:spLocks noGrp="1"/>
          </p:cNvSpPr>
          <p:nvPr>
            <p:ph type="pic" idx="2"/>
          </p:nvPr>
        </p:nvSpPr>
        <p:spPr>
          <a:xfrm>
            <a:off x="327200" y="266925"/>
            <a:ext cx="3295800" cy="45891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186" name="Google Shape;186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purple">
  <p:cSld name="CUSTOM_2_1_1">
    <p:bg>
      <p:bgPr>
        <a:solidFill>
          <a:srgbClr val="3C003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9"/>
          <p:cNvSpPr txBox="1">
            <a:spLocks noGrp="1"/>
          </p:cNvSpPr>
          <p:nvPr>
            <p:ph type="title"/>
          </p:nvPr>
        </p:nvSpPr>
        <p:spPr>
          <a:xfrm>
            <a:off x="3975875" y="10903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9" name="Google Shape;189;p39"/>
          <p:cNvSpPr txBox="1">
            <a:spLocks noGrp="1"/>
          </p:cNvSpPr>
          <p:nvPr>
            <p:ph type="body" idx="1"/>
          </p:nvPr>
        </p:nvSpPr>
        <p:spPr>
          <a:xfrm>
            <a:off x="397587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39"/>
          <p:cNvSpPr>
            <a:spLocks noGrp="1"/>
          </p:cNvSpPr>
          <p:nvPr>
            <p:ph type="pic" idx="2"/>
          </p:nvPr>
        </p:nvSpPr>
        <p:spPr>
          <a:xfrm>
            <a:off x="327200" y="266925"/>
            <a:ext cx="3295800" cy="45891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191" name="Google Shape;191;p39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warm grey">
  <p:cSld name="CUSTOM_2_1_1_1">
    <p:bg>
      <p:bgPr>
        <a:solidFill>
          <a:srgbClr val="A6A09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0"/>
          <p:cNvSpPr txBox="1">
            <a:spLocks noGrp="1"/>
          </p:cNvSpPr>
          <p:nvPr>
            <p:ph type="title"/>
          </p:nvPr>
        </p:nvSpPr>
        <p:spPr>
          <a:xfrm>
            <a:off x="3975875" y="10903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4" name="Google Shape;194;p40"/>
          <p:cNvSpPr txBox="1">
            <a:spLocks noGrp="1"/>
          </p:cNvSpPr>
          <p:nvPr>
            <p:ph type="body" idx="1"/>
          </p:nvPr>
        </p:nvSpPr>
        <p:spPr>
          <a:xfrm>
            <a:off x="397587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40"/>
          <p:cNvSpPr>
            <a:spLocks noGrp="1"/>
          </p:cNvSpPr>
          <p:nvPr>
            <p:ph type="pic" idx="2"/>
          </p:nvPr>
        </p:nvSpPr>
        <p:spPr>
          <a:xfrm>
            <a:off x="327200" y="266925"/>
            <a:ext cx="3295800" cy="45891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196" name="Google Shape;196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orange">
  <p:cSld name="TITLE_1_1_1_1">
    <p:bg>
      <p:bgPr>
        <a:solidFill>
          <a:srgbClr val="FD5000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70225" y="439125"/>
            <a:ext cx="2815500" cy="6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50"/>
              <a:buFont typeface="Inter"/>
              <a:buNone/>
              <a:defRPr sz="1250" b="0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 idx="2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" name="Google Shape;2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light grey">
  <p:cSld name="CUSTOM_2_1_1_1_1">
    <p:bg>
      <p:bgPr>
        <a:solidFill>
          <a:srgbClr val="E6E4DB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1"/>
          <p:cNvSpPr txBox="1">
            <a:spLocks noGrp="1"/>
          </p:cNvSpPr>
          <p:nvPr>
            <p:ph type="title"/>
          </p:nvPr>
        </p:nvSpPr>
        <p:spPr>
          <a:xfrm>
            <a:off x="3975875" y="10903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9" name="Google Shape;199;p41"/>
          <p:cNvSpPr txBox="1">
            <a:spLocks noGrp="1"/>
          </p:cNvSpPr>
          <p:nvPr>
            <p:ph type="body" idx="1"/>
          </p:nvPr>
        </p:nvSpPr>
        <p:spPr>
          <a:xfrm>
            <a:off x="397587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41"/>
          <p:cNvSpPr>
            <a:spLocks noGrp="1"/>
          </p:cNvSpPr>
          <p:nvPr>
            <p:ph type="pic" idx="2"/>
          </p:nvPr>
        </p:nvSpPr>
        <p:spPr>
          <a:xfrm>
            <a:off x="327200" y="266925"/>
            <a:ext cx="3295800" cy="45891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201" name="Google Shape;201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light green">
  <p:cSld name="CUSTOM_4">
    <p:bg>
      <p:bgPr>
        <a:solidFill>
          <a:srgbClr val="78BF26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2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4" name="Google Shape;204;p42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42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06" name="Google Shape;206;p42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07" name="Google Shape;207;p42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08" name="Google Shape;208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orange">
  <p:cSld name="CUSTOM_4_1">
    <p:bg>
      <p:bgPr>
        <a:solidFill>
          <a:srgbClr val="FD5000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3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1" name="Google Shape;211;p43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2" name="Google Shape;212;p43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13" name="Google Shape;213;p43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14" name="Google Shape;214;p43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15" name="Google Shape;215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yellow">
  <p:cSld name="CUSTOM_4_1_3">
    <p:bg>
      <p:bgPr>
        <a:solidFill>
          <a:srgbClr val="FFD200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4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44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44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20" name="Google Shape;220;p44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21" name="Google Shape;221;p44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22" name="Google Shape;222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dark blue">
  <p:cSld name="CUSTOM_4_1_2_1">
    <p:bg>
      <p:bgPr>
        <a:solidFill>
          <a:srgbClr val="001E82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5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5" name="Google Shape;225;p45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45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27" name="Google Shape;227;p45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28" name="Google Shape;228;p45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29" name="Google Shape;229;p45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purple">
  <p:cSld name="CUSTOM_4_1_2_1_1">
    <p:bg>
      <p:bgPr>
        <a:solidFill>
          <a:srgbClr val="3C0032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6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2" name="Google Shape;232;p46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46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34" name="Google Shape;234;p46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35" name="Google Shape;235;p46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36" name="Google Shape;236;p46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dark green">
  <p:cSld name="CUSTOM_4_1_2_1_1_1">
    <p:bg>
      <p:bgPr>
        <a:solidFill>
          <a:srgbClr val="144835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7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9" name="Google Shape;239;p47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47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41" name="Google Shape;241;p47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42" name="Google Shape;242;p47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43" name="Google Shape;243;p47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warm grey">
  <p:cSld name="CUSTOM_4_1_2_1_1_1_1">
    <p:bg>
      <p:bgPr>
        <a:solidFill>
          <a:srgbClr val="A6A09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8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48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7" name="Google Shape;247;p48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48" name="Google Shape;248;p48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49" name="Google Shape;249;p48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50" name="Google Shape;250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light grey">
  <p:cSld name="CUSTOM_4_1_2_1_1_1_1_2">
    <p:bg>
      <p:bgPr>
        <a:solidFill>
          <a:srgbClr val="E6E4DB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9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3" name="Google Shape;253;p49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4" name="Google Shape;254;p49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55" name="Google Shape;255;p49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56" name="Google Shape;256;p49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57" name="Google Shape;257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light grey">
  <p:cSld name="CUSTOM_6">
    <p:bg>
      <p:bgPr>
        <a:solidFill>
          <a:srgbClr val="E6E4DB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0"/>
          <p:cNvSpPr txBox="1">
            <a:spLocks noGrp="1"/>
          </p:cNvSpPr>
          <p:nvPr>
            <p:ph type="subTitle" idx="1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60" name="Google Shape;260;p50"/>
          <p:cNvSpPr txBox="1">
            <a:spLocks noGrp="1"/>
          </p:cNvSpPr>
          <p:nvPr>
            <p:ph type="body" idx="2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50"/>
          <p:cNvSpPr txBox="1">
            <a:spLocks noGrp="1"/>
          </p:cNvSpPr>
          <p:nvPr>
            <p:ph type="subTitle" idx="3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62" name="Google Shape;262;p50"/>
          <p:cNvSpPr txBox="1">
            <a:spLocks noGrp="1"/>
          </p:cNvSpPr>
          <p:nvPr>
            <p:ph type="body" idx="4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50"/>
          <p:cNvSpPr txBox="1">
            <a:spLocks noGrp="1"/>
          </p:cNvSpPr>
          <p:nvPr>
            <p:ph type="subTitle" idx="5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64" name="Google Shape;264;p50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50"/>
          <p:cNvSpPr>
            <a:spLocks noGrp="1"/>
          </p:cNvSpPr>
          <p:nvPr>
            <p:ph type="pic" idx="7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66" name="Google Shape;266;p50"/>
          <p:cNvSpPr>
            <a:spLocks noGrp="1"/>
          </p:cNvSpPr>
          <p:nvPr>
            <p:ph type="pic" idx="8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67" name="Google Shape;267;p50"/>
          <p:cNvSpPr>
            <a:spLocks noGrp="1"/>
          </p:cNvSpPr>
          <p:nvPr>
            <p:ph type="pic" idx="9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68" name="Google Shape;268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50"/>
          <p:cNvSpPr txBox="1">
            <a:spLocks noGrp="1"/>
          </p:cNvSpPr>
          <p:nvPr>
            <p:ph type="title"/>
          </p:nvPr>
        </p:nvSpPr>
        <p:spPr>
          <a:xfrm>
            <a:off x="289500" y="198875"/>
            <a:ext cx="6233400" cy="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yellow">
  <p:cSld name="TITLE_1_1_1_1_1">
    <p:bg>
      <p:bgPr>
        <a:solidFill>
          <a:srgbClr val="FFD200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70225" y="439125"/>
            <a:ext cx="2815500" cy="7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50"/>
              <a:buFont typeface="Inter"/>
              <a:buNone/>
              <a:defRPr sz="1250" b="0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ctrTitle" idx="2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" name="Google Shape;3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warm grey">
  <p:cSld name="CUSTOM_6_2">
    <p:bg>
      <p:bgPr>
        <a:solidFill>
          <a:srgbClr val="A6A09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1"/>
          <p:cNvSpPr txBox="1">
            <a:spLocks noGrp="1"/>
          </p:cNvSpPr>
          <p:nvPr>
            <p:ph type="subTitle" idx="1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72" name="Google Shape;272;p51"/>
          <p:cNvSpPr txBox="1">
            <a:spLocks noGrp="1"/>
          </p:cNvSpPr>
          <p:nvPr>
            <p:ph type="body" idx="2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3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body" idx="4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51"/>
          <p:cNvSpPr txBox="1">
            <a:spLocks noGrp="1"/>
          </p:cNvSpPr>
          <p:nvPr>
            <p:ph type="subTitle" idx="5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76" name="Google Shape;276;p51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51"/>
          <p:cNvSpPr>
            <a:spLocks noGrp="1"/>
          </p:cNvSpPr>
          <p:nvPr>
            <p:ph type="pic" idx="7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78" name="Google Shape;278;p51"/>
          <p:cNvSpPr>
            <a:spLocks noGrp="1"/>
          </p:cNvSpPr>
          <p:nvPr>
            <p:ph type="pic" idx="8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79" name="Google Shape;279;p51"/>
          <p:cNvSpPr>
            <a:spLocks noGrp="1"/>
          </p:cNvSpPr>
          <p:nvPr>
            <p:ph type="pic" idx="9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80" name="Google Shape;280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51"/>
          <p:cNvSpPr txBox="1">
            <a:spLocks noGrp="1"/>
          </p:cNvSpPr>
          <p:nvPr>
            <p:ph type="title"/>
          </p:nvPr>
        </p:nvSpPr>
        <p:spPr>
          <a:xfrm>
            <a:off x="289500" y="198875"/>
            <a:ext cx="6233400" cy="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orange">
  <p:cSld name="CUSTOM_6_1">
    <p:bg>
      <p:bgPr>
        <a:solidFill>
          <a:srgbClr val="FD5000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2"/>
          <p:cNvSpPr txBox="1">
            <a:spLocks noGrp="1"/>
          </p:cNvSpPr>
          <p:nvPr>
            <p:ph type="subTitle" idx="1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84" name="Google Shape;284;p52"/>
          <p:cNvSpPr txBox="1">
            <a:spLocks noGrp="1"/>
          </p:cNvSpPr>
          <p:nvPr>
            <p:ph type="body" idx="2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52"/>
          <p:cNvSpPr txBox="1">
            <a:spLocks noGrp="1"/>
          </p:cNvSpPr>
          <p:nvPr>
            <p:ph type="subTitle" idx="3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86" name="Google Shape;286;p52"/>
          <p:cNvSpPr txBox="1">
            <a:spLocks noGrp="1"/>
          </p:cNvSpPr>
          <p:nvPr>
            <p:ph type="body" idx="4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52"/>
          <p:cNvSpPr txBox="1">
            <a:spLocks noGrp="1"/>
          </p:cNvSpPr>
          <p:nvPr>
            <p:ph type="subTitle" idx="5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88" name="Google Shape;288;p52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52"/>
          <p:cNvSpPr>
            <a:spLocks noGrp="1"/>
          </p:cNvSpPr>
          <p:nvPr>
            <p:ph type="pic" idx="7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90" name="Google Shape;290;p52"/>
          <p:cNvSpPr>
            <a:spLocks noGrp="1"/>
          </p:cNvSpPr>
          <p:nvPr>
            <p:ph type="pic" idx="8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91" name="Google Shape;291;p52"/>
          <p:cNvSpPr>
            <a:spLocks noGrp="1"/>
          </p:cNvSpPr>
          <p:nvPr>
            <p:ph type="pic" idx="9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92" name="Google Shape;292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52"/>
          <p:cNvSpPr txBox="1">
            <a:spLocks noGrp="1"/>
          </p:cNvSpPr>
          <p:nvPr>
            <p:ph type="title"/>
          </p:nvPr>
        </p:nvSpPr>
        <p:spPr>
          <a:xfrm>
            <a:off x="289500" y="198875"/>
            <a:ext cx="6233400" cy="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light green">
  <p:cSld name="CUSTOM_6_1_1">
    <p:bg>
      <p:bgPr>
        <a:solidFill>
          <a:srgbClr val="78BF26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3"/>
          <p:cNvSpPr txBox="1">
            <a:spLocks noGrp="1"/>
          </p:cNvSpPr>
          <p:nvPr>
            <p:ph type="subTitle" idx="1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96" name="Google Shape;296;p53"/>
          <p:cNvSpPr txBox="1">
            <a:spLocks noGrp="1"/>
          </p:cNvSpPr>
          <p:nvPr>
            <p:ph type="body" idx="2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53"/>
          <p:cNvSpPr txBox="1">
            <a:spLocks noGrp="1"/>
          </p:cNvSpPr>
          <p:nvPr>
            <p:ph type="subTitle" idx="3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298" name="Google Shape;298;p53"/>
          <p:cNvSpPr txBox="1">
            <a:spLocks noGrp="1"/>
          </p:cNvSpPr>
          <p:nvPr>
            <p:ph type="body" idx="4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53"/>
          <p:cNvSpPr txBox="1">
            <a:spLocks noGrp="1"/>
          </p:cNvSpPr>
          <p:nvPr>
            <p:ph type="subTitle" idx="5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00" name="Google Shape;300;p53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53"/>
          <p:cNvSpPr>
            <a:spLocks noGrp="1"/>
          </p:cNvSpPr>
          <p:nvPr>
            <p:ph type="pic" idx="7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02" name="Google Shape;302;p53"/>
          <p:cNvSpPr>
            <a:spLocks noGrp="1"/>
          </p:cNvSpPr>
          <p:nvPr>
            <p:ph type="pic" idx="8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03" name="Google Shape;303;p53"/>
          <p:cNvSpPr>
            <a:spLocks noGrp="1"/>
          </p:cNvSpPr>
          <p:nvPr>
            <p:ph type="pic" idx="9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304" name="Google Shape;304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3"/>
          <p:cNvSpPr txBox="1">
            <a:spLocks noGrp="1"/>
          </p:cNvSpPr>
          <p:nvPr>
            <p:ph type="title"/>
          </p:nvPr>
        </p:nvSpPr>
        <p:spPr>
          <a:xfrm>
            <a:off x="289500" y="198875"/>
            <a:ext cx="6233400" cy="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yellow">
  <p:cSld name="CUSTOM_6_1_1_1">
    <p:bg>
      <p:bgPr>
        <a:solidFill>
          <a:srgbClr val="FFD200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4"/>
          <p:cNvSpPr txBox="1">
            <a:spLocks noGrp="1"/>
          </p:cNvSpPr>
          <p:nvPr>
            <p:ph type="subTitle" idx="1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08" name="Google Shape;308;p54"/>
          <p:cNvSpPr txBox="1">
            <a:spLocks noGrp="1"/>
          </p:cNvSpPr>
          <p:nvPr>
            <p:ph type="body" idx="2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54"/>
          <p:cNvSpPr txBox="1">
            <a:spLocks noGrp="1"/>
          </p:cNvSpPr>
          <p:nvPr>
            <p:ph type="subTitle" idx="3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10" name="Google Shape;310;p54"/>
          <p:cNvSpPr txBox="1">
            <a:spLocks noGrp="1"/>
          </p:cNvSpPr>
          <p:nvPr>
            <p:ph type="body" idx="4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54"/>
          <p:cNvSpPr txBox="1">
            <a:spLocks noGrp="1"/>
          </p:cNvSpPr>
          <p:nvPr>
            <p:ph type="subTitle" idx="5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12" name="Google Shape;312;p54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p54"/>
          <p:cNvSpPr>
            <a:spLocks noGrp="1"/>
          </p:cNvSpPr>
          <p:nvPr>
            <p:ph type="pic" idx="7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14" name="Google Shape;314;p54"/>
          <p:cNvSpPr>
            <a:spLocks noGrp="1"/>
          </p:cNvSpPr>
          <p:nvPr>
            <p:ph type="pic" idx="8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15" name="Google Shape;315;p54"/>
          <p:cNvSpPr>
            <a:spLocks noGrp="1"/>
          </p:cNvSpPr>
          <p:nvPr>
            <p:ph type="pic" idx="9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316" name="Google Shape;316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4"/>
          <p:cNvSpPr txBox="1">
            <a:spLocks noGrp="1"/>
          </p:cNvSpPr>
          <p:nvPr>
            <p:ph type="title"/>
          </p:nvPr>
        </p:nvSpPr>
        <p:spPr>
          <a:xfrm>
            <a:off x="289500" y="198875"/>
            <a:ext cx="6233400" cy="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dark blue">
  <p:cSld name="CUSTOM_6_1_1_1_1">
    <p:bg>
      <p:bgPr>
        <a:solidFill>
          <a:srgbClr val="001E8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5"/>
          <p:cNvSpPr txBox="1">
            <a:spLocks noGrp="1"/>
          </p:cNvSpPr>
          <p:nvPr>
            <p:ph type="subTitle" idx="1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20" name="Google Shape;320;p55"/>
          <p:cNvSpPr txBox="1">
            <a:spLocks noGrp="1"/>
          </p:cNvSpPr>
          <p:nvPr>
            <p:ph type="body" idx="2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55"/>
          <p:cNvSpPr txBox="1">
            <a:spLocks noGrp="1"/>
          </p:cNvSpPr>
          <p:nvPr>
            <p:ph type="subTitle" idx="3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22" name="Google Shape;322;p55"/>
          <p:cNvSpPr txBox="1">
            <a:spLocks noGrp="1"/>
          </p:cNvSpPr>
          <p:nvPr>
            <p:ph type="body" idx="4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55"/>
          <p:cNvSpPr txBox="1">
            <a:spLocks noGrp="1"/>
          </p:cNvSpPr>
          <p:nvPr>
            <p:ph type="subTitle" idx="5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24" name="Google Shape;324;p55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55"/>
          <p:cNvSpPr>
            <a:spLocks noGrp="1"/>
          </p:cNvSpPr>
          <p:nvPr>
            <p:ph type="pic" idx="7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26" name="Google Shape;326;p55"/>
          <p:cNvSpPr>
            <a:spLocks noGrp="1"/>
          </p:cNvSpPr>
          <p:nvPr>
            <p:ph type="pic" idx="8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27" name="Google Shape;327;p55"/>
          <p:cNvSpPr>
            <a:spLocks noGrp="1"/>
          </p:cNvSpPr>
          <p:nvPr>
            <p:ph type="pic" idx="9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328" name="Google Shape;328;p55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55"/>
          <p:cNvSpPr txBox="1">
            <a:spLocks noGrp="1"/>
          </p:cNvSpPr>
          <p:nvPr>
            <p:ph type="title"/>
          </p:nvPr>
        </p:nvSpPr>
        <p:spPr>
          <a:xfrm>
            <a:off x="289500" y="198875"/>
            <a:ext cx="6233400" cy="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 sz="3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purple">
  <p:cSld name="CUSTOM_6_1_1_1_1_1">
    <p:bg>
      <p:bgPr>
        <a:solidFill>
          <a:srgbClr val="3C0032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6"/>
          <p:cNvSpPr txBox="1">
            <a:spLocks noGrp="1"/>
          </p:cNvSpPr>
          <p:nvPr>
            <p:ph type="subTitle" idx="1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32" name="Google Shape;332;p56"/>
          <p:cNvSpPr txBox="1">
            <a:spLocks noGrp="1"/>
          </p:cNvSpPr>
          <p:nvPr>
            <p:ph type="body" idx="2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56"/>
          <p:cNvSpPr txBox="1">
            <a:spLocks noGrp="1"/>
          </p:cNvSpPr>
          <p:nvPr>
            <p:ph type="subTitle" idx="3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34" name="Google Shape;334;p56"/>
          <p:cNvSpPr txBox="1">
            <a:spLocks noGrp="1"/>
          </p:cNvSpPr>
          <p:nvPr>
            <p:ph type="body" idx="4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56"/>
          <p:cNvSpPr txBox="1">
            <a:spLocks noGrp="1"/>
          </p:cNvSpPr>
          <p:nvPr>
            <p:ph type="subTitle" idx="5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36" name="Google Shape;336;p56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56"/>
          <p:cNvSpPr>
            <a:spLocks noGrp="1"/>
          </p:cNvSpPr>
          <p:nvPr>
            <p:ph type="pic" idx="7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38" name="Google Shape;338;p56"/>
          <p:cNvSpPr>
            <a:spLocks noGrp="1"/>
          </p:cNvSpPr>
          <p:nvPr>
            <p:ph type="pic" idx="8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39" name="Google Shape;339;p56"/>
          <p:cNvSpPr>
            <a:spLocks noGrp="1"/>
          </p:cNvSpPr>
          <p:nvPr>
            <p:ph type="pic" idx="9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340" name="Google Shape;340;p56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6"/>
          <p:cNvSpPr txBox="1">
            <a:spLocks noGrp="1"/>
          </p:cNvSpPr>
          <p:nvPr>
            <p:ph type="title"/>
          </p:nvPr>
        </p:nvSpPr>
        <p:spPr>
          <a:xfrm>
            <a:off x="289500" y="198875"/>
            <a:ext cx="6233400" cy="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 sz="3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dark green">
  <p:cSld name="CUSTOM_6_1_1_1_1_1_1">
    <p:bg>
      <p:bgPr>
        <a:solidFill>
          <a:srgbClr val="144835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7"/>
          <p:cNvSpPr txBox="1">
            <a:spLocks noGrp="1"/>
          </p:cNvSpPr>
          <p:nvPr>
            <p:ph type="subTitle" idx="1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44" name="Google Shape;344;p57"/>
          <p:cNvSpPr txBox="1">
            <a:spLocks noGrp="1"/>
          </p:cNvSpPr>
          <p:nvPr>
            <p:ph type="body" idx="2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57"/>
          <p:cNvSpPr txBox="1">
            <a:spLocks noGrp="1"/>
          </p:cNvSpPr>
          <p:nvPr>
            <p:ph type="subTitle" idx="3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46" name="Google Shape;346;p57"/>
          <p:cNvSpPr txBox="1">
            <a:spLocks noGrp="1"/>
          </p:cNvSpPr>
          <p:nvPr>
            <p:ph type="body" idx="4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57"/>
          <p:cNvSpPr txBox="1">
            <a:spLocks noGrp="1"/>
          </p:cNvSpPr>
          <p:nvPr>
            <p:ph type="subTitle" idx="5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48" name="Google Shape;348;p57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9" name="Google Shape;349;p57"/>
          <p:cNvSpPr>
            <a:spLocks noGrp="1"/>
          </p:cNvSpPr>
          <p:nvPr>
            <p:ph type="pic" idx="7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50" name="Google Shape;350;p57"/>
          <p:cNvSpPr>
            <a:spLocks noGrp="1"/>
          </p:cNvSpPr>
          <p:nvPr>
            <p:ph type="pic" idx="8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51" name="Google Shape;351;p57"/>
          <p:cNvSpPr>
            <a:spLocks noGrp="1"/>
          </p:cNvSpPr>
          <p:nvPr>
            <p:ph type="pic" idx="9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352" name="Google Shape;352;p57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7"/>
          <p:cNvSpPr txBox="1">
            <a:spLocks noGrp="1"/>
          </p:cNvSpPr>
          <p:nvPr>
            <p:ph type="title"/>
          </p:nvPr>
        </p:nvSpPr>
        <p:spPr>
          <a:xfrm>
            <a:off x="289500" y="198875"/>
            <a:ext cx="6233400" cy="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 sz="3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light green">
  <p:cSld name="CUSTOM_7">
    <p:bg>
      <p:bgPr>
        <a:solidFill>
          <a:srgbClr val="78BF26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8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pic>
        <p:nvPicPr>
          <p:cNvPr id="356" name="Google Shape;356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warm grey">
  <p:cSld name="CUSTOM_7_1">
    <p:bg>
      <p:bgPr>
        <a:solidFill>
          <a:srgbClr val="A6A091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9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light grey">
  <p:cSld name="CUSTOM_7_1_1">
    <p:bg>
      <p:bgPr>
        <a:solidFill>
          <a:srgbClr val="E6E4DB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60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purple">
  <p:cSld name="TITLE_1_1_1_1_1_1">
    <p:bg>
      <p:bgPr>
        <a:solidFill>
          <a:srgbClr val="3C003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70225" y="439125"/>
            <a:ext cx="2815500" cy="6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Inter"/>
              <a:buNone/>
              <a:defRPr sz="1250" b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ctrTitle" idx="2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None/>
              <a:defRPr sz="59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8" name="Google Shape;38;p7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yellow">
  <p:cSld name="CUSTOM_7_1_1_1">
    <p:bg>
      <p:bgPr>
        <a:solidFill>
          <a:srgbClr val="FFD200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61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orange">
  <p:cSld name="CUSTOM_7_1_1_1_1_1">
    <p:bg>
      <p:bgPr>
        <a:solidFill>
          <a:srgbClr val="FD5000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62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purple">
  <p:cSld name="CUSTOM_7_1_1_1_1_1_1">
    <p:bg>
      <p:bgPr>
        <a:solidFill>
          <a:srgbClr val="3C0032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63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63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dark green">
  <p:cSld name="CUSTOM_7_1_1_1_1_1_1_1">
    <p:bg>
      <p:bgPr>
        <a:solidFill>
          <a:srgbClr val="144835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64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4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dark blue">
  <p:cSld name="CUSTOM_7_1_1_1_1_1_1_1_1">
    <p:bg>
      <p:bgPr>
        <a:solidFill>
          <a:srgbClr val="001E82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65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65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orange">
  <p:cSld name="CUSTOM_8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6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0" name="Google Shape;380;p66"/>
          <p:cNvSpPr txBox="1">
            <a:spLocks noGrp="1"/>
          </p:cNvSpPr>
          <p:nvPr>
            <p:ph type="subTitle" idx="1"/>
          </p:nvPr>
        </p:nvSpPr>
        <p:spPr>
          <a:xfrm>
            <a:off x="1344100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81" name="Google Shape;381;p66"/>
          <p:cNvSpPr txBox="1">
            <a:spLocks noGrp="1"/>
          </p:cNvSpPr>
          <p:nvPr>
            <p:ph type="subTitle" idx="2"/>
          </p:nvPr>
        </p:nvSpPr>
        <p:spPr>
          <a:xfrm>
            <a:off x="1344175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66"/>
          <p:cNvSpPr txBox="1">
            <a:spLocks noGrp="1"/>
          </p:cNvSpPr>
          <p:nvPr>
            <p:ph type="subTitle" idx="3"/>
          </p:nvPr>
        </p:nvSpPr>
        <p:spPr>
          <a:xfrm>
            <a:off x="737200" y="3363400"/>
            <a:ext cx="24003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83" name="Google Shape;383;p66"/>
          <p:cNvSpPr txBox="1">
            <a:spLocks noGrp="1"/>
          </p:cNvSpPr>
          <p:nvPr>
            <p:ph type="subTitle" idx="4"/>
          </p:nvPr>
        </p:nvSpPr>
        <p:spPr>
          <a:xfrm>
            <a:off x="3978713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84" name="Google Shape;384;p66"/>
          <p:cNvSpPr txBox="1">
            <a:spLocks noGrp="1"/>
          </p:cNvSpPr>
          <p:nvPr>
            <p:ph type="subTitle" idx="5"/>
          </p:nvPr>
        </p:nvSpPr>
        <p:spPr>
          <a:xfrm>
            <a:off x="3978788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5" name="Google Shape;385;p66"/>
          <p:cNvSpPr txBox="1">
            <a:spLocks noGrp="1"/>
          </p:cNvSpPr>
          <p:nvPr>
            <p:ph type="subTitle" idx="6"/>
          </p:nvPr>
        </p:nvSpPr>
        <p:spPr>
          <a:xfrm>
            <a:off x="3371850" y="3363400"/>
            <a:ext cx="24003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86" name="Google Shape;386;p66"/>
          <p:cNvSpPr txBox="1">
            <a:spLocks noGrp="1"/>
          </p:cNvSpPr>
          <p:nvPr>
            <p:ph type="subTitle" idx="7"/>
          </p:nvPr>
        </p:nvSpPr>
        <p:spPr>
          <a:xfrm>
            <a:off x="6613313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87" name="Google Shape;387;p66"/>
          <p:cNvSpPr txBox="1">
            <a:spLocks noGrp="1"/>
          </p:cNvSpPr>
          <p:nvPr>
            <p:ph type="subTitle" idx="8"/>
          </p:nvPr>
        </p:nvSpPr>
        <p:spPr>
          <a:xfrm>
            <a:off x="6613388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66"/>
          <p:cNvSpPr txBox="1">
            <a:spLocks noGrp="1"/>
          </p:cNvSpPr>
          <p:nvPr>
            <p:ph type="subTitle" idx="9"/>
          </p:nvPr>
        </p:nvSpPr>
        <p:spPr>
          <a:xfrm>
            <a:off x="6006500" y="3363400"/>
            <a:ext cx="24003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cxnSp>
        <p:nvCxnSpPr>
          <p:cNvPr id="389" name="Google Shape;389;p66"/>
          <p:cNvCxnSpPr/>
          <p:nvPr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0" name="Google Shape;390;p66"/>
          <p:cNvCxnSpPr/>
          <p:nvPr/>
        </p:nvCxnSpPr>
        <p:spPr>
          <a:xfrm rot="10800000">
            <a:off x="4162163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1" name="Google Shape;391;p66"/>
          <p:cNvCxnSpPr/>
          <p:nvPr/>
        </p:nvCxnSpPr>
        <p:spPr>
          <a:xfrm rot="10800000">
            <a:off x="6796763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92" name="Google Shape;39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66"/>
          <p:cNvSpPr/>
          <p:nvPr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D5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66"/>
          <p:cNvSpPr/>
          <p:nvPr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D5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66"/>
          <p:cNvSpPr/>
          <p:nvPr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D5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yellow">
  <p:cSld name="CUSTOM_8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7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8" name="Google Shape;398;p67"/>
          <p:cNvSpPr txBox="1">
            <a:spLocks noGrp="1"/>
          </p:cNvSpPr>
          <p:nvPr>
            <p:ph type="subTitle" idx="1"/>
          </p:nvPr>
        </p:nvSpPr>
        <p:spPr>
          <a:xfrm>
            <a:off x="1344100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99" name="Google Shape;399;p67"/>
          <p:cNvSpPr txBox="1">
            <a:spLocks noGrp="1"/>
          </p:cNvSpPr>
          <p:nvPr>
            <p:ph type="subTitle" idx="2"/>
          </p:nvPr>
        </p:nvSpPr>
        <p:spPr>
          <a:xfrm>
            <a:off x="1344175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67"/>
          <p:cNvSpPr txBox="1">
            <a:spLocks noGrp="1"/>
          </p:cNvSpPr>
          <p:nvPr>
            <p:ph type="subTitle" idx="3"/>
          </p:nvPr>
        </p:nvSpPr>
        <p:spPr>
          <a:xfrm>
            <a:off x="737200" y="3363400"/>
            <a:ext cx="24003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401" name="Google Shape;401;p67"/>
          <p:cNvSpPr txBox="1">
            <a:spLocks noGrp="1"/>
          </p:cNvSpPr>
          <p:nvPr>
            <p:ph type="subTitle" idx="4"/>
          </p:nvPr>
        </p:nvSpPr>
        <p:spPr>
          <a:xfrm>
            <a:off x="3978713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02" name="Google Shape;402;p67"/>
          <p:cNvSpPr txBox="1">
            <a:spLocks noGrp="1"/>
          </p:cNvSpPr>
          <p:nvPr>
            <p:ph type="subTitle" idx="5"/>
          </p:nvPr>
        </p:nvSpPr>
        <p:spPr>
          <a:xfrm>
            <a:off x="3978788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p67"/>
          <p:cNvSpPr txBox="1">
            <a:spLocks noGrp="1"/>
          </p:cNvSpPr>
          <p:nvPr>
            <p:ph type="subTitle" idx="6"/>
          </p:nvPr>
        </p:nvSpPr>
        <p:spPr>
          <a:xfrm>
            <a:off x="3371850" y="3363400"/>
            <a:ext cx="24003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404" name="Google Shape;404;p67"/>
          <p:cNvSpPr txBox="1">
            <a:spLocks noGrp="1"/>
          </p:cNvSpPr>
          <p:nvPr>
            <p:ph type="subTitle" idx="7"/>
          </p:nvPr>
        </p:nvSpPr>
        <p:spPr>
          <a:xfrm>
            <a:off x="6613313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05" name="Google Shape;405;p67"/>
          <p:cNvSpPr txBox="1">
            <a:spLocks noGrp="1"/>
          </p:cNvSpPr>
          <p:nvPr>
            <p:ph type="subTitle" idx="8"/>
          </p:nvPr>
        </p:nvSpPr>
        <p:spPr>
          <a:xfrm>
            <a:off x="6613388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67"/>
          <p:cNvSpPr txBox="1">
            <a:spLocks noGrp="1"/>
          </p:cNvSpPr>
          <p:nvPr>
            <p:ph type="subTitle" idx="9"/>
          </p:nvPr>
        </p:nvSpPr>
        <p:spPr>
          <a:xfrm>
            <a:off x="6006500" y="3363400"/>
            <a:ext cx="24003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cxnSp>
        <p:nvCxnSpPr>
          <p:cNvPr id="407" name="Google Shape;407;p67"/>
          <p:cNvCxnSpPr/>
          <p:nvPr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8" name="Google Shape;408;p67"/>
          <p:cNvCxnSpPr/>
          <p:nvPr/>
        </p:nvCxnSpPr>
        <p:spPr>
          <a:xfrm rot="10800000">
            <a:off x="4162163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67"/>
          <p:cNvCxnSpPr/>
          <p:nvPr/>
        </p:nvCxnSpPr>
        <p:spPr>
          <a:xfrm rot="10800000">
            <a:off x="6796763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0" name="Google Shape;41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67"/>
          <p:cNvSpPr/>
          <p:nvPr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7"/>
          <p:cNvSpPr/>
          <p:nvPr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67"/>
          <p:cNvSpPr/>
          <p:nvPr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warm grey">
  <p:cSld name="CUSTOM_8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8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6" name="Google Shape;416;p68"/>
          <p:cNvSpPr txBox="1">
            <a:spLocks noGrp="1"/>
          </p:cNvSpPr>
          <p:nvPr>
            <p:ph type="subTitle" idx="1"/>
          </p:nvPr>
        </p:nvSpPr>
        <p:spPr>
          <a:xfrm>
            <a:off x="1344100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17" name="Google Shape;417;p68"/>
          <p:cNvSpPr txBox="1">
            <a:spLocks noGrp="1"/>
          </p:cNvSpPr>
          <p:nvPr>
            <p:ph type="subTitle" idx="2"/>
          </p:nvPr>
        </p:nvSpPr>
        <p:spPr>
          <a:xfrm>
            <a:off x="1344175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8" name="Google Shape;418;p68"/>
          <p:cNvSpPr txBox="1">
            <a:spLocks noGrp="1"/>
          </p:cNvSpPr>
          <p:nvPr>
            <p:ph type="subTitle" idx="3"/>
          </p:nvPr>
        </p:nvSpPr>
        <p:spPr>
          <a:xfrm>
            <a:off x="737200" y="3363400"/>
            <a:ext cx="24003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419" name="Google Shape;419;p68"/>
          <p:cNvSpPr txBox="1">
            <a:spLocks noGrp="1"/>
          </p:cNvSpPr>
          <p:nvPr>
            <p:ph type="subTitle" idx="4"/>
          </p:nvPr>
        </p:nvSpPr>
        <p:spPr>
          <a:xfrm>
            <a:off x="3978713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20" name="Google Shape;420;p68"/>
          <p:cNvSpPr txBox="1">
            <a:spLocks noGrp="1"/>
          </p:cNvSpPr>
          <p:nvPr>
            <p:ph type="subTitle" idx="5"/>
          </p:nvPr>
        </p:nvSpPr>
        <p:spPr>
          <a:xfrm>
            <a:off x="3978788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1" name="Google Shape;421;p68"/>
          <p:cNvSpPr txBox="1">
            <a:spLocks noGrp="1"/>
          </p:cNvSpPr>
          <p:nvPr>
            <p:ph type="subTitle" idx="6"/>
          </p:nvPr>
        </p:nvSpPr>
        <p:spPr>
          <a:xfrm>
            <a:off x="3371850" y="3363400"/>
            <a:ext cx="24003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422" name="Google Shape;422;p68"/>
          <p:cNvSpPr txBox="1">
            <a:spLocks noGrp="1"/>
          </p:cNvSpPr>
          <p:nvPr>
            <p:ph type="subTitle" idx="7"/>
          </p:nvPr>
        </p:nvSpPr>
        <p:spPr>
          <a:xfrm>
            <a:off x="6613313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23" name="Google Shape;423;p68"/>
          <p:cNvSpPr txBox="1">
            <a:spLocks noGrp="1"/>
          </p:cNvSpPr>
          <p:nvPr>
            <p:ph type="subTitle" idx="8"/>
          </p:nvPr>
        </p:nvSpPr>
        <p:spPr>
          <a:xfrm>
            <a:off x="6613388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68"/>
          <p:cNvSpPr txBox="1">
            <a:spLocks noGrp="1"/>
          </p:cNvSpPr>
          <p:nvPr>
            <p:ph type="subTitle" idx="9"/>
          </p:nvPr>
        </p:nvSpPr>
        <p:spPr>
          <a:xfrm>
            <a:off x="6006500" y="3363400"/>
            <a:ext cx="24003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cxnSp>
        <p:nvCxnSpPr>
          <p:cNvPr id="425" name="Google Shape;425;p68"/>
          <p:cNvCxnSpPr/>
          <p:nvPr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6" name="Google Shape;426;p68"/>
          <p:cNvCxnSpPr/>
          <p:nvPr/>
        </p:nvCxnSpPr>
        <p:spPr>
          <a:xfrm rot="10800000">
            <a:off x="4162163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7" name="Google Shape;427;p68"/>
          <p:cNvCxnSpPr/>
          <p:nvPr/>
        </p:nvCxnSpPr>
        <p:spPr>
          <a:xfrm rot="10800000">
            <a:off x="6796763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28" name="Google Shape;42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68"/>
          <p:cNvSpPr/>
          <p:nvPr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8"/>
          <p:cNvSpPr/>
          <p:nvPr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8"/>
          <p:cNvSpPr/>
          <p:nvPr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dark blue">
  <p:cSld name="CUSTOM_8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9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4" name="Google Shape;434;p69"/>
          <p:cNvSpPr txBox="1">
            <a:spLocks noGrp="1"/>
          </p:cNvSpPr>
          <p:nvPr>
            <p:ph type="subTitle" idx="1"/>
          </p:nvPr>
        </p:nvSpPr>
        <p:spPr>
          <a:xfrm>
            <a:off x="1344100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35" name="Google Shape;435;p69"/>
          <p:cNvSpPr txBox="1">
            <a:spLocks noGrp="1"/>
          </p:cNvSpPr>
          <p:nvPr>
            <p:ph type="subTitle" idx="2"/>
          </p:nvPr>
        </p:nvSpPr>
        <p:spPr>
          <a:xfrm>
            <a:off x="1344175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69"/>
          <p:cNvSpPr txBox="1">
            <a:spLocks noGrp="1"/>
          </p:cNvSpPr>
          <p:nvPr>
            <p:ph type="subTitle" idx="3"/>
          </p:nvPr>
        </p:nvSpPr>
        <p:spPr>
          <a:xfrm>
            <a:off x="737200" y="3363400"/>
            <a:ext cx="24003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subTitle" idx="4"/>
          </p:nvPr>
        </p:nvSpPr>
        <p:spPr>
          <a:xfrm>
            <a:off x="3978713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subTitle" idx="5"/>
          </p:nvPr>
        </p:nvSpPr>
        <p:spPr>
          <a:xfrm>
            <a:off x="3978788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ubTitle" idx="6"/>
          </p:nvPr>
        </p:nvSpPr>
        <p:spPr>
          <a:xfrm>
            <a:off x="3371850" y="3363400"/>
            <a:ext cx="24003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440" name="Google Shape;440;p69"/>
          <p:cNvSpPr txBox="1">
            <a:spLocks noGrp="1"/>
          </p:cNvSpPr>
          <p:nvPr>
            <p:ph type="subTitle" idx="7"/>
          </p:nvPr>
        </p:nvSpPr>
        <p:spPr>
          <a:xfrm>
            <a:off x="6613313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41" name="Google Shape;441;p69"/>
          <p:cNvSpPr txBox="1">
            <a:spLocks noGrp="1"/>
          </p:cNvSpPr>
          <p:nvPr>
            <p:ph type="subTitle" idx="8"/>
          </p:nvPr>
        </p:nvSpPr>
        <p:spPr>
          <a:xfrm>
            <a:off x="6613388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69"/>
          <p:cNvSpPr txBox="1">
            <a:spLocks noGrp="1"/>
          </p:cNvSpPr>
          <p:nvPr>
            <p:ph type="subTitle" idx="9"/>
          </p:nvPr>
        </p:nvSpPr>
        <p:spPr>
          <a:xfrm>
            <a:off x="6006500" y="3363400"/>
            <a:ext cx="24003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cxnSp>
        <p:nvCxnSpPr>
          <p:cNvPr id="443" name="Google Shape;443;p69"/>
          <p:cNvCxnSpPr/>
          <p:nvPr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4" name="Google Shape;444;p69"/>
          <p:cNvCxnSpPr/>
          <p:nvPr/>
        </p:nvCxnSpPr>
        <p:spPr>
          <a:xfrm rot="10800000">
            <a:off x="4162163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5" name="Google Shape;445;p69"/>
          <p:cNvCxnSpPr/>
          <p:nvPr/>
        </p:nvCxnSpPr>
        <p:spPr>
          <a:xfrm rot="10800000">
            <a:off x="6796763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69"/>
          <p:cNvSpPr/>
          <p:nvPr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9"/>
          <p:cNvSpPr/>
          <p:nvPr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9"/>
          <p:cNvSpPr/>
          <p:nvPr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9" name="Google Shape;449;p69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purple">
  <p:cSld name="CUSTOM_8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0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2" name="Google Shape;452;p70"/>
          <p:cNvSpPr txBox="1">
            <a:spLocks noGrp="1"/>
          </p:cNvSpPr>
          <p:nvPr>
            <p:ph type="subTitle" idx="1"/>
          </p:nvPr>
        </p:nvSpPr>
        <p:spPr>
          <a:xfrm>
            <a:off x="1344100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53" name="Google Shape;453;p70"/>
          <p:cNvSpPr txBox="1">
            <a:spLocks noGrp="1"/>
          </p:cNvSpPr>
          <p:nvPr>
            <p:ph type="subTitle" idx="2"/>
          </p:nvPr>
        </p:nvSpPr>
        <p:spPr>
          <a:xfrm>
            <a:off x="1344175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70"/>
          <p:cNvSpPr txBox="1">
            <a:spLocks noGrp="1"/>
          </p:cNvSpPr>
          <p:nvPr>
            <p:ph type="subTitle" idx="3"/>
          </p:nvPr>
        </p:nvSpPr>
        <p:spPr>
          <a:xfrm>
            <a:off x="737200" y="3363400"/>
            <a:ext cx="24003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455" name="Google Shape;455;p70"/>
          <p:cNvSpPr txBox="1">
            <a:spLocks noGrp="1"/>
          </p:cNvSpPr>
          <p:nvPr>
            <p:ph type="subTitle" idx="4"/>
          </p:nvPr>
        </p:nvSpPr>
        <p:spPr>
          <a:xfrm>
            <a:off x="3978713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56" name="Google Shape;456;p70"/>
          <p:cNvSpPr txBox="1">
            <a:spLocks noGrp="1"/>
          </p:cNvSpPr>
          <p:nvPr>
            <p:ph type="subTitle" idx="5"/>
          </p:nvPr>
        </p:nvSpPr>
        <p:spPr>
          <a:xfrm>
            <a:off x="3978788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70"/>
          <p:cNvSpPr txBox="1">
            <a:spLocks noGrp="1"/>
          </p:cNvSpPr>
          <p:nvPr>
            <p:ph type="subTitle" idx="6"/>
          </p:nvPr>
        </p:nvSpPr>
        <p:spPr>
          <a:xfrm>
            <a:off x="3371850" y="3363400"/>
            <a:ext cx="24003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458" name="Google Shape;458;p70"/>
          <p:cNvSpPr txBox="1">
            <a:spLocks noGrp="1"/>
          </p:cNvSpPr>
          <p:nvPr>
            <p:ph type="subTitle" idx="7"/>
          </p:nvPr>
        </p:nvSpPr>
        <p:spPr>
          <a:xfrm>
            <a:off x="6613313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59" name="Google Shape;459;p70"/>
          <p:cNvSpPr txBox="1">
            <a:spLocks noGrp="1"/>
          </p:cNvSpPr>
          <p:nvPr>
            <p:ph type="subTitle" idx="8"/>
          </p:nvPr>
        </p:nvSpPr>
        <p:spPr>
          <a:xfrm>
            <a:off x="6613388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70"/>
          <p:cNvSpPr txBox="1">
            <a:spLocks noGrp="1"/>
          </p:cNvSpPr>
          <p:nvPr>
            <p:ph type="subTitle" idx="9"/>
          </p:nvPr>
        </p:nvSpPr>
        <p:spPr>
          <a:xfrm>
            <a:off x="6006500" y="3363400"/>
            <a:ext cx="24003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cxnSp>
        <p:nvCxnSpPr>
          <p:cNvPr id="461" name="Google Shape;461;p70"/>
          <p:cNvCxnSpPr/>
          <p:nvPr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2" name="Google Shape;462;p70"/>
          <p:cNvCxnSpPr/>
          <p:nvPr/>
        </p:nvCxnSpPr>
        <p:spPr>
          <a:xfrm rot="10800000">
            <a:off x="4162163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3" name="Google Shape;463;p70"/>
          <p:cNvCxnSpPr/>
          <p:nvPr/>
        </p:nvCxnSpPr>
        <p:spPr>
          <a:xfrm rot="10800000">
            <a:off x="6796763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4" name="Google Shape;464;p70"/>
          <p:cNvSpPr/>
          <p:nvPr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70"/>
          <p:cNvSpPr/>
          <p:nvPr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70"/>
          <p:cNvSpPr/>
          <p:nvPr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7" name="Google Shape;467;p70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warm grey">
  <p:cSld name="TITLE_1_1_1_1_1_1_1">
    <p:bg>
      <p:bgPr>
        <a:solidFill>
          <a:srgbClr val="A6A09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370225" y="439125"/>
            <a:ext cx="2815500" cy="7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50"/>
              <a:buFont typeface="Inter"/>
              <a:buNone/>
              <a:defRPr sz="1250" b="0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ctrTitle" idx="2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3" name="Google Shape;4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dark green">
  <p:cSld name="CUSTOM_8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1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0" name="Google Shape;470;p71"/>
          <p:cNvSpPr txBox="1">
            <a:spLocks noGrp="1"/>
          </p:cNvSpPr>
          <p:nvPr>
            <p:ph type="subTitle" idx="1"/>
          </p:nvPr>
        </p:nvSpPr>
        <p:spPr>
          <a:xfrm>
            <a:off x="1344100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71" name="Google Shape;471;p71"/>
          <p:cNvSpPr txBox="1">
            <a:spLocks noGrp="1"/>
          </p:cNvSpPr>
          <p:nvPr>
            <p:ph type="subTitle" idx="2"/>
          </p:nvPr>
        </p:nvSpPr>
        <p:spPr>
          <a:xfrm>
            <a:off x="1344175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2" name="Google Shape;472;p71"/>
          <p:cNvSpPr txBox="1">
            <a:spLocks noGrp="1"/>
          </p:cNvSpPr>
          <p:nvPr>
            <p:ph type="subTitle" idx="3"/>
          </p:nvPr>
        </p:nvSpPr>
        <p:spPr>
          <a:xfrm>
            <a:off x="737200" y="3363400"/>
            <a:ext cx="24003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473" name="Google Shape;473;p71"/>
          <p:cNvSpPr txBox="1">
            <a:spLocks noGrp="1"/>
          </p:cNvSpPr>
          <p:nvPr>
            <p:ph type="subTitle" idx="4"/>
          </p:nvPr>
        </p:nvSpPr>
        <p:spPr>
          <a:xfrm>
            <a:off x="3978713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74" name="Google Shape;474;p71"/>
          <p:cNvSpPr txBox="1">
            <a:spLocks noGrp="1"/>
          </p:cNvSpPr>
          <p:nvPr>
            <p:ph type="subTitle" idx="5"/>
          </p:nvPr>
        </p:nvSpPr>
        <p:spPr>
          <a:xfrm>
            <a:off x="3978788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5" name="Google Shape;475;p71"/>
          <p:cNvSpPr txBox="1">
            <a:spLocks noGrp="1"/>
          </p:cNvSpPr>
          <p:nvPr>
            <p:ph type="subTitle" idx="6"/>
          </p:nvPr>
        </p:nvSpPr>
        <p:spPr>
          <a:xfrm>
            <a:off x="3371850" y="3363400"/>
            <a:ext cx="24003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476" name="Google Shape;476;p71"/>
          <p:cNvSpPr txBox="1">
            <a:spLocks noGrp="1"/>
          </p:cNvSpPr>
          <p:nvPr>
            <p:ph type="subTitle" idx="7"/>
          </p:nvPr>
        </p:nvSpPr>
        <p:spPr>
          <a:xfrm>
            <a:off x="6613313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77" name="Google Shape;477;p71"/>
          <p:cNvSpPr txBox="1">
            <a:spLocks noGrp="1"/>
          </p:cNvSpPr>
          <p:nvPr>
            <p:ph type="subTitle" idx="8"/>
          </p:nvPr>
        </p:nvSpPr>
        <p:spPr>
          <a:xfrm>
            <a:off x="6613388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71"/>
          <p:cNvSpPr txBox="1">
            <a:spLocks noGrp="1"/>
          </p:cNvSpPr>
          <p:nvPr>
            <p:ph type="subTitle" idx="9"/>
          </p:nvPr>
        </p:nvSpPr>
        <p:spPr>
          <a:xfrm>
            <a:off x="6006500" y="3363400"/>
            <a:ext cx="24003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cxnSp>
        <p:nvCxnSpPr>
          <p:cNvPr id="479" name="Google Shape;479;p71"/>
          <p:cNvCxnSpPr/>
          <p:nvPr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0" name="Google Shape;480;p71"/>
          <p:cNvCxnSpPr/>
          <p:nvPr/>
        </p:nvCxnSpPr>
        <p:spPr>
          <a:xfrm rot="10800000">
            <a:off x="4162163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1" name="Google Shape;481;p71"/>
          <p:cNvCxnSpPr/>
          <p:nvPr/>
        </p:nvCxnSpPr>
        <p:spPr>
          <a:xfrm rot="10800000">
            <a:off x="6796763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2" name="Google Shape;482;p71"/>
          <p:cNvSpPr/>
          <p:nvPr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1448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71"/>
          <p:cNvSpPr/>
          <p:nvPr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1448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71"/>
          <p:cNvSpPr/>
          <p:nvPr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1448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5" name="Google Shape;485;p71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light green">
  <p:cSld name="CUSTOM_8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2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8" name="Google Shape;488;p72"/>
          <p:cNvSpPr txBox="1">
            <a:spLocks noGrp="1"/>
          </p:cNvSpPr>
          <p:nvPr>
            <p:ph type="subTitle" idx="1"/>
          </p:nvPr>
        </p:nvSpPr>
        <p:spPr>
          <a:xfrm>
            <a:off x="1344100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89" name="Google Shape;489;p72"/>
          <p:cNvSpPr txBox="1">
            <a:spLocks noGrp="1"/>
          </p:cNvSpPr>
          <p:nvPr>
            <p:ph type="subTitle" idx="2"/>
          </p:nvPr>
        </p:nvSpPr>
        <p:spPr>
          <a:xfrm>
            <a:off x="1344175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0" name="Google Shape;490;p72"/>
          <p:cNvSpPr txBox="1">
            <a:spLocks noGrp="1"/>
          </p:cNvSpPr>
          <p:nvPr>
            <p:ph type="subTitle" idx="3"/>
          </p:nvPr>
        </p:nvSpPr>
        <p:spPr>
          <a:xfrm>
            <a:off x="737200" y="3363400"/>
            <a:ext cx="24003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491" name="Google Shape;491;p72"/>
          <p:cNvSpPr txBox="1">
            <a:spLocks noGrp="1"/>
          </p:cNvSpPr>
          <p:nvPr>
            <p:ph type="subTitle" idx="4"/>
          </p:nvPr>
        </p:nvSpPr>
        <p:spPr>
          <a:xfrm>
            <a:off x="3978713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92" name="Google Shape;492;p72"/>
          <p:cNvSpPr txBox="1">
            <a:spLocks noGrp="1"/>
          </p:cNvSpPr>
          <p:nvPr>
            <p:ph type="subTitle" idx="5"/>
          </p:nvPr>
        </p:nvSpPr>
        <p:spPr>
          <a:xfrm>
            <a:off x="3978788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72"/>
          <p:cNvSpPr txBox="1">
            <a:spLocks noGrp="1"/>
          </p:cNvSpPr>
          <p:nvPr>
            <p:ph type="subTitle" idx="6"/>
          </p:nvPr>
        </p:nvSpPr>
        <p:spPr>
          <a:xfrm>
            <a:off x="3371850" y="3363400"/>
            <a:ext cx="24003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494" name="Google Shape;494;p72"/>
          <p:cNvSpPr txBox="1">
            <a:spLocks noGrp="1"/>
          </p:cNvSpPr>
          <p:nvPr>
            <p:ph type="subTitle" idx="7"/>
          </p:nvPr>
        </p:nvSpPr>
        <p:spPr>
          <a:xfrm>
            <a:off x="6613313" y="19475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 Condensed"/>
              <a:buNone/>
              <a:defRPr sz="5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 Condensed"/>
              <a:buNone/>
              <a:defRPr sz="3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95" name="Google Shape;495;p72"/>
          <p:cNvSpPr txBox="1">
            <a:spLocks noGrp="1"/>
          </p:cNvSpPr>
          <p:nvPr>
            <p:ph type="subTitle" idx="8"/>
          </p:nvPr>
        </p:nvSpPr>
        <p:spPr>
          <a:xfrm>
            <a:off x="6613388" y="2503175"/>
            <a:ext cx="1186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6" name="Google Shape;496;p72"/>
          <p:cNvSpPr txBox="1">
            <a:spLocks noGrp="1"/>
          </p:cNvSpPr>
          <p:nvPr>
            <p:ph type="subTitle" idx="9"/>
          </p:nvPr>
        </p:nvSpPr>
        <p:spPr>
          <a:xfrm>
            <a:off x="6006500" y="3363400"/>
            <a:ext cx="24003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 SemiBold"/>
              <a:buNone/>
              <a:defRPr sz="1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ind"/>
              <a:buNone/>
              <a:defRPr sz="1100" b="1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cxnSp>
        <p:nvCxnSpPr>
          <p:cNvPr id="497" name="Google Shape;497;p72"/>
          <p:cNvCxnSpPr/>
          <p:nvPr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8" name="Google Shape;498;p72"/>
          <p:cNvCxnSpPr/>
          <p:nvPr/>
        </p:nvCxnSpPr>
        <p:spPr>
          <a:xfrm rot="10800000">
            <a:off x="4162163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9" name="Google Shape;499;p72"/>
          <p:cNvCxnSpPr/>
          <p:nvPr/>
        </p:nvCxnSpPr>
        <p:spPr>
          <a:xfrm rot="10800000">
            <a:off x="6796763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00" name="Google Shape;50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72"/>
          <p:cNvSpPr/>
          <p:nvPr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78B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72"/>
          <p:cNvSpPr/>
          <p:nvPr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78B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72"/>
          <p:cNvSpPr/>
          <p:nvPr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78B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. text columns dark green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3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06" name="Google Shape;506;p73"/>
          <p:cNvSpPr txBox="1">
            <a:spLocks noGrp="1"/>
          </p:cNvSpPr>
          <p:nvPr>
            <p:ph type="subTitle" idx="1"/>
          </p:nvPr>
        </p:nvSpPr>
        <p:spPr>
          <a:xfrm>
            <a:off x="3252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07" name="Google Shape;507;p73"/>
          <p:cNvSpPr txBox="1">
            <a:spLocks noGrp="1"/>
          </p:cNvSpPr>
          <p:nvPr>
            <p:ph type="body" idx="2"/>
          </p:nvPr>
        </p:nvSpPr>
        <p:spPr>
          <a:xfrm>
            <a:off x="31427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73"/>
          <p:cNvSpPr txBox="1">
            <a:spLocks noGrp="1"/>
          </p:cNvSpPr>
          <p:nvPr>
            <p:ph type="subTitle" idx="3"/>
          </p:nvPr>
        </p:nvSpPr>
        <p:spPr>
          <a:xfrm>
            <a:off x="49734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09" name="Google Shape;509;p73"/>
          <p:cNvSpPr txBox="1">
            <a:spLocks noGrp="1"/>
          </p:cNvSpPr>
          <p:nvPr>
            <p:ph type="body" idx="4"/>
          </p:nvPr>
        </p:nvSpPr>
        <p:spPr>
          <a:xfrm>
            <a:off x="497162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10" name="Google Shape;510;p73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. text columns light green">
  <p:cSld name="CUSTOM_9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4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13" name="Google Shape;513;p74"/>
          <p:cNvSpPr txBox="1">
            <a:spLocks noGrp="1"/>
          </p:cNvSpPr>
          <p:nvPr>
            <p:ph type="subTitle" idx="1"/>
          </p:nvPr>
        </p:nvSpPr>
        <p:spPr>
          <a:xfrm>
            <a:off x="3252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14" name="Google Shape;514;p74"/>
          <p:cNvSpPr txBox="1">
            <a:spLocks noGrp="1"/>
          </p:cNvSpPr>
          <p:nvPr>
            <p:ph type="body" idx="2"/>
          </p:nvPr>
        </p:nvSpPr>
        <p:spPr>
          <a:xfrm>
            <a:off x="31427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5" name="Google Shape;515;p74"/>
          <p:cNvSpPr txBox="1">
            <a:spLocks noGrp="1"/>
          </p:cNvSpPr>
          <p:nvPr>
            <p:ph type="subTitle" idx="3"/>
          </p:nvPr>
        </p:nvSpPr>
        <p:spPr>
          <a:xfrm>
            <a:off x="49734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16" name="Google Shape;516;p74"/>
          <p:cNvSpPr txBox="1">
            <a:spLocks noGrp="1"/>
          </p:cNvSpPr>
          <p:nvPr>
            <p:ph type="body" idx="4"/>
          </p:nvPr>
        </p:nvSpPr>
        <p:spPr>
          <a:xfrm>
            <a:off x="497162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17" name="Google Shape;51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. text columns warm grey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5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0" name="Google Shape;520;p75"/>
          <p:cNvSpPr txBox="1">
            <a:spLocks noGrp="1"/>
          </p:cNvSpPr>
          <p:nvPr>
            <p:ph type="subTitle" idx="1"/>
          </p:nvPr>
        </p:nvSpPr>
        <p:spPr>
          <a:xfrm>
            <a:off x="3252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21" name="Google Shape;521;p75"/>
          <p:cNvSpPr txBox="1">
            <a:spLocks noGrp="1"/>
          </p:cNvSpPr>
          <p:nvPr>
            <p:ph type="body" idx="2"/>
          </p:nvPr>
        </p:nvSpPr>
        <p:spPr>
          <a:xfrm>
            <a:off x="31427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75"/>
          <p:cNvSpPr txBox="1">
            <a:spLocks noGrp="1"/>
          </p:cNvSpPr>
          <p:nvPr>
            <p:ph type="subTitle" idx="3"/>
          </p:nvPr>
        </p:nvSpPr>
        <p:spPr>
          <a:xfrm>
            <a:off x="49734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23" name="Google Shape;523;p75"/>
          <p:cNvSpPr txBox="1">
            <a:spLocks noGrp="1"/>
          </p:cNvSpPr>
          <p:nvPr>
            <p:ph type="body" idx="4"/>
          </p:nvPr>
        </p:nvSpPr>
        <p:spPr>
          <a:xfrm>
            <a:off x="497162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24" name="Google Shape;52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. text columns orange">
  <p:cSld name="CUSTOM_9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6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7" name="Google Shape;527;p76"/>
          <p:cNvSpPr txBox="1">
            <a:spLocks noGrp="1"/>
          </p:cNvSpPr>
          <p:nvPr>
            <p:ph type="subTitle" idx="1"/>
          </p:nvPr>
        </p:nvSpPr>
        <p:spPr>
          <a:xfrm>
            <a:off x="3252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28" name="Google Shape;528;p76"/>
          <p:cNvSpPr txBox="1">
            <a:spLocks noGrp="1"/>
          </p:cNvSpPr>
          <p:nvPr>
            <p:ph type="body" idx="2"/>
          </p:nvPr>
        </p:nvSpPr>
        <p:spPr>
          <a:xfrm>
            <a:off x="31427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9" name="Google Shape;529;p76"/>
          <p:cNvSpPr txBox="1">
            <a:spLocks noGrp="1"/>
          </p:cNvSpPr>
          <p:nvPr>
            <p:ph type="subTitle" idx="3"/>
          </p:nvPr>
        </p:nvSpPr>
        <p:spPr>
          <a:xfrm>
            <a:off x="49734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30" name="Google Shape;530;p76"/>
          <p:cNvSpPr txBox="1">
            <a:spLocks noGrp="1"/>
          </p:cNvSpPr>
          <p:nvPr>
            <p:ph type="body" idx="4"/>
          </p:nvPr>
        </p:nvSpPr>
        <p:spPr>
          <a:xfrm>
            <a:off x="497162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31" name="Google Shape;53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. text columns yellow">
  <p:cSld name="CUSTOM_9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77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34" name="Google Shape;534;p77"/>
          <p:cNvSpPr txBox="1">
            <a:spLocks noGrp="1"/>
          </p:cNvSpPr>
          <p:nvPr>
            <p:ph type="subTitle" idx="1"/>
          </p:nvPr>
        </p:nvSpPr>
        <p:spPr>
          <a:xfrm>
            <a:off x="3252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35" name="Google Shape;535;p77"/>
          <p:cNvSpPr txBox="1">
            <a:spLocks noGrp="1"/>
          </p:cNvSpPr>
          <p:nvPr>
            <p:ph type="body" idx="2"/>
          </p:nvPr>
        </p:nvSpPr>
        <p:spPr>
          <a:xfrm>
            <a:off x="31427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6" name="Google Shape;536;p77"/>
          <p:cNvSpPr txBox="1">
            <a:spLocks noGrp="1"/>
          </p:cNvSpPr>
          <p:nvPr>
            <p:ph type="subTitle" idx="3"/>
          </p:nvPr>
        </p:nvSpPr>
        <p:spPr>
          <a:xfrm>
            <a:off x="49734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37" name="Google Shape;537;p77"/>
          <p:cNvSpPr txBox="1">
            <a:spLocks noGrp="1"/>
          </p:cNvSpPr>
          <p:nvPr>
            <p:ph type="body" idx="4"/>
          </p:nvPr>
        </p:nvSpPr>
        <p:spPr>
          <a:xfrm>
            <a:off x="497162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38" name="Google Shape;53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. text columns purple">
  <p:cSld name="CUSTOM_9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8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41" name="Google Shape;541;p78"/>
          <p:cNvSpPr txBox="1">
            <a:spLocks noGrp="1"/>
          </p:cNvSpPr>
          <p:nvPr>
            <p:ph type="subTitle" idx="1"/>
          </p:nvPr>
        </p:nvSpPr>
        <p:spPr>
          <a:xfrm>
            <a:off x="3252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42" name="Google Shape;542;p78"/>
          <p:cNvSpPr txBox="1">
            <a:spLocks noGrp="1"/>
          </p:cNvSpPr>
          <p:nvPr>
            <p:ph type="body" idx="2"/>
          </p:nvPr>
        </p:nvSpPr>
        <p:spPr>
          <a:xfrm>
            <a:off x="31427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78"/>
          <p:cNvSpPr txBox="1">
            <a:spLocks noGrp="1"/>
          </p:cNvSpPr>
          <p:nvPr>
            <p:ph type="subTitle" idx="3"/>
          </p:nvPr>
        </p:nvSpPr>
        <p:spPr>
          <a:xfrm>
            <a:off x="49734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44" name="Google Shape;544;p78"/>
          <p:cNvSpPr txBox="1">
            <a:spLocks noGrp="1"/>
          </p:cNvSpPr>
          <p:nvPr>
            <p:ph type="body" idx="4"/>
          </p:nvPr>
        </p:nvSpPr>
        <p:spPr>
          <a:xfrm>
            <a:off x="497162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45" name="Google Shape;545;p78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. text columns dark blue">
  <p:cSld name="CUSTOM_9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9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48" name="Google Shape;548;p79"/>
          <p:cNvSpPr txBox="1">
            <a:spLocks noGrp="1"/>
          </p:cNvSpPr>
          <p:nvPr>
            <p:ph type="subTitle" idx="1"/>
          </p:nvPr>
        </p:nvSpPr>
        <p:spPr>
          <a:xfrm>
            <a:off x="3252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49" name="Google Shape;549;p79"/>
          <p:cNvSpPr txBox="1">
            <a:spLocks noGrp="1"/>
          </p:cNvSpPr>
          <p:nvPr>
            <p:ph type="body" idx="2"/>
          </p:nvPr>
        </p:nvSpPr>
        <p:spPr>
          <a:xfrm>
            <a:off x="31427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0" name="Google Shape;550;p79"/>
          <p:cNvSpPr txBox="1">
            <a:spLocks noGrp="1"/>
          </p:cNvSpPr>
          <p:nvPr>
            <p:ph type="subTitle" idx="3"/>
          </p:nvPr>
        </p:nvSpPr>
        <p:spPr>
          <a:xfrm>
            <a:off x="49734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51" name="Google Shape;551;p79"/>
          <p:cNvSpPr txBox="1">
            <a:spLocks noGrp="1"/>
          </p:cNvSpPr>
          <p:nvPr>
            <p:ph type="body" idx="4"/>
          </p:nvPr>
        </p:nvSpPr>
        <p:spPr>
          <a:xfrm>
            <a:off x="497162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52" name="Google Shape;552;p79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. statement and image light grey">
  <p:cSld name="CUSTOM_10_1">
    <p:bg>
      <p:bgPr>
        <a:solidFill>
          <a:srgbClr val="E6E4DB"/>
        </a:solidFill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80"/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55" name="Google Shape;555;p80"/>
          <p:cNvSpPr txBox="1">
            <a:spLocks noGrp="1"/>
          </p:cNvSpPr>
          <p:nvPr>
            <p:ph type="title"/>
          </p:nvPr>
        </p:nvSpPr>
        <p:spPr>
          <a:xfrm>
            <a:off x="1148400" y="108000"/>
            <a:ext cx="41364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556" name="Google Shape;556;p80"/>
          <p:cNvSpPr txBox="1">
            <a:spLocks noGrp="1"/>
          </p:cNvSpPr>
          <p:nvPr>
            <p:ph type="title" idx="3"/>
          </p:nvPr>
        </p:nvSpPr>
        <p:spPr>
          <a:xfrm>
            <a:off x="4388400" y="3891600"/>
            <a:ext cx="45720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full page background image">
  <p:cSld name="TITLE_1_1_1_1_1_1_1_1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370225" y="439125"/>
            <a:ext cx="28155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50"/>
              <a:buFont typeface="Inter"/>
              <a:buNone/>
              <a:defRPr sz="1250" b="0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ctrTitle" idx="3"/>
          </p:nvPr>
        </p:nvSpPr>
        <p:spPr>
          <a:xfrm>
            <a:off x="311700" y="1263875"/>
            <a:ext cx="4555500" cy="3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pic>
        <p:nvPicPr>
          <p:cNvPr id="49" name="Google Shape;4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. statement and image yellow">
  <p:cSld name="CUSTOM_10_1_1">
    <p:bg>
      <p:bgPr>
        <a:solidFill>
          <a:srgbClr val="FFD200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1"/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59" name="Google Shape;559;p81"/>
          <p:cNvSpPr txBox="1">
            <a:spLocks noGrp="1"/>
          </p:cNvSpPr>
          <p:nvPr>
            <p:ph type="title"/>
          </p:nvPr>
        </p:nvSpPr>
        <p:spPr>
          <a:xfrm>
            <a:off x="1148400" y="108000"/>
            <a:ext cx="41364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560" name="Google Shape;560;p81"/>
          <p:cNvSpPr txBox="1">
            <a:spLocks noGrp="1"/>
          </p:cNvSpPr>
          <p:nvPr>
            <p:ph type="title" idx="3"/>
          </p:nvPr>
        </p:nvSpPr>
        <p:spPr>
          <a:xfrm>
            <a:off x="4388400" y="3891600"/>
            <a:ext cx="45720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. statement and image orange">
  <p:cSld name="CUSTOM_10_1_1_1">
    <p:bg>
      <p:bgPr>
        <a:solidFill>
          <a:srgbClr val="FD5000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2"/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63" name="Google Shape;563;p82"/>
          <p:cNvSpPr txBox="1">
            <a:spLocks noGrp="1"/>
          </p:cNvSpPr>
          <p:nvPr>
            <p:ph type="title"/>
          </p:nvPr>
        </p:nvSpPr>
        <p:spPr>
          <a:xfrm>
            <a:off x="1148400" y="108000"/>
            <a:ext cx="41364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564" name="Google Shape;564;p82"/>
          <p:cNvSpPr txBox="1">
            <a:spLocks noGrp="1"/>
          </p:cNvSpPr>
          <p:nvPr>
            <p:ph type="title" idx="3"/>
          </p:nvPr>
        </p:nvSpPr>
        <p:spPr>
          <a:xfrm>
            <a:off x="4388400" y="3891600"/>
            <a:ext cx="45720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. statement and image light green">
  <p:cSld name="CUSTOM_10_1_1_1_1_1">
    <p:bg>
      <p:bgPr>
        <a:solidFill>
          <a:srgbClr val="78BF26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3"/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67" name="Google Shape;567;p83"/>
          <p:cNvSpPr txBox="1">
            <a:spLocks noGrp="1"/>
          </p:cNvSpPr>
          <p:nvPr>
            <p:ph type="title"/>
          </p:nvPr>
        </p:nvSpPr>
        <p:spPr>
          <a:xfrm>
            <a:off x="1148400" y="108000"/>
            <a:ext cx="41364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568" name="Google Shape;568;p83"/>
          <p:cNvSpPr txBox="1">
            <a:spLocks noGrp="1"/>
          </p:cNvSpPr>
          <p:nvPr>
            <p:ph type="title" idx="3"/>
          </p:nvPr>
        </p:nvSpPr>
        <p:spPr>
          <a:xfrm>
            <a:off x="4388400" y="3891600"/>
            <a:ext cx="45720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. statement and image warm grey">
  <p:cSld name="CUSTOM_10_1_1_1_1_1_2">
    <p:bg>
      <p:bgPr>
        <a:solidFill>
          <a:srgbClr val="A6A091"/>
        </a:soli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4"/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71" name="Google Shape;571;p84"/>
          <p:cNvSpPr txBox="1">
            <a:spLocks noGrp="1"/>
          </p:cNvSpPr>
          <p:nvPr>
            <p:ph type="title"/>
          </p:nvPr>
        </p:nvSpPr>
        <p:spPr>
          <a:xfrm>
            <a:off x="1148400" y="108000"/>
            <a:ext cx="41364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572" name="Google Shape;572;p84"/>
          <p:cNvSpPr txBox="1">
            <a:spLocks noGrp="1"/>
          </p:cNvSpPr>
          <p:nvPr>
            <p:ph type="title" idx="3"/>
          </p:nvPr>
        </p:nvSpPr>
        <p:spPr>
          <a:xfrm>
            <a:off x="4388400" y="3891600"/>
            <a:ext cx="45720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. statement and image dark blue">
  <p:cSld name="CUSTOM_10_1_1_1_1_1_1">
    <p:bg>
      <p:bgPr>
        <a:solidFill>
          <a:srgbClr val="001E82"/>
        </a:solid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5"/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75" name="Google Shape;575;p85"/>
          <p:cNvSpPr txBox="1">
            <a:spLocks noGrp="1"/>
          </p:cNvSpPr>
          <p:nvPr>
            <p:ph type="title"/>
          </p:nvPr>
        </p:nvSpPr>
        <p:spPr>
          <a:xfrm>
            <a:off x="1148400" y="108000"/>
            <a:ext cx="41364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576" name="Google Shape;576;p85"/>
          <p:cNvSpPr txBox="1">
            <a:spLocks noGrp="1"/>
          </p:cNvSpPr>
          <p:nvPr>
            <p:ph type="title" idx="3"/>
          </p:nvPr>
        </p:nvSpPr>
        <p:spPr>
          <a:xfrm>
            <a:off x="4388400" y="3891600"/>
            <a:ext cx="45720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. statement and image purple">
  <p:cSld name="CUSTOM_10_1_1_1_1_1_1_1">
    <p:bg>
      <p:bgPr>
        <a:solidFill>
          <a:srgbClr val="3C0032"/>
        </a:solid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6"/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79" name="Google Shape;579;p86"/>
          <p:cNvSpPr txBox="1">
            <a:spLocks noGrp="1"/>
          </p:cNvSpPr>
          <p:nvPr>
            <p:ph type="title"/>
          </p:nvPr>
        </p:nvSpPr>
        <p:spPr>
          <a:xfrm>
            <a:off x="1148400" y="108000"/>
            <a:ext cx="41364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580" name="Google Shape;580;p86"/>
          <p:cNvSpPr txBox="1">
            <a:spLocks noGrp="1"/>
          </p:cNvSpPr>
          <p:nvPr>
            <p:ph type="title" idx="3"/>
          </p:nvPr>
        </p:nvSpPr>
        <p:spPr>
          <a:xfrm>
            <a:off x="4388400" y="3891600"/>
            <a:ext cx="45720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. statement and image dark green">
  <p:cSld name="CUSTOM_10_1_1_1_1_1_1_1_1">
    <p:bg>
      <p:bgPr>
        <a:solidFill>
          <a:srgbClr val="144835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7"/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83" name="Google Shape;583;p87"/>
          <p:cNvSpPr txBox="1">
            <a:spLocks noGrp="1"/>
          </p:cNvSpPr>
          <p:nvPr>
            <p:ph type="title"/>
          </p:nvPr>
        </p:nvSpPr>
        <p:spPr>
          <a:xfrm>
            <a:off x="1148400" y="108000"/>
            <a:ext cx="41364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584" name="Google Shape;584;p87"/>
          <p:cNvSpPr txBox="1">
            <a:spLocks noGrp="1"/>
          </p:cNvSpPr>
          <p:nvPr>
            <p:ph type="title" idx="3"/>
          </p:nvPr>
        </p:nvSpPr>
        <p:spPr>
          <a:xfrm>
            <a:off x="4388400" y="3891600"/>
            <a:ext cx="45720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dark blue">
  <p:cSld name="BLANK_2">
    <p:bg>
      <p:bgPr>
        <a:solidFill>
          <a:srgbClr val="001E82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8"/>
          <p:cNvSpPr txBox="1">
            <a:spLocks noGrp="1"/>
          </p:cNvSpPr>
          <p:nvPr>
            <p:ph type="title"/>
          </p:nvPr>
        </p:nvSpPr>
        <p:spPr>
          <a:xfrm>
            <a:off x="1945200" y="30719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587" name="Google Shape;587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88" name="Google Shape;588;p88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2869563" y="1458625"/>
            <a:ext cx="3404877" cy="139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orange">
  <p:cSld name="BLANK_2_1">
    <p:bg>
      <p:bgPr>
        <a:solidFill>
          <a:srgbClr val="FD5000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1" name="Google Shape;591;p89"/>
          <p:cNvSpPr txBox="1">
            <a:spLocks noGrp="1"/>
          </p:cNvSpPr>
          <p:nvPr>
            <p:ph type="title"/>
          </p:nvPr>
        </p:nvSpPr>
        <p:spPr>
          <a:xfrm>
            <a:off x="1945200" y="30719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pic>
        <p:nvPicPr>
          <p:cNvPr id="592" name="Google Shape;592;p8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15906" y="1436575"/>
            <a:ext cx="3512202" cy="144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yellow">
  <p:cSld name="BLANK_1">
    <p:bg>
      <p:bgPr>
        <a:solidFill>
          <a:srgbClr val="FFD200"/>
        </a:soli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0"/>
          <p:cNvSpPr txBox="1">
            <a:spLocks noGrp="1"/>
          </p:cNvSpPr>
          <p:nvPr>
            <p:ph type="title"/>
          </p:nvPr>
        </p:nvSpPr>
        <p:spPr>
          <a:xfrm>
            <a:off x="1945200" y="30719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595" name="Google Shape;595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96" name="Google Shape;596;p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15906" y="1436575"/>
            <a:ext cx="3512202" cy="144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dark blue">
  <p:cSld name="CUSTOM_12">
    <p:bg>
      <p:bgPr>
        <a:solidFill>
          <a:srgbClr val="001E8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>
            <a:spLocks noGrp="1"/>
          </p:cNvSpPr>
          <p:nvPr>
            <p:ph type="pic" idx="2"/>
          </p:nvPr>
        </p:nvSpPr>
        <p:spPr>
          <a:xfrm>
            <a:off x="5536350" y="1144975"/>
            <a:ext cx="3295800" cy="37110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pic>
        <p:nvPicPr>
          <p:cNvPr id="54" name="Google Shape;54;p10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light green">
  <p:cSld name="BLANK_1_1">
    <p:bg>
      <p:bgPr>
        <a:solidFill>
          <a:srgbClr val="78BF26"/>
        </a:solid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1"/>
          <p:cNvSpPr txBox="1">
            <a:spLocks noGrp="1"/>
          </p:cNvSpPr>
          <p:nvPr>
            <p:ph type="title"/>
          </p:nvPr>
        </p:nvSpPr>
        <p:spPr>
          <a:xfrm>
            <a:off x="1945200" y="30719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599" name="Google Shape;599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00" name="Google Shape;600;p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15906" y="1436575"/>
            <a:ext cx="3512202" cy="144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light blue">
  <p:cSld name="BLANK_1_1_2">
    <p:bg>
      <p:bgPr>
        <a:solidFill>
          <a:schemeClr val="accent4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2"/>
          <p:cNvSpPr txBox="1">
            <a:spLocks noGrp="1"/>
          </p:cNvSpPr>
          <p:nvPr>
            <p:ph type="title"/>
          </p:nvPr>
        </p:nvSpPr>
        <p:spPr>
          <a:xfrm>
            <a:off x="1945200" y="30719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603" name="Google Shape;603;p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04" name="Google Shape;604;p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15906" y="1436575"/>
            <a:ext cx="3512202" cy="144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dark green">
  <p:cSld name="BLANK_1_1_1">
    <p:bg>
      <p:bgPr>
        <a:solidFill>
          <a:srgbClr val="144835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7" name="Google Shape;607;p93"/>
          <p:cNvSpPr txBox="1">
            <a:spLocks noGrp="1"/>
          </p:cNvSpPr>
          <p:nvPr>
            <p:ph type="title"/>
          </p:nvPr>
        </p:nvSpPr>
        <p:spPr>
          <a:xfrm>
            <a:off x="1945200" y="30719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pic>
        <p:nvPicPr>
          <p:cNvPr id="608" name="Google Shape;608;p93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2869563" y="1458625"/>
            <a:ext cx="3404877" cy="139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purple">
  <p:cSld name="BLANK_1_1_1_1">
    <p:bg>
      <p:bgPr>
        <a:solidFill>
          <a:srgbClr val="3C0032"/>
        </a:solidFill>
        <a:effectLst/>
      </p:bgPr>
    </p:bg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11" name="Google Shape;611;p94"/>
          <p:cNvSpPr txBox="1">
            <a:spLocks noGrp="1"/>
          </p:cNvSpPr>
          <p:nvPr>
            <p:ph type="title"/>
          </p:nvPr>
        </p:nvSpPr>
        <p:spPr>
          <a:xfrm>
            <a:off x="1945200" y="30719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pic>
        <p:nvPicPr>
          <p:cNvPr id="612" name="Google Shape;612;p94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2869563" y="1458625"/>
            <a:ext cx="3404877" cy="139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light grey">
  <p:cSld name="BLANK_1_1_1_1_1">
    <p:bg>
      <p:bgPr>
        <a:solidFill>
          <a:srgbClr val="A6A09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5"/>
          <p:cNvSpPr txBox="1">
            <a:spLocks noGrp="1"/>
          </p:cNvSpPr>
          <p:nvPr>
            <p:ph type="title"/>
          </p:nvPr>
        </p:nvSpPr>
        <p:spPr>
          <a:xfrm>
            <a:off x="1945200" y="30719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615" name="Google Shape;615;p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16" name="Google Shape;616;p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15906" y="1436575"/>
            <a:ext cx="3512202" cy="144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light grey">
  <p:cSld name="BLANK_1_1_1_1_1_1">
    <p:bg>
      <p:bgPr>
        <a:solidFill>
          <a:srgbClr val="E6E4DB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6"/>
          <p:cNvSpPr txBox="1">
            <a:spLocks noGrp="1"/>
          </p:cNvSpPr>
          <p:nvPr>
            <p:ph type="title"/>
          </p:nvPr>
        </p:nvSpPr>
        <p:spPr>
          <a:xfrm>
            <a:off x="1945200" y="30719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619" name="Google Shape;619;p9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20" name="Google Shape;620;p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15906" y="1436575"/>
            <a:ext cx="3512202" cy="144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Condensed"/>
              <a:buNone/>
              <a:defRPr sz="2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Char char="●"/>
              <a:def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rk.ac.uk/physics-engineering-technology/outreach/special-schools-hospitals-hospice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Relationship Id="rId4" Type="http://schemas.openxmlformats.org/officeDocument/2006/relationships/hyperlink" Target="mailto:josie.rawes@york.ac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7"/>
          <p:cNvSpPr txBox="1"/>
          <p:nvPr/>
        </p:nvSpPr>
        <p:spPr>
          <a:xfrm>
            <a:off x="-303474" y="-509800"/>
            <a:ext cx="7813800" cy="18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Safe Space: Developing multi-sensory resources for disabled children</a:t>
            </a:r>
            <a:endParaRPr sz="6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97"/>
          <p:cNvSpPr txBox="1"/>
          <p:nvPr/>
        </p:nvSpPr>
        <p:spPr>
          <a:xfrm>
            <a:off x="68350" y="3677600"/>
            <a:ext cx="4921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In collaboration with 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27" name="Google Shape;627;p97"/>
          <p:cNvSpPr txBox="1"/>
          <p:nvPr/>
        </p:nvSpPr>
        <p:spPr>
          <a:xfrm>
            <a:off x="136700" y="4423450"/>
            <a:ext cx="3050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Funded by</a:t>
            </a:r>
            <a:endParaRPr sz="16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28" name="Google Shape;628;p97"/>
          <p:cNvSpPr txBox="1"/>
          <p:nvPr/>
        </p:nvSpPr>
        <p:spPr>
          <a:xfrm>
            <a:off x="136700" y="1688750"/>
            <a:ext cx="46821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Dr Josie Rawes and Liv McCready from the School of Physics, Engineering and Technology Outreach Team</a:t>
            </a:r>
            <a:endParaRPr sz="1800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University of York</a:t>
            </a:r>
            <a:endParaRPr sz="1800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29" name="Google Shape;62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7100" y="3563200"/>
            <a:ext cx="1624750" cy="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3511" y="4362499"/>
            <a:ext cx="1396840" cy="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0350" y="4343825"/>
            <a:ext cx="749500" cy="68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4678" y="4362500"/>
            <a:ext cx="977482" cy="5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28025" y="1528025"/>
            <a:ext cx="2334049" cy="31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98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Motivation</a:t>
            </a:r>
            <a:endParaRPr/>
          </a:p>
        </p:txBody>
      </p:sp>
      <p:sp>
        <p:nvSpPr>
          <p:cNvPr id="639" name="Google Shape;639;p98"/>
          <p:cNvSpPr txBox="1">
            <a:spLocks noGrp="1"/>
          </p:cNvSpPr>
          <p:nvPr>
            <p:ph type="body" idx="2"/>
          </p:nvPr>
        </p:nvSpPr>
        <p:spPr>
          <a:xfrm>
            <a:off x="282000" y="1566475"/>
            <a:ext cx="85800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u="sng"/>
              <a:t>Background</a:t>
            </a:r>
            <a:endParaRPr sz="1500" u="sng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500"/>
              <a:t>There is a reluctance from universities to deliver outreach to audiences who they don’t see as potential recruits</a:t>
            </a: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500"/>
              <a:t>Apprehension over working with a new audience without the necessary expertise. </a:t>
            </a: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500" u="sng"/>
              <a:t>Our motivation</a:t>
            </a:r>
            <a:endParaRPr sz="1500" u="sng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500"/>
              <a:t>Specific focus on equality and diversity within the School of PET</a:t>
            </a: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500"/>
              <a:t>Close relationship with the Lightyear Foundation</a:t>
            </a: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500"/>
              <a:t>Part of a wider project that ties into undergraduate teaching, other outreach and PE projects</a:t>
            </a: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99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Approach</a:t>
            </a:r>
            <a:endParaRPr/>
          </a:p>
        </p:txBody>
      </p:sp>
      <p:sp>
        <p:nvSpPr>
          <p:cNvPr id="645" name="Google Shape;645;p99"/>
          <p:cNvSpPr txBox="1"/>
          <p:nvPr/>
        </p:nvSpPr>
        <p:spPr>
          <a:xfrm>
            <a:off x="314275" y="1430725"/>
            <a:ext cx="86670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-"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consulted with Lightyear to utilise their expertise and experience in delivering activities to this audience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-"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collaborated with Dr Nic Bonne to create tactile 3D printed resources, based on his expertise from his Tactile Universe project.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-"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Lightyear ran training sessions for all our staff and undergraduate volunteers on the project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-"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Built a relationship with Chellow Heights Special School in Bradford, Applefields Secondary School in York and Welburn Hall Special School in North Yorkshire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-"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Site visit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-"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Resource sharing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-"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Widget symbols and Makaton 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-"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Assistance on the day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-"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Consider what our aims are - educational or experiential? 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00"/>
          <p:cNvSpPr txBox="1">
            <a:spLocks noGrp="1"/>
          </p:cNvSpPr>
          <p:nvPr>
            <p:ph type="title"/>
          </p:nvPr>
        </p:nvSpPr>
        <p:spPr>
          <a:xfrm>
            <a:off x="203625" y="156575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we did</a:t>
            </a:r>
            <a:endParaRPr/>
          </a:p>
        </p:txBody>
      </p:sp>
      <p:sp>
        <p:nvSpPr>
          <p:cNvPr id="651" name="Google Shape;651;p100"/>
          <p:cNvSpPr txBox="1">
            <a:spLocks noGrp="1"/>
          </p:cNvSpPr>
          <p:nvPr>
            <p:ph type="body" idx="2"/>
          </p:nvPr>
        </p:nvSpPr>
        <p:spPr>
          <a:xfrm>
            <a:off x="172650" y="813975"/>
            <a:ext cx="8553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Space themed multi-sensory workshops</a:t>
            </a:r>
            <a:endParaRPr sz="1500"/>
          </a:p>
          <a:p>
            <a:pPr marL="457200" lvl="0" indent="-323850" algn="l" rtl="0">
              <a:spcBef>
                <a:spcPts val="1200"/>
              </a:spcBef>
              <a:spcAft>
                <a:spcPts val="0"/>
              </a:spcAft>
              <a:buSzPts val="1500"/>
              <a:buChar char="-"/>
            </a:pPr>
            <a:r>
              <a:rPr lang="en-GB" sz="1500"/>
              <a:t>Welcome astronauts! Including launch into space sound buttons, astronaut dress up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GB" sz="1500"/>
              <a:t>VR launch video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GB" sz="1500"/>
              <a:t>Tactile planet tuff trays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GB" sz="1500"/>
              <a:t>Wheelchair accessible dark dens 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GB" sz="1500"/>
              <a:t>VR flyby of Saturn and Mars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GB" sz="1500"/>
              <a:t>Weighted cans to demonstrate gravity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GB" sz="1500"/>
              <a:t>3D printed lunar surfaces, constellations and planets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GB" sz="1500"/>
              <a:t>Planet size scale props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GB" sz="1500"/>
              <a:t>Tasting space food</a:t>
            </a:r>
            <a:endParaRPr sz="1500"/>
          </a:p>
        </p:txBody>
      </p:sp>
      <p:pic>
        <p:nvPicPr>
          <p:cNvPr id="652" name="Google Shape;652;p100"/>
          <p:cNvPicPr preferRelativeResize="0"/>
          <p:nvPr/>
        </p:nvPicPr>
        <p:blipFill rotWithShape="1">
          <a:blip r:embed="rId3">
            <a:alphaModFix/>
          </a:blip>
          <a:srcRect t="20321" r="36411" b="23308"/>
          <a:stretch/>
        </p:blipFill>
        <p:spPr>
          <a:xfrm>
            <a:off x="4880475" y="3306525"/>
            <a:ext cx="2473278" cy="164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100"/>
          <p:cNvPicPr preferRelativeResize="0"/>
          <p:nvPr/>
        </p:nvPicPr>
        <p:blipFill rotWithShape="1">
          <a:blip r:embed="rId4">
            <a:alphaModFix/>
          </a:blip>
          <a:srcRect l="3174" t="4187" r="5065"/>
          <a:stretch/>
        </p:blipFill>
        <p:spPr>
          <a:xfrm>
            <a:off x="1871425" y="3852073"/>
            <a:ext cx="1191748" cy="109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100"/>
          <p:cNvPicPr preferRelativeResize="0"/>
          <p:nvPr/>
        </p:nvPicPr>
        <p:blipFill rotWithShape="1">
          <a:blip r:embed="rId5">
            <a:alphaModFix/>
          </a:blip>
          <a:srcRect l="6545" t="8593" r="11014" b="8052"/>
          <a:stretch/>
        </p:blipFill>
        <p:spPr>
          <a:xfrm>
            <a:off x="203625" y="3801725"/>
            <a:ext cx="1343350" cy="119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89500" y="3266601"/>
            <a:ext cx="1301076" cy="173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3650" y="3306525"/>
            <a:ext cx="1079750" cy="164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01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Feedback and evaluation</a:t>
            </a:r>
            <a:endParaRPr/>
          </a:p>
        </p:txBody>
      </p:sp>
      <p:sp>
        <p:nvSpPr>
          <p:cNvPr id="662" name="Google Shape;662;p101"/>
          <p:cNvSpPr txBox="1"/>
          <p:nvPr/>
        </p:nvSpPr>
        <p:spPr>
          <a:xfrm>
            <a:off x="207650" y="1541450"/>
            <a:ext cx="46005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“The quality of the resources was superb – but it was the team who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delivered it that made it special, and they were so great with the young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people. They got young people engaged who even we struggle with.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They were brilliant.”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(Welburn Hall School)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63" name="Google Shape;663;p101"/>
          <p:cNvSpPr txBox="1"/>
          <p:nvPr/>
        </p:nvSpPr>
        <p:spPr>
          <a:xfrm>
            <a:off x="5065200" y="2419200"/>
            <a:ext cx="4078800" cy="27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“We hope it will become a whole school / whole child offer including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our early years. It’s truly inclusive. Outer space can be a dry topic, very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factual. This outreach has been a wonderful way to bring it alive and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make it experiential. Other SEN young people need this experience too,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one that caters to all their needs.” (Chellow Heights)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64" name="Google Shape;664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6075" y="3154525"/>
            <a:ext cx="1643525" cy="1816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02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Feedback and evaluation</a:t>
            </a:r>
            <a:endParaRPr/>
          </a:p>
        </p:txBody>
      </p:sp>
      <p:sp>
        <p:nvSpPr>
          <p:cNvPr id="670" name="Google Shape;670;p102"/>
          <p:cNvSpPr txBox="1"/>
          <p:nvPr/>
        </p:nvSpPr>
        <p:spPr>
          <a:xfrm>
            <a:off x="207650" y="1541450"/>
            <a:ext cx="85458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received overwhelmingly positive feedback for our multisensory sessions: 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●"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95% of 162 young participants reporting being happy or very happy. 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●"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Teachers gave a high recommendation score of 9.4/10. 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●"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Independent ethnography confirmed the VR approach effectively engages diverse learners and makes space-related content broadly appealing. 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●"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Schools reported increased student interest, enjoyment, and knowledge, while staff gained new teaching practices. 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●"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The programme was especially valued by special schools as a free, high-quality resource. 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Overall, the initiative is seen as highly effective, with all participating schools eager to continue the partnership. 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Evaluation: Paul Rhodes (external consultant)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03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Learnings</a:t>
            </a:r>
            <a:endParaRPr/>
          </a:p>
        </p:txBody>
      </p:sp>
      <p:sp>
        <p:nvSpPr>
          <p:cNvPr id="676" name="Google Shape;676;p103"/>
          <p:cNvSpPr txBox="1"/>
          <p:nvPr/>
        </p:nvSpPr>
        <p:spPr>
          <a:xfrm>
            <a:off x="274325" y="1457325"/>
            <a:ext cx="65979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3 key learning points from the project so far:</a:t>
            </a:r>
            <a:endParaRPr sz="1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AutoNum type="arabicPeriod"/>
            </a:pPr>
            <a:r>
              <a:rPr lang="en-GB"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Collaborative approach and development of resources with LYF and the individual schools</a:t>
            </a:r>
            <a:endParaRPr sz="1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AutoNum type="arabicPeriod"/>
            </a:pPr>
            <a:r>
              <a:rPr lang="en-GB"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Multisensory approach - integrate this across all our outreach activities to be more accessible and inclusive, tells a more coherent story. </a:t>
            </a:r>
            <a:endParaRPr sz="1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AutoNum type="arabicPeriod"/>
            </a:pPr>
            <a:r>
              <a:rPr lang="en-GB"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Having a range of activities for students to engage with depending on their interests and needs. Need to be flexible.</a:t>
            </a:r>
            <a:endParaRPr sz="1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77" name="Google Shape;677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5675" y="2141125"/>
            <a:ext cx="1643524" cy="2191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04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Going forward</a:t>
            </a:r>
            <a:endParaRPr/>
          </a:p>
        </p:txBody>
      </p:sp>
      <p:sp>
        <p:nvSpPr>
          <p:cNvPr id="683" name="Google Shape;683;p104"/>
          <p:cNvSpPr txBox="1">
            <a:spLocks noGrp="1"/>
          </p:cNvSpPr>
          <p:nvPr>
            <p:ph type="body" idx="4"/>
          </p:nvPr>
        </p:nvSpPr>
        <p:spPr>
          <a:xfrm>
            <a:off x="314275" y="1598650"/>
            <a:ext cx="84468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plan to repeat the process in other settings:</a:t>
            </a:r>
            <a:endParaRPr/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SzPts val="2000"/>
              <a:buChar char="-"/>
            </a:pPr>
            <a:r>
              <a:rPr lang="en-GB"/>
              <a:t>secondary schools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/>
              <a:t>Community groups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Incorporate the resources into all of our outreach activities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We anticipate that each setting will have different challenges and needs - continue to be flexible and guided by the expertise of the teachers and carers.</a:t>
            </a:r>
            <a:endParaRPr/>
          </a:p>
        </p:txBody>
      </p:sp>
      <p:pic>
        <p:nvPicPr>
          <p:cNvPr id="684" name="Google Shape;684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3250" y="1462499"/>
            <a:ext cx="2077825" cy="155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05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Find out more</a:t>
            </a:r>
            <a:endParaRPr/>
          </a:p>
        </p:txBody>
      </p:sp>
      <p:sp>
        <p:nvSpPr>
          <p:cNvPr id="690" name="Google Shape;690;p105"/>
          <p:cNvSpPr txBox="1">
            <a:spLocks noGrp="1"/>
          </p:cNvSpPr>
          <p:nvPr>
            <p:ph type="body" idx="2"/>
          </p:nvPr>
        </p:nvSpPr>
        <p:spPr>
          <a:xfrm>
            <a:off x="314275" y="2044425"/>
            <a:ext cx="86697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/>
              <a:t>We brought 4 headsets and some other resources along to showcase the videos and VR kit that we used - find us during the break!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/>
              <a:t>See our</a:t>
            </a:r>
            <a:r>
              <a:rPr lang="en-GB" u="sng">
                <a:solidFill>
                  <a:schemeClr val="hlink"/>
                </a:solidFill>
                <a:hlinkClick r:id="rId3"/>
              </a:rPr>
              <a:t> PET outreach webpage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/>
              <a:t>Visit the Lightyear Foundation website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/>
              <a:t>Email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josie.rawes@york.ac.uk</a:t>
            </a:r>
            <a:r>
              <a:rPr lang="en-GB"/>
              <a:t> or </a:t>
            </a:r>
            <a:r>
              <a:rPr lang="en-GB" u="sng">
                <a:solidFill>
                  <a:srgbClr val="6FA8DC"/>
                </a:solidFill>
              </a:rPr>
              <a:t>pet-outreach@york.ac.uk</a:t>
            </a:r>
            <a:endParaRPr u="sng">
              <a:solidFill>
                <a:srgbClr val="6FA8DC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rand template">
  <a:themeElements>
    <a:clrScheme name="Simple Light">
      <a:dk1>
        <a:srgbClr val="000000"/>
      </a:dk1>
      <a:lt1>
        <a:srgbClr val="FFFFFF"/>
      </a:lt1>
      <a:dk2>
        <a:srgbClr val="A6A091"/>
      </a:dk2>
      <a:lt2>
        <a:srgbClr val="EEEEEE"/>
      </a:lt2>
      <a:accent1>
        <a:srgbClr val="FD5000"/>
      </a:accent1>
      <a:accent2>
        <a:srgbClr val="FFD200"/>
      </a:accent2>
      <a:accent3>
        <a:srgbClr val="78BF26"/>
      </a:accent3>
      <a:accent4>
        <a:srgbClr val="00C2DE"/>
      </a:accent4>
      <a:accent5>
        <a:srgbClr val="001E82"/>
      </a:accent5>
      <a:accent6>
        <a:srgbClr val="3C0032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760</Words>
  <Application>Microsoft Macintosh PowerPoint</Application>
  <PresentationFormat>On-screen Show (16:9)</PresentationFormat>
  <Paragraphs>79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Inter</vt:lpstr>
      <vt:lpstr>Calibri</vt:lpstr>
      <vt:lpstr>Hind</vt:lpstr>
      <vt:lpstr>Roboto Condensed</vt:lpstr>
      <vt:lpstr>Inter SemiBold</vt:lpstr>
      <vt:lpstr>Bebas Neue</vt:lpstr>
      <vt:lpstr>Arial</vt:lpstr>
      <vt:lpstr>Brand template</vt:lpstr>
      <vt:lpstr>PowerPoint Presentation</vt:lpstr>
      <vt:lpstr>Motivation</vt:lpstr>
      <vt:lpstr>Our Approach</vt:lpstr>
      <vt:lpstr>What we did</vt:lpstr>
      <vt:lpstr>Feedback and evaluation</vt:lpstr>
      <vt:lpstr>Feedback and evaluation</vt:lpstr>
      <vt:lpstr>Learnings</vt:lpstr>
      <vt:lpstr>Going forward</vt:lpstr>
      <vt:lpstr>Find out more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</cp:revision>
  <dcterms:modified xsi:type="dcterms:W3CDTF">2025-07-06T18:39:12Z</dcterms:modified>
</cp:coreProperties>
</file>