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353" r:id="rId3"/>
    <p:sldId id="336" r:id="rId4"/>
    <p:sldId id="302" r:id="rId5"/>
    <p:sldId id="346" r:id="rId6"/>
    <p:sldId id="341" r:id="rId7"/>
    <p:sldId id="342" r:id="rId8"/>
    <p:sldId id="363" r:id="rId9"/>
    <p:sldId id="298" r:id="rId10"/>
    <p:sldId id="351" r:id="rId11"/>
    <p:sldId id="365" r:id="rId12"/>
    <p:sldId id="332" r:id="rId13"/>
    <p:sldId id="301" r:id="rId14"/>
    <p:sldId id="326" r:id="rId15"/>
    <p:sldId id="328" r:id="rId16"/>
    <p:sldId id="305" r:id="rId17"/>
    <p:sldId id="359" r:id="rId18"/>
    <p:sldId id="329" r:id="rId19"/>
    <p:sldId id="361" r:id="rId20"/>
    <p:sldId id="360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F7F7F"/>
    <a:srgbClr val="4B92C4"/>
    <a:srgbClr val="A2C0DA"/>
    <a:srgbClr val="FFC57F"/>
    <a:srgbClr val="3333FF"/>
    <a:srgbClr val="02BFFF"/>
    <a:srgbClr val="888888"/>
    <a:srgbClr val="2AA02B"/>
    <a:srgbClr val="FF7F0F"/>
    <a:srgbClr val="73A9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646"/>
    <p:restoredTop sz="94141"/>
  </p:normalViewPr>
  <p:slideViewPr>
    <p:cSldViewPr snapToGrid="0">
      <p:cViewPr>
        <p:scale>
          <a:sx n="126" d="100"/>
          <a:sy n="126" d="100"/>
        </p:scale>
        <p:origin x="1216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han Varadaraj" userId="f5b8a151-9cec-4681-8315-6c45f4b5e0a3" providerId="ADAL" clId="{F2617F27-8174-8845-ADDD-815113CCBBE3}"/>
    <pc:docChg chg="undo custSel addSld delSld modSld sldOrd">
      <pc:chgData name="Rohan Varadaraj" userId="f5b8a151-9cec-4681-8315-6c45f4b5e0a3" providerId="ADAL" clId="{F2617F27-8174-8845-ADDD-815113CCBBE3}" dt="2025-07-10T11:19:28.370" v="5535" actId="20577"/>
      <pc:docMkLst>
        <pc:docMk/>
      </pc:docMkLst>
      <pc:sldChg chg="modSp mod">
        <pc:chgData name="Rohan Varadaraj" userId="f5b8a151-9cec-4681-8315-6c45f4b5e0a3" providerId="ADAL" clId="{F2617F27-8174-8845-ADDD-815113CCBBE3}" dt="2025-07-08T14:10:03.469" v="3543" actId="404"/>
        <pc:sldMkLst>
          <pc:docMk/>
          <pc:sldMk cId="246481810" sldId="256"/>
        </pc:sldMkLst>
        <pc:spChg chg="mod">
          <ac:chgData name="Rohan Varadaraj" userId="f5b8a151-9cec-4681-8315-6c45f4b5e0a3" providerId="ADAL" clId="{F2617F27-8174-8845-ADDD-815113CCBBE3}" dt="2025-07-08T14:10:03.469" v="3543" actId="404"/>
          <ac:spMkLst>
            <pc:docMk/>
            <pc:sldMk cId="246481810" sldId="256"/>
            <ac:spMk id="6" creationId="{FEDF491D-3291-C4A1-CBD0-4AFEAA2E6FA7}"/>
          </ac:spMkLst>
        </pc:spChg>
      </pc:sldChg>
      <pc:sldChg chg="addSp delSp modSp del mod ord modShow">
        <pc:chgData name="Rohan Varadaraj" userId="f5b8a151-9cec-4681-8315-6c45f4b5e0a3" providerId="ADAL" clId="{F2617F27-8174-8845-ADDD-815113CCBBE3}" dt="2025-07-09T13:27:12.921" v="4633" actId="2696"/>
        <pc:sldMkLst>
          <pc:docMk/>
          <pc:sldMk cId="831057964" sldId="258"/>
        </pc:sldMkLst>
        <pc:spChg chg="mod">
          <ac:chgData name="Rohan Varadaraj" userId="f5b8a151-9cec-4681-8315-6c45f4b5e0a3" providerId="ADAL" clId="{F2617F27-8174-8845-ADDD-815113CCBBE3}" dt="2025-07-08T11:01:01.500" v="3261" actId="20577"/>
          <ac:spMkLst>
            <pc:docMk/>
            <pc:sldMk cId="831057964" sldId="258"/>
            <ac:spMk id="7" creationId="{EF66E00B-F556-38A0-EFC7-6FF12458E4AE}"/>
          </ac:spMkLst>
        </pc:spChg>
        <pc:spChg chg="add del mod">
          <ac:chgData name="Rohan Varadaraj" userId="f5b8a151-9cec-4681-8315-6c45f4b5e0a3" providerId="ADAL" clId="{F2617F27-8174-8845-ADDD-815113CCBBE3}" dt="2025-07-07T13:31:06.726" v="24"/>
          <ac:spMkLst>
            <pc:docMk/>
            <pc:sldMk cId="831057964" sldId="258"/>
            <ac:spMk id="8" creationId="{2FB4C997-583A-2D5D-D545-BEB0AC87E1E1}"/>
          </ac:spMkLst>
        </pc:spChg>
        <pc:spChg chg="add del mod">
          <ac:chgData name="Rohan Varadaraj" userId="f5b8a151-9cec-4681-8315-6c45f4b5e0a3" providerId="ADAL" clId="{F2617F27-8174-8845-ADDD-815113CCBBE3}" dt="2025-07-08T10:47:03.769" v="2897" actId="478"/>
          <ac:spMkLst>
            <pc:docMk/>
            <pc:sldMk cId="831057964" sldId="258"/>
            <ac:spMk id="10" creationId="{6C602D02-76EE-4B59-4900-FB0541EB436F}"/>
          </ac:spMkLst>
        </pc:spChg>
        <pc:spChg chg="del">
          <ac:chgData name="Rohan Varadaraj" userId="f5b8a151-9cec-4681-8315-6c45f4b5e0a3" providerId="ADAL" clId="{F2617F27-8174-8845-ADDD-815113CCBBE3}" dt="2025-07-07T15:07:53.639" v="1740" actId="478"/>
          <ac:spMkLst>
            <pc:docMk/>
            <pc:sldMk cId="831057964" sldId="258"/>
            <ac:spMk id="11" creationId="{D450D3F7-B63A-85E5-F231-7BFF358353A4}"/>
          </ac:spMkLst>
        </pc:spChg>
        <pc:spChg chg="del">
          <ac:chgData name="Rohan Varadaraj" userId="f5b8a151-9cec-4681-8315-6c45f4b5e0a3" providerId="ADAL" clId="{F2617F27-8174-8845-ADDD-815113CCBBE3}" dt="2025-07-07T15:07:54.776" v="1741" actId="478"/>
          <ac:spMkLst>
            <pc:docMk/>
            <pc:sldMk cId="831057964" sldId="258"/>
            <ac:spMk id="12" creationId="{CBB9F883-DB2E-EFF9-0F39-DD49E4D65064}"/>
          </ac:spMkLst>
        </pc:spChg>
        <pc:spChg chg="add del mod">
          <ac:chgData name="Rohan Varadaraj" userId="f5b8a151-9cec-4681-8315-6c45f4b5e0a3" providerId="ADAL" clId="{F2617F27-8174-8845-ADDD-815113CCBBE3}" dt="2025-07-08T10:47:01.269" v="2896" actId="478"/>
          <ac:spMkLst>
            <pc:docMk/>
            <pc:sldMk cId="831057964" sldId="258"/>
            <ac:spMk id="13" creationId="{8F1D3507-F76F-38C8-FBC5-B49D328FE6C2}"/>
          </ac:spMkLst>
        </pc:spChg>
        <pc:spChg chg="add mod">
          <ac:chgData name="Rohan Varadaraj" userId="f5b8a151-9cec-4681-8315-6c45f4b5e0a3" providerId="ADAL" clId="{F2617F27-8174-8845-ADDD-815113CCBBE3}" dt="2025-07-07T15:22:10.993" v="1934"/>
          <ac:spMkLst>
            <pc:docMk/>
            <pc:sldMk cId="831057964" sldId="258"/>
            <ac:spMk id="16" creationId="{5372235F-E497-77F4-2B77-69C5A59C802C}"/>
          </ac:spMkLst>
        </pc:spChg>
        <pc:spChg chg="add mod">
          <ac:chgData name="Rohan Varadaraj" userId="f5b8a151-9cec-4681-8315-6c45f4b5e0a3" providerId="ADAL" clId="{F2617F27-8174-8845-ADDD-815113CCBBE3}" dt="2025-07-07T15:22:10.993" v="1934"/>
          <ac:spMkLst>
            <pc:docMk/>
            <pc:sldMk cId="831057964" sldId="258"/>
            <ac:spMk id="20" creationId="{3DDDF305-1830-2DC6-2BF1-CEAC51CC8B5D}"/>
          </ac:spMkLst>
        </pc:spChg>
        <pc:spChg chg="add mod">
          <ac:chgData name="Rohan Varadaraj" userId="f5b8a151-9cec-4681-8315-6c45f4b5e0a3" providerId="ADAL" clId="{F2617F27-8174-8845-ADDD-815113CCBBE3}" dt="2025-07-07T15:22:10.993" v="1934"/>
          <ac:spMkLst>
            <pc:docMk/>
            <pc:sldMk cId="831057964" sldId="258"/>
            <ac:spMk id="21" creationId="{3771FB0E-5925-EA8F-DAFB-C638B35CE9B7}"/>
          </ac:spMkLst>
        </pc:spChg>
        <pc:spChg chg="mod">
          <ac:chgData name="Rohan Varadaraj" userId="f5b8a151-9cec-4681-8315-6c45f4b5e0a3" providerId="ADAL" clId="{F2617F27-8174-8845-ADDD-815113CCBBE3}" dt="2025-07-09T12:53:54.828" v="3887" actId="1076"/>
          <ac:spMkLst>
            <pc:docMk/>
            <pc:sldMk cId="831057964" sldId="258"/>
            <ac:spMk id="22" creationId="{BBF38635-83F9-7820-EF09-70E8C6FCDE81}"/>
          </ac:spMkLst>
        </pc:spChg>
        <pc:spChg chg="add mod">
          <ac:chgData name="Rohan Varadaraj" userId="f5b8a151-9cec-4681-8315-6c45f4b5e0a3" providerId="ADAL" clId="{F2617F27-8174-8845-ADDD-815113CCBBE3}" dt="2025-07-07T15:22:10.993" v="1934"/>
          <ac:spMkLst>
            <pc:docMk/>
            <pc:sldMk cId="831057964" sldId="258"/>
            <ac:spMk id="23" creationId="{CA76E10E-A281-3011-5F2B-10354506C283}"/>
          </ac:spMkLst>
        </pc:spChg>
        <pc:spChg chg="add del mod">
          <ac:chgData name="Rohan Varadaraj" userId="f5b8a151-9cec-4681-8315-6c45f4b5e0a3" providerId="ADAL" clId="{F2617F27-8174-8845-ADDD-815113CCBBE3}" dt="2025-07-07T15:37:18.771" v="2098" actId="478"/>
          <ac:spMkLst>
            <pc:docMk/>
            <pc:sldMk cId="831057964" sldId="258"/>
            <ac:spMk id="24" creationId="{A3800140-0E09-B66A-472B-A2BD07C80F49}"/>
          </ac:spMkLst>
        </pc:spChg>
        <pc:spChg chg="add mod">
          <ac:chgData name="Rohan Varadaraj" userId="f5b8a151-9cec-4681-8315-6c45f4b5e0a3" providerId="ADAL" clId="{F2617F27-8174-8845-ADDD-815113CCBBE3}" dt="2025-07-07T15:37:19.070" v="2099"/>
          <ac:spMkLst>
            <pc:docMk/>
            <pc:sldMk cId="831057964" sldId="258"/>
            <ac:spMk id="25" creationId="{793688CF-E11D-8649-AD43-D8F6D6092FB0}"/>
          </ac:spMkLst>
        </pc:spChg>
        <pc:spChg chg="add mod">
          <ac:chgData name="Rohan Varadaraj" userId="f5b8a151-9cec-4681-8315-6c45f4b5e0a3" providerId="ADAL" clId="{F2617F27-8174-8845-ADDD-815113CCBBE3}" dt="2025-07-08T10:47:04.087" v="2898"/>
          <ac:spMkLst>
            <pc:docMk/>
            <pc:sldMk cId="831057964" sldId="258"/>
            <ac:spMk id="28" creationId="{7964A545-A9F5-1713-E866-21AA35E30A2F}"/>
          </ac:spMkLst>
        </pc:spChg>
        <pc:spChg chg="add mod">
          <ac:chgData name="Rohan Varadaraj" userId="f5b8a151-9cec-4681-8315-6c45f4b5e0a3" providerId="ADAL" clId="{F2617F27-8174-8845-ADDD-815113CCBBE3}" dt="2025-07-08T10:47:04.087" v="2898"/>
          <ac:spMkLst>
            <pc:docMk/>
            <pc:sldMk cId="831057964" sldId="258"/>
            <ac:spMk id="29" creationId="{085E56D0-470A-C46A-AAA3-8C8B1A083A84}"/>
          </ac:spMkLst>
        </pc:spChg>
        <pc:picChg chg="del">
          <ac:chgData name="Rohan Varadaraj" userId="f5b8a151-9cec-4681-8315-6c45f4b5e0a3" providerId="ADAL" clId="{F2617F27-8174-8845-ADDD-815113CCBBE3}" dt="2025-07-07T16:17:42.278" v="2582" actId="478"/>
          <ac:picMkLst>
            <pc:docMk/>
            <pc:sldMk cId="831057964" sldId="258"/>
            <ac:picMk id="2" creationId="{DAD12C4B-4150-9DD0-9AA6-1B05C1FD3472}"/>
          </ac:picMkLst>
        </pc:picChg>
        <pc:picChg chg="add mod">
          <ac:chgData name="Rohan Varadaraj" userId="f5b8a151-9cec-4681-8315-6c45f4b5e0a3" providerId="ADAL" clId="{F2617F27-8174-8845-ADDD-815113CCBBE3}" dt="2025-07-07T15:22:10.993" v="1934"/>
          <ac:picMkLst>
            <pc:docMk/>
            <pc:sldMk cId="831057964" sldId="258"/>
            <ac:picMk id="18" creationId="{A77FFCA0-0339-8CE1-55FE-82D6848717B9}"/>
          </ac:picMkLst>
        </pc:picChg>
        <pc:picChg chg="add del mod">
          <ac:chgData name="Rohan Varadaraj" userId="f5b8a151-9cec-4681-8315-6c45f4b5e0a3" providerId="ADAL" clId="{F2617F27-8174-8845-ADDD-815113CCBBE3}" dt="2025-07-07T16:05:51.977" v="2415" actId="478"/>
          <ac:picMkLst>
            <pc:docMk/>
            <pc:sldMk cId="831057964" sldId="258"/>
            <ac:picMk id="26" creationId="{AF32D37B-386E-D4C7-70D9-3A791D25C544}"/>
          </ac:picMkLst>
        </pc:picChg>
        <pc:picChg chg="add del mod">
          <ac:chgData name="Rohan Varadaraj" userId="f5b8a151-9cec-4681-8315-6c45f4b5e0a3" providerId="ADAL" clId="{F2617F27-8174-8845-ADDD-815113CCBBE3}" dt="2025-07-07T16:05:50.879" v="2414" actId="478"/>
          <ac:picMkLst>
            <pc:docMk/>
            <pc:sldMk cId="831057964" sldId="258"/>
            <ac:picMk id="27" creationId="{E0824E99-56D0-C134-0AFC-791C9B63BE85}"/>
          </ac:picMkLst>
        </pc:picChg>
        <pc:cxnChg chg="del mod">
          <ac:chgData name="Rohan Varadaraj" userId="f5b8a151-9cec-4681-8315-6c45f4b5e0a3" providerId="ADAL" clId="{F2617F27-8174-8845-ADDD-815113CCBBE3}" dt="2025-07-07T15:07:55.535" v="1742" actId="478"/>
          <ac:cxnSpMkLst>
            <pc:docMk/>
            <pc:sldMk cId="831057964" sldId="258"/>
            <ac:cxnSpMk id="17" creationId="{151A534E-587D-869A-2E99-2BE696E18174}"/>
          </ac:cxnSpMkLst>
        </pc:cxnChg>
        <pc:cxnChg chg="del">
          <ac:chgData name="Rohan Varadaraj" userId="f5b8a151-9cec-4681-8315-6c45f4b5e0a3" providerId="ADAL" clId="{F2617F27-8174-8845-ADDD-815113CCBBE3}" dt="2025-07-07T15:07:56.434" v="1743" actId="478"/>
          <ac:cxnSpMkLst>
            <pc:docMk/>
            <pc:sldMk cId="831057964" sldId="258"/>
            <ac:cxnSpMk id="19" creationId="{27489AB4-0673-1186-961B-E78CD860EBB1}"/>
          </ac:cxnSpMkLst>
        </pc:cxnChg>
      </pc:sldChg>
      <pc:sldChg chg="addSp delSp modSp mod">
        <pc:chgData name="Rohan Varadaraj" userId="f5b8a151-9cec-4681-8315-6c45f4b5e0a3" providerId="ADAL" clId="{F2617F27-8174-8845-ADDD-815113CCBBE3}" dt="2025-07-10T10:21:48.740" v="5223" actId="1076"/>
        <pc:sldMkLst>
          <pc:docMk/>
          <pc:sldMk cId="940307191" sldId="298"/>
        </pc:sldMkLst>
        <pc:spChg chg="add del mod">
          <ac:chgData name="Rohan Varadaraj" userId="f5b8a151-9cec-4681-8315-6c45f4b5e0a3" providerId="ADAL" clId="{F2617F27-8174-8845-ADDD-815113CCBBE3}" dt="2025-07-07T15:37:55.563" v="2108" actId="478"/>
          <ac:spMkLst>
            <pc:docMk/>
            <pc:sldMk cId="940307191" sldId="298"/>
            <ac:spMk id="3" creationId="{BB948186-F175-D1BE-B5BE-11F549887FD2}"/>
          </ac:spMkLst>
        </pc:spChg>
        <pc:spChg chg="add mod">
          <ac:chgData name="Rohan Varadaraj" userId="f5b8a151-9cec-4681-8315-6c45f4b5e0a3" providerId="ADAL" clId="{F2617F27-8174-8845-ADDD-815113CCBBE3}" dt="2025-07-07T15:37:55.826" v="2109"/>
          <ac:spMkLst>
            <pc:docMk/>
            <pc:sldMk cId="940307191" sldId="298"/>
            <ac:spMk id="5" creationId="{E8C5CA35-F139-6CE3-D549-0D398A250954}"/>
          </ac:spMkLst>
        </pc:spChg>
        <pc:spChg chg="mod">
          <ac:chgData name="Rohan Varadaraj" userId="f5b8a151-9cec-4681-8315-6c45f4b5e0a3" providerId="ADAL" clId="{F2617F27-8174-8845-ADDD-815113CCBBE3}" dt="2025-07-10T10:21:48.740" v="5223" actId="1076"/>
          <ac:spMkLst>
            <pc:docMk/>
            <pc:sldMk cId="940307191" sldId="298"/>
            <ac:spMk id="9" creationId="{1DDA52D1-D475-EE35-4B32-01DF2175232C}"/>
          </ac:spMkLst>
        </pc:spChg>
        <pc:spChg chg="del">
          <ac:chgData name="Rohan Varadaraj" userId="f5b8a151-9cec-4681-8315-6c45f4b5e0a3" providerId="ADAL" clId="{F2617F27-8174-8845-ADDD-815113CCBBE3}" dt="2025-07-07T16:12:09.951" v="2515" actId="478"/>
          <ac:spMkLst>
            <pc:docMk/>
            <pc:sldMk cId="940307191" sldId="298"/>
            <ac:spMk id="21" creationId="{50B77F81-1738-80FB-FB16-E0524A4B2786}"/>
          </ac:spMkLst>
        </pc:spChg>
        <pc:spChg chg="del">
          <ac:chgData name="Rohan Varadaraj" userId="f5b8a151-9cec-4681-8315-6c45f4b5e0a3" providerId="ADAL" clId="{F2617F27-8174-8845-ADDD-815113CCBBE3}" dt="2025-07-07T16:12:13.228" v="2516" actId="478"/>
          <ac:spMkLst>
            <pc:docMk/>
            <pc:sldMk cId="940307191" sldId="298"/>
            <ac:spMk id="22" creationId="{5FD92F09-D059-D90E-9D37-EAA91866F11E}"/>
          </ac:spMkLst>
        </pc:spChg>
        <pc:picChg chg="del">
          <ac:chgData name="Rohan Varadaraj" userId="f5b8a151-9cec-4681-8315-6c45f4b5e0a3" providerId="ADAL" clId="{F2617F27-8174-8845-ADDD-815113CCBBE3}" dt="2025-07-07T16:18:07.679" v="2590" actId="478"/>
          <ac:picMkLst>
            <pc:docMk/>
            <pc:sldMk cId="940307191" sldId="298"/>
            <ac:picMk id="2" creationId="{0E653DB8-1D4B-4F58-E8B5-05844E2F04C2}"/>
          </ac:picMkLst>
        </pc:picChg>
        <pc:picChg chg="mod">
          <ac:chgData name="Rohan Varadaraj" userId="f5b8a151-9cec-4681-8315-6c45f4b5e0a3" providerId="ADAL" clId="{F2617F27-8174-8845-ADDD-815113CCBBE3}" dt="2025-07-09T15:26:59.395" v="4955" actId="1076"/>
          <ac:picMkLst>
            <pc:docMk/>
            <pc:sldMk cId="940307191" sldId="298"/>
            <ac:picMk id="4" creationId="{AD83376F-C301-4BD0-338B-FD4728BED32D}"/>
          </ac:picMkLst>
        </pc:picChg>
        <pc:picChg chg="del">
          <ac:chgData name="Rohan Varadaraj" userId="f5b8a151-9cec-4681-8315-6c45f4b5e0a3" providerId="ADAL" clId="{F2617F27-8174-8845-ADDD-815113CCBBE3}" dt="2025-07-07T16:12:07.524" v="2514" actId="478"/>
          <ac:picMkLst>
            <pc:docMk/>
            <pc:sldMk cId="940307191" sldId="298"/>
            <ac:picMk id="7" creationId="{BF7E1A82-11DF-EB87-FD32-0F02FFC1ED34}"/>
          </ac:picMkLst>
        </pc:picChg>
        <pc:picChg chg="add mod modCrop">
          <ac:chgData name="Rohan Varadaraj" userId="f5b8a151-9cec-4681-8315-6c45f4b5e0a3" providerId="ADAL" clId="{F2617F27-8174-8845-ADDD-815113CCBBE3}" dt="2025-07-07T16:12:37.247" v="2523" actId="1076"/>
          <ac:picMkLst>
            <pc:docMk/>
            <pc:sldMk cId="940307191" sldId="298"/>
            <ac:picMk id="10" creationId="{E2B5785C-C674-D492-3EBE-3ABBAB55DCE1}"/>
          </ac:picMkLst>
        </pc:picChg>
      </pc:sldChg>
      <pc:sldChg chg="addSp delSp modSp mod">
        <pc:chgData name="Rohan Varadaraj" userId="f5b8a151-9cec-4681-8315-6c45f4b5e0a3" providerId="ADAL" clId="{F2617F27-8174-8845-ADDD-815113CCBBE3}" dt="2025-07-10T11:19:28.370" v="5535" actId="20577"/>
        <pc:sldMkLst>
          <pc:docMk/>
          <pc:sldMk cId="2140647609" sldId="301"/>
        </pc:sldMkLst>
        <pc:spChg chg="mod">
          <ac:chgData name="Rohan Varadaraj" userId="f5b8a151-9cec-4681-8315-6c45f4b5e0a3" providerId="ADAL" clId="{F2617F27-8174-8845-ADDD-815113CCBBE3}" dt="2025-07-10T11:19:28.370" v="5535" actId="20577"/>
          <ac:spMkLst>
            <pc:docMk/>
            <pc:sldMk cId="2140647609" sldId="301"/>
            <ac:spMk id="3" creationId="{9F0FABBA-2030-B3C9-D86B-CDE06E7185B3}"/>
          </ac:spMkLst>
        </pc:spChg>
        <pc:spChg chg="add mod">
          <ac:chgData name="Rohan Varadaraj" userId="f5b8a151-9cec-4681-8315-6c45f4b5e0a3" providerId="ADAL" clId="{F2617F27-8174-8845-ADDD-815113CCBBE3}" dt="2025-07-07T16:24:34.126" v="2605" actId="403"/>
          <ac:spMkLst>
            <pc:docMk/>
            <pc:sldMk cId="2140647609" sldId="301"/>
            <ac:spMk id="9" creationId="{9E6F72F2-19A1-4DFA-8676-6B1B621A5625}"/>
          </ac:spMkLst>
        </pc:spChg>
        <pc:spChg chg="add mod">
          <ac:chgData name="Rohan Varadaraj" userId="f5b8a151-9cec-4681-8315-6c45f4b5e0a3" providerId="ADAL" clId="{F2617F27-8174-8845-ADDD-815113CCBBE3}" dt="2025-07-09T13:26:57.137" v="4629" actId="1076"/>
          <ac:spMkLst>
            <pc:docMk/>
            <pc:sldMk cId="2140647609" sldId="301"/>
            <ac:spMk id="10" creationId="{E82ABF2A-B8B7-3635-5898-7BD777B89DF3}"/>
          </ac:spMkLst>
        </pc:spChg>
        <pc:spChg chg="add del mod">
          <ac:chgData name="Rohan Varadaraj" userId="f5b8a151-9cec-4681-8315-6c45f4b5e0a3" providerId="ADAL" clId="{F2617F27-8174-8845-ADDD-815113CCBBE3}" dt="2025-07-07T15:38:30.956" v="2120" actId="478"/>
          <ac:spMkLst>
            <pc:docMk/>
            <pc:sldMk cId="2140647609" sldId="301"/>
            <ac:spMk id="11" creationId="{77A6A40E-FE2D-4824-8EFA-32D6881488E5}"/>
          </ac:spMkLst>
        </pc:spChg>
        <pc:picChg chg="mod">
          <ac:chgData name="Rohan Varadaraj" userId="f5b8a151-9cec-4681-8315-6c45f4b5e0a3" providerId="ADAL" clId="{F2617F27-8174-8845-ADDD-815113CCBBE3}" dt="2025-07-07T15:33:32.970" v="2011" actId="1076"/>
          <ac:picMkLst>
            <pc:docMk/>
            <pc:sldMk cId="2140647609" sldId="301"/>
            <ac:picMk id="2" creationId="{68126586-9C06-BD73-8B2B-5CD321CC2F70}"/>
          </ac:picMkLst>
        </pc:picChg>
        <pc:picChg chg="mod">
          <ac:chgData name="Rohan Varadaraj" userId="f5b8a151-9cec-4681-8315-6c45f4b5e0a3" providerId="ADAL" clId="{F2617F27-8174-8845-ADDD-815113CCBBE3}" dt="2025-07-07T16:17:24.545" v="2576" actId="1076"/>
          <ac:picMkLst>
            <pc:docMk/>
            <pc:sldMk cId="2140647609" sldId="301"/>
            <ac:picMk id="5" creationId="{C91EAC3A-9D25-74EE-9331-C3953BF08084}"/>
          </ac:picMkLst>
        </pc:picChg>
        <pc:picChg chg="del">
          <ac:chgData name="Rohan Varadaraj" userId="f5b8a151-9cec-4681-8315-6c45f4b5e0a3" providerId="ADAL" clId="{F2617F27-8174-8845-ADDD-815113CCBBE3}" dt="2025-07-07T16:24:43.532" v="2606" actId="478"/>
          <ac:picMkLst>
            <pc:docMk/>
            <pc:sldMk cId="2140647609" sldId="301"/>
            <ac:picMk id="7" creationId="{EC4CBD59-F3A3-9518-D17E-DD2B49C16A94}"/>
          </ac:picMkLst>
        </pc:picChg>
        <pc:picChg chg="del">
          <ac:chgData name="Rohan Varadaraj" userId="f5b8a151-9cec-4681-8315-6c45f4b5e0a3" providerId="ADAL" clId="{F2617F27-8174-8845-ADDD-815113CCBBE3}" dt="2025-07-07T16:24:45.356" v="2607" actId="478"/>
          <ac:picMkLst>
            <pc:docMk/>
            <pc:sldMk cId="2140647609" sldId="301"/>
            <ac:picMk id="8" creationId="{2E7D5CB5-30CC-D491-67F8-EFDA76D977A4}"/>
          </ac:picMkLst>
        </pc:picChg>
      </pc:sldChg>
      <pc:sldChg chg="addSp delSp modSp mod">
        <pc:chgData name="Rohan Varadaraj" userId="f5b8a151-9cec-4681-8315-6c45f4b5e0a3" providerId="ADAL" clId="{F2617F27-8174-8845-ADDD-815113CCBBE3}" dt="2025-07-07T16:17:50.488" v="2584" actId="478"/>
        <pc:sldMkLst>
          <pc:docMk/>
          <pc:sldMk cId="1165277789" sldId="302"/>
        </pc:sldMkLst>
        <pc:spChg chg="add del mod">
          <ac:chgData name="Rohan Varadaraj" userId="f5b8a151-9cec-4681-8315-6c45f4b5e0a3" providerId="ADAL" clId="{F2617F27-8174-8845-ADDD-815113CCBBE3}" dt="2025-07-07T15:37:36.419" v="2102" actId="478"/>
          <ac:spMkLst>
            <pc:docMk/>
            <pc:sldMk cId="1165277789" sldId="302"/>
            <ac:spMk id="3" creationId="{8259D859-B0D9-F39B-2FAD-E3B2AE7FEA7B}"/>
          </ac:spMkLst>
        </pc:spChg>
        <pc:spChg chg="add mod">
          <ac:chgData name="Rohan Varadaraj" userId="f5b8a151-9cec-4681-8315-6c45f4b5e0a3" providerId="ADAL" clId="{F2617F27-8174-8845-ADDD-815113CCBBE3}" dt="2025-07-07T15:37:37.445" v="2103"/>
          <ac:spMkLst>
            <pc:docMk/>
            <pc:sldMk cId="1165277789" sldId="302"/>
            <ac:spMk id="5" creationId="{4F80C893-118A-4F8A-6D02-6C0D7871A3A8}"/>
          </ac:spMkLst>
        </pc:spChg>
        <pc:spChg chg="mod">
          <ac:chgData name="Rohan Varadaraj" userId="f5b8a151-9cec-4681-8315-6c45f4b5e0a3" providerId="ADAL" clId="{F2617F27-8174-8845-ADDD-815113CCBBE3}" dt="2025-07-07T15:09:11.592" v="1752" actId="20577"/>
          <ac:spMkLst>
            <pc:docMk/>
            <pc:sldMk cId="1165277789" sldId="302"/>
            <ac:spMk id="12" creationId="{6C9767F3-9B93-66BC-08B2-3DF3B1BBEFA1}"/>
          </ac:spMkLst>
        </pc:spChg>
        <pc:picChg chg="del">
          <ac:chgData name="Rohan Varadaraj" userId="f5b8a151-9cec-4681-8315-6c45f4b5e0a3" providerId="ADAL" clId="{F2617F27-8174-8845-ADDD-815113CCBBE3}" dt="2025-07-07T16:17:50.488" v="2584" actId="478"/>
          <ac:picMkLst>
            <pc:docMk/>
            <pc:sldMk cId="1165277789" sldId="302"/>
            <ac:picMk id="2" creationId="{CE545AEE-ACB6-A4E8-8480-F58C0C4EFCD4}"/>
          </ac:picMkLst>
        </pc:picChg>
      </pc:sldChg>
      <pc:sldChg chg="addSp delSp modSp mod ord modShow">
        <pc:chgData name="Rohan Varadaraj" userId="f5b8a151-9cec-4681-8315-6c45f4b5e0a3" providerId="ADAL" clId="{F2617F27-8174-8845-ADDD-815113CCBBE3}" dt="2025-07-09T13:42:59.462" v="4785" actId="20578"/>
        <pc:sldMkLst>
          <pc:docMk/>
          <pc:sldMk cId="4036633266" sldId="305"/>
        </pc:sldMkLst>
        <pc:spChg chg="del mod">
          <ac:chgData name="Rohan Varadaraj" userId="f5b8a151-9cec-4681-8315-6c45f4b5e0a3" providerId="ADAL" clId="{F2617F27-8174-8845-ADDD-815113CCBBE3}" dt="2025-07-07T15:31:02.456" v="1963" actId="478"/>
          <ac:spMkLst>
            <pc:docMk/>
            <pc:sldMk cId="4036633266" sldId="305"/>
            <ac:spMk id="2" creationId="{5F64180B-EF9A-CC20-5C51-7F4EA0067E85}"/>
          </ac:spMkLst>
        </pc:spChg>
        <pc:spChg chg="mod">
          <ac:chgData name="Rohan Varadaraj" userId="f5b8a151-9cec-4681-8315-6c45f4b5e0a3" providerId="ADAL" clId="{F2617F27-8174-8845-ADDD-815113CCBBE3}" dt="2025-07-07T15:26:51.286" v="1956" actId="1076"/>
          <ac:spMkLst>
            <pc:docMk/>
            <pc:sldMk cId="4036633266" sldId="305"/>
            <ac:spMk id="7" creationId="{4400AA22-7F11-777B-F9F0-22D1743887AE}"/>
          </ac:spMkLst>
        </pc:spChg>
        <pc:spChg chg="mod">
          <ac:chgData name="Rohan Varadaraj" userId="f5b8a151-9cec-4681-8315-6c45f4b5e0a3" providerId="ADAL" clId="{F2617F27-8174-8845-ADDD-815113CCBBE3}" dt="2025-07-07T15:26:47.917" v="1955" actId="1076"/>
          <ac:spMkLst>
            <pc:docMk/>
            <pc:sldMk cId="4036633266" sldId="305"/>
            <ac:spMk id="8" creationId="{F722E773-6D32-2A5E-4E16-542626BFCB1E}"/>
          </ac:spMkLst>
        </pc:spChg>
        <pc:spChg chg="mod">
          <ac:chgData name="Rohan Varadaraj" userId="f5b8a151-9cec-4681-8315-6c45f4b5e0a3" providerId="ADAL" clId="{F2617F27-8174-8845-ADDD-815113CCBBE3}" dt="2025-07-07T14:27:39.647" v="1187" actId="20577"/>
          <ac:spMkLst>
            <pc:docMk/>
            <pc:sldMk cId="4036633266" sldId="305"/>
            <ac:spMk id="13" creationId="{F454457D-A65B-EF81-5E77-7D5A190E8A3B}"/>
          </ac:spMkLst>
        </pc:spChg>
        <pc:spChg chg="add mod">
          <ac:chgData name="Rohan Varadaraj" userId="f5b8a151-9cec-4681-8315-6c45f4b5e0a3" providerId="ADAL" clId="{F2617F27-8174-8845-ADDD-815113CCBBE3}" dt="2025-07-07T15:30:32.288" v="1958" actId="1076"/>
          <ac:spMkLst>
            <pc:docMk/>
            <pc:sldMk cId="4036633266" sldId="305"/>
            <ac:spMk id="15" creationId="{D46C0DF2-3B3F-BA6C-6122-2BD6FBA5E436}"/>
          </ac:spMkLst>
        </pc:spChg>
        <pc:spChg chg="del">
          <ac:chgData name="Rohan Varadaraj" userId="f5b8a151-9cec-4681-8315-6c45f4b5e0a3" providerId="ADAL" clId="{F2617F27-8174-8845-ADDD-815113CCBBE3}" dt="2025-07-07T13:47:51.043" v="317" actId="478"/>
          <ac:spMkLst>
            <pc:docMk/>
            <pc:sldMk cId="4036633266" sldId="305"/>
            <ac:spMk id="16" creationId="{A72BCC5E-BCC2-056B-DB25-7C4FA2E2FFFD}"/>
          </ac:spMkLst>
        </pc:spChg>
        <pc:spChg chg="add del mod">
          <ac:chgData name="Rohan Varadaraj" userId="f5b8a151-9cec-4681-8315-6c45f4b5e0a3" providerId="ADAL" clId="{F2617F27-8174-8845-ADDD-815113CCBBE3}" dt="2025-07-07T15:38:03.493" v="2110" actId="478"/>
          <ac:spMkLst>
            <pc:docMk/>
            <pc:sldMk cId="4036633266" sldId="305"/>
            <ac:spMk id="17" creationId="{44B2ABA3-AD7F-0945-5735-F6A14B47EA60}"/>
          </ac:spMkLst>
        </pc:spChg>
        <pc:spChg chg="add mod">
          <ac:chgData name="Rohan Varadaraj" userId="f5b8a151-9cec-4681-8315-6c45f4b5e0a3" providerId="ADAL" clId="{F2617F27-8174-8845-ADDD-815113CCBBE3}" dt="2025-07-07T15:38:03.781" v="2111"/>
          <ac:spMkLst>
            <pc:docMk/>
            <pc:sldMk cId="4036633266" sldId="305"/>
            <ac:spMk id="18" creationId="{A7536792-9B68-8A39-620A-7C6FE87601A6}"/>
          </ac:spMkLst>
        </pc:spChg>
        <pc:spChg chg="add mod">
          <ac:chgData name="Rohan Varadaraj" userId="f5b8a151-9cec-4681-8315-6c45f4b5e0a3" providerId="ADAL" clId="{F2617F27-8174-8845-ADDD-815113CCBBE3}" dt="2025-07-08T13:14:18.949" v="3297" actId="1076"/>
          <ac:spMkLst>
            <pc:docMk/>
            <pc:sldMk cId="4036633266" sldId="305"/>
            <ac:spMk id="19" creationId="{B36BF24E-E9F3-D46A-7C62-0A0D97C9041D}"/>
          </ac:spMkLst>
        </pc:spChg>
        <pc:picChg chg="del">
          <ac:chgData name="Rohan Varadaraj" userId="f5b8a151-9cec-4681-8315-6c45f4b5e0a3" providerId="ADAL" clId="{F2617F27-8174-8845-ADDD-815113CCBBE3}" dt="2025-07-07T16:18:23.248" v="2595" actId="478"/>
          <ac:picMkLst>
            <pc:docMk/>
            <pc:sldMk cId="4036633266" sldId="305"/>
            <ac:picMk id="3" creationId="{EBB1D531-66A9-FD8E-CA06-798753FEBA43}"/>
          </ac:picMkLst>
        </pc:picChg>
        <pc:picChg chg="del">
          <ac:chgData name="Rohan Varadaraj" userId="f5b8a151-9cec-4681-8315-6c45f4b5e0a3" providerId="ADAL" clId="{F2617F27-8174-8845-ADDD-815113CCBBE3}" dt="2025-07-07T13:48:17.415" v="318" actId="478"/>
          <ac:picMkLst>
            <pc:docMk/>
            <pc:sldMk cId="4036633266" sldId="305"/>
            <ac:picMk id="5" creationId="{02AC8623-F89A-7306-F830-5C9E9DD225A4}"/>
          </ac:picMkLst>
        </pc:picChg>
        <pc:picChg chg="add del mod">
          <ac:chgData name="Rohan Varadaraj" userId="f5b8a151-9cec-4681-8315-6c45f4b5e0a3" providerId="ADAL" clId="{F2617F27-8174-8845-ADDD-815113CCBBE3}" dt="2025-07-07T15:30:59.606" v="1962" actId="478"/>
          <ac:picMkLst>
            <pc:docMk/>
            <pc:sldMk cId="4036633266" sldId="305"/>
            <ac:picMk id="10" creationId="{CF1BD14B-B0A7-E8FA-01DD-404E78606DA4}"/>
          </ac:picMkLst>
        </pc:picChg>
        <pc:picChg chg="add mod">
          <ac:chgData name="Rohan Varadaraj" userId="f5b8a151-9cec-4681-8315-6c45f4b5e0a3" providerId="ADAL" clId="{F2617F27-8174-8845-ADDD-815113CCBBE3}" dt="2025-07-07T15:31:10.176" v="1965" actId="1076"/>
          <ac:picMkLst>
            <pc:docMk/>
            <pc:sldMk cId="4036633266" sldId="305"/>
            <ac:picMk id="11" creationId="{6DC5B56D-14B5-8592-0B92-B28DC40BAF6D}"/>
          </ac:picMkLst>
        </pc:picChg>
        <pc:picChg chg="add mod">
          <ac:chgData name="Rohan Varadaraj" userId="f5b8a151-9cec-4681-8315-6c45f4b5e0a3" providerId="ADAL" clId="{F2617F27-8174-8845-ADDD-815113CCBBE3}" dt="2025-07-08T13:15:17.785" v="3302" actId="14100"/>
          <ac:picMkLst>
            <pc:docMk/>
            <pc:sldMk cId="4036633266" sldId="305"/>
            <ac:picMk id="21" creationId="{EF4168DE-D007-07A7-08A5-8AA43ED354EC}"/>
          </ac:picMkLst>
        </pc:picChg>
        <pc:picChg chg="add mod">
          <ac:chgData name="Rohan Varadaraj" userId="f5b8a151-9cec-4681-8315-6c45f4b5e0a3" providerId="ADAL" clId="{F2617F27-8174-8845-ADDD-815113CCBBE3}" dt="2025-07-08T13:15:23.817" v="3306" actId="1076"/>
          <ac:picMkLst>
            <pc:docMk/>
            <pc:sldMk cId="4036633266" sldId="305"/>
            <ac:picMk id="22" creationId="{E2A72280-CD22-AB3B-DC3A-B2AB2A277B14}"/>
          </ac:picMkLst>
        </pc:picChg>
      </pc:sldChg>
      <pc:sldChg chg="addSp delSp modSp mod ord modShow">
        <pc:chgData name="Rohan Varadaraj" userId="f5b8a151-9cec-4681-8315-6c45f4b5e0a3" providerId="ADAL" clId="{F2617F27-8174-8845-ADDD-815113CCBBE3}" dt="2025-07-09T13:42:56.723" v="4784" actId="20578"/>
        <pc:sldMkLst>
          <pc:docMk/>
          <pc:sldMk cId="3386074332" sldId="326"/>
        </pc:sldMkLst>
        <pc:spChg chg="mod">
          <ac:chgData name="Rohan Varadaraj" userId="f5b8a151-9cec-4681-8315-6c45f4b5e0a3" providerId="ADAL" clId="{F2617F27-8174-8845-ADDD-815113CCBBE3}" dt="2025-07-07T13:41:40.627" v="208" actId="1076"/>
          <ac:spMkLst>
            <pc:docMk/>
            <pc:sldMk cId="3386074332" sldId="326"/>
            <ac:spMk id="3" creationId="{523E12C1-0066-BC18-F435-9223263C2980}"/>
          </ac:spMkLst>
        </pc:spChg>
        <pc:spChg chg="add mod">
          <ac:chgData name="Rohan Varadaraj" userId="f5b8a151-9cec-4681-8315-6c45f4b5e0a3" providerId="ADAL" clId="{F2617F27-8174-8845-ADDD-815113CCBBE3}" dt="2025-07-07T15:35:24.993" v="2087"/>
          <ac:spMkLst>
            <pc:docMk/>
            <pc:sldMk cId="3386074332" sldId="326"/>
            <ac:spMk id="9" creationId="{50AB96C0-95E9-221A-4278-AF0856D3EF69}"/>
          </ac:spMkLst>
        </pc:spChg>
        <pc:spChg chg="mod">
          <ac:chgData name="Rohan Varadaraj" userId="f5b8a151-9cec-4681-8315-6c45f4b5e0a3" providerId="ADAL" clId="{F2617F27-8174-8845-ADDD-815113CCBBE3}" dt="2025-07-07T13:42:15.053" v="257" actId="1076"/>
          <ac:spMkLst>
            <pc:docMk/>
            <pc:sldMk cId="3386074332" sldId="326"/>
            <ac:spMk id="16" creationId="{158EC93C-DC3B-D86D-75EF-2A38AAA5D8BD}"/>
          </ac:spMkLst>
        </pc:spChg>
        <pc:picChg chg="del">
          <ac:chgData name="Rohan Varadaraj" userId="f5b8a151-9cec-4681-8315-6c45f4b5e0a3" providerId="ADAL" clId="{F2617F27-8174-8845-ADDD-815113CCBBE3}" dt="2025-07-09T13:22:38.978" v="4197" actId="478"/>
          <ac:picMkLst>
            <pc:docMk/>
            <pc:sldMk cId="3386074332" sldId="326"/>
            <ac:picMk id="5" creationId="{8FA8D305-2508-E2CB-887B-59DFE42C450E}"/>
          </ac:picMkLst>
        </pc:picChg>
        <pc:picChg chg="add mod modCrop">
          <ac:chgData name="Rohan Varadaraj" userId="f5b8a151-9cec-4681-8315-6c45f4b5e0a3" providerId="ADAL" clId="{F2617F27-8174-8845-ADDD-815113CCBBE3}" dt="2025-07-07T13:42:02.572" v="252" actId="1076"/>
          <ac:picMkLst>
            <pc:docMk/>
            <pc:sldMk cId="3386074332" sldId="326"/>
            <ac:picMk id="7" creationId="{62FA61EA-9B87-B1A5-DA85-BCA76F51EB15}"/>
          </ac:picMkLst>
        </pc:picChg>
        <pc:picChg chg="del">
          <ac:chgData name="Rohan Varadaraj" userId="f5b8a151-9cec-4681-8315-6c45f4b5e0a3" providerId="ADAL" clId="{F2617F27-8174-8845-ADDD-815113CCBBE3}" dt="2025-07-07T13:41:04.398" v="196" actId="478"/>
          <ac:picMkLst>
            <pc:docMk/>
            <pc:sldMk cId="3386074332" sldId="326"/>
            <ac:picMk id="8" creationId="{110E9974-270F-45C5-9AF5-BF2C36A45FFF}"/>
          </ac:picMkLst>
        </pc:picChg>
      </pc:sldChg>
      <pc:sldChg chg="addSp modSp ord">
        <pc:chgData name="Rohan Varadaraj" userId="f5b8a151-9cec-4681-8315-6c45f4b5e0a3" providerId="ADAL" clId="{F2617F27-8174-8845-ADDD-815113CCBBE3}" dt="2025-07-07T15:35:24.993" v="2087"/>
        <pc:sldMkLst>
          <pc:docMk/>
          <pc:sldMk cId="3110863449" sldId="328"/>
        </pc:sldMkLst>
        <pc:spChg chg="add mod">
          <ac:chgData name="Rohan Varadaraj" userId="f5b8a151-9cec-4681-8315-6c45f4b5e0a3" providerId="ADAL" clId="{F2617F27-8174-8845-ADDD-815113CCBBE3}" dt="2025-07-07T15:35:24.993" v="2087"/>
          <ac:spMkLst>
            <pc:docMk/>
            <pc:sldMk cId="3110863449" sldId="328"/>
            <ac:spMk id="3" creationId="{2B9B01E6-4E2B-912D-1331-06C14F15C836}"/>
          </ac:spMkLst>
        </pc:spChg>
      </pc:sldChg>
      <pc:sldChg chg="addSp delSp modSp mod ord modShow">
        <pc:chgData name="Rohan Varadaraj" userId="f5b8a151-9cec-4681-8315-6c45f4b5e0a3" providerId="ADAL" clId="{F2617F27-8174-8845-ADDD-815113CCBBE3}" dt="2025-07-10T10:56:19.301" v="5228" actId="20578"/>
        <pc:sldMkLst>
          <pc:docMk/>
          <pc:sldMk cId="135379214" sldId="329"/>
        </pc:sldMkLst>
        <pc:spChg chg="add del mod">
          <ac:chgData name="Rohan Varadaraj" userId="f5b8a151-9cec-4681-8315-6c45f4b5e0a3" providerId="ADAL" clId="{F2617F27-8174-8845-ADDD-815113CCBBE3}" dt="2025-07-07T15:38:13.381" v="2114" actId="478"/>
          <ac:spMkLst>
            <pc:docMk/>
            <pc:sldMk cId="135379214" sldId="329"/>
            <ac:spMk id="2" creationId="{16664761-39D0-F938-93C0-7649D091ABDC}"/>
          </ac:spMkLst>
        </pc:spChg>
        <pc:spChg chg="del mod">
          <ac:chgData name="Rohan Varadaraj" userId="f5b8a151-9cec-4681-8315-6c45f4b5e0a3" providerId="ADAL" clId="{F2617F27-8174-8845-ADDD-815113CCBBE3}" dt="2025-07-08T14:07:55.909" v="3481" actId="478"/>
          <ac:spMkLst>
            <pc:docMk/>
            <pc:sldMk cId="135379214" sldId="329"/>
            <ac:spMk id="5" creationId="{7F8E7DE1-8E0E-FDE0-E73D-03E41890104E}"/>
          </ac:spMkLst>
        </pc:spChg>
        <pc:spChg chg="mod">
          <ac:chgData name="Rohan Varadaraj" userId="f5b8a151-9cec-4681-8315-6c45f4b5e0a3" providerId="ADAL" clId="{F2617F27-8174-8845-ADDD-815113CCBBE3}" dt="2025-07-09T13:47:41.917" v="4880" actId="20577"/>
          <ac:spMkLst>
            <pc:docMk/>
            <pc:sldMk cId="135379214" sldId="329"/>
            <ac:spMk id="6" creationId="{043A9D60-8344-9AA5-C42D-C4B1ECC7DA86}"/>
          </ac:spMkLst>
        </pc:spChg>
        <pc:spChg chg="del">
          <ac:chgData name="Rohan Varadaraj" userId="f5b8a151-9cec-4681-8315-6c45f4b5e0a3" providerId="ADAL" clId="{F2617F27-8174-8845-ADDD-815113CCBBE3}" dt="2025-07-08T10:50:34.565" v="2993" actId="478"/>
          <ac:spMkLst>
            <pc:docMk/>
            <pc:sldMk cId="135379214" sldId="329"/>
            <ac:spMk id="7" creationId="{2079313D-E8DB-89B5-E16C-E53FE129B6F3}"/>
          </ac:spMkLst>
        </pc:spChg>
        <pc:spChg chg="mod">
          <ac:chgData name="Rohan Varadaraj" userId="f5b8a151-9cec-4681-8315-6c45f4b5e0a3" providerId="ADAL" clId="{F2617F27-8174-8845-ADDD-815113CCBBE3}" dt="2025-07-09T15:24:51.146" v="4938" actId="1076"/>
          <ac:spMkLst>
            <pc:docMk/>
            <pc:sldMk cId="135379214" sldId="329"/>
            <ac:spMk id="10" creationId="{DF33B99A-CCE1-84E7-DF41-47F26547AF9C}"/>
          </ac:spMkLst>
        </pc:spChg>
        <pc:spChg chg="mod">
          <ac:chgData name="Rohan Varadaraj" userId="f5b8a151-9cec-4681-8315-6c45f4b5e0a3" providerId="ADAL" clId="{F2617F27-8174-8845-ADDD-815113CCBBE3}" dt="2025-07-08T14:07:44.353" v="3476" actId="20577"/>
          <ac:spMkLst>
            <pc:docMk/>
            <pc:sldMk cId="135379214" sldId="329"/>
            <ac:spMk id="12" creationId="{8D1AF435-0D81-54C6-70EC-1F8019798387}"/>
          </ac:spMkLst>
        </pc:spChg>
        <pc:spChg chg="add mod">
          <ac:chgData name="Rohan Varadaraj" userId="f5b8a151-9cec-4681-8315-6c45f4b5e0a3" providerId="ADAL" clId="{F2617F27-8174-8845-ADDD-815113CCBBE3}" dt="2025-07-07T15:38:13.847" v="2115"/>
          <ac:spMkLst>
            <pc:docMk/>
            <pc:sldMk cId="135379214" sldId="329"/>
            <ac:spMk id="16" creationId="{E31DD354-11F8-5B7E-CF83-DAF18F6D3248}"/>
          </ac:spMkLst>
        </pc:spChg>
        <pc:spChg chg="add mod">
          <ac:chgData name="Rohan Varadaraj" userId="f5b8a151-9cec-4681-8315-6c45f4b5e0a3" providerId="ADAL" clId="{F2617F27-8174-8845-ADDD-815113CCBBE3}" dt="2025-07-08T14:07:56.217" v="3482"/>
          <ac:spMkLst>
            <pc:docMk/>
            <pc:sldMk cId="135379214" sldId="329"/>
            <ac:spMk id="17" creationId="{2BD0FBB9-50EA-66F3-F1D1-422D3C0394D1}"/>
          </ac:spMkLst>
        </pc:spChg>
        <pc:picChg chg="del">
          <ac:chgData name="Rohan Varadaraj" userId="f5b8a151-9cec-4681-8315-6c45f4b5e0a3" providerId="ADAL" clId="{F2617F27-8174-8845-ADDD-815113CCBBE3}" dt="2025-07-07T16:18:30.087" v="2598" actId="478"/>
          <ac:picMkLst>
            <pc:docMk/>
            <pc:sldMk cId="135379214" sldId="329"/>
            <ac:picMk id="15" creationId="{E32C42B6-925B-DD52-0F93-66C8958D6195}"/>
          </ac:picMkLst>
        </pc:picChg>
        <pc:cxnChg chg="del">
          <ac:chgData name="Rohan Varadaraj" userId="f5b8a151-9cec-4681-8315-6c45f4b5e0a3" providerId="ADAL" clId="{F2617F27-8174-8845-ADDD-815113CCBBE3}" dt="2025-07-08T10:50:36.139" v="2994" actId="478"/>
          <ac:cxnSpMkLst>
            <pc:docMk/>
            <pc:sldMk cId="135379214" sldId="329"/>
            <ac:cxnSpMk id="9" creationId="{28244681-95F8-4496-5A0F-EA7D12F4399F}"/>
          </ac:cxnSpMkLst>
        </pc:cxnChg>
      </pc:sldChg>
      <pc:sldChg chg="addSp delSp modSp add del mod modShow">
        <pc:chgData name="Rohan Varadaraj" userId="f5b8a151-9cec-4681-8315-6c45f4b5e0a3" providerId="ADAL" clId="{F2617F27-8174-8845-ADDD-815113CCBBE3}" dt="2025-07-10T10:58:52.308" v="5307" actId="2696"/>
        <pc:sldMkLst>
          <pc:docMk/>
          <pc:sldMk cId="1856489078" sldId="331"/>
        </pc:sldMkLst>
        <pc:spChg chg="add del mod">
          <ac:chgData name="Rohan Varadaraj" userId="f5b8a151-9cec-4681-8315-6c45f4b5e0a3" providerId="ADAL" clId="{F2617F27-8174-8845-ADDD-815113CCBBE3}" dt="2025-07-07T15:38:21.637" v="2116" actId="478"/>
          <ac:spMkLst>
            <pc:docMk/>
            <pc:sldMk cId="1856489078" sldId="331"/>
            <ac:spMk id="3" creationId="{5EFFD3EA-F62C-E8FD-EA11-F3E4A93C8D65}"/>
          </ac:spMkLst>
        </pc:spChg>
        <pc:spChg chg="add mod">
          <ac:chgData name="Rohan Varadaraj" userId="f5b8a151-9cec-4681-8315-6c45f4b5e0a3" providerId="ADAL" clId="{F2617F27-8174-8845-ADDD-815113CCBBE3}" dt="2025-07-07T15:38:22.001" v="2117"/>
          <ac:spMkLst>
            <pc:docMk/>
            <pc:sldMk cId="1856489078" sldId="331"/>
            <ac:spMk id="9" creationId="{C8747C5E-1CC3-46CC-4E11-A23DBFE2D75E}"/>
          </ac:spMkLst>
        </pc:spChg>
      </pc:sldChg>
      <pc:sldChg chg="addSp delSp modSp mod modShow">
        <pc:chgData name="Rohan Varadaraj" userId="f5b8a151-9cec-4681-8315-6c45f4b5e0a3" providerId="ADAL" clId="{F2617F27-8174-8845-ADDD-815113CCBBE3}" dt="2025-07-10T10:58:35.924" v="5303" actId="5793"/>
        <pc:sldMkLst>
          <pc:docMk/>
          <pc:sldMk cId="3381920229" sldId="332"/>
        </pc:sldMkLst>
        <pc:spChg chg="del mod">
          <ac:chgData name="Rohan Varadaraj" userId="f5b8a151-9cec-4681-8315-6c45f4b5e0a3" providerId="ADAL" clId="{F2617F27-8174-8845-ADDD-815113CCBBE3}" dt="2025-07-07T14:17:06.562" v="883"/>
          <ac:spMkLst>
            <pc:docMk/>
            <pc:sldMk cId="3381920229" sldId="332"/>
            <ac:spMk id="2" creationId="{773B9A20-4D10-D68C-B33E-A5D8FAAB411D}"/>
          </ac:spMkLst>
        </pc:spChg>
        <pc:spChg chg="mod">
          <ac:chgData name="Rohan Varadaraj" userId="f5b8a151-9cec-4681-8315-6c45f4b5e0a3" providerId="ADAL" clId="{F2617F27-8174-8845-ADDD-815113CCBBE3}" dt="2025-07-09T13:47:15.533" v="4859" actId="20577"/>
          <ac:spMkLst>
            <pc:docMk/>
            <pc:sldMk cId="3381920229" sldId="332"/>
            <ac:spMk id="6" creationId="{B221A1E9-6025-5151-3520-F81C37DA5619}"/>
          </ac:spMkLst>
        </pc:spChg>
        <pc:spChg chg="del">
          <ac:chgData name="Rohan Varadaraj" userId="f5b8a151-9cec-4681-8315-6c45f4b5e0a3" providerId="ADAL" clId="{F2617F27-8174-8845-ADDD-815113CCBBE3}" dt="2025-07-07T15:56:46.680" v="2121" actId="478"/>
          <ac:spMkLst>
            <pc:docMk/>
            <pc:sldMk cId="3381920229" sldId="332"/>
            <ac:spMk id="7" creationId="{1CA83F6F-1264-617D-BA64-44B313BF7AB6}"/>
          </ac:spMkLst>
        </pc:spChg>
        <pc:spChg chg="mod">
          <ac:chgData name="Rohan Varadaraj" userId="f5b8a151-9cec-4681-8315-6c45f4b5e0a3" providerId="ADAL" clId="{F2617F27-8174-8845-ADDD-815113CCBBE3}" dt="2025-07-10T10:58:35.924" v="5303" actId="5793"/>
          <ac:spMkLst>
            <pc:docMk/>
            <pc:sldMk cId="3381920229" sldId="332"/>
            <ac:spMk id="8" creationId="{33338818-429F-ADA2-230C-9A10088E2535}"/>
          </ac:spMkLst>
        </pc:spChg>
        <pc:spChg chg="del">
          <ac:chgData name="Rohan Varadaraj" userId="f5b8a151-9cec-4681-8315-6c45f4b5e0a3" providerId="ADAL" clId="{F2617F27-8174-8845-ADDD-815113CCBBE3}" dt="2025-07-07T15:56:46.680" v="2121" actId="478"/>
          <ac:spMkLst>
            <pc:docMk/>
            <pc:sldMk cId="3381920229" sldId="332"/>
            <ac:spMk id="9" creationId="{3F451AEF-0486-BC65-CA30-8FFA43AFECA5}"/>
          </ac:spMkLst>
        </pc:spChg>
        <pc:spChg chg="del mod">
          <ac:chgData name="Rohan Varadaraj" userId="f5b8a151-9cec-4681-8315-6c45f4b5e0a3" providerId="ADAL" clId="{F2617F27-8174-8845-ADDD-815113CCBBE3}" dt="2025-07-07T15:58:42.544" v="2148" actId="478"/>
          <ac:spMkLst>
            <pc:docMk/>
            <pc:sldMk cId="3381920229" sldId="332"/>
            <ac:spMk id="11" creationId="{EAF985E6-3593-8F00-AD82-7B83D30B83F8}"/>
          </ac:spMkLst>
        </pc:spChg>
        <pc:spChg chg="del mod">
          <ac:chgData name="Rohan Varadaraj" userId="f5b8a151-9cec-4681-8315-6c45f4b5e0a3" providerId="ADAL" clId="{F2617F27-8174-8845-ADDD-815113CCBBE3}" dt="2025-07-07T15:58:41.058" v="2147" actId="478"/>
          <ac:spMkLst>
            <pc:docMk/>
            <pc:sldMk cId="3381920229" sldId="332"/>
            <ac:spMk id="12" creationId="{7C2BE80E-55AD-61B6-3A85-1A6A9613C2D6}"/>
          </ac:spMkLst>
        </pc:spChg>
        <pc:spChg chg="del mod">
          <ac:chgData name="Rohan Varadaraj" userId="f5b8a151-9cec-4681-8315-6c45f4b5e0a3" providerId="ADAL" clId="{F2617F27-8174-8845-ADDD-815113CCBBE3}" dt="2025-07-07T15:58:38.709" v="2146" actId="478"/>
          <ac:spMkLst>
            <pc:docMk/>
            <pc:sldMk cId="3381920229" sldId="332"/>
            <ac:spMk id="13" creationId="{973E10BE-23EE-6621-EC5F-2AFED387F02D}"/>
          </ac:spMkLst>
        </pc:spChg>
        <pc:spChg chg="add mod">
          <ac:chgData name="Rohan Varadaraj" userId="f5b8a151-9cec-4681-8315-6c45f4b5e0a3" providerId="ADAL" clId="{F2617F27-8174-8845-ADDD-815113CCBBE3}" dt="2025-07-08T10:51:32.393" v="3003" actId="1076"/>
          <ac:spMkLst>
            <pc:docMk/>
            <pc:sldMk cId="3381920229" sldId="332"/>
            <ac:spMk id="14" creationId="{58A90E15-8D49-D7B5-940E-0E5FCDCC9715}"/>
          </ac:spMkLst>
        </pc:spChg>
        <pc:spChg chg="add del mod">
          <ac:chgData name="Rohan Varadaraj" userId="f5b8a151-9cec-4681-8315-6c45f4b5e0a3" providerId="ADAL" clId="{F2617F27-8174-8845-ADDD-815113CCBBE3}" dt="2025-07-07T15:38:25.873" v="2118" actId="478"/>
          <ac:spMkLst>
            <pc:docMk/>
            <pc:sldMk cId="3381920229" sldId="332"/>
            <ac:spMk id="15" creationId="{C10CB167-7089-FF9E-5D29-C5871875451F}"/>
          </ac:spMkLst>
        </pc:spChg>
        <pc:spChg chg="add del mod">
          <ac:chgData name="Rohan Varadaraj" userId="f5b8a151-9cec-4681-8315-6c45f4b5e0a3" providerId="ADAL" clId="{F2617F27-8174-8845-ADDD-815113CCBBE3}" dt="2025-07-07T15:57:11.408" v="2126" actId="478"/>
          <ac:spMkLst>
            <pc:docMk/>
            <pc:sldMk cId="3381920229" sldId="332"/>
            <ac:spMk id="16" creationId="{A5376231-058B-6520-1A7F-626C978E01BD}"/>
          </ac:spMkLst>
        </pc:spChg>
        <pc:spChg chg="add mod">
          <ac:chgData name="Rohan Varadaraj" userId="f5b8a151-9cec-4681-8315-6c45f4b5e0a3" providerId="ADAL" clId="{F2617F27-8174-8845-ADDD-815113CCBBE3}" dt="2025-07-07T15:57:11.683" v="2127"/>
          <ac:spMkLst>
            <pc:docMk/>
            <pc:sldMk cId="3381920229" sldId="332"/>
            <ac:spMk id="17" creationId="{03147959-B2FC-FFFF-9CB0-E559304FFEB5}"/>
          </ac:spMkLst>
        </pc:spChg>
        <pc:picChg chg="del mod">
          <ac:chgData name="Rohan Varadaraj" userId="f5b8a151-9cec-4681-8315-6c45f4b5e0a3" providerId="ADAL" clId="{F2617F27-8174-8845-ADDD-815113CCBBE3}" dt="2025-07-07T15:58:20.027" v="2139" actId="478"/>
          <ac:picMkLst>
            <pc:docMk/>
            <pc:sldMk cId="3381920229" sldId="332"/>
            <ac:picMk id="3" creationId="{F50CE3B5-80FE-F022-4040-AB5A0974A518}"/>
          </ac:picMkLst>
        </pc:picChg>
        <pc:picChg chg="del">
          <ac:chgData name="Rohan Varadaraj" userId="f5b8a151-9cec-4681-8315-6c45f4b5e0a3" providerId="ADAL" clId="{F2617F27-8174-8845-ADDD-815113CCBBE3}" dt="2025-07-07T15:56:46.680" v="2121" actId="478"/>
          <ac:picMkLst>
            <pc:docMk/>
            <pc:sldMk cId="3381920229" sldId="332"/>
            <ac:picMk id="5" creationId="{ED71000C-3276-762E-508E-F02AD6147306}"/>
          </ac:picMkLst>
        </pc:picChg>
        <pc:picChg chg="del mod">
          <ac:chgData name="Rohan Varadaraj" userId="f5b8a151-9cec-4681-8315-6c45f4b5e0a3" providerId="ADAL" clId="{F2617F27-8174-8845-ADDD-815113CCBBE3}" dt="2025-07-07T15:58:34.190" v="2145" actId="478"/>
          <ac:picMkLst>
            <pc:docMk/>
            <pc:sldMk cId="3381920229" sldId="332"/>
            <ac:picMk id="10" creationId="{BDB6DFDC-9453-98C6-A976-4DA301B6CAA3}"/>
          </ac:picMkLst>
        </pc:picChg>
        <pc:picChg chg="add mod">
          <ac:chgData name="Rohan Varadaraj" userId="f5b8a151-9cec-4681-8315-6c45f4b5e0a3" providerId="ADAL" clId="{F2617F27-8174-8845-ADDD-815113CCBBE3}" dt="2025-07-08T10:51:25.752" v="3001" actId="1076"/>
          <ac:picMkLst>
            <pc:docMk/>
            <pc:sldMk cId="3381920229" sldId="332"/>
            <ac:picMk id="19" creationId="{5436235D-7D82-4178-F859-A5E7E4870CD3}"/>
          </ac:picMkLst>
        </pc:picChg>
        <pc:picChg chg="add mod modCrop">
          <ac:chgData name="Rohan Varadaraj" userId="f5b8a151-9cec-4681-8315-6c45f4b5e0a3" providerId="ADAL" clId="{F2617F27-8174-8845-ADDD-815113CCBBE3}" dt="2025-07-07T15:59:55.595" v="2180" actId="14100"/>
          <ac:picMkLst>
            <pc:docMk/>
            <pc:sldMk cId="3381920229" sldId="332"/>
            <ac:picMk id="21" creationId="{CEA88440-36D6-9546-EAEB-4B6C2F59D6D5}"/>
          </ac:picMkLst>
        </pc:picChg>
        <pc:picChg chg="add mod modCrop">
          <ac:chgData name="Rohan Varadaraj" userId="f5b8a151-9cec-4681-8315-6c45f4b5e0a3" providerId="ADAL" clId="{F2617F27-8174-8845-ADDD-815113CCBBE3}" dt="2025-07-08T10:51:29.549" v="3002" actId="1076"/>
          <ac:picMkLst>
            <pc:docMk/>
            <pc:sldMk cId="3381920229" sldId="332"/>
            <ac:picMk id="23" creationId="{D1AFF449-567F-4815-47AE-6725C22FAD65}"/>
          </ac:picMkLst>
        </pc:picChg>
      </pc:sldChg>
      <pc:sldChg chg="addSp delSp modSp add del mod ord modShow">
        <pc:chgData name="Rohan Varadaraj" userId="f5b8a151-9cec-4681-8315-6c45f4b5e0a3" providerId="ADAL" clId="{F2617F27-8174-8845-ADDD-815113CCBBE3}" dt="2025-07-10T09:50:57.785" v="5203" actId="5793"/>
        <pc:sldMkLst>
          <pc:docMk/>
          <pc:sldMk cId="655272956" sldId="336"/>
        </pc:sldMkLst>
        <pc:spChg chg="add mod">
          <ac:chgData name="Rohan Varadaraj" userId="f5b8a151-9cec-4681-8315-6c45f4b5e0a3" providerId="ADAL" clId="{F2617F27-8174-8845-ADDD-815113CCBBE3}" dt="2025-07-07T15:37:02.917" v="2093" actId="1076"/>
          <ac:spMkLst>
            <pc:docMk/>
            <pc:sldMk cId="655272956" sldId="336"/>
            <ac:spMk id="5" creationId="{29F6DC88-8EE4-50D3-69C3-DAEDCCF6F888}"/>
          </ac:spMkLst>
        </pc:spChg>
        <pc:spChg chg="mod">
          <ac:chgData name="Rohan Varadaraj" userId="f5b8a151-9cec-4681-8315-6c45f4b5e0a3" providerId="ADAL" clId="{F2617F27-8174-8845-ADDD-815113CCBBE3}" dt="2025-07-07T14:37:37.197" v="1724" actId="20577"/>
          <ac:spMkLst>
            <pc:docMk/>
            <pc:sldMk cId="655272956" sldId="336"/>
            <ac:spMk id="7" creationId="{EF66E00B-F556-38A0-EFC7-6FF12458E4AE}"/>
          </ac:spMkLst>
        </pc:spChg>
        <pc:spChg chg="mod">
          <ac:chgData name="Rohan Varadaraj" userId="f5b8a151-9cec-4681-8315-6c45f4b5e0a3" providerId="ADAL" clId="{F2617F27-8174-8845-ADDD-815113CCBBE3}" dt="2025-07-10T09:50:57.785" v="5203" actId="5793"/>
          <ac:spMkLst>
            <pc:docMk/>
            <pc:sldMk cId="655272956" sldId="336"/>
            <ac:spMk id="12" creationId="{5A6F5C5A-5C25-9CC8-9755-060B184531C7}"/>
          </ac:spMkLst>
        </pc:spChg>
        <pc:picChg chg="del mod">
          <ac:chgData name="Rohan Varadaraj" userId="f5b8a151-9cec-4681-8315-6c45f4b5e0a3" providerId="ADAL" clId="{F2617F27-8174-8845-ADDD-815113CCBBE3}" dt="2025-07-07T16:17:30.697" v="2578" actId="478"/>
          <ac:picMkLst>
            <pc:docMk/>
            <pc:sldMk cId="655272956" sldId="336"/>
            <ac:picMk id="2" creationId="{98F7700C-ACBC-22F7-927A-9EB4955D3448}"/>
          </ac:picMkLst>
        </pc:picChg>
        <pc:cxnChg chg="mod">
          <ac:chgData name="Rohan Varadaraj" userId="f5b8a151-9cec-4681-8315-6c45f4b5e0a3" providerId="ADAL" clId="{F2617F27-8174-8845-ADDD-815113CCBBE3}" dt="2025-07-10T09:30:12.198" v="5147" actId="14100"/>
          <ac:cxnSpMkLst>
            <pc:docMk/>
            <pc:sldMk cId="655272956" sldId="336"/>
            <ac:cxnSpMk id="3" creationId="{DEC117B2-6E0A-2CE8-F964-9FD40C2F1C57}"/>
          </ac:cxnSpMkLst>
        </pc:cxnChg>
      </pc:sldChg>
      <pc:sldChg chg="del mod modShow">
        <pc:chgData name="Rohan Varadaraj" userId="f5b8a151-9cec-4681-8315-6c45f4b5e0a3" providerId="ADAL" clId="{F2617F27-8174-8845-ADDD-815113CCBBE3}" dt="2025-07-07T14:32:08.976" v="1575" actId="2696"/>
        <pc:sldMkLst>
          <pc:docMk/>
          <pc:sldMk cId="564458756" sldId="337"/>
        </pc:sldMkLst>
      </pc:sldChg>
      <pc:sldChg chg="del mod modShow">
        <pc:chgData name="Rohan Varadaraj" userId="f5b8a151-9cec-4681-8315-6c45f4b5e0a3" providerId="ADAL" clId="{F2617F27-8174-8845-ADDD-815113CCBBE3}" dt="2025-07-07T14:32:14.039" v="1577" actId="2696"/>
        <pc:sldMkLst>
          <pc:docMk/>
          <pc:sldMk cId="2689708895" sldId="338"/>
        </pc:sldMkLst>
      </pc:sldChg>
      <pc:sldChg chg="addSp delSp modSp del mod ord modShow">
        <pc:chgData name="Rohan Varadaraj" userId="f5b8a151-9cec-4681-8315-6c45f4b5e0a3" providerId="ADAL" clId="{F2617F27-8174-8845-ADDD-815113CCBBE3}" dt="2025-07-07T14:32:11.864" v="1576" actId="2696"/>
        <pc:sldMkLst>
          <pc:docMk/>
          <pc:sldMk cId="2196861559" sldId="339"/>
        </pc:sldMkLst>
        <pc:spChg chg="add del mod">
          <ac:chgData name="Rohan Varadaraj" userId="f5b8a151-9cec-4681-8315-6c45f4b5e0a3" providerId="ADAL" clId="{F2617F27-8174-8845-ADDD-815113CCBBE3}" dt="2025-07-07T13:34:26.935" v="117" actId="21"/>
          <ac:spMkLst>
            <pc:docMk/>
            <pc:sldMk cId="2196861559" sldId="339"/>
            <ac:spMk id="15" creationId="{E3217120-94C0-71DF-9ED8-111C6D441CB7}"/>
          </ac:spMkLst>
        </pc:spChg>
      </pc:sldChg>
      <pc:sldChg chg="addSp delSp modSp del mod modShow">
        <pc:chgData name="Rohan Varadaraj" userId="f5b8a151-9cec-4681-8315-6c45f4b5e0a3" providerId="ADAL" clId="{F2617F27-8174-8845-ADDD-815113CCBBE3}" dt="2025-07-09T13:27:38.601" v="4636" actId="2696"/>
        <pc:sldMkLst>
          <pc:docMk/>
          <pc:sldMk cId="3565701432" sldId="340"/>
        </pc:sldMkLst>
        <pc:spChg chg="del">
          <ac:chgData name="Rohan Varadaraj" userId="f5b8a151-9cec-4681-8315-6c45f4b5e0a3" providerId="ADAL" clId="{F2617F27-8174-8845-ADDD-815113CCBBE3}" dt="2025-07-07T13:38:19.435" v="178" actId="478"/>
          <ac:spMkLst>
            <pc:docMk/>
            <pc:sldMk cId="3565701432" sldId="340"/>
            <ac:spMk id="2" creationId="{E212B111-CEB2-4DD8-7E01-D70AB18C244A}"/>
          </ac:spMkLst>
        </pc:spChg>
        <pc:spChg chg="del">
          <ac:chgData name="Rohan Varadaraj" userId="f5b8a151-9cec-4681-8315-6c45f4b5e0a3" providerId="ADAL" clId="{F2617F27-8174-8845-ADDD-815113CCBBE3}" dt="2025-07-07T13:38:19.435" v="178" actId="478"/>
          <ac:spMkLst>
            <pc:docMk/>
            <pc:sldMk cId="3565701432" sldId="340"/>
            <ac:spMk id="5" creationId="{2F0AB362-BCFC-F0BF-A6E8-DC07C99CC11A}"/>
          </ac:spMkLst>
        </pc:spChg>
        <pc:spChg chg="mod">
          <ac:chgData name="Rohan Varadaraj" userId="f5b8a151-9cec-4681-8315-6c45f4b5e0a3" providerId="ADAL" clId="{F2617F27-8174-8845-ADDD-815113CCBBE3}" dt="2025-07-08T14:06:24.457" v="3421" actId="20577"/>
          <ac:spMkLst>
            <pc:docMk/>
            <pc:sldMk cId="3565701432" sldId="340"/>
            <ac:spMk id="6" creationId="{D4821267-CB2B-9725-F1D3-75864FF1A3A7}"/>
          </ac:spMkLst>
        </pc:spChg>
        <pc:spChg chg="mod">
          <ac:chgData name="Rohan Varadaraj" userId="f5b8a151-9cec-4681-8315-6c45f4b5e0a3" providerId="ADAL" clId="{F2617F27-8174-8845-ADDD-815113CCBBE3}" dt="2025-07-08T14:06:28.086" v="3426" actId="20577"/>
          <ac:spMkLst>
            <pc:docMk/>
            <pc:sldMk cId="3565701432" sldId="340"/>
            <ac:spMk id="7" creationId="{A544BE6E-184C-DC4D-E115-679286702151}"/>
          </ac:spMkLst>
        </pc:spChg>
        <pc:spChg chg="del">
          <ac:chgData name="Rohan Varadaraj" userId="f5b8a151-9cec-4681-8315-6c45f4b5e0a3" providerId="ADAL" clId="{F2617F27-8174-8845-ADDD-815113CCBBE3}" dt="2025-07-07T13:38:19.435" v="178" actId="478"/>
          <ac:spMkLst>
            <pc:docMk/>
            <pc:sldMk cId="3565701432" sldId="340"/>
            <ac:spMk id="11" creationId="{4F909DC4-506B-21FB-5C99-18EFE01C844D}"/>
          </ac:spMkLst>
        </pc:spChg>
        <pc:spChg chg="del mod">
          <ac:chgData name="Rohan Varadaraj" userId="f5b8a151-9cec-4681-8315-6c45f4b5e0a3" providerId="ADAL" clId="{F2617F27-8174-8845-ADDD-815113CCBBE3}" dt="2025-07-07T16:08:38.866" v="2487" actId="478"/>
          <ac:spMkLst>
            <pc:docMk/>
            <pc:sldMk cId="3565701432" sldId="340"/>
            <ac:spMk id="12" creationId="{C50C67D4-06DA-64AA-9785-DA2482CD6AF0}"/>
          </ac:spMkLst>
        </pc:spChg>
        <pc:spChg chg="del mod">
          <ac:chgData name="Rohan Varadaraj" userId="f5b8a151-9cec-4681-8315-6c45f4b5e0a3" providerId="ADAL" clId="{F2617F27-8174-8845-ADDD-815113CCBBE3}" dt="2025-07-07T16:08:38.866" v="2487" actId="478"/>
          <ac:spMkLst>
            <pc:docMk/>
            <pc:sldMk cId="3565701432" sldId="340"/>
            <ac:spMk id="13" creationId="{EED49A43-61CB-D233-F59D-823CF69C73DB}"/>
          </ac:spMkLst>
        </pc:spChg>
        <pc:spChg chg="del mod">
          <ac:chgData name="Rohan Varadaraj" userId="f5b8a151-9cec-4681-8315-6c45f4b5e0a3" providerId="ADAL" clId="{F2617F27-8174-8845-ADDD-815113CCBBE3}" dt="2025-07-07T16:08:38.866" v="2487" actId="478"/>
          <ac:spMkLst>
            <pc:docMk/>
            <pc:sldMk cId="3565701432" sldId="340"/>
            <ac:spMk id="14" creationId="{9F570A40-429F-D35D-C902-0425C42C427B}"/>
          </ac:spMkLst>
        </pc:spChg>
        <pc:spChg chg="del mod">
          <ac:chgData name="Rohan Varadaraj" userId="f5b8a151-9cec-4681-8315-6c45f4b5e0a3" providerId="ADAL" clId="{F2617F27-8174-8845-ADDD-815113CCBBE3}" dt="2025-07-07T16:08:38.866" v="2487" actId="478"/>
          <ac:spMkLst>
            <pc:docMk/>
            <pc:sldMk cId="3565701432" sldId="340"/>
            <ac:spMk id="15" creationId="{84D8D238-AD20-D7D8-3AEB-1B9AE6EADF45}"/>
          </ac:spMkLst>
        </pc:spChg>
        <pc:spChg chg="del mod">
          <ac:chgData name="Rohan Varadaraj" userId="f5b8a151-9cec-4681-8315-6c45f4b5e0a3" providerId="ADAL" clId="{F2617F27-8174-8845-ADDD-815113CCBBE3}" dt="2025-07-07T16:08:38.866" v="2487" actId="478"/>
          <ac:spMkLst>
            <pc:docMk/>
            <pc:sldMk cId="3565701432" sldId="340"/>
            <ac:spMk id="16" creationId="{D35AFECF-A548-8E67-89C8-10E75FBCE4C4}"/>
          </ac:spMkLst>
        </pc:spChg>
        <pc:spChg chg="del mod">
          <ac:chgData name="Rohan Varadaraj" userId="f5b8a151-9cec-4681-8315-6c45f4b5e0a3" providerId="ADAL" clId="{F2617F27-8174-8845-ADDD-815113CCBBE3}" dt="2025-07-07T16:08:38.866" v="2487" actId="478"/>
          <ac:spMkLst>
            <pc:docMk/>
            <pc:sldMk cId="3565701432" sldId="340"/>
            <ac:spMk id="17" creationId="{DB068CDA-5640-2CCC-20DC-6956A4EF6561}"/>
          </ac:spMkLst>
        </pc:spChg>
        <pc:spChg chg="add mod">
          <ac:chgData name="Rohan Varadaraj" userId="f5b8a151-9cec-4681-8315-6c45f4b5e0a3" providerId="ADAL" clId="{F2617F27-8174-8845-ADDD-815113CCBBE3}" dt="2025-07-07T15:35:54.353" v="2089" actId="1076"/>
          <ac:spMkLst>
            <pc:docMk/>
            <pc:sldMk cId="3565701432" sldId="340"/>
            <ac:spMk id="19" creationId="{F63A17D9-48FD-7D16-06C9-3F4AE32193BC}"/>
          </ac:spMkLst>
        </pc:spChg>
        <pc:spChg chg="add del mod">
          <ac:chgData name="Rohan Varadaraj" userId="f5b8a151-9cec-4681-8315-6c45f4b5e0a3" providerId="ADAL" clId="{F2617F27-8174-8845-ADDD-815113CCBBE3}" dt="2025-07-08T14:06:44.349" v="3439" actId="478"/>
          <ac:spMkLst>
            <pc:docMk/>
            <pc:sldMk cId="3565701432" sldId="340"/>
            <ac:spMk id="25" creationId="{DEAD245E-0E1B-2002-14A3-2BA8A85558CC}"/>
          </ac:spMkLst>
        </pc:spChg>
        <pc:picChg chg="del">
          <ac:chgData name="Rohan Varadaraj" userId="f5b8a151-9cec-4681-8315-6c45f4b5e0a3" providerId="ADAL" clId="{F2617F27-8174-8845-ADDD-815113CCBBE3}" dt="2025-07-07T13:38:16.375" v="177" actId="478"/>
          <ac:picMkLst>
            <pc:docMk/>
            <pc:sldMk cId="3565701432" sldId="340"/>
            <ac:picMk id="3" creationId="{DB9EC35C-A24A-1DA6-82ED-357074BF5023}"/>
          </ac:picMkLst>
        </pc:picChg>
        <pc:picChg chg="del">
          <ac:chgData name="Rohan Varadaraj" userId="f5b8a151-9cec-4681-8315-6c45f4b5e0a3" providerId="ADAL" clId="{F2617F27-8174-8845-ADDD-815113CCBBE3}" dt="2025-07-07T16:18:04.418" v="2589" actId="478"/>
          <ac:picMkLst>
            <pc:docMk/>
            <pc:sldMk cId="3565701432" sldId="340"/>
            <ac:picMk id="8" creationId="{AE4A9834-1299-079F-55BA-1615F3EE5AE7}"/>
          </ac:picMkLst>
        </pc:picChg>
        <pc:picChg chg="del mod">
          <ac:chgData name="Rohan Varadaraj" userId="f5b8a151-9cec-4681-8315-6c45f4b5e0a3" providerId="ADAL" clId="{F2617F27-8174-8845-ADDD-815113CCBBE3}" dt="2025-07-07T16:08:38.866" v="2487" actId="478"/>
          <ac:picMkLst>
            <pc:docMk/>
            <pc:sldMk cId="3565701432" sldId="340"/>
            <ac:picMk id="9" creationId="{346FF5AB-DDC4-551E-62B9-8A77D8C1FB70}"/>
          </ac:picMkLst>
        </pc:picChg>
        <pc:picChg chg="add mod">
          <ac:chgData name="Rohan Varadaraj" userId="f5b8a151-9cec-4681-8315-6c45f4b5e0a3" providerId="ADAL" clId="{F2617F27-8174-8845-ADDD-815113CCBBE3}" dt="2025-07-08T10:49:33.532" v="2988" actId="1076"/>
          <ac:picMkLst>
            <pc:docMk/>
            <pc:sldMk cId="3565701432" sldId="340"/>
            <ac:picMk id="18" creationId="{DCF83062-F726-284E-0339-1C2A227B30A4}"/>
          </ac:picMkLst>
        </pc:picChg>
        <pc:cxnChg chg="add mod">
          <ac:chgData name="Rohan Varadaraj" userId="f5b8a151-9cec-4681-8315-6c45f4b5e0a3" providerId="ADAL" clId="{F2617F27-8174-8845-ADDD-815113CCBBE3}" dt="2025-07-08T10:49:38.763" v="2990" actId="14100"/>
          <ac:cxnSpMkLst>
            <pc:docMk/>
            <pc:sldMk cId="3565701432" sldId="340"/>
            <ac:cxnSpMk id="21" creationId="{ADAB1765-D85C-BF46-6FD6-A699752F17F2}"/>
          </ac:cxnSpMkLst>
        </pc:cxnChg>
      </pc:sldChg>
      <pc:sldChg chg="addSp delSp modSp mod">
        <pc:chgData name="Rohan Varadaraj" userId="f5b8a151-9cec-4681-8315-6c45f4b5e0a3" providerId="ADAL" clId="{F2617F27-8174-8845-ADDD-815113CCBBE3}" dt="2025-07-09T13:01:04.214" v="3908" actId="20577"/>
        <pc:sldMkLst>
          <pc:docMk/>
          <pc:sldMk cId="2514650461" sldId="341"/>
        </pc:sldMkLst>
        <pc:spChg chg="del">
          <ac:chgData name="Rohan Varadaraj" userId="f5b8a151-9cec-4681-8315-6c45f4b5e0a3" providerId="ADAL" clId="{F2617F27-8174-8845-ADDD-815113CCBBE3}" dt="2025-07-07T15:09:25.276" v="1755" actId="478"/>
          <ac:spMkLst>
            <pc:docMk/>
            <pc:sldMk cId="2514650461" sldId="341"/>
            <ac:spMk id="5" creationId="{1342B495-A01A-A6E9-FA07-AD0C64D3E436}"/>
          </ac:spMkLst>
        </pc:spChg>
        <pc:spChg chg="mod">
          <ac:chgData name="Rohan Varadaraj" userId="f5b8a151-9cec-4681-8315-6c45f4b5e0a3" providerId="ADAL" clId="{F2617F27-8174-8845-ADDD-815113CCBBE3}" dt="2025-07-09T13:01:04.214" v="3908" actId="20577"/>
          <ac:spMkLst>
            <pc:docMk/>
            <pc:sldMk cId="2514650461" sldId="341"/>
            <ac:spMk id="6" creationId="{D4821267-CB2B-9725-F1D3-75864FF1A3A7}"/>
          </ac:spMkLst>
        </pc:spChg>
        <pc:spChg chg="add mod">
          <ac:chgData name="Rohan Varadaraj" userId="f5b8a151-9cec-4681-8315-6c45f4b5e0a3" providerId="ADAL" clId="{F2617F27-8174-8845-ADDD-815113CCBBE3}" dt="2025-07-07T15:09:25.534" v="1756"/>
          <ac:spMkLst>
            <pc:docMk/>
            <pc:sldMk cId="2514650461" sldId="341"/>
            <ac:spMk id="8" creationId="{597685E8-E6AC-89B1-77DB-B79D7B7855BD}"/>
          </ac:spMkLst>
        </pc:spChg>
        <pc:spChg chg="add del mod">
          <ac:chgData name="Rohan Varadaraj" userId="f5b8a151-9cec-4681-8315-6c45f4b5e0a3" providerId="ADAL" clId="{F2617F27-8174-8845-ADDD-815113CCBBE3}" dt="2025-07-07T15:37:43.790" v="2104" actId="478"/>
          <ac:spMkLst>
            <pc:docMk/>
            <pc:sldMk cId="2514650461" sldId="341"/>
            <ac:spMk id="10" creationId="{CCB84EE9-6969-2B1F-8E10-F40096B06634}"/>
          </ac:spMkLst>
        </pc:spChg>
        <pc:spChg chg="add mod">
          <ac:chgData name="Rohan Varadaraj" userId="f5b8a151-9cec-4681-8315-6c45f4b5e0a3" providerId="ADAL" clId="{F2617F27-8174-8845-ADDD-815113CCBBE3}" dt="2025-07-07T15:37:44.053" v="2105"/>
          <ac:spMkLst>
            <pc:docMk/>
            <pc:sldMk cId="2514650461" sldId="341"/>
            <ac:spMk id="11" creationId="{A1662989-99D0-9E40-5E9D-C5FFBF3765E8}"/>
          </ac:spMkLst>
        </pc:spChg>
        <pc:picChg chg="del mod">
          <ac:chgData name="Rohan Varadaraj" userId="f5b8a151-9cec-4681-8315-6c45f4b5e0a3" providerId="ADAL" clId="{F2617F27-8174-8845-ADDD-815113CCBBE3}" dt="2025-07-07T16:17:57.546" v="2587" actId="478"/>
          <ac:picMkLst>
            <pc:docMk/>
            <pc:sldMk cId="2514650461" sldId="341"/>
            <ac:picMk id="2" creationId="{030857B5-BBDF-5AFD-55A9-BF8BC2DAF537}"/>
          </ac:picMkLst>
        </pc:picChg>
      </pc:sldChg>
      <pc:sldChg chg="addSp delSp modSp mod">
        <pc:chgData name="Rohan Varadaraj" userId="f5b8a151-9cec-4681-8315-6c45f4b5e0a3" providerId="ADAL" clId="{F2617F27-8174-8845-ADDD-815113CCBBE3}" dt="2025-07-09T13:30:36.077" v="4716"/>
        <pc:sldMkLst>
          <pc:docMk/>
          <pc:sldMk cId="1043259439" sldId="342"/>
        </pc:sldMkLst>
        <pc:spChg chg="mod">
          <ac:chgData name="Rohan Varadaraj" userId="f5b8a151-9cec-4681-8315-6c45f4b5e0a3" providerId="ADAL" clId="{F2617F27-8174-8845-ADDD-815113CCBBE3}" dt="2025-07-09T13:01:12.959" v="3911"/>
          <ac:spMkLst>
            <pc:docMk/>
            <pc:sldMk cId="1043259439" sldId="342"/>
            <ac:spMk id="6" creationId="{D4821267-CB2B-9725-F1D3-75864FF1A3A7}"/>
          </ac:spMkLst>
        </pc:spChg>
        <pc:spChg chg="del">
          <ac:chgData name="Rohan Varadaraj" userId="f5b8a151-9cec-4681-8315-6c45f4b5e0a3" providerId="ADAL" clId="{F2617F27-8174-8845-ADDD-815113CCBBE3}" dt="2025-07-07T15:09:29.408" v="1757" actId="478"/>
          <ac:spMkLst>
            <pc:docMk/>
            <pc:sldMk cId="1043259439" sldId="342"/>
            <ac:spMk id="7" creationId="{E4149937-7B79-DF33-F189-304B2D9E43F0}"/>
          </ac:spMkLst>
        </pc:spChg>
        <pc:spChg chg="mod">
          <ac:chgData name="Rohan Varadaraj" userId="f5b8a151-9cec-4681-8315-6c45f4b5e0a3" providerId="ADAL" clId="{F2617F27-8174-8845-ADDD-815113CCBBE3}" dt="2025-07-09T12:46:27.356" v="3693" actId="1076"/>
          <ac:spMkLst>
            <pc:docMk/>
            <pc:sldMk cId="1043259439" sldId="342"/>
            <ac:spMk id="8" creationId="{53E3BA41-20F3-E6AE-A935-3FED23A12213}"/>
          </ac:spMkLst>
        </pc:spChg>
        <pc:spChg chg="add mod">
          <ac:chgData name="Rohan Varadaraj" userId="f5b8a151-9cec-4681-8315-6c45f4b5e0a3" providerId="ADAL" clId="{F2617F27-8174-8845-ADDD-815113CCBBE3}" dt="2025-07-07T15:09:29.637" v="1758"/>
          <ac:spMkLst>
            <pc:docMk/>
            <pc:sldMk cId="1043259439" sldId="342"/>
            <ac:spMk id="10" creationId="{D3D10D21-59D7-AF13-1980-E43F9E31A921}"/>
          </ac:spMkLst>
        </pc:spChg>
        <pc:spChg chg="add del mod">
          <ac:chgData name="Rohan Varadaraj" userId="f5b8a151-9cec-4681-8315-6c45f4b5e0a3" providerId="ADAL" clId="{F2617F27-8174-8845-ADDD-815113CCBBE3}" dt="2025-07-07T15:37:48.303" v="2106" actId="478"/>
          <ac:spMkLst>
            <pc:docMk/>
            <pc:sldMk cId="1043259439" sldId="342"/>
            <ac:spMk id="11" creationId="{FF4F068F-28A8-BDF4-F714-B17408D816A9}"/>
          </ac:spMkLst>
        </pc:spChg>
        <pc:spChg chg="add mod">
          <ac:chgData name="Rohan Varadaraj" userId="f5b8a151-9cec-4681-8315-6c45f4b5e0a3" providerId="ADAL" clId="{F2617F27-8174-8845-ADDD-815113CCBBE3}" dt="2025-07-07T15:37:48.626" v="2107"/>
          <ac:spMkLst>
            <pc:docMk/>
            <pc:sldMk cId="1043259439" sldId="342"/>
            <ac:spMk id="12" creationId="{65AD9285-EDF4-8572-102B-6344DFBBF8FC}"/>
          </ac:spMkLst>
        </pc:spChg>
        <pc:spChg chg="add del mod">
          <ac:chgData name="Rohan Varadaraj" userId="f5b8a151-9cec-4681-8315-6c45f4b5e0a3" providerId="ADAL" clId="{F2617F27-8174-8845-ADDD-815113CCBBE3}" dt="2025-07-09T13:27:29.184" v="4635" actId="478"/>
          <ac:spMkLst>
            <pc:docMk/>
            <pc:sldMk cId="1043259439" sldId="342"/>
            <ac:spMk id="13" creationId="{D3826B57-2C92-83BF-9895-D90659AF0B8D}"/>
          </ac:spMkLst>
        </pc:spChg>
        <pc:spChg chg="add del mod">
          <ac:chgData name="Rohan Varadaraj" userId="f5b8a151-9cec-4681-8315-6c45f4b5e0a3" providerId="ADAL" clId="{F2617F27-8174-8845-ADDD-815113CCBBE3}" dt="2025-07-09T13:30:36.077" v="4716"/>
          <ac:spMkLst>
            <pc:docMk/>
            <pc:sldMk cId="1043259439" sldId="342"/>
            <ac:spMk id="14" creationId="{3BE7779E-8443-6BBC-5D77-30D1518FC084}"/>
          </ac:spMkLst>
        </pc:spChg>
        <pc:picChg chg="del">
          <ac:chgData name="Rohan Varadaraj" userId="f5b8a151-9cec-4681-8315-6c45f4b5e0a3" providerId="ADAL" clId="{F2617F27-8174-8845-ADDD-815113CCBBE3}" dt="2025-07-07T16:18:01.222" v="2588" actId="478"/>
          <ac:picMkLst>
            <pc:docMk/>
            <pc:sldMk cId="1043259439" sldId="342"/>
            <ac:picMk id="2" creationId="{E9B120E5-B0D9-5882-B05D-BC05090B9865}"/>
          </ac:picMkLst>
        </pc:picChg>
        <pc:picChg chg="mod">
          <ac:chgData name="Rohan Varadaraj" userId="f5b8a151-9cec-4681-8315-6c45f4b5e0a3" providerId="ADAL" clId="{F2617F27-8174-8845-ADDD-815113CCBBE3}" dt="2025-07-09T13:01:09.903" v="3910" actId="1076"/>
          <ac:picMkLst>
            <pc:docMk/>
            <pc:sldMk cId="1043259439" sldId="342"/>
            <ac:picMk id="4" creationId="{E0B5AC96-1064-4186-DBBA-2E2D1C5E56B1}"/>
          </ac:picMkLst>
        </pc:picChg>
      </pc:sldChg>
      <pc:sldChg chg="addSp delSp modSp mod">
        <pc:chgData name="Rohan Varadaraj" userId="f5b8a151-9cec-4681-8315-6c45f4b5e0a3" providerId="ADAL" clId="{F2617F27-8174-8845-ADDD-815113CCBBE3}" dt="2025-07-09T13:40:49.082" v="4782" actId="20577"/>
        <pc:sldMkLst>
          <pc:docMk/>
          <pc:sldMk cId="415454219" sldId="346"/>
        </pc:sldMkLst>
        <pc:spChg chg="mod">
          <ac:chgData name="Rohan Varadaraj" userId="f5b8a151-9cec-4681-8315-6c45f4b5e0a3" providerId="ADAL" clId="{F2617F27-8174-8845-ADDD-815113CCBBE3}" dt="2025-07-08T10:48:21.071" v="2923" actId="1076"/>
          <ac:spMkLst>
            <pc:docMk/>
            <pc:sldMk cId="415454219" sldId="346"/>
            <ac:spMk id="2" creationId="{029CED27-CD9C-72CB-3C6A-873E7C9D9013}"/>
          </ac:spMkLst>
        </pc:spChg>
        <pc:spChg chg="mod">
          <ac:chgData name="Rohan Varadaraj" userId="f5b8a151-9cec-4681-8315-6c45f4b5e0a3" providerId="ADAL" clId="{F2617F27-8174-8845-ADDD-815113CCBBE3}" dt="2025-07-08T10:48:24.948" v="2924" actId="122"/>
          <ac:spMkLst>
            <pc:docMk/>
            <pc:sldMk cId="415454219" sldId="346"/>
            <ac:spMk id="3" creationId="{BE1E9DD8-1B07-4C42-BE88-B552545F2665}"/>
          </ac:spMkLst>
        </pc:spChg>
        <pc:spChg chg="mod">
          <ac:chgData name="Rohan Varadaraj" userId="f5b8a151-9cec-4681-8315-6c45f4b5e0a3" providerId="ADAL" clId="{F2617F27-8174-8845-ADDD-815113CCBBE3}" dt="2025-07-08T10:49:02.491" v="2984" actId="1076"/>
          <ac:spMkLst>
            <pc:docMk/>
            <pc:sldMk cId="415454219" sldId="346"/>
            <ac:spMk id="5" creationId="{D34B0BD1-AAB7-B451-1395-581A08F90A79}"/>
          </ac:spMkLst>
        </pc:spChg>
        <pc:spChg chg="mod">
          <ac:chgData name="Rohan Varadaraj" userId="f5b8a151-9cec-4681-8315-6c45f4b5e0a3" providerId="ADAL" clId="{F2617F27-8174-8845-ADDD-815113CCBBE3}" dt="2025-07-09T13:40:49.082" v="4782" actId="20577"/>
          <ac:spMkLst>
            <pc:docMk/>
            <pc:sldMk cId="415454219" sldId="346"/>
            <ac:spMk id="6" creationId="{D4821267-CB2B-9725-F1D3-75864FF1A3A7}"/>
          </ac:spMkLst>
        </pc:spChg>
        <pc:spChg chg="add mod">
          <ac:chgData name="Rohan Varadaraj" userId="f5b8a151-9cec-4681-8315-6c45f4b5e0a3" providerId="ADAL" clId="{F2617F27-8174-8845-ADDD-815113CCBBE3}" dt="2025-07-07T15:09:21.446" v="1754"/>
          <ac:spMkLst>
            <pc:docMk/>
            <pc:sldMk cId="415454219" sldId="346"/>
            <ac:spMk id="9" creationId="{BB37D56D-57D8-ECF6-333E-A08AD9CEAD32}"/>
          </ac:spMkLst>
        </pc:spChg>
        <pc:spChg chg="add del mod">
          <ac:chgData name="Rohan Varadaraj" userId="f5b8a151-9cec-4681-8315-6c45f4b5e0a3" providerId="ADAL" clId="{F2617F27-8174-8845-ADDD-815113CCBBE3}" dt="2025-07-07T15:35:43.400" v="2088" actId="478"/>
          <ac:spMkLst>
            <pc:docMk/>
            <pc:sldMk cId="415454219" sldId="346"/>
            <ac:spMk id="10" creationId="{3E13A3BD-CF14-6E7A-AB0C-1CD4C8C22EB0}"/>
          </ac:spMkLst>
        </pc:spChg>
        <pc:spChg chg="del">
          <ac:chgData name="Rohan Varadaraj" userId="f5b8a151-9cec-4681-8315-6c45f4b5e0a3" providerId="ADAL" clId="{F2617F27-8174-8845-ADDD-815113CCBBE3}" dt="2025-07-07T15:09:20.988" v="1753" actId="478"/>
          <ac:spMkLst>
            <pc:docMk/>
            <pc:sldMk cId="415454219" sldId="346"/>
            <ac:spMk id="12" creationId="{6C9767F3-9B93-66BC-08B2-3DF3B1BBEFA1}"/>
          </ac:spMkLst>
        </pc:spChg>
        <pc:picChg chg="del">
          <ac:chgData name="Rohan Varadaraj" userId="f5b8a151-9cec-4681-8315-6c45f4b5e0a3" providerId="ADAL" clId="{F2617F27-8174-8845-ADDD-815113CCBBE3}" dt="2025-07-07T16:17:54.248" v="2585" actId="478"/>
          <ac:picMkLst>
            <pc:docMk/>
            <pc:sldMk cId="415454219" sldId="346"/>
            <ac:picMk id="7" creationId="{4F8A06BA-0FCA-EE5D-FD06-EE4E1AFEE68E}"/>
          </ac:picMkLst>
        </pc:picChg>
        <pc:picChg chg="mod">
          <ac:chgData name="Rohan Varadaraj" userId="f5b8a151-9cec-4681-8315-6c45f4b5e0a3" providerId="ADAL" clId="{F2617F27-8174-8845-ADDD-815113CCBBE3}" dt="2025-07-08T10:49:00.223" v="2983" actId="1076"/>
          <ac:picMkLst>
            <pc:docMk/>
            <pc:sldMk cId="415454219" sldId="346"/>
            <ac:picMk id="8" creationId="{074AC90E-BA3C-AFE0-4AFC-52514245E2EF}"/>
          </ac:picMkLst>
        </pc:picChg>
      </pc:sldChg>
      <pc:sldChg chg="del">
        <pc:chgData name="Rohan Varadaraj" userId="f5b8a151-9cec-4681-8315-6c45f4b5e0a3" providerId="ADAL" clId="{F2617F27-8174-8845-ADDD-815113CCBBE3}" dt="2025-07-07T14:10:15.667" v="842" actId="2696"/>
        <pc:sldMkLst>
          <pc:docMk/>
          <pc:sldMk cId="905667671" sldId="348"/>
        </pc:sldMkLst>
      </pc:sldChg>
      <pc:sldChg chg="del">
        <pc:chgData name="Rohan Varadaraj" userId="f5b8a151-9cec-4681-8315-6c45f4b5e0a3" providerId="ADAL" clId="{F2617F27-8174-8845-ADDD-815113CCBBE3}" dt="2025-07-07T14:10:17.541" v="843" actId="2696"/>
        <pc:sldMkLst>
          <pc:docMk/>
          <pc:sldMk cId="3452739303" sldId="350"/>
        </pc:sldMkLst>
      </pc:sldChg>
      <pc:sldChg chg="addSp delSp modSp mod">
        <pc:chgData name="Rohan Varadaraj" userId="f5b8a151-9cec-4681-8315-6c45f4b5e0a3" providerId="ADAL" clId="{F2617F27-8174-8845-ADDD-815113CCBBE3}" dt="2025-07-09T15:23:17.880" v="4926" actId="1076"/>
        <pc:sldMkLst>
          <pc:docMk/>
          <pc:sldMk cId="821396134" sldId="351"/>
        </pc:sldMkLst>
        <pc:spChg chg="mod">
          <ac:chgData name="Rohan Varadaraj" userId="f5b8a151-9cec-4681-8315-6c45f4b5e0a3" providerId="ADAL" clId="{F2617F27-8174-8845-ADDD-815113CCBBE3}" dt="2025-07-07T13:45:02.901" v="293" actId="1076"/>
          <ac:spMkLst>
            <pc:docMk/>
            <pc:sldMk cId="821396134" sldId="351"/>
            <ac:spMk id="2" creationId="{ECEF9ED9-0129-3D8B-F1F5-DB714377BE6A}"/>
          </ac:spMkLst>
        </pc:spChg>
        <pc:spChg chg="mod">
          <ac:chgData name="Rohan Varadaraj" userId="f5b8a151-9cec-4681-8315-6c45f4b5e0a3" providerId="ADAL" clId="{F2617F27-8174-8845-ADDD-815113CCBBE3}" dt="2025-07-09T13:36:41.626" v="4749" actId="404"/>
          <ac:spMkLst>
            <pc:docMk/>
            <pc:sldMk cId="821396134" sldId="351"/>
            <ac:spMk id="6" creationId="{8D809B67-43BF-4E53-9951-B121644255A3}"/>
          </ac:spMkLst>
        </pc:spChg>
        <pc:spChg chg="del">
          <ac:chgData name="Rohan Varadaraj" userId="f5b8a151-9cec-4681-8315-6c45f4b5e0a3" providerId="ADAL" clId="{F2617F27-8174-8845-ADDD-815113CCBBE3}" dt="2025-07-09T12:48:06.342" v="3775" actId="478"/>
          <ac:spMkLst>
            <pc:docMk/>
            <pc:sldMk cId="821396134" sldId="351"/>
            <ac:spMk id="15" creationId="{50950C57-7D00-FB33-45C8-C7242423E587}"/>
          </ac:spMkLst>
        </pc:spChg>
        <pc:spChg chg="add del mod">
          <ac:chgData name="Rohan Varadaraj" userId="f5b8a151-9cec-4681-8315-6c45f4b5e0a3" providerId="ADAL" clId="{F2617F27-8174-8845-ADDD-815113CCBBE3}" dt="2025-07-07T15:36:01.914" v="2090" actId="478"/>
          <ac:spMkLst>
            <pc:docMk/>
            <pc:sldMk cId="821396134" sldId="351"/>
            <ac:spMk id="19" creationId="{90A53549-7197-F474-553A-9A284546B9F9}"/>
          </ac:spMkLst>
        </pc:spChg>
        <pc:spChg chg="add mod">
          <ac:chgData name="Rohan Varadaraj" userId="f5b8a151-9cec-4681-8315-6c45f4b5e0a3" providerId="ADAL" clId="{F2617F27-8174-8845-ADDD-815113CCBBE3}" dt="2025-07-07T16:13:52.605" v="2573" actId="207"/>
          <ac:spMkLst>
            <pc:docMk/>
            <pc:sldMk cId="821396134" sldId="351"/>
            <ac:spMk id="20" creationId="{8C77EB8E-E324-3942-D448-CCDA5BE5A985}"/>
          </ac:spMkLst>
        </pc:spChg>
        <pc:spChg chg="add mod">
          <ac:chgData name="Rohan Varadaraj" userId="f5b8a151-9cec-4681-8315-6c45f4b5e0a3" providerId="ADAL" clId="{F2617F27-8174-8845-ADDD-815113CCBBE3}" dt="2025-07-09T13:29:36" v="4712" actId="1076"/>
          <ac:spMkLst>
            <pc:docMk/>
            <pc:sldMk cId="821396134" sldId="351"/>
            <ac:spMk id="21" creationId="{5752E431-8855-482B-CBAB-2137E04F64AA}"/>
          </ac:spMkLst>
        </pc:spChg>
        <pc:spChg chg="add mod">
          <ac:chgData name="Rohan Varadaraj" userId="f5b8a151-9cec-4681-8315-6c45f4b5e0a3" providerId="ADAL" clId="{F2617F27-8174-8845-ADDD-815113CCBBE3}" dt="2025-07-09T15:23:17.880" v="4926" actId="1076"/>
          <ac:spMkLst>
            <pc:docMk/>
            <pc:sldMk cId="821396134" sldId="351"/>
            <ac:spMk id="26" creationId="{A149B970-D29D-9F60-48C7-99842CC91565}"/>
          </ac:spMkLst>
        </pc:spChg>
        <pc:picChg chg="del">
          <ac:chgData name="Rohan Varadaraj" userId="f5b8a151-9cec-4681-8315-6c45f4b5e0a3" providerId="ADAL" clId="{F2617F27-8174-8845-ADDD-815113CCBBE3}" dt="2025-07-07T16:18:10.811" v="2591" actId="478"/>
          <ac:picMkLst>
            <pc:docMk/>
            <pc:sldMk cId="821396134" sldId="351"/>
            <ac:picMk id="3" creationId="{B81AF8AD-1F1B-3086-5FA5-E9C3B8CE8EF6}"/>
          </ac:picMkLst>
        </pc:picChg>
        <pc:picChg chg="mod">
          <ac:chgData name="Rohan Varadaraj" userId="f5b8a151-9cec-4681-8315-6c45f4b5e0a3" providerId="ADAL" clId="{F2617F27-8174-8845-ADDD-815113CCBBE3}" dt="2025-07-09T13:27:59.259" v="4638" actId="1076"/>
          <ac:picMkLst>
            <pc:docMk/>
            <pc:sldMk cId="821396134" sldId="351"/>
            <ac:picMk id="4" creationId="{1AE9CB8D-B3AF-03E6-89DC-D034A6D84C2B}"/>
          </ac:picMkLst>
        </pc:picChg>
        <pc:picChg chg="del">
          <ac:chgData name="Rohan Varadaraj" userId="f5b8a151-9cec-4681-8315-6c45f4b5e0a3" providerId="ADAL" clId="{F2617F27-8174-8845-ADDD-815113CCBBE3}" dt="2025-07-07T13:44:14.693" v="282" actId="478"/>
          <ac:picMkLst>
            <pc:docMk/>
            <pc:sldMk cId="821396134" sldId="351"/>
            <ac:picMk id="5" creationId="{910FDE67-1C16-EC88-B620-E8AF06E1CA7D}"/>
          </ac:picMkLst>
        </pc:picChg>
        <pc:picChg chg="del">
          <ac:chgData name="Rohan Varadaraj" userId="f5b8a151-9cec-4681-8315-6c45f4b5e0a3" providerId="ADAL" clId="{F2617F27-8174-8845-ADDD-815113CCBBE3}" dt="2025-07-09T15:22:37.634" v="4903" actId="478"/>
          <ac:picMkLst>
            <pc:docMk/>
            <pc:sldMk cId="821396134" sldId="351"/>
            <ac:picMk id="7" creationId="{50D58B61-1C94-26D7-3202-7A2AF903C609}"/>
          </ac:picMkLst>
        </pc:picChg>
        <pc:picChg chg="del">
          <ac:chgData name="Rohan Varadaraj" userId="f5b8a151-9cec-4681-8315-6c45f4b5e0a3" providerId="ADAL" clId="{F2617F27-8174-8845-ADDD-815113CCBBE3}" dt="2025-07-07T13:44:16.088" v="283" actId="478"/>
          <ac:picMkLst>
            <pc:docMk/>
            <pc:sldMk cId="821396134" sldId="351"/>
            <ac:picMk id="9" creationId="{BA88AE96-198B-5621-6F72-96DE82CA9EF4}"/>
          </ac:picMkLst>
        </pc:picChg>
        <pc:picChg chg="add mod modCrop">
          <ac:chgData name="Rohan Varadaraj" userId="f5b8a151-9cec-4681-8315-6c45f4b5e0a3" providerId="ADAL" clId="{F2617F27-8174-8845-ADDD-815113CCBBE3}" dt="2025-07-07T13:46:01.911" v="305" actId="14100"/>
          <ac:picMkLst>
            <pc:docMk/>
            <pc:sldMk cId="821396134" sldId="351"/>
            <ac:picMk id="12" creationId="{B3D2E9B5-6D00-A92A-678B-2B9D2669344B}"/>
          </ac:picMkLst>
        </pc:picChg>
        <pc:picChg chg="add del mod">
          <ac:chgData name="Rohan Varadaraj" userId="f5b8a151-9cec-4681-8315-6c45f4b5e0a3" providerId="ADAL" clId="{F2617F27-8174-8845-ADDD-815113CCBBE3}" dt="2025-07-09T15:21:23.766" v="4885" actId="478"/>
          <ac:picMkLst>
            <pc:docMk/>
            <pc:sldMk cId="821396134" sldId="351"/>
            <ac:picMk id="16" creationId="{4F2BC78D-BABD-84F3-6EF2-9019D5266CF3}"/>
          </ac:picMkLst>
        </pc:picChg>
        <pc:picChg chg="add mod">
          <ac:chgData name="Rohan Varadaraj" userId="f5b8a151-9cec-4681-8315-6c45f4b5e0a3" providerId="ADAL" clId="{F2617F27-8174-8845-ADDD-815113CCBBE3}" dt="2025-07-09T15:22:27.021" v="4901" actId="1076"/>
          <ac:picMkLst>
            <pc:docMk/>
            <pc:sldMk cId="821396134" sldId="351"/>
            <ac:picMk id="17" creationId="{953FE7FC-9BA0-C712-0E41-F527FFC4ACE4}"/>
          </ac:picMkLst>
        </pc:picChg>
        <pc:picChg chg="add mod">
          <ac:chgData name="Rohan Varadaraj" userId="f5b8a151-9cec-4681-8315-6c45f4b5e0a3" providerId="ADAL" clId="{F2617F27-8174-8845-ADDD-815113CCBBE3}" dt="2025-07-07T13:46:58.435" v="316" actId="14100"/>
          <ac:picMkLst>
            <pc:docMk/>
            <pc:sldMk cId="821396134" sldId="351"/>
            <ac:picMk id="18" creationId="{5C707B3E-6723-EA00-8F7F-37550795B642}"/>
          </ac:picMkLst>
        </pc:picChg>
        <pc:picChg chg="add mod modCrop">
          <ac:chgData name="Rohan Varadaraj" userId="f5b8a151-9cec-4681-8315-6c45f4b5e0a3" providerId="ADAL" clId="{F2617F27-8174-8845-ADDD-815113CCBBE3}" dt="2025-07-09T15:22:29.864" v="4902" actId="1076"/>
          <ac:picMkLst>
            <pc:docMk/>
            <pc:sldMk cId="821396134" sldId="351"/>
            <ac:picMk id="23" creationId="{822370D9-4C0A-141F-1140-0D6E577AFA1D}"/>
          </ac:picMkLst>
        </pc:picChg>
        <pc:picChg chg="add mod modCrop">
          <ac:chgData name="Rohan Varadaraj" userId="f5b8a151-9cec-4681-8315-6c45f4b5e0a3" providerId="ADAL" clId="{F2617F27-8174-8845-ADDD-815113CCBBE3}" dt="2025-07-09T15:23:05.992" v="4909" actId="1076"/>
          <ac:picMkLst>
            <pc:docMk/>
            <pc:sldMk cId="821396134" sldId="351"/>
            <ac:picMk id="25" creationId="{644828DC-CBE7-14CB-1080-1AA2A7901998}"/>
          </ac:picMkLst>
        </pc:picChg>
      </pc:sldChg>
      <pc:sldChg chg="modSp mod">
        <pc:chgData name="Rohan Varadaraj" userId="f5b8a151-9cec-4681-8315-6c45f4b5e0a3" providerId="ADAL" clId="{F2617F27-8174-8845-ADDD-815113CCBBE3}" dt="2025-07-09T13:15:44.647" v="3920" actId="20577"/>
        <pc:sldMkLst>
          <pc:docMk/>
          <pc:sldMk cId="2959157281" sldId="353"/>
        </pc:sldMkLst>
        <pc:spChg chg="mod">
          <ac:chgData name="Rohan Varadaraj" userId="f5b8a151-9cec-4681-8315-6c45f4b5e0a3" providerId="ADAL" clId="{F2617F27-8174-8845-ADDD-815113CCBBE3}" dt="2025-07-09T13:15:44.647" v="3920" actId="20577"/>
          <ac:spMkLst>
            <pc:docMk/>
            <pc:sldMk cId="2959157281" sldId="353"/>
            <ac:spMk id="6" creationId="{FEDF491D-3291-C4A1-CBD0-4AFEAA2E6FA7}"/>
          </ac:spMkLst>
        </pc:spChg>
      </pc:sldChg>
      <pc:sldChg chg="add del">
        <pc:chgData name="Rohan Varadaraj" userId="f5b8a151-9cec-4681-8315-6c45f4b5e0a3" providerId="ADAL" clId="{F2617F27-8174-8845-ADDD-815113CCBBE3}" dt="2025-07-07T13:32:11.101" v="72" actId="2696"/>
        <pc:sldMkLst>
          <pc:docMk/>
          <pc:sldMk cId="2970959824" sldId="354"/>
        </pc:sldMkLst>
      </pc:sldChg>
      <pc:sldChg chg="addSp delSp modSp add del mod modShow">
        <pc:chgData name="Rohan Varadaraj" userId="f5b8a151-9cec-4681-8315-6c45f4b5e0a3" providerId="ADAL" clId="{F2617F27-8174-8845-ADDD-815113CCBBE3}" dt="2025-07-09T13:27:10.666" v="4631" actId="2696"/>
        <pc:sldMkLst>
          <pc:docMk/>
          <pc:sldMk cId="3213497171" sldId="355"/>
        </pc:sldMkLst>
        <pc:spChg chg="mod">
          <ac:chgData name="Rohan Varadaraj" userId="f5b8a151-9cec-4681-8315-6c45f4b5e0a3" providerId="ADAL" clId="{F2617F27-8174-8845-ADDD-815113CCBBE3}" dt="2025-07-08T10:58:11.424" v="3081" actId="20577"/>
          <ac:spMkLst>
            <pc:docMk/>
            <pc:sldMk cId="3213497171" sldId="355"/>
            <ac:spMk id="7" creationId="{EF66E00B-F556-38A0-EFC7-6FF12458E4AE}"/>
          </ac:spMkLst>
        </pc:spChg>
        <pc:spChg chg="mod">
          <ac:chgData name="Rohan Varadaraj" userId="f5b8a151-9cec-4681-8315-6c45f4b5e0a3" providerId="ADAL" clId="{F2617F27-8174-8845-ADDD-815113CCBBE3}" dt="2025-07-08T10:46:45.107" v="2892" actId="207"/>
          <ac:spMkLst>
            <pc:docMk/>
            <pc:sldMk cId="3213497171" sldId="355"/>
            <ac:spMk id="10" creationId="{6C602D02-76EE-4B59-4900-FB0541EB436F}"/>
          </ac:spMkLst>
        </pc:spChg>
        <pc:spChg chg="add del mod">
          <ac:chgData name="Rohan Varadaraj" userId="f5b8a151-9cec-4681-8315-6c45f4b5e0a3" providerId="ADAL" clId="{F2617F27-8174-8845-ADDD-815113CCBBE3}" dt="2025-07-08T10:57:53.565" v="3076" actId="1076"/>
          <ac:spMkLst>
            <pc:docMk/>
            <pc:sldMk cId="3213497171" sldId="355"/>
            <ac:spMk id="11" creationId="{D450D3F7-B63A-85E5-F231-7BFF358353A4}"/>
          </ac:spMkLst>
        </pc:spChg>
        <pc:spChg chg="add del mod">
          <ac:chgData name="Rohan Varadaraj" userId="f5b8a151-9cec-4681-8315-6c45f4b5e0a3" providerId="ADAL" clId="{F2617F27-8174-8845-ADDD-815113CCBBE3}" dt="2025-07-09T13:00:23.215" v="3891" actId="20577"/>
          <ac:spMkLst>
            <pc:docMk/>
            <pc:sldMk cId="3213497171" sldId="355"/>
            <ac:spMk id="12" creationId="{CBB9F883-DB2E-EFF9-0F39-DD49E4D65064}"/>
          </ac:spMkLst>
        </pc:spChg>
        <pc:spChg chg="mod">
          <ac:chgData name="Rohan Varadaraj" userId="f5b8a151-9cec-4681-8315-6c45f4b5e0a3" providerId="ADAL" clId="{F2617F27-8174-8845-ADDD-815113CCBBE3}" dt="2025-07-08T10:46:40.787" v="2891" actId="207"/>
          <ac:spMkLst>
            <pc:docMk/>
            <pc:sldMk cId="3213497171" sldId="355"/>
            <ac:spMk id="13" creationId="{8F1D3507-F76F-38C8-FBC5-B49D328FE6C2}"/>
          </ac:spMkLst>
        </pc:spChg>
        <pc:spChg chg="add del mod">
          <ac:chgData name="Rohan Varadaraj" userId="f5b8a151-9cec-4681-8315-6c45f4b5e0a3" providerId="ADAL" clId="{F2617F27-8174-8845-ADDD-815113CCBBE3}" dt="2025-07-07T13:33:32.441" v="103"/>
          <ac:spMkLst>
            <pc:docMk/>
            <pc:sldMk cId="3213497171" sldId="355"/>
            <ac:spMk id="16" creationId="{71F46AB7-1512-1B7C-143D-B7E73795AD55}"/>
          </ac:spMkLst>
        </pc:spChg>
        <pc:spChg chg="add del mod">
          <ac:chgData name="Rohan Varadaraj" userId="f5b8a151-9cec-4681-8315-6c45f4b5e0a3" providerId="ADAL" clId="{F2617F27-8174-8845-ADDD-815113CCBBE3}" dt="2025-07-07T13:37:10.576" v="170" actId="478"/>
          <ac:spMkLst>
            <pc:docMk/>
            <pc:sldMk cId="3213497171" sldId="355"/>
            <ac:spMk id="20" creationId="{6A9466F1-18C0-5399-DC89-71134201791C}"/>
          </ac:spMkLst>
        </pc:spChg>
        <pc:spChg chg="add del mod">
          <ac:chgData name="Rohan Varadaraj" userId="f5b8a151-9cec-4681-8315-6c45f4b5e0a3" providerId="ADAL" clId="{F2617F27-8174-8845-ADDD-815113CCBBE3}" dt="2025-07-07T13:33:31.681" v="101"/>
          <ac:spMkLst>
            <pc:docMk/>
            <pc:sldMk cId="3213497171" sldId="355"/>
            <ac:spMk id="21" creationId="{2800A63D-DA22-D218-3619-235ECA12B1DF}"/>
          </ac:spMkLst>
        </pc:spChg>
        <pc:spChg chg="add del">
          <ac:chgData name="Rohan Varadaraj" userId="f5b8a151-9cec-4681-8315-6c45f4b5e0a3" providerId="ADAL" clId="{F2617F27-8174-8845-ADDD-815113CCBBE3}" dt="2025-07-07T13:32:32.876" v="83" actId="478"/>
          <ac:spMkLst>
            <pc:docMk/>
            <pc:sldMk cId="3213497171" sldId="355"/>
            <ac:spMk id="22" creationId="{BBF38635-83F9-7820-EF09-70E8C6FCDE81}"/>
          </ac:spMkLst>
        </pc:spChg>
        <pc:spChg chg="add del mod">
          <ac:chgData name="Rohan Varadaraj" userId="f5b8a151-9cec-4681-8315-6c45f4b5e0a3" providerId="ADAL" clId="{F2617F27-8174-8845-ADDD-815113CCBBE3}" dt="2025-07-07T13:37:15.438" v="173" actId="478"/>
          <ac:spMkLst>
            <pc:docMk/>
            <pc:sldMk cId="3213497171" sldId="355"/>
            <ac:spMk id="23" creationId="{7D046D1F-57AF-388F-60BA-9210163F6517}"/>
          </ac:spMkLst>
        </pc:spChg>
        <pc:spChg chg="add del mod">
          <ac:chgData name="Rohan Varadaraj" userId="f5b8a151-9cec-4681-8315-6c45f4b5e0a3" providerId="ADAL" clId="{F2617F27-8174-8845-ADDD-815113CCBBE3}" dt="2025-07-07T15:37:07.465" v="2094" actId="478"/>
          <ac:spMkLst>
            <pc:docMk/>
            <pc:sldMk cId="3213497171" sldId="355"/>
            <ac:spMk id="28" creationId="{47DB585D-EB80-EA96-B624-EF0FE8E2EC03}"/>
          </ac:spMkLst>
        </pc:spChg>
        <pc:spChg chg="add mod">
          <ac:chgData name="Rohan Varadaraj" userId="f5b8a151-9cec-4681-8315-6c45f4b5e0a3" providerId="ADAL" clId="{F2617F27-8174-8845-ADDD-815113CCBBE3}" dt="2025-07-07T15:37:07.749" v="2095"/>
          <ac:spMkLst>
            <pc:docMk/>
            <pc:sldMk cId="3213497171" sldId="355"/>
            <ac:spMk id="29" creationId="{FE2C61C2-28B9-4BAF-3599-EB0374E41AD0}"/>
          </ac:spMkLst>
        </pc:spChg>
        <pc:spChg chg="add del mod">
          <ac:chgData name="Rohan Varadaraj" userId="f5b8a151-9cec-4681-8315-6c45f4b5e0a3" providerId="ADAL" clId="{F2617F27-8174-8845-ADDD-815113CCBBE3}" dt="2025-07-08T10:57:50.523" v="3075" actId="478"/>
          <ac:spMkLst>
            <pc:docMk/>
            <pc:sldMk cId="3213497171" sldId="355"/>
            <ac:spMk id="30" creationId="{0874B02E-0739-C84D-2506-79911536FE4B}"/>
          </ac:spMkLst>
        </pc:spChg>
        <pc:spChg chg="add mod">
          <ac:chgData name="Rohan Varadaraj" userId="f5b8a151-9cec-4681-8315-6c45f4b5e0a3" providerId="ADAL" clId="{F2617F27-8174-8845-ADDD-815113CCBBE3}" dt="2025-07-09T13:00:15.743" v="3890" actId="20577"/>
          <ac:spMkLst>
            <pc:docMk/>
            <pc:sldMk cId="3213497171" sldId="355"/>
            <ac:spMk id="38" creationId="{FC6C6F1A-D914-BE9B-F88D-0F093BEF8EB6}"/>
          </ac:spMkLst>
        </pc:spChg>
        <pc:picChg chg="del">
          <ac:chgData name="Rohan Varadaraj" userId="f5b8a151-9cec-4681-8315-6c45f4b5e0a3" providerId="ADAL" clId="{F2617F27-8174-8845-ADDD-815113CCBBE3}" dt="2025-07-07T16:17:34.018" v="2579" actId="478"/>
          <ac:picMkLst>
            <pc:docMk/>
            <pc:sldMk cId="3213497171" sldId="355"/>
            <ac:picMk id="2" creationId="{DAD12C4B-4150-9DD0-9AA6-1B05C1FD3472}"/>
          </ac:picMkLst>
        </pc:picChg>
        <pc:picChg chg="mod">
          <ac:chgData name="Rohan Varadaraj" userId="f5b8a151-9cec-4681-8315-6c45f4b5e0a3" providerId="ADAL" clId="{F2617F27-8174-8845-ADDD-815113CCBBE3}" dt="2025-07-08T10:58:13.601" v="3083" actId="1076"/>
          <ac:picMkLst>
            <pc:docMk/>
            <pc:sldMk cId="3213497171" sldId="355"/>
            <ac:picMk id="6" creationId="{42BAAF7E-058E-AFE5-FC55-80A356F4E26C}"/>
          </ac:picMkLst>
        </pc:picChg>
        <pc:picChg chg="add del mod">
          <ac:chgData name="Rohan Varadaraj" userId="f5b8a151-9cec-4681-8315-6c45f4b5e0a3" providerId="ADAL" clId="{F2617F27-8174-8845-ADDD-815113CCBBE3}" dt="2025-07-07T13:37:11.693" v="171" actId="478"/>
          <ac:picMkLst>
            <pc:docMk/>
            <pc:sldMk cId="3213497171" sldId="355"/>
            <ac:picMk id="8" creationId="{7CB03E16-BF79-116C-5E2F-044536990D24}"/>
          </ac:picMkLst>
        </pc:picChg>
        <pc:picChg chg="add del mod">
          <ac:chgData name="Rohan Varadaraj" userId="f5b8a151-9cec-4681-8315-6c45f4b5e0a3" providerId="ADAL" clId="{F2617F27-8174-8845-ADDD-815113CCBBE3}" dt="2025-07-07T13:37:13.188" v="172" actId="478"/>
          <ac:picMkLst>
            <pc:docMk/>
            <pc:sldMk cId="3213497171" sldId="355"/>
            <ac:picMk id="18" creationId="{818D3D52-D6F8-79F3-867B-A814DC63AA59}"/>
          </ac:picMkLst>
        </pc:picChg>
        <pc:picChg chg="add mod">
          <ac:chgData name="Rohan Varadaraj" userId="f5b8a151-9cec-4681-8315-6c45f4b5e0a3" providerId="ADAL" clId="{F2617F27-8174-8845-ADDD-815113CCBBE3}" dt="2025-07-07T15:20:00.512" v="1927" actId="1076"/>
          <ac:picMkLst>
            <pc:docMk/>
            <pc:sldMk cId="3213497171" sldId="355"/>
            <ac:picMk id="25" creationId="{C29DD5B3-21B9-97B2-7332-7D15C65E15C7}"/>
          </ac:picMkLst>
        </pc:picChg>
        <pc:picChg chg="add mod">
          <ac:chgData name="Rohan Varadaraj" userId="f5b8a151-9cec-4681-8315-6c45f4b5e0a3" providerId="ADAL" clId="{F2617F27-8174-8845-ADDD-815113CCBBE3}" dt="2025-07-07T15:20:04.119" v="1929" actId="1076"/>
          <ac:picMkLst>
            <pc:docMk/>
            <pc:sldMk cId="3213497171" sldId="355"/>
            <ac:picMk id="26" creationId="{47D1A618-56B9-838C-49AB-ABDA6C1A651A}"/>
          </ac:picMkLst>
        </pc:picChg>
        <pc:picChg chg="add mod">
          <ac:chgData name="Rohan Varadaraj" userId="f5b8a151-9cec-4681-8315-6c45f4b5e0a3" providerId="ADAL" clId="{F2617F27-8174-8845-ADDD-815113CCBBE3}" dt="2025-07-07T15:20:11.269" v="1933" actId="14100"/>
          <ac:picMkLst>
            <pc:docMk/>
            <pc:sldMk cId="3213497171" sldId="355"/>
            <ac:picMk id="27" creationId="{CFBB8972-1EF7-BD8E-5AFF-6ADF0667EB3F}"/>
          </ac:picMkLst>
        </pc:picChg>
        <pc:cxnChg chg="add del mod">
          <ac:chgData name="Rohan Varadaraj" userId="f5b8a151-9cec-4681-8315-6c45f4b5e0a3" providerId="ADAL" clId="{F2617F27-8174-8845-ADDD-815113CCBBE3}" dt="2025-07-08T10:57:57.025" v="3077" actId="14100"/>
          <ac:cxnSpMkLst>
            <pc:docMk/>
            <pc:sldMk cId="3213497171" sldId="355"/>
            <ac:cxnSpMk id="17" creationId="{151A534E-587D-869A-2E99-2BE696E18174}"/>
          </ac:cxnSpMkLst>
        </pc:cxnChg>
        <pc:cxnChg chg="add del mod">
          <ac:chgData name="Rohan Varadaraj" userId="f5b8a151-9cec-4681-8315-6c45f4b5e0a3" providerId="ADAL" clId="{F2617F27-8174-8845-ADDD-815113CCBBE3}" dt="2025-07-08T10:58:02.013" v="3079" actId="14100"/>
          <ac:cxnSpMkLst>
            <pc:docMk/>
            <pc:sldMk cId="3213497171" sldId="355"/>
            <ac:cxnSpMk id="19" creationId="{27489AB4-0673-1186-961B-E78CD860EBB1}"/>
          </ac:cxnSpMkLst>
        </pc:cxnChg>
      </pc:sldChg>
      <pc:sldChg chg="addSp delSp modSp add del mod modShow">
        <pc:chgData name="Rohan Varadaraj" userId="f5b8a151-9cec-4681-8315-6c45f4b5e0a3" providerId="ADAL" clId="{F2617F27-8174-8845-ADDD-815113CCBBE3}" dt="2025-07-09T13:27:16.036" v="4634" actId="2696"/>
        <pc:sldMkLst>
          <pc:docMk/>
          <pc:sldMk cId="491771356" sldId="356"/>
        </pc:sldMkLst>
        <pc:spChg chg="mod">
          <ac:chgData name="Rohan Varadaraj" userId="f5b8a151-9cec-4681-8315-6c45f4b5e0a3" providerId="ADAL" clId="{F2617F27-8174-8845-ADDD-815113CCBBE3}" dt="2025-07-08T11:01:05.930" v="3264" actId="20577"/>
          <ac:spMkLst>
            <pc:docMk/>
            <pc:sldMk cId="491771356" sldId="356"/>
            <ac:spMk id="7" creationId="{EF66E00B-F556-38A0-EFC7-6FF12458E4AE}"/>
          </ac:spMkLst>
        </pc:spChg>
        <pc:spChg chg="add mod">
          <ac:chgData name="Rohan Varadaraj" userId="f5b8a151-9cec-4681-8315-6c45f4b5e0a3" providerId="ADAL" clId="{F2617F27-8174-8845-ADDD-815113CCBBE3}" dt="2025-07-08T13:11:07.970" v="3265" actId="166"/>
          <ac:spMkLst>
            <pc:docMk/>
            <pc:sldMk cId="491771356" sldId="356"/>
            <ac:spMk id="8" creationId="{48F5281C-08EF-C63B-F06F-AF7D9111473A}"/>
          </ac:spMkLst>
        </pc:spChg>
        <pc:spChg chg="del mod">
          <ac:chgData name="Rohan Varadaraj" userId="f5b8a151-9cec-4681-8315-6c45f4b5e0a3" providerId="ADAL" clId="{F2617F27-8174-8845-ADDD-815113CCBBE3}" dt="2025-07-08T10:47:10.676" v="2900" actId="478"/>
          <ac:spMkLst>
            <pc:docMk/>
            <pc:sldMk cId="491771356" sldId="356"/>
            <ac:spMk id="10" creationId="{6C602D02-76EE-4B59-4900-FB0541EB436F}"/>
          </ac:spMkLst>
        </pc:spChg>
        <pc:spChg chg="del">
          <ac:chgData name="Rohan Varadaraj" userId="f5b8a151-9cec-4681-8315-6c45f4b5e0a3" providerId="ADAL" clId="{F2617F27-8174-8845-ADDD-815113CCBBE3}" dt="2025-07-07T13:34:03.472" v="107" actId="478"/>
          <ac:spMkLst>
            <pc:docMk/>
            <pc:sldMk cId="491771356" sldId="356"/>
            <ac:spMk id="11" creationId="{D450D3F7-B63A-85E5-F231-7BFF358353A4}"/>
          </ac:spMkLst>
        </pc:spChg>
        <pc:spChg chg="del">
          <ac:chgData name="Rohan Varadaraj" userId="f5b8a151-9cec-4681-8315-6c45f4b5e0a3" providerId="ADAL" clId="{F2617F27-8174-8845-ADDD-815113CCBBE3}" dt="2025-07-07T13:34:04.582" v="108" actId="478"/>
          <ac:spMkLst>
            <pc:docMk/>
            <pc:sldMk cId="491771356" sldId="356"/>
            <ac:spMk id="12" creationId="{CBB9F883-DB2E-EFF9-0F39-DD49E4D65064}"/>
          </ac:spMkLst>
        </pc:spChg>
        <pc:spChg chg="del">
          <ac:chgData name="Rohan Varadaraj" userId="f5b8a151-9cec-4681-8315-6c45f4b5e0a3" providerId="ADAL" clId="{F2617F27-8174-8845-ADDD-815113CCBBE3}" dt="2025-07-08T10:47:07.685" v="2899" actId="478"/>
          <ac:spMkLst>
            <pc:docMk/>
            <pc:sldMk cId="491771356" sldId="356"/>
            <ac:spMk id="13" creationId="{8F1D3507-F76F-38C8-FBC5-B49D328FE6C2}"/>
          </ac:spMkLst>
        </pc:spChg>
        <pc:spChg chg="add mod">
          <ac:chgData name="Rohan Varadaraj" userId="f5b8a151-9cec-4681-8315-6c45f4b5e0a3" providerId="ADAL" clId="{F2617F27-8174-8845-ADDD-815113CCBBE3}" dt="2025-07-07T16:08:23.475" v="2486" actId="1076"/>
          <ac:spMkLst>
            <pc:docMk/>
            <pc:sldMk cId="491771356" sldId="356"/>
            <ac:spMk id="16" creationId="{4962A603-2B93-61E9-9526-1DC3DF414C65}"/>
          </ac:spMkLst>
        </pc:spChg>
        <pc:spChg chg="add mod">
          <ac:chgData name="Rohan Varadaraj" userId="f5b8a151-9cec-4681-8315-6c45f4b5e0a3" providerId="ADAL" clId="{F2617F27-8174-8845-ADDD-815113CCBBE3}" dt="2025-07-07T13:36:11.318" v="154" actId="1076"/>
          <ac:spMkLst>
            <pc:docMk/>
            <pc:sldMk cId="491771356" sldId="356"/>
            <ac:spMk id="18" creationId="{95B3AE4F-5EAD-03C4-C65D-BEF181528175}"/>
          </ac:spMkLst>
        </pc:spChg>
        <pc:spChg chg="del">
          <ac:chgData name="Rohan Varadaraj" userId="f5b8a151-9cec-4681-8315-6c45f4b5e0a3" providerId="ADAL" clId="{F2617F27-8174-8845-ADDD-815113CCBBE3}" dt="2025-07-07T13:34:05.859" v="109" actId="478"/>
          <ac:spMkLst>
            <pc:docMk/>
            <pc:sldMk cId="491771356" sldId="356"/>
            <ac:spMk id="22" creationId="{BBF38635-83F9-7820-EF09-70E8C6FCDE81}"/>
          </ac:spMkLst>
        </pc:spChg>
        <pc:spChg chg="add mod">
          <ac:chgData name="Rohan Varadaraj" userId="f5b8a151-9cec-4681-8315-6c45f4b5e0a3" providerId="ADAL" clId="{F2617F27-8174-8845-ADDD-815113CCBBE3}" dt="2025-07-07T13:36:20.960" v="156" actId="1076"/>
          <ac:spMkLst>
            <pc:docMk/>
            <pc:sldMk cId="491771356" sldId="356"/>
            <ac:spMk id="27" creationId="{7AB0E52B-CD13-DF40-B894-22A46736CA1F}"/>
          </ac:spMkLst>
        </pc:spChg>
        <pc:spChg chg="add mod">
          <ac:chgData name="Rohan Varadaraj" userId="f5b8a151-9cec-4681-8315-6c45f4b5e0a3" providerId="ADAL" clId="{F2617F27-8174-8845-ADDD-815113CCBBE3}" dt="2025-07-07T16:07:42.116" v="2483" actId="20577"/>
          <ac:spMkLst>
            <pc:docMk/>
            <pc:sldMk cId="491771356" sldId="356"/>
            <ac:spMk id="28" creationId="{A8476AFC-E60A-5859-FCF2-EBD55B7EA890}"/>
          </ac:spMkLst>
        </pc:spChg>
        <pc:spChg chg="add del mod">
          <ac:chgData name="Rohan Varadaraj" userId="f5b8a151-9cec-4681-8315-6c45f4b5e0a3" providerId="ADAL" clId="{F2617F27-8174-8845-ADDD-815113CCBBE3}" dt="2025-07-07T15:37:26.636" v="2100" actId="478"/>
          <ac:spMkLst>
            <pc:docMk/>
            <pc:sldMk cId="491771356" sldId="356"/>
            <ac:spMk id="29" creationId="{5B233A04-9B97-3338-61E7-274ADC91E263}"/>
          </ac:spMkLst>
        </pc:spChg>
        <pc:spChg chg="add mod">
          <ac:chgData name="Rohan Varadaraj" userId="f5b8a151-9cec-4681-8315-6c45f4b5e0a3" providerId="ADAL" clId="{F2617F27-8174-8845-ADDD-815113CCBBE3}" dt="2025-07-07T15:37:26.912" v="2101"/>
          <ac:spMkLst>
            <pc:docMk/>
            <pc:sldMk cId="491771356" sldId="356"/>
            <ac:spMk id="30" creationId="{DCA31512-6D4A-07AA-6A09-016729885372}"/>
          </ac:spMkLst>
        </pc:spChg>
        <pc:spChg chg="add mod">
          <ac:chgData name="Rohan Varadaraj" userId="f5b8a151-9cec-4681-8315-6c45f4b5e0a3" providerId="ADAL" clId="{F2617F27-8174-8845-ADDD-815113CCBBE3}" dt="2025-07-08T10:47:10.975" v="2901"/>
          <ac:spMkLst>
            <pc:docMk/>
            <pc:sldMk cId="491771356" sldId="356"/>
            <ac:spMk id="31" creationId="{038EC2C7-8C0B-E594-8739-EF83A8A98505}"/>
          </ac:spMkLst>
        </pc:spChg>
        <pc:spChg chg="add mod">
          <ac:chgData name="Rohan Varadaraj" userId="f5b8a151-9cec-4681-8315-6c45f4b5e0a3" providerId="ADAL" clId="{F2617F27-8174-8845-ADDD-815113CCBBE3}" dt="2025-07-08T10:47:10.975" v="2901"/>
          <ac:spMkLst>
            <pc:docMk/>
            <pc:sldMk cId="491771356" sldId="356"/>
            <ac:spMk id="32" creationId="{460699EF-D07D-8099-4273-57652DC7ACD6}"/>
          </ac:spMkLst>
        </pc:spChg>
        <pc:picChg chg="del">
          <ac:chgData name="Rohan Varadaraj" userId="f5b8a151-9cec-4681-8315-6c45f4b5e0a3" providerId="ADAL" clId="{F2617F27-8174-8845-ADDD-815113CCBBE3}" dt="2025-07-07T16:17:47.040" v="2583" actId="478"/>
          <ac:picMkLst>
            <pc:docMk/>
            <pc:sldMk cId="491771356" sldId="356"/>
            <ac:picMk id="2" creationId="{DAD12C4B-4150-9DD0-9AA6-1B05C1FD3472}"/>
          </ac:picMkLst>
        </pc:picChg>
        <pc:picChg chg="mod">
          <ac:chgData name="Rohan Varadaraj" userId="f5b8a151-9cec-4681-8315-6c45f4b5e0a3" providerId="ADAL" clId="{F2617F27-8174-8845-ADDD-815113CCBBE3}" dt="2025-07-07T13:35:54.523" v="148" actId="1076"/>
          <ac:picMkLst>
            <pc:docMk/>
            <pc:sldMk cId="491771356" sldId="356"/>
            <ac:picMk id="15" creationId="{521609EB-46AA-F5A0-1FAE-41E2805099AF}"/>
          </ac:picMkLst>
        </pc:picChg>
        <pc:picChg chg="add mod">
          <ac:chgData name="Rohan Varadaraj" userId="f5b8a151-9cec-4681-8315-6c45f4b5e0a3" providerId="ADAL" clId="{F2617F27-8174-8845-ADDD-815113CCBBE3}" dt="2025-07-07T13:35:12.499" v="127" actId="14100"/>
          <ac:picMkLst>
            <pc:docMk/>
            <pc:sldMk cId="491771356" sldId="356"/>
            <ac:picMk id="21" creationId="{D4D7EE25-62AE-D8EB-2FA8-7A0BF3A86360}"/>
          </ac:picMkLst>
        </pc:picChg>
        <pc:picChg chg="add mod">
          <ac:chgData name="Rohan Varadaraj" userId="f5b8a151-9cec-4681-8315-6c45f4b5e0a3" providerId="ADAL" clId="{F2617F27-8174-8845-ADDD-815113CCBBE3}" dt="2025-07-07T13:35:17.189" v="130" actId="14100"/>
          <ac:picMkLst>
            <pc:docMk/>
            <pc:sldMk cId="491771356" sldId="356"/>
            <ac:picMk id="23" creationId="{27B366CB-4010-A882-8CC5-27B282BD090E}"/>
          </ac:picMkLst>
        </pc:picChg>
        <pc:picChg chg="add mod">
          <ac:chgData name="Rohan Varadaraj" userId="f5b8a151-9cec-4681-8315-6c45f4b5e0a3" providerId="ADAL" clId="{F2617F27-8174-8845-ADDD-815113CCBBE3}" dt="2025-07-07T13:35:26.099" v="134" actId="14100"/>
          <ac:picMkLst>
            <pc:docMk/>
            <pc:sldMk cId="491771356" sldId="356"/>
            <ac:picMk id="24" creationId="{BABE323E-11AC-E38F-1B55-BADB77FAA906}"/>
          </ac:picMkLst>
        </pc:picChg>
        <pc:picChg chg="add mod">
          <ac:chgData name="Rohan Varadaraj" userId="f5b8a151-9cec-4681-8315-6c45f4b5e0a3" providerId="ADAL" clId="{F2617F27-8174-8845-ADDD-815113CCBBE3}" dt="2025-07-07T16:08:20.298" v="2485" actId="1076"/>
          <ac:picMkLst>
            <pc:docMk/>
            <pc:sldMk cId="491771356" sldId="356"/>
            <ac:picMk id="25" creationId="{F930E24A-4505-12C1-D369-22515059F4C4}"/>
          </ac:picMkLst>
        </pc:picChg>
        <pc:picChg chg="add mod">
          <ac:chgData name="Rohan Varadaraj" userId="f5b8a151-9cec-4681-8315-6c45f4b5e0a3" providerId="ADAL" clId="{F2617F27-8174-8845-ADDD-815113CCBBE3}" dt="2025-07-07T13:35:42.365" v="143" actId="14100"/>
          <ac:picMkLst>
            <pc:docMk/>
            <pc:sldMk cId="491771356" sldId="356"/>
            <ac:picMk id="26" creationId="{A57F9833-B587-3880-2B2A-B063C3A33145}"/>
          </ac:picMkLst>
        </pc:picChg>
        <pc:cxnChg chg="del mod">
          <ac:chgData name="Rohan Varadaraj" userId="f5b8a151-9cec-4681-8315-6c45f4b5e0a3" providerId="ADAL" clId="{F2617F27-8174-8845-ADDD-815113CCBBE3}" dt="2025-07-07T13:34:07.783" v="111" actId="478"/>
          <ac:cxnSpMkLst>
            <pc:docMk/>
            <pc:sldMk cId="491771356" sldId="356"/>
            <ac:cxnSpMk id="17" creationId="{151A534E-587D-869A-2E99-2BE696E18174}"/>
          </ac:cxnSpMkLst>
        </pc:cxnChg>
        <pc:cxnChg chg="del">
          <ac:chgData name="Rohan Varadaraj" userId="f5b8a151-9cec-4681-8315-6c45f4b5e0a3" providerId="ADAL" clId="{F2617F27-8174-8845-ADDD-815113CCBBE3}" dt="2025-07-07T13:34:06.971" v="110" actId="478"/>
          <ac:cxnSpMkLst>
            <pc:docMk/>
            <pc:sldMk cId="491771356" sldId="356"/>
            <ac:cxnSpMk id="19" creationId="{27489AB4-0673-1186-961B-E78CD860EBB1}"/>
          </ac:cxnSpMkLst>
        </pc:cxnChg>
      </pc:sldChg>
      <pc:sldChg chg="addSp delSp modSp add del mod modShow">
        <pc:chgData name="Rohan Varadaraj" userId="f5b8a151-9cec-4681-8315-6c45f4b5e0a3" providerId="ADAL" clId="{F2617F27-8174-8845-ADDD-815113CCBBE3}" dt="2025-07-09T13:27:11.789" v="4632" actId="2696"/>
        <pc:sldMkLst>
          <pc:docMk/>
          <pc:sldMk cId="241869556" sldId="357"/>
        </pc:sldMkLst>
        <pc:spChg chg="mod">
          <ac:chgData name="Rohan Varadaraj" userId="f5b8a151-9cec-4681-8315-6c45f4b5e0a3" providerId="ADAL" clId="{F2617F27-8174-8845-ADDD-815113CCBBE3}" dt="2025-07-08T11:00:57.187" v="3259" actId="20577"/>
          <ac:spMkLst>
            <pc:docMk/>
            <pc:sldMk cId="241869556" sldId="357"/>
            <ac:spMk id="7" creationId="{EF66E00B-F556-38A0-EFC7-6FF12458E4AE}"/>
          </ac:spMkLst>
        </pc:spChg>
        <pc:spChg chg="del mod">
          <ac:chgData name="Rohan Varadaraj" userId="f5b8a151-9cec-4681-8315-6c45f4b5e0a3" providerId="ADAL" clId="{F2617F27-8174-8845-ADDD-815113CCBBE3}" dt="2025-07-08T10:46:57.002" v="2894" actId="478"/>
          <ac:spMkLst>
            <pc:docMk/>
            <pc:sldMk cId="241869556" sldId="357"/>
            <ac:spMk id="10" creationId="{6C602D02-76EE-4B59-4900-FB0541EB436F}"/>
          </ac:spMkLst>
        </pc:spChg>
        <pc:spChg chg="del">
          <ac:chgData name="Rohan Varadaraj" userId="f5b8a151-9cec-4681-8315-6c45f4b5e0a3" providerId="ADAL" clId="{F2617F27-8174-8845-ADDD-815113CCBBE3}" dt="2025-07-07T14:24:47.951" v="1122" actId="478"/>
          <ac:spMkLst>
            <pc:docMk/>
            <pc:sldMk cId="241869556" sldId="357"/>
            <ac:spMk id="11" creationId="{D450D3F7-B63A-85E5-F231-7BFF358353A4}"/>
          </ac:spMkLst>
        </pc:spChg>
        <pc:spChg chg="del">
          <ac:chgData name="Rohan Varadaraj" userId="f5b8a151-9cec-4681-8315-6c45f4b5e0a3" providerId="ADAL" clId="{F2617F27-8174-8845-ADDD-815113CCBBE3}" dt="2025-07-07T14:24:46.125" v="1121" actId="478"/>
          <ac:spMkLst>
            <pc:docMk/>
            <pc:sldMk cId="241869556" sldId="357"/>
            <ac:spMk id="12" creationId="{CBB9F883-DB2E-EFF9-0F39-DD49E4D65064}"/>
          </ac:spMkLst>
        </pc:spChg>
        <pc:spChg chg="del">
          <ac:chgData name="Rohan Varadaraj" userId="f5b8a151-9cec-4681-8315-6c45f4b5e0a3" providerId="ADAL" clId="{F2617F27-8174-8845-ADDD-815113CCBBE3}" dt="2025-07-08T10:46:54.332" v="2893" actId="478"/>
          <ac:spMkLst>
            <pc:docMk/>
            <pc:sldMk cId="241869556" sldId="357"/>
            <ac:spMk id="13" creationId="{8F1D3507-F76F-38C8-FBC5-B49D328FE6C2}"/>
          </ac:spMkLst>
        </pc:spChg>
        <pc:spChg chg="mod">
          <ac:chgData name="Rohan Varadaraj" userId="f5b8a151-9cec-4681-8315-6c45f4b5e0a3" providerId="ADAL" clId="{F2617F27-8174-8845-ADDD-815113CCBBE3}" dt="2025-07-07T14:36:06.273" v="1686" actId="403"/>
          <ac:spMkLst>
            <pc:docMk/>
            <pc:sldMk cId="241869556" sldId="357"/>
            <ac:spMk id="20" creationId="{6A9466F1-18C0-5399-DC89-71134201791C}"/>
          </ac:spMkLst>
        </pc:spChg>
        <pc:spChg chg="add mod">
          <ac:chgData name="Rohan Varadaraj" userId="f5b8a151-9cec-4681-8315-6c45f4b5e0a3" providerId="ADAL" clId="{F2617F27-8174-8845-ADDD-815113CCBBE3}" dt="2025-07-07T14:35:58.916" v="1684" actId="1076"/>
          <ac:spMkLst>
            <pc:docMk/>
            <pc:sldMk cId="241869556" sldId="357"/>
            <ac:spMk id="22" creationId="{594DF9B0-12A7-B63A-4AA3-609DE67086D8}"/>
          </ac:spMkLst>
        </pc:spChg>
        <pc:spChg chg="del">
          <ac:chgData name="Rohan Varadaraj" userId="f5b8a151-9cec-4681-8315-6c45f4b5e0a3" providerId="ADAL" clId="{F2617F27-8174-8845-ADDD-815113CCBBE3}" dt="2025-07-07T14:33:18.807" v="1581" actId="478"/>
          <ac:spMkLst>
            <pc:docMk/>
            <pc:sldMk cId="241869556" sldId="357"/>
            <ac:spMk id="23" creationId="{7D046D1F-57AF-388F-60BA-9210163F6517}"/>
          </ac:spMkLst>
        </pc:spChg>
        <pc:spChg chg="add mod">
          <ac:chgData name="Rohan Varadaraj" userId="f5b8a151-9cec-4681-8315-6c45f4b5e0a3" providerId="ADAL" clId="{F2617F27-8174-8845-ADDD-815113CCBBE3}" dt="2025-07-07T14:36:00.696" v="1685" actId="14100"/>
          <ac:spMkLst>
            <pc:docMk/>
            <pc:sldMk cId="241869556" sldId="357"/>
            <ac:spMk id="24" creationId="{B4131C47-BCCE-3734-EE6C-DD7D43B797C6}"/>
          </ac:spMkLst>
        </pc:spChg>
        <pc:spChg chg="add mod">
          <ac:chgData name="Rohan Varadaraj" userId="f5b8a151-9cec-4681-8315-6c45f4b5e0a3" providerId="ADAL" clId="{F2617F27-8174-8845-ADDD-815113CCBBE3}" dt="2025-07-07T14:35:58.916" v="1684" actId="1076"/>
          <ac:spMkLst>
            <pc:docMk/>
            <pc:sldMk cId="241869556" sldId="357"/>
            <ac:spMk id="25" creationId="{DB2AFB0E-9464-FBC0-437D-22E7A91359DE}"/>
          </ac:spMkLst>
        </pc:spChg>
        <pc:spChg chg="add del mod">
          <ac:chgData name="Rohan Varadaraj" userId="f5b8a151-9cec-4681-8315-6c45f4b5e0a3" providerId="ADAL" clId="{F2617F27-8174-8845-ADDD-815113CCBBE3}" dt="2025-07-07T15:37:13.801" v="2096" actId="478"/>
          <ac:spMkLst>
            <pc:docMk/>
            <pc:sldMk cId="241869556" sldId="357"/>
            <ac:spMk id="26" creationId="{85303733-4FA3-0B48-3B5A-87DBADC3DBF3}"/>
          </ac:spMkLst>
        </pc:spChg>
        <pc:spChg chg="add mod">
          <ac:chgData name="Rohan Varadaraj" userId="f5b8a151-9cec-4681-8315-6c45f4b5e0a3" providerId="ADAL" clId="{F2617F27-8174-8845-ADDD-815113CCBBE3}" dt="2025-07-07T15:37:14.347" v="2097"/>
          <ac:spMkLst>
            <pc:docMk/>
            <pc:sldMk cId="241869556" sldId="357"/>
            <ac:spMk id="27" creationId="{A0E37143-0961-D6F0-32C9-60F089BF63A2}"/>
          </ac:spMkLst>
        </pc:spChg>
        <pc:spChg chg="add mod">
          <ac:chgData name="Rohan Varadaraj" userId="f5b8a151-9cec-4681-8315-6c45f4b5e0a3" providerId="ADAL" clId="{F2617F27-8174-8845-ADDD-815113CCBBE3}" dt="2025-07-08T10:46:57.275" v="2895"/>
          <ac:spMkLst>
            <pc:docMk/>
            <pc:sldMk cId="241869556" sldId="357"/>
            <ac:spMk id="31" creationId="{46F24EAA-D595-22A7-BBEF-A597B705F816}"/>
          </ac:spMkLst>
        </pc:spChg>
        <pc:spChg chg="add mod">
          <ac:chgData name="Rohan Varadaraj" userId="f5b8a151-9cec-4681-8315-6c45f4b5e0a3" providerId="ADAL" clId="{F2617F27-8174-8845-ADDD-815113CCBBE3}" dt="2025-07-08T10:46:57.275" v="2895"/>
          <ac:spMkLst>
            <pc:docMk/>
            <pc:sldMk cId="241869556" sldId="357"/>
            <ac:spMk id="32" creationId="{E666C9FD-AC3A-C815-A70E-3EA61C29B7FB}"/>
          </ac:spMkLst>
        </pc:spChg>
        <pc:spChg chg="add mod">
          <ac:chgData name="Rohan Varadaraj" userId="f5b8a151-9cec-4681-8315-6c45f4b5e0a3" providerId="ADAL" clId="{F2617F27-8174-8845-ADDD-815113CCBBE3}" dt="2025-07-09T12:53:58.961" v="3888" actId="1076"/>
          <ac:spMkLst>
            <pc:docMk/>
            <pc:sldMk cId="241869556" sldId="357"/>
            <ac:spMk id="33" creationId="{D81793F5-89AD-5B13-625B-8DD943BB13DF}"/>
          </ac:spMkLst>
        </pc:spChg>
        <pc:picChg chg="del mod">
          <ac:chgData name="Rohan Varadaraj" userId="f5b8a151-9cec-4681-8315-6c45f4b5e0a3" providerId="ADAL" clId="{F2617F27-8174-8845-ADDD-815113CCBBE3}" dt="2025-07-07T16:17:38.169" v="2581" actId="478"/>
          <ac:picMkLst>
            <pc:docMk/>
            <pc:sldMk cId="241869556" sldId="357"/>
            <ac:picMk id="2" creationId="{DAD12C4B-4150-9DD0-9AA6-1B05C1FD3472}"/>
          </ac:picMkLst>
        </pc:picChg>
        <pc:picChg chg="mod">
          <ac:chgData name="Rohan Varadaraj" userId="f5b8a151-9cec-4681-8315-6c45f4b5e0a3" providerId="ADAL" clId="{F2617F27-8174-8845-ADDD-815113CCBBE3}" dt="2025-07-07T14:35:58.916" v="1684" actId="1076"/>
          <ac:picMkLst>
            <pc:docMk/>
            <pc:sldMk cId="241869556" sldId="357"/>
            <ac:picMk id="8" creationId="{7CB03E16-BF79-116C-5E2F-044536990D24}"/>
          </ac:picMkLst>
        </pc:picChg>
        <pc:picChg chg="del">
          <ac:chgData name="Rohan Varadaraj" userId="f5b8a151-9cec-4681-8315-6c45f4b5e0a3" providerId="ADAL" clId="{F2617F27-8174-8845-ADDD-815113CCBBE3}" dt="2025-07-07T14:33:20.241" v="1582" actId="478"/>
          <ac:picMkLst>
            <pc:docMk/>
            <pc:sldMk cId="241869556" sldId="357"/>
            <ac:picMk id="18" creationId="{818D3D52-D6F8-79F3-867B-A814DC63AA59}"/>
          </ac:picMkLst>
        </pc:picChg>
        <pc:picChg chg="add del mod">
          <ac:chgData name="Rohan Varadaraj" userId="f5b8a151-9cec-4681-8315-6c45f4b5e0a3" providerId="ADAL" clId="{F2617F27-8174-8845-ADDD-815113CCBBE3}" dt="2025-07-07T16:05:44.208" v="2411" actId="478"/>
          <ac:picMkLst>
            <pc:docMk/>
            <pc:sldMk cId="241869556" sldId="357"/>
            <ac:picMk id="28" creationId="{009F0A6E-2E6C-1BC6-55C5-36E537D5B695}"/>
          </ac:picMkLst>
        </pc:picChg>
        <pc:picChg chg="add del mod">
          <ac:chgData name="Rohan Varadaraj" userId="f5b8a151-9cec-4681-8315-6c45f4b5e0a3" providerId="ADAL" clId="{F2617F27-8174-8845-ADDD-815113CCBBE3}" dt="2025-07-07T16:05:47.344" v="2413" actId="478"/>
          <ac:picMkLst>
            <pc:docMk/>
            <pc:sldMk cId="241869556" sldId="357"/>
            <ac:picMk id="29" creationId="{565B7619-FF11-6DFA-FA90-CEC989FE8D13}"/>
          </ac:picMkLst>
        </pc:picChg>
        <pc:picChg chg="add del mod">
          <ac:chgData name="Rohan Varadaraj" userId="f5b8a151-9cec-4681-8315-6c45f4b5e0a3" providerId="ADAL" clId="{F2617F27-8174-8845-ADDD-815113CCBBE3}" dt="2025-07-07T16:05:45.819" v="2412" actId="478"/>
          <ac:picMkLst>
            <pc:docMk/>
            <pc:sldMk cId="241869556" sldId="357"/>
            <ac:picMk id="30" creationId="{1959BB87-1FF0-CBA8-8EA6-D7A36A60237E}"/>
          </ac:picMkLst>
        </pc:picChg>
        <pc:cxnChg chg="del mod">
          <ac:chgData name="Rohan Varadaraj" userId="f5b8a151-9cec-4681-8315-6c45f4b5e0a3" providerId="ADAL" clId="{F2617F27-8174-8845-ADDD-815113CCBBE3}" dt="2025-07-07T14:24:50.282" v="1123" actId="478"/>
          <ac:cxnSpMkLst>
            <pc:docMk/>
            <pc:sldMk cId="241869556" sldId="357"/>
            <ac:cxnSpMk id="17" creationId="{151A534E-587D-869A-2E99-2BE696E18174}"/>
          </ac:cxnSpMkLst>
        </pc:cxnChg>
        <pc:cxnChg chg="del">
          <ac:chgData name="Rohan Varadaraj" userId="f5b8a151-9cec-4681-8315-6c45f4b5e0a3" providerId="ADAL" clId="{F2617F27-8174-8845-ADDD-815113CCBBE3}" dt="2025-07-07T14:24:51.527" v="1124" actId="478"/>
          <ac:cxnSpMkLst>
            <pc:docMk/>
            <pc:sldMk cId="241869556" sldId="357"/>
            <ac:cxnSpMk id="19" creationId="{27489AB4-0673-1186-961B-E78CD860EBB1}"/>
          </ac:cxnSpMkLst>
        </pc:cxnChg>
        <pc:cxnChg chg="add del mod">
          <ac:chgData name="Rohan Varadaraj" userId="f5b8a151-9cec-4681-8315-6c45f4b5e0a3" providerId="ADAL" clId="{F2617F27-8174-8845-ADDD-815113CCBBE3}" dt="2025-07-07T14:33:39.476" v="1587" actId="478"/>
          <ac:cxnSpMkLst>
            <pc:docMk/>
            <pc:sldMk cId="241869556" sldId="357"/>
            <ac:cxnSpMk id="21" creationId="{2C03DF42-D361-D9F6-7FD8-B3A988A0CB32}"/>
          </ac:cxnSpMkLst>
        </pc:cxnChg>
      </pc:sldChg>
      <pc:sldChg chg="addSp delSp modSp add del mod modShow">
        <pc:chgData name="Rohan Varadaraj" userId="f5b8a151-9cec-4681-8315-6c45f4b5e0a3" providerId="ADAL" clId="{F2617F27-8174-8845-ADDD-815113CCBBE3}" dt="2025-07-07T16:03:35.230" v="2393" actId="2696"/>
        <pc:sldMkLst>
          <pc:docMk/>
          <pc:sldMk cId="295490545" sldId="358"/>
        </pc:sldMkLst>
        <pc:spChg chg="del">
          <ac:chgData name="Rohan Varadaraj" userId="f5b8a151-9cec-4681-8315-6c45f4b5e0a3" providerId="ADAL" clId="{F2617F27-8174-8845-ADDD-815113CCBBE3}" dt="2025-07-07T14:19:47.054" v="1076" actId="478"/>
          <ac:spMkLst>
            <pc:docMk/>
            <pc:sldMk cId="295490545" sldId="358"/>
            <ac:spMk id="2" creationId="{5F64180B-EF9A-CC20-5C51-7F4EA0067E85}"/>
          </ac:spMkLst>
        </pc:spChg>
        <pc:spChg chg="mod">
          <ac:chgData name="Rohan Varadaraj" userId="f5b8a151-9cec-4681-8315-6c45f4b5e0a3" providerId="ADAL" clId="{F2617F27-8174-8845-ADDD-815113CCBBE3}" dt="2025-07-07T14:19:41.518" v="1073" actId="20577"/>
          <ac:spMkLst>
            <pc:docMk/>
            <pc:sldMk cId="295490545" sldId="358"/>
            <ac:spMk id="6" creationId="{9AB8B182-880C-210E-B40C-D270C8236BB2}"/>
          </ac:spMkLst>
        </pc:spChg>
        <pc:spChg chg="del">
          <ac:chgData name="Rohan Varadaraj" userId="f5b8a151-9cec-4681-8315-6c45f4b5e0a3" providerId="ADAL" clId="{F2617F27-8174-8845-ADDD-815113CCBBE3}" dt="2025-07-07T14:19:47.054" v="1076" actId="478"/>
          <ac:spMkLst>
            <pc:docMk/>
            <pc:sldMk cId="295490545" sldId="358"/>
            <ac:spMk id="7" creationId="{4400AA22-7F11-777B-F9F0-22D1743887AE}"/>
          </ac:spMkLst>
        </pc:spChg>
        <pc:spChg chg="del">
          <ac:chgData name="Rohan Varadaraj" userId="f5b8a151-9cec-4681-8315-6c45f4b5e0a3" providerId="ADAL" clId="{F2617F27-8174-8845-ADDD-815113CCBBE3}" dt="2025-07-07T14:19:47.054" v="1076" actId="478"/>
          <ac:spMkLst>
            <pc:docMk/>
            <pc:sldMk cId="295490545" sldId="358"/>
            <ac:spMk id="8" creationId="{F722E773-6D32-2A5E-4E16-542626BFCB1E}"/>
          </ac:spMkLst>
        </pc:spChg>
        <pc:spChg chg="del">
          <ac:chgData name="Rohan Varadaraj" userId="f5b8a151-9cec-4681-8315-6c45f4b5e0a3" providerId="ADAL" clId="{F2617F27-8174-8845-ADDD-815113CCBBE3}" dt="2025-07-07T14:19:44.386" v="1074" actId="478"/>
          <ac:spMkLst>
            <pc:docMk/>
            <pc:sldMk cId="295490545" sldId="358"/>
            <ac:spMk id="13" creationId="{F454457D-A65B-EF81-5E77-7D5A190E8A3B}"/>
          </ac:spMkLst>
        </pc:spChg>
        <pc:spChg chg="add mod">
          <ac:chgData name="Rohan Varadaraj" userId="f5b8a151-9cec-4681-8315-6c45f4b5e0a3" providerId="ADAL" clId="{F2617F27-8174-8845-ADDD-815113CCBBE3}" dt="2025-07-07T14:28:24.867" v="1216" actId="1076"/>
          <ac:spMkLst>
            <pc:docMk/>
            <pc:sldMk cId="295490545" sldId="358"/>
            <ac:spMk id="16" creationId="{12CCD1B1-A63F-BC2F-8E21-0907276F4334}"/>
          </ac:spMkLst>
        </pc:spChg>
        <pc:spChg chg="add mod">
          <ac:chgData name="Rohan Varadaraj" userId="f5b8a151-9cec-4681-8315-6c45f4b5e0a3" providerId="ADAL" clId="{F2617F27-8174-8845-ADDD-815113CCBBE3}" dt="2025-07-07T14:28:55.122" v="1301" actId="1076"/>
          <ac:spMkLst>
            <pc:docMk/>
            <pc:sldMk cId="295490545" sldId="358"/>
            <ac:spMk id="17" creationId="{99AA40E6-C842-6D53-4213-45BD6AF1BBF2}"/>
          </ac:spMkLst>
        </pc:spChg>
        <pc:spChg chg="add mod">
          <ac:chgData name="Rohan Varadaraj" userId="f5b8a151-9cec-4681-8315-6c45f4b5e0a3" providerId="ADAL" clId="{F2617F27-8174-8845-ADDD-815113CCBBE3}" dt="2025-07-07T15:12:12.780" v="1860" actId="20577"/>
          <ac:spMkLst>
            <pc:docMk/>
            <pc:sldMk cId="295490545" sldId="358"/>
            <ac:spMk id="18" creationId="{9888B0FB-A4BE-0FC4-D21B-5C5EB4832A64}"/>
          </ac:spMkLst>
        </pc:spChg>
        <pc:spChg chg="add mod">
          <ac:chgData name="Rohan Varadaraj" userId="f5b8a151-9cec-4681-8315-6c45f4b5e0a3" providerId="ADAL" clId="{F2617F27-8174-8845-ADDD-815113CCBBE3}" dt="2025-07-07T15:36:17.074" v="2092" actId="1076"/>
          <ac:spMkLst>
            <pc:docMk/>
            <pc:sldMk cId="295490545" sldId="358"/>
            <ac:spMk id="19" creationId="{D4CF22FE-4121-908B-136A-95DF78C3FF1A}"/>
          </ac:spMkLst>
        </pc:spChg>
        <pc:picChg chg="add mod modCrop">
          <ac:chgData name="Rohan Varadaraj" userId="f5b8a151-9cec-4681-8315-6c45f4b5e0a3" providerId="ADAL" clId="{F2617F27-8174-8845-ADDD-815113CCBBE3}" dt="2025-07-07T14:22:41.381" v="1118" actId="1076"/>
          <ac:picMkLst>
            <pc:docMk/>
            <pc:sldMk cId="295490545" sldId="358"/>
            <ac:picMk id="9" creationId="{A34D41B9-A2C4-16D0-F983-757E692DF59A}"/>
          </ac:picMkLst>
        </pc:picChg>
        <pc:picChg chg="del">
          <ac:chgData name="Rohan Varadaraj" userId="f5b8a151-9cec-4681-8315-6c45f4b5e0a3" providerId="ADAL" clId="{F2617F27-8174-8845-ADDD-815113CCBBE3}" dt="2025-07-07T14:19:45.486" v="1075" actId="478"/>
          <ac:picMkLst>
            <pc:docMk/>
            <pc:sldMk cId="295490545" sldId="358"/>
            <ac:picMk id="10" creationId="{CF1BD14B-B0A7-E8FA-01DD-404E78606DA4}"/>
          </ac:picMkLst>
        </pc:picChg>
        <pc:picChg chg="add mod modCrop">
          <ac:chgData name="Rohan Varadaraj" userId="f5b8a151-9cec-4681-8315-6c45f4b5e0a3" providerId="ADAL" clId="{F2617F27-8174-8845-ADDD-815113CCBBE3}" dt="2025-07-07T14:22:06.917" v="1107" actId="14100"/>
          <ac:picMkLst>
            <pc:docMk/>
            <pc:sldMk cId="295490545" sldId="358"/>
            <ac:picMk id="11" creationId="{B890B691-1F2A-8A73-5957-C298D08C743D}"/>
          </ac:picMkLst>
        </pc:picChg>
        <pc:picChg chg="del">
          <ac:chgData name="Rohan Varadaraj" userId="f5b8a151-9cec-4681-8315-6c45f4b5e0a3" providerId="ADAL" clId="{F2617F27-8174-8845-ADDD-815113CCBBE3}" dt="2025-07-07T14:19:47.054" v="1076" actId="478"/>
          <ac:picMkLst>
            <pc:docMk/>
            <pc:sldMk cId="295490545" sldId="358"/>
            <ac:picMk id="12" creationId="{CE2577F8-91ED-3C7A-2297-3D280DA46933}"/>
          </ac:picMkLst>
        </pc:picChg>
        <pc:picChg chg="del mod">
          <ac:chgData name="Rohan Varadaraj" userId="f5b8a151-9cec-4681-8315-6c45f4b5e0a3" providerId="ADAL" clId="{F2617F27-8174-8845-ADDD-815113CCBBE3}" dt="2025-07-07T14:22:10.604" v="1108" actId="478"/>
          <ac:picMkLst>
            <pc:docMk/>
            <pc:sldMk cId="295490545" sldId="358"/>
            <ac:picMk id="14" creationId="{83E20538-00B1-F6AA-48F9-1968767BFFAD}"/>
          </ac:picMkLst>
        </pc:picChg>
        <pc:picChg chg="add mod modCrop">
          <ac:chgData name="Rohan Varadaraj" userId="f5b8a151-9cec-4681-8315-6c45f4b5e0a3" providerId="ADAL" clId="{F2617F27-8174-8845-ADDD-815113CCBBE3}" dt="2025-07-07T14:22:32.383" v="1115" actId="1076"/>
          <ac:picMkLst>
            <pc:docMk/>
            <pc:sldMk cId="295490545" sldId="358"/>
            <ac:picMk id="15" creationId="{48BC1BF9-8CD8-E9E6-F5DA-C8F6B8FBE8DF}"/>
          </ac:picMkLst>
        </pc:picChg>
      </pc:sldChg>
      <pc:sldChg chg="addSp delSp modSp add mod ord modShow">
        <pc:chgData name="Rohan Varadaraj" userId="f5b8a151-9cec-4681-8315-6c45f4b5e0a3" providerId="ADAL" clId="{F2617F27-8174-8845-ADDD-815113CCBBE3}" dt="2025-07-09T13:43:01.876" v="4786" actId="20578"/>
        <pc:sldMkLst>
          <pc:docMk/>
          <pc:sldMk cId="3969862392" sldId="359"/>
        </pc:sldMkLst>
        <pc:spChg chg="del">
          <ac:chgData name="Rohan Varadaraj" userId="f5b8a151-9cec-4681-8315-6c45f4b5e0a3" providerId="ADAL" clId="{F2617F27-8174-8845-ADDD-815113CCBBE3}" dt="2025-07-07T15:31:21.730" v="1967" actId="478"/>
          <ac:spMkLst>
            <pc:docMk/>
            <pc:sldMk cId="3969862392" sldId="359"/>
            <ac:spMk id="2" creationId="{5F64180B-EF9A-CC20-5C51-7F4EA0067E85}"/>
          </ac:spMkLst>
        </pc:spChg>
        <pc:spChg chg="del">
          <ac:chgData name="Rohan Varadaraj" userId="f5b8a151-9cec-4681-8315-6c45f4b5e0a3" providerId="ADAL" clId="{F2617F27-8174-8845-ADDD-815113CCBBE3}" dt="2025-07-07T15:31:21.730" v="1967" actId="478"/>
          <ac:spMkLst>
            <pc:docMk/>
            <pc:sldMk cId="3969862392" sldId="359"/>
            <ac:spMk id="7" creationId="{4400AA22-7F11-777B-F9F0-22D1743887AE}"/>
          </ac:spMkLst>
        </pc:spChg>
        <pc:spChg chg="del">
          <ac:chgData name="Rohan Varadaraj" userId="f5b8a151-9cec-4681-8315-6c45f4b5e0a3" providerId="ADAL" clId="{F2617F27-8174-8845-ADDD-815113CCBBE3}" dt="2025-07-07T15:31:21.730" v="1967" actId="478"/>
          <ac:spMkLst>
            <pc:docMk/>
            <pc:sldMk cId="3969862392" sldId="359"/>
            <ac:spMk id="8" creationId="{F722E773-6D32-2A5E-4E16-542626BFCB1E}"/>
          </ac:spMkLst>
        </pc:spChg>
        <pc:spChg chg="mod">
          <ac:chgData name="Rohan Varadaraj" userId="f5b8a151-9cec-4681-8315-6c45f4b5e0a3" providerId="ADAL" clId="{F2617F27-8174-8845-ADDD-815113CCBBE3}" dt="2025-07-07T16:15:04.264" v="2575" actId="20577"/>
          <ac:spMkLst>
            <pc:docMk/>
            <pc:sldMk cId="3969862392" sldId="359"/>
            <ac:spMk id="13" creationId="{F454457D-A65B-EF81-5E77-7D5A190E8A3B}"/>
          </ac:spMkLst>
        </pc:spChg>
        <pc:spChg chg="add del mod">
          <ac:chgData name="Rohan Varadaraj" userId="f5b8a151-9cec-4681-8315-6c45f4b5e0a3" providerId="ADAL" clId="{F2617F27-8174-8845-ADDD-815113CCBBE3}" dt="2025-07-07T15:30:47.723" v="1960"/>
          <ac:spMkLst>
            <pc:docMk/>
            <pc:sldMk cId="3969862392" sldId="359"/>
            <ac:spMk id="15" creationId="{0803E355-8B22-4B66-907A-A75808C269BF}"/>
          </ac:spMkLst>
        </pc:spChg>
        <pc:spChg chg="add del mod">
          <ac:chgData name="Rohan Varadaraj" userId="f5b8a151-9cec-4681-8315-6c45f4b5e0a3" providerId="ADAL" clId="{F2617F27-8174-8845-ADDD-815113CCBBE3}" dt="2025-07-07T15:30:47.723" v="1960"/>
          <ac:spMkLst>
            <pc:docMk/>
            <pc:sldMk cId="3969862392" sldId="359"/>
            <ac:spMk id="17" creationId="{A8C1689F-9E67-15D7-1802-4A92ADC81A9A}"/>
          </ac:spMkLst>
        </pc:spChg>
        <pc:spChg chg="add del mod">
          <ac:chgData name="Rohan Varadaraj" userId="f5b8a151-9cec-4681-8315-6c45f4b5e0a3" providerId="ADAL" clId="{F2617F27-8174-8845-ADDD-815113CCBBE3}" dt="2025-07-07T15:30:47.723" v="1960"/>
          <ac:spMkLst>
            <pc:docMk/>
            <pc:sldMk cId="3969862392" sldId="359"/>
            <ac:spMk id="18" creationId="{00D3E1E9-7EC4-98BC-FF7F-D8447E0128FD}"/>
          </ac:spMkLst>
        </pc:spChg>
        <pc:spChg chg="add mod">
          <ac:chgData name="Rohan Varadaraj" userId="f5b8a151-9cec-4681-8315-6c45f4b5e0a3" providerId="ADAL" clId="{F2617F27-8174-8845-ADDD-815113CCBBE3}" dt="2025-07-07T15:31:22.480" v="1968"/>
          <ac:spMkLst>
            <pc:docMk/>
            <pc:sldMk cId="3969862392" sldId="359"/>
            <ac:spMk id="22" creationId="{FDDFA601-8644-351A-E8A4-A0981DAEA622}"/>
          </ac:spMkLst>
        </pc:spChg>
        <pc:spChg chg="add mod">
          <ac:chgData name="Rohan Varadaraj" userId="f5b8a151-9cec-4681-8315-6c45f4b5e0a3" providerId="ADAL" clId="{F2617F27-8174-8845-ADDD-815113CCBBE3}" dt="2025-07-07T15:31:22.480" v="1968"/>
          <ac:spMkLst>
            <pc:docMk/>
            <pc:sldMk cId="3969862392" sldId="359"/>
            <ac:spMk id="23" creationId="{55992253-2D46-5931-E71C-7105675C7FAC}"/>
          </ac:spMkLst>
        </pc:spChg>
        <pc:spChg chg="add mod">
          <ac:chgData name="Rohan Varadaraj" userId="f5b8a151-9cec-4681-8315-6c45f4b5e0a3" providerId="ADAL" clId="{F2617F27-8174-8845-ADDD-815113CCBBE3}" dt="2025-07-07T15:31:22.480" v="1968"/>
          <ac:spMkLst>
            <pc:docMk/>
            <pc:sldMk cId="3969862392" sldId="359"/>
            <ac:spMk id="24" creationId="{ACFC2C67-5E1E-688C-587E-81F1782372F2}"/>
          </ac:spMkLst>
        </pc:spChg>
        <pc:spChg chg="add del mod">
          <ac:chgData name="Rohan Varadaraj" userId="f5b8a151-9cec-4681-8315-6c45f4b5e0a3" providerId="ADAL" clId="{F2617F27-8174-8845-ADDD-815113CCBBE3}" dt="2025-07-07T15:38:08.197" v="2112" actId="478"/>
          <ac:spMkLst>
            <pc:docMk/>
            <pc:sldMk cId="3969862392" sldId="359"/>
            <ac:spMk id="25" creationId="{3EE49959-9004-5029-59F5-AC16C14E61E3}"/>
          </ac:spMkLst>
        </pc:spChg>
        <pc:spChg chg="add mod">
          <ac:chgData name="Rohan Varadaraj" userId="f5b8a151-9cec-4681-8315-6c45f4b5e0a3" providerId="ADAL" clId="{F2617F27-8174-8845-ADDD-815113CCBBE3}" dt="2025-07-07T15:38:08.468" v="2113"/>
          <ac:spMkLst>
            <pc:docMk/>
            <pc:sldMk cId="3969862392" sldId="359"/>
            <ac:spMk id="26" creationId="{2CCB3CB1-80CE-DD78-EE26-2C2490A2448C}"/>
          </ac:spMkLst>
        </pc:spChg>
        <pc:spChg chg="add mod">
          <ac:chgData name="Rohan Varadaraj" userId="f5b8a151-9cec-4681-8315-6c45f4b5e0a3" providerId="ADAL" clId="{F2617F27-8174-8845-ADDD-815113CCBBE3}" dt="2025-07-08T13:15:35.850" v="3308"/>
          <ac:spMkLst>
            <pc:docMk/>
            <pc:sldMk cId="3969862392" sldId="359"/>
            <ac:spMk id="29" creationId="{5D305921-F8A1-C51A-81A8-4172D2ADE0D6}"/>
          </ac:spMkLst>
        </pc:spChg>
        <pc:picChg chg="del mod">
          <ac:chgData name="Rohan Varadaraj" userId="f5b8a151-9cec-4681-8315-6c45f4b5e0a3" providerId="ADAL" clId="{F2617F27-8174-8845-ADDD-815113CCBBE3}" dt="2025-07-07T16:18:26.646" v="2597" actId="478"/>
          <ac:picMkLst>
            <pc:docMk/>
            <pc:sldMk cId="3969862392" sldId="359"/>
            <ac:picMk id="3" creationId="{EBB1D531-66A9-FD8E-CA06-798753FEBA43}"/>
          </ac:picMkLst>
        </pc:picChg>
        <pc:picChg chg="add del mod">
          <ac:chgData name="Rohan Varadaraj" userId="f5b8a151-9cec-4681-8315-6c45f4b5e0a3" providerId="ADAL" clId="{F2617F27-8174-8845-ADDD-815113CCBBE3}" dt="2025-07-07T15:30:47.723" v="1960"/>
          <ac:picMkLst>
            <pc:docMk/>
            <pc:sldMk cId="3969862392" sldId="359"/>
            <ac:picMk id="5" creationId="{79EA9D73-E431-F3E1-E81B-2B3E34E5DB9F}"/>
          </ac:picMkLst>
        </pc:picChg>
        <pc:picChg chg="add del mod">
          <ac:chgData name="Rohan Varadaraj" userId="f5b8a151-9cec-4681-8315-6c45f4b5e0a3" providerId="ADAL" clId="{F2617F27-8174-8845-ADDD-815113CCBBE3}" dt="2025-07-07T15:30:47.723" v="1960"/>
          <ac:picMkLst>
            <pc:docMk/>
            <pc:sldMk cId="3969862392" sldId="359"/>
            <ac:picMk id="9" creationId="{EB4D3BB2-7F66-4032-3C7F-CF124781471A}"/>
          </ac:picMkLst>
        </pc:picChg>
        <pc:picChg chg="del">
          <ac:chgData name="Rohan Varadaraj" userId="f5b8a151-9cec-4681-8315-6c45f4b5e0a3" providerId="ADAL" clId="{F2617F27-8174-8845-ADDD-815113CCBBE3}" dt="2025-07-07T15:31:19.573" v="1966" actId="478"/>
          <ac:picMkLst>
            <pc:docMk/>
            <pc:sldMk cId="3969862392" sldId="359"/>
            <ac:picMk id="10" creationId="{CF1BD14B-B0A7-E8FA-01DD-404E78606DA4}"/>
          </ac:picMkLst>
        </pc:picChg>
        <pc:picChg chg="add del mod">
          <ac:chgData name="Rohan Varadaraj" userId="f5b8a151-9cec-4681-8315-6c45f4b5e0a3" providerId="ADAL" clId="{F2617F27-8174-8845-ADDD-815113CCBBE3}" dt="2025-07-07T15:30:47.723" v="1960"/>
          <ac:picMkLst>
            <pc:docMk/>
            <pc:sldMk cId="3969862392" sldId="359"/>
            <ac:picMk id="11" creationId="{D9C26FAD-6145-CEF1-796E-99C47DB14CBF}"/>
          </ac:picMkLst>
        </pc:picChg>
        <pc:picChg chg="add del mod">
          <ac:chgData name="Rohan Varadaraj" userId="f5b8a151-9cec-4681-8315-6c45f4b5e0a3" providerId="ADAL" clId="{F2617F27-8174-8845-ADDD-815113CCBBE3}" dt="2025-07-07T15:30:47.723" v="1960"/>
          <ac:picMkLst>
            <pc:docMk/>
            <pc:sldMk cId="3969862392" sldId="359"/>
            <ac:picMk id="16" creationId="{57E2D761-A8CB-BF9A-5281-1D6BCA9BE3E1}"/>
          </ac:picMkLst>
        </pc:picChg>
        <pc:picChg chg="add mod">
          <ac:chgData name="Rohan Varadaraj" userId="f5b8a151-9cec-4681-8315-6c45f4b5e0a3" providerId="ADAL" clId="{F2617F27-8174-8845-ADDD-815113CCBBE3}" dt="2025-07-07T15:31:22.480" v="1968"/>
          <ac:picMkLst>
            <pc:docMk/>
            <pc:sldMk cId="3969862392" sldId="359"/>
            <ac:picMk id="19" creationId="{1A966C82-C107-424D-B73E-8EAB40968604}"/>
          </ac:picMkLst>
        </pc:picChg>
        <pc:picChg chg="add mod">
          <ac:chgData name="Rohan Varadaraj" userId="f5b8a151-9cec-4681-8315-6c45f4b5e0a3" providerId="ADAL" clId="{F2617F27-8174-8845-ADDD-815113CCBBE3}" dt="2025-07-07T15:31:22.480" v="1968"/>
          <ac:picMkLst>
            <pc:docMk/>
            <pc:sldMk cId="3969862392" sldId="359"/>
            <ac:picMk id="20" creationId="{1E5CB75A-5FAB-D4AD-A5BD-177274510094}"/>
          </ac:picMkLst>
        </pc:picChg>
        <pc:picChg chg="add mod">
          <ac:chgData name="Rohan Varadaraj" userId="f5b8a151-9cec-4681-8315-6c45f4b5e0a3" providerId="ADAL" clId="{F2617F27-8174-8845-ADDD-815113CCBBE3}" dt="2025-07-07T15:31:22.480" v="1968"/>
          <ac:picMkLst>
            <pc:docMk/>
            <pc:sldMk cId="3969862392" sldId="359"/>
            <ac:picMk id="21" creationId="{6A9384E6-9909-A215-D1F9-47773012406C}"/>
          </ac:picMkLst>
        </pc:picChg>
        <pc:picChg chg="add mod">
          <ac:chgData name="Rohan Varadaraj" userId="f5b8a151-9cec-4681-8315-6c45f4b5e0a3" providerId="ADAL" clId="{F2617F27-8174-8845-ADDD-815113CCBBE3}" dt="2025-07-08T13:15:28.794" v="3307"/>
          <ac:picMkLst>
            <pc:docMk/>
            <pc:sldMk cId="3969862392" sldId="359"/>
            <ac:picMk id="27" creationId="{49ADF4D9-766A-1946-63C5-E179B7EB3F94}"/>
          </ac:picMkLst>
        </pc:picChg>
        <pc:picChg chg="add mod">
          <ac:chgData name="Rohan Varadaraj" userId="f5b8a151-9cec-4681-8315-6c45f4b5e0a3" providerId="ADAL" clId="{F2617F27-8174-8845-ADDD-815113CCBBE3}" dt="2025-07-08T13:15:28.794" v="3307"/>
          <ac:picMkLst>
            <pc:docMk/>
            <pc:sldMk cId="3969862392" sldId="359"/>
            <ac:picMk id="28" creationId="{2712569E-00C1-0397-A8D6-DD392704CC29}"/>
          </ac:picMkLst>
        </pc:picChg>
      </pc:sldChg>
      <pc:sldChg chg="addSp delSp modSp add mod ord modShow">
        <pc:chgData name="Rohan Varadaraj" userId="f5b8a151-9cec-4681-8315-6c45f4b5e0a3" providerId="ADAL" clId="{F2617F27-8174-8845-ADDD-815113CCBBE3}" dt="2025-07-10T10:56:19.301" v="5228" actId="20578"/>
        <pc:sldMkLst>
          <pc:docMk/>
          <pc:sldMk cId="3191197800" sldId="360"/>
        </pc:sldMkLst>
        <pc:spChg chg="add mod">
          <ac:chgData name="Rohan Varadaraj" userId="f5b8a151-9cec-4681-8315-6c45f4b5e0a3" providerId="ADAL" clId="{F2617F27-8174-8845-ADDD-815113CCBBE3}" dt="2025-07-08T14:08:07.836" v="3487"/>
          <ac:spMkLst>
            <pc:docMk/>
            <pc:sldMk cId="3191197800" sldId="360"/>
            <ac:spMk id="2" creationId="{BD5B47C0-E931-7CA4-3DEA-7F081C3376FC}"/>
          </ac:spMkLst>
        </pc:spChg>
        <pc:spChg chg="del">
          <ac:chgData name="Rohan Varadaraj" userId="f5b8a151-9cec-4681-8315-6c45f4b5e0a3" providerId="ADAL" clId="{F2617F27-8174-8845-ADDD-815113CCBBE3}" dt="2025-07-08T14:08:07.524" v="3486" actId="478"/>
          <ac:spMkLst>
            <pc:docMk/>
            <pc:sldMk cId="3191197800" sldId="360"/>
            <ac:spMk id="5" creationId="{7F8E7DE1-8E0E-FDE0-E73D-03E41890104E}"/>
          </ac:spMkLst>
        </pc:spChg>
        <pc:spChg chg="mod">
          <ac:chgData name="Rohan Varadaraj" userId="f5b8a151-9cec-4681-8315-6c45f4b5e0a3" providerId="ADAL" clId="{F2617F27-8174-8845-ADDD-815113CCBBE3}" dt="2025-07-09T13:47:26.963" v="4864" actId="20577"/>
          <ac:spMkLst>
            <pc:docMk/>
            <pc:sldMk cId="3191197800" sldId="360"/>
            <ac:spMk id="6" creationId="{043A9D60-8344-9AA5-C42D-C4B1ECC7DA86}"/>
          </ac:spMkLst>
        </pc:spChg>
        <pc:spChg chg="del">
          <ac:chgData name="Rohan Varadaraj" userId="f5b8a151-9cec-4681-8315-6c45f4b5e0a3" providerId="ADAL" clId="{F2617F27-8174-8845-ADDD-815113CCBBE3}" dt="2025-07-09T15:25:01.300" v="4941" actId="478"/>
          <ac:spMkLst>
            <pc:docMk/>
            <pc:sldMk cId="3191197800" sldId="360"/>
            <ac:spMk id="10" creationId="{DF33B99A-CCE1-84E7-DF41-47F26547AF9C}"/>
          </ac:spMkLst>
        </pc:spChg>
        <pc:spChg chg="mod">
          <ac:chgData name="Rohan Varadaraj" userId="f5b8a151-9cec-4681-8315-6c45f4b5e0a3" providerId="ADAL" clId="{F2617F27-8174-8845-ADDD-815113CCBBE3}" dt="2025-07-08T14:08:12.823" v="3493" actId="20577"/>
          <ac:spMkLst>
            <pc:docMk/>
            <pc:sldMk cId="3191197800" sldId="360"/>
            <ac:spMk id="12" creationId="{8D1AF435-0D81-54C6-70EC-1F8019798387}"/>
          </ac:spMkLst>
        </pc:spChg>
        <pc:spChg chg="add mod">
          <ac:chgData name="Rohan Varadaraj" userId="f5b8a151-9cec-4681-8315-6c45f4b5e0a3" providerId="ADAL" clId="{F2617F27-8174-8845-ADDD-815113CCBBE3}" dt="2025-07-09T15:25:01.498" v="4942"/>
          <ac:spMkLst>
            <pc:docMk/>
            <pc:sldMk cId="3191197800" sldId="360"/>
            <ac:spMk id="15" creationId="{26CDF026-C1E5-6180-A82C-A81299B09D5D}"/>
          </ac:spMkLst>
        </pc:spChg>
      </pc:sldChg>
      <pc:sldChg chg="addSp delSp modSp add mod ord modShow">
        <pc:chgData name="Rohan Varadaraj" userId="f5b8a151-9cec-4681-8315-6c45f4b5e0a3" providerId="ADAL" clId="{F2617F27-8174-8845-ADDD-815113CCBBE3}" dt="2025-07-10T10:56:19.301" v="5228" actId="20578"/>
        <pc:sldMkLst>
          <pc:docMk/>
          <pc:sldMk cId="4089609060" sldId="361"/>
        </pc:sldMkLst>
        <pc:spChg chg="add mod">
          <ac:chgData name="Rohan Varadaraj" userId="f5b8a151-9cec-4681-8315-6c45f4b5e0a3" providerId="ADAL" clId="{F2617F27-8174-8845-ADDD-815113CCBBE3}" dt="2025-07-09T15:24:57.947" v="4940"/>
          <ac:spMkLst>
            <pc:docMk/>
            <pc:sldMk cId="4089609060" sldId="361"/>
            <ac:spMk id="2" creationId="{7BE3279B-C41D-85EF-E977-FE119611588E}"/>
          </ac:spMkLst>
        </pc:spChg>
        <pc:spChg chg="mod">
          <ac:chgData name="Rohan Varadaraj" userId="f5b8a151-9cec-4681-8315-6c45f4b5e0a3" providerId="ADAL" clId="{F2617F27-8174-8845-ADDD-815113CCBBE3}" dt="2025-07-08T14:07:51.725" v="3480" actId="1076"/>
          <ac:spMkLst>
            <pc:docMk/>
            <pc:sldMk cId="4089609060" sldId="361"/>
            <ac:spMk id="5" creationId="{7F8E7DE1-8E0E-FDE0-E73D-03E41890104E}"/>
          </ac:spMkLst>
        </pc:spChg>
        <pc:spChg chg="mod">
          <ac:chgData name="Rohan Varadaraj" userId="f5b8a151-9cec-4681-8315-6c45f4b5e0a3" providerId="ADAL" clId="{F2617F27-8174-8845-ADDD-815113CCBBE3}" dt="2025-07-09T13:47:36.727" v="4875" actId="20577"/>
          <ac:spMkLst>
            <pc:docMk/>
            <pc:sldMk cId="4089609060" sldId="361"/>
            <ac:spMk id="6" creationId="{043A9D60-8344-9AA5-C42D-C4B1ECC7DA86}"/>
          </ac:spMkLst>
        </pc:spChg>
        <pc:spChg chg="del">
          <ac:chgData name="Rohan Varadaraj" userId="f5b8a151-9cec-4681-8315-6c45f4b5e0a3" providerId="ADAL" clId="{F2617F27-8174-8845-ADDD-815113CCBBE3}" dt="2025-07-08T10:50:53.281" v="2998" actId="478"/>
          <ac:spMkLst>
            <pc:docMk/>
            <pc:sldMk cId="4089609060" sldId="361"/>
            <ac:spMk id="7" creationId="{2079313D-E8DB-89B5-E16C-E53FE129B6F3}"/>
          </ac:spMkLst>
        </pc:spChg>
        <pc:spChg chg="del">
          <ac:chgData name="Rohan Varadaraj" userId="f5b8a151-9cec-4681-8315-6c45f4b5e0a3" providerId="ADAL" clId="{F2617F27-8174-8845-ADDD-815113CCBBE3}" dt="2025-07-09T15:24:57.683" v="4939" actId="478"/>
          <ac:spMkLst>
            <pc:docMk/>
            <pc:sldMk cId="4089609060" sldId="361"/>
            <ac:spMk id="10" creationId="{DF33B99A-CCE1-84E7-DF41-47F26547AF9C}"/>
          </ac:spMkLst>
        </pc:spChg>
        <pc:spChg chg="mod">
          <ac:chgData name="Rohan Varadaraj" userId="f5b8a151-9cec-4681-8315-6c45f4b5e0a3" providerId="ADAL" clId="{F2617F27-8174-8845-ADDD-815113CCBBE3}" dt="2025-07-08T14:08:00.996" v="3485" actId="20577"/>
          <ac:spMkLst>
            <pc:docMk/>
            <pc:sldMk cId="4089609060" sldId="361"/>
            <ac:spMk id="12" creationId="{8D1AF435-0D81-54C6-70EC-1F8019798387}"/>
          </ac:spMkLst>
        </pc:spChg>
        <pc:cxnChg chg="del">
          <ac:chgData name="Rohan Varadaraj" userId="f5b8a151-9cec-4681-8315-6c45f4b5e0a3" providerId="ADAL" clId="{F2617F27-8174-8845-ADDD-815113CCBBE3}" dt="2025-07-08T10:50:55.212" v="2999" actId="478"/>
          <ac:cxnSpMkLst>
            <pc:docMk/>
            <pc:sldMk cId="4089609060" sldId="361"/>
            <ac:cxnSpMk id="9" creationId="{28244681-95F8-4496-5A0F-EA7D12F4399F}"/>
          </ac:cxnSpMkLst>
        </pc:cxnChg>
      </pc:sldChg>
      <pc:sldChg chg="addSp delSp modSp add del mod modShow">
        <pc:chgData name="Rohan Varadaraj" userId="f5b8a151-9cec-4681-8315-6c45f4b5e0a3" providerId="ADAL" clId="{F2617F27-8174-8845-ADDD-815113CCBBE3}" dt="2025-07-09T13:27:08.539" v="4630" actId="2696"/>
        <pc:sldMkLst>
          <pc:docMk/>
          <pc:sldMk cId="1750669904" sldId="362"/>
        </pc:sldMkLst>
        <pc:spChg chg="add mod">
          <ac:chgData name="Rohan Varadaraj" userId="f5b8a151-9cec-4681-8315-6c45f4b5e0a3" providerId="ADAL" clId="{F2617F27-8174-8845-ADDD-815113CCBBE3}" dt="2025-07-09T12:24:25.293" v="3545" actId="1076"/>
          <ac:spMkLst>
            <pc:docMk/>
            <pc:sldMk cId="1750669904" sldId="362"/>
            <ac:spMk id="2" creationId="{F997483B-A02E-F7B6-500E-7FD75ECD30E0}"/>
          </ac:spMkLst>
        </pc:spChg>
        <pc:spChg chg="mod">
          <ac:chgData name="Rohan Varadaraj" userId="f5b8a151-9cec-4681-8315-6c45f4b5e0a3" providerId="ADAL" clId="{F2617F27-8174-8845-ADDD-815113CCBBE3}" dt="2025-07-09T12:24:19.145" v="3544" actId="1076"/>
          <ac:spMkLst>
            <pc:docMk/>
            <pc:sldMk cId="1750669904" sldId="362"/>
            <ac:spMk id="12" creationId="{5A6F5C5A-5C25-9CC8-9755-060B184531C7}"/>
          </ac:spMkLst>
        </pc:spChg>
        <pc:spChg chg="del">
          <ac:chgData name="Rohan Varadaraj" userId="f5b8a151-9cec-4681-8315-6c45f4b5e0a3" providerId="ADAL" clId="{F2617F27-8174-8845-ADDD-815113CCBBE3}" dt="2025-07-08T10:55:55.510" v="3049" actId="478"/>
          <ac:spMkLst>
            <pc:docMk/>
            <pc:sldMk cId="1750669904" sldId="362"/>
            <ac:spMk id="13" creationId="{2AF1AECE-1A98-D5F5-C03D-AB7C84DCBCA1}"/>
          </ac:spMkLst>
        </pc:spChg>
        <pc:picChg chg="add mod">
          <ac:chgData name="Rohan Varadaraj" userId="f5b8a151-9cec-4681-8315-6c45f4b5e0a3" providerId="ADAL" clId="{F2617F27-8174-8845-ADDD-815113CCBBE3}" dt="2025-07-09T12:25:05.077" v="3551" actId="1076"/>
          <ac:picMkLst>
            <pc:docMk/>
            <pc:sldMk cId="1750669904" sldId="362"/>
            <ac:picMk id="8" creationId="{A6CB604F-9ECF-57D6-36D2-AFD6195F2E87}"/>
          </ac:picMkLst>
        </pc:picChg>
        <pc:picChg chg="add mod">
          <ac:chgData name="Rohan Varadaraj" userId="f5b8a151-9cec-4681-8315-6c45f4b5e0a3" providerId="ADAL" clId="{F2617F27-8174-8845-ADDD-815113CCBBE3}" dt="2025-07-09T12:25:37.531" v="3554" actId="1076"/>
          <ac:picMkLst>
            <pc:docMk/>
            <pc:sldMk cId="1750669904" sldId="362"/>
            <ac:picMk id="10" creationId="{14E2C18A-847D-29EC-D9B2-109A8BD63A9E}"/>
          </ac:picMkLst>
        </pc:picChg>
        <pc:picChg chg="del">
          <ac:chgData name="Rohan Varadaraj" userId="f5b8a151-9cec-4681-8315-6c45f4b5e0a3" providerId="ADAL" clId="{F2617F27-8174-8845-ADDD-815113CCBBE3}" dt="2025-07-08T10:55:52.391" v="3048" actId="478"/>
          <ac:picMkLst>
            <pc:docMk/>
            <pc:sldMk cId="1750669904" sldId="362"/>
            <ac:picMk id="11" creationId="{8AF68838-41A4-3EDF-EEDC-256729F65520}"/>
          </ac:picMkLst>
        </pc:picChg>
        <pc:cxnChg chg="del">
          <ac:chgData name="Rohan Varadaraj" userId="f5b8a151-9cec-4681-8315-6c45f4b5e0a3" providerId="ADAL" clId="{F2617F27-8174-8845-ADDD-815113CCBBE3}" dt="2025-07-08T10:55:56.849" v="3050" actId="478"/>
          <ac:cxnSpMkLst>
            <pc:docMk/>
            <pc:sldMk cId="1750669904" sldId="362"/>
            <ac:cxnSpMk id="3" creationId="{DEC117B2-6E0A-2CE8-F964-9FD40C2F1C57}"/>
          </ac:cxnSpMkLst>
        </pc:cxnChg>
      </pc:sldChg>
      <pc:sldChg chg="addSp delSp modSp add mod ord modShow">
        <pc:chgData name="Rohan Varadaraj" userId="f5b8a151-9cec-4681-8315-6c45f4b5e0a3" providerId="ADAL" clId="{F2617F27-8174-8845-ADDD-815113CCBBE3}" dt="2025-07-10T09:49:54.072" v="5196" actId="14100"/>
        <pc:sldMkLst>
          <pc:docMk/>
          <pc:sldMk cId="3611937935" sldId="363"/>
        </pc:sldMkLst>
        <pc:spChg chg="mod">
          <ac:chgData name="Rohan Varadaraj" userId="f5b8a151-9cec-4681-8315-6c45f4b5e0a3" providerId="ADAL" clId="{F2617F27-8174-8845-ADDD-815113CCBBE3}" dt="2025-07-10T09:49:10.875" v="5187" actId="1076"/>
          <ac:spMkLst>
            <pc:docMk/>
            <pc:sldMk cId="3611937935" sldId="363"/>
            <ac:spMk id="2" creationId="{E212B111-CEB2-4DD8-7E01-D70AB18C244A}"/>
          </ac:spMkLst>
        </pc:spChg>
        <pc:spChg chg="mod">
          <ac:chgData name="Rohan Varadaraj" userId="f5b8a151-9cec-4681-8315-6c45f4b5e0a3" providerId="ADAL" clId="{F2617F27-8174-8845-ADDD-815113CCBBE3}" dt="2025-07-10T09:49:10.875" v="5187" actId="1076"/>
          <ac:spMkLst>
            <pc:docMk/>
            <pc:sldMk cId="3611937935" sldId="363"/>
            <ac:spMk id="5" creationId="{2F0AB362-BCFC-F0BF-A6E8-DC07C99CC11A}"/>
          </ac:spMkLst>
        </pc:spChg>
        <pc:spChg chg="mod">
          <ac:chgData name="Rohan Varadaraj" userId="f5b8a151-9cec-4681-8315-6c45f4b5e0a3" providerId="ADAL" clId="{F2617F27-8174-8845-ADDD-815113CCBBE3}" dt="2025-07-09T13:17:08.154" v="3948" actId="20577"/>
          <ac:spMkLst>
            <pc:docMk/>
            <pc:sldMk cId="3611937935" sldId="363"/>
            <ac:spMk id="6" creationId="{D4821267-CB2B-9725-F1D3-75864FF1A3A7}"/>
          </ac:spMkLst>
        </pc:spChg>
        <pc:spChg chg="mod">
          <ac:chgData name="Rohan Varadaraj" userId="f5b8a151-9cec-4681-8315-6c45f4b5e0a3" providerId="ADAL" clId="{F2617F27-8174-8845-ADDD-815113CCBBE3}" dt="2025-07-10T09:49:20.440" v="5191" actId="122"/>
          <ac:spMkLst>
            <pc:docMk/>
            <pc:sldMk cId="3611937935" sldId="363"/>
            <ac:spMk id="7" creationId="{A544BE6E-184C-DC4D-E115-679286702151}"/>
          </ac:spMkLst>
        </pc:spChg>
        <pc:spChg chg="mod">
          <ac:chgData name="Rohan Varadaraj" userId="f5b8a151-9cec-4681-8315-6c45f4b5e0a3" providerId="ADAL" clId="{F2617F27-8174-8845-ADDD-815113CCBBE3}" dt="2025-07-10T09:49:10.875" v="5187" actId="1076"/>
          <ac:spMkLst>
            <pc:docMk/>
            <pc:sldMk cId="3611937935" sldId="363"/>
            <ac:spMk id="11" creationId="{4F909DC4-506B-21FB-5C99-18EFE01C844D}"/>
          </ac:spMkLst>
        </pc:spChg>
        <pc:spChg chg="del">
          <ac:chgData name="Rohan Varadaraj" userId="f5b8a151-9cec-4681-8315-6c45f4b5e0a3" providerId="ADAL" clId="{F2617F27-8174-8845-ADDD-815113CCBBE3}" dt="2025-07-10T09:49:02.564" v="5184" actId="478"/>
          <ac:spMkLst>
            <pc:docMk/>
            <pc:sldMk cId="3611937935" sldId="363"/>
            <ac:spMk id="12" creationId="{C50C67D4-06DA-64AA-9785-DA2482CD6AF0}"/>
          </ac:spMkLst>
        </pc:spChg>
        <pc:spChg chg="del mod">
          <ac:chgData name="Rohan Varadaraj" userId="f5b8a151-9cec-4681-8315-6c45f4b5e0a3" providerId="ADAL" clId="{F2617F27-8174-8845-ADDD-815113CCBBE3}" dt="2025-07-10T09:49:02.564" v="5184" actId="478"/>
          <ac:spMkLst>
            <pc:docMk/>
            <pc:sldMk cId="3611937935" sldId="363"/>
            <ac:spMk id="13" creationId="{EED49A43-61CB-D233-F59D-823CF69C73DB}"/>
          </ac:spMkLst>
        </pc:spChg>
        <pc:spChg chg="del">
          <ac:chgData name="Rohan Varadaraj" userId="f5b8a151-9cec-4681-8315-6c45f4b5e0a3" providerId="ADAL" clId="{F2617F27-8174-8845-ADDD-815113CCBBE3}" dt="2025-07-10T09:49:02.564" v="5184" actId="478"/>
          <ac:spMkLst>
            <pc:docMk/>
            <pc:sldMk cId="3611937935" sldId="363"/>
            <ac:spMk id="14" creationId="{9F570A40-429F-D35D-C902-0425C42C427B}"/>
          </ac:spMkLst>
        </pc:spChg>
        <pc:spChg chg="del">
          <ac:chgData name="Rohan Varadaraj" userId="f5b8a151-9cec-4681-8315-6c45f4b5e0a3" providerId="ADAL" clId="{F2617F27-8174-8845-ADDD-815113CCBBE3}" dt="2025-07-10T09:49:02.564" v="5184" actId="478"/>
          <ac:spMkLst>
            <pc:docMk/>
            <pc:sldMk cId="3611937935" sldId="363"/>
            <ac:spMk id="15" creationId="{84D8D238-AD20-D7D8-3AEB-1B9AE6EADF45}"/>
          </ac:spMkLst>
        </pc:spChg>
        <pc:spChg chg="del">
          <ac:chgData name="Rohan Varadaraj" userId="f5b8a151-9cec-4681-8315-6c45f4b5e0a3" providerId="ADAL" clId="{F2617F27-8174-8845-ADDD-815113CCBBE3}" dt="2025-07-10T09:49:02.564" v="5184" actId="478"/>
          <ac:spMkLst>
            <pc:docMk/>
            <pc:sldMk cId="3611937935" sldId="363"/>
            <ac:spMk id="16" creationId="{D35AFECF-A548-8E67-89C8-10E75FBCE4C4}"/>
          </ac:spMkLst>
        </pc:spChg>
        <pc:spChg chg="del">
          <ac:chgData name="Rohan Varadaraj" userId="f5b8a151-9cec-4681-8315-6c45f4b5e0a3" providerId="ADAL" clId="{F2617F27-8174-8845-ADDD-815113CCBBE3}" dt="2025-07-10T09:49:02.564" v="5184" actId="478"/>
          <ac:spMkLst>
            <pc:docMk/>
            <pc:sldMk cId="3611937935" sldId="363"/>
            <ac:spMk id="17" creationId="{DB068CDA-5640-2CCC-20DC-6956A4EF6561}"/>
          </ac:spMkLst>
        </pc:spChg>
        <pc:picChg chg="mod">
          <ac:chgData name="Rohan Varadaraj" userId="f5b8a151-9cec-4681-8315-6c45f4b5e0a3" providerId="ADAL" clId="{F2617F27-8174-8845-ADDD-815113CCBBE3}" dt="2025-07-10T09:49:10.875" v="5187" actId="1076"/>
          <ac:picMkLst>
            <pc:docMk/>
            <pc:sldMk cId="3611937935" sldId="363"/>
            <ac:picMk id="3" creationId="{DB9EC35C-A24A-1DA6-82ED-357074BF5023}"/>
          </ac:picMkLst>
        </pc:picChg>
        <pc:picChg chg="del">
          <ac:chgData name="Rohan Varadaraj" userId="f5b8a151-9cec-4681-8315-6c45f4b5e0a3" providerId="ADAL" clId="{F2617F27-8174-8845-ADDD-815113CCBBE3}" dt="2025-07-10T09:49:02.564" v="5184" actId="478"/>
          <ac:picMkLst>
            <pc:docMk/>
            <pc:sldMk cId="3611937935" sldId="363"/>
            <ac:picMk id="9" creationId="{346FF5AB-DDC4-551E-62B9-8A77D8C1FB70}"/>
          </ac:picMkLst>
        </pc:picChg>
        <pc:cxnChg chg="add mod">
          <ac:chgData name="Rohan Varadaraj" userId="f5b8a151-9cec-4681-8315-6c45f4b5e0a3" providerId="ADAL" clId="{F2617F27-8174-8845-ADDD-815113CCBBE3}" dt="2025-07-10T09:49:54.072" v="5196" actId="14100"/>
          <ac:cxnSpMkLst>
            <pc:docMk/>
            <pc:sldMk cId="3611937935" sldId="363"/>
            <ac:cxnSpMk id="10" creationId="{8EB0E97A-C3BE-633A-6C6B-1082527C56B2}"/>
          </ac:cxnSpMkLst>
        </pc:cxnChg>
      </pc:sldChg>
      <pc:sldChg chg="modSp add del mod">
        <pc:chgData name="Rohan Varadaraj" userId="f5b8a151-9cec-4681-8315-6c45f4b5e0a3" providerId="ADAL" clId="{F2617F27-8174-8845-ADDD-815113CCBBE3}" dt="2025-07-10T10:58:51.218" v="5306" actId="2696"/>
        <pc:sldMkLst>
          <pc:docMk/>
          <pc:sldMk cId="3722837817" sldId="364"/>
        </pc:sldMkLst>
        <pc:spChg chg="mod">
          <ac:chgData name="Rohan Varadaraj" userId="f5b8a151-9cec-4681-8315-6c45f4b5e0a3" providerId="ADAL" clId="{F2617F27-8174-8845-ADDD-815113CCBBE3}" dt="2025-07-10T10:57:39.218" v="5266" actId="1076"/>
          <ac:spMkLst>
            <pc:docMk/>
            <pc:sldMk cId="3722837817" sldId="364"/>
            <ac:spMk id="2" creationId="{773B9A20-4D10-D68C-B33E-A5D8FAAB411D}"/>
          </ac:spMkLst>
        </pc:spChg>
        <pc:spChg chg="mod">
          <ac:chgData name="Rohan Varadaraj" userId="f5b8a151-9cec-4681-8315-6c45f4b5e0a3" providerId="ADAL" clId="{F2617F27-8174-8845-ADDD-815113CCBBE3}" dt="2025-07-10T10:57:50.881" v="5301" actId="20577"/>
          <ac:spMkLst>
            <pc:docMk/>
            <pc:sldMk cId="3722837817" sldId="364"/>
            <ac:spMk id="8" creationId="{33338818-429F-ADA2-230C-9A10088E2535}"/>
          </ac:spMkLst>
        </pc:spChg>
      </pc:sldChg>
      <pc:sldChg chg="addSp delSp modSp add mod ord">
        <pc:chgData name="Rohan Varadaraj" userId="f5b8a151-9cec-4681-8315-6c45f4b5e0a3" providerId="ADAL" clId="{F2617F27-8174-8845-ADDD-815113CCBBE3}" dt="2025-07-10T11:19:12.834" v="5531" actId="478"/>
        <pc:sldMkLst>
          <pc:docMk/>
          <pc:sldMk cId="1113787838" sldId="365"/>
        </pc:sldMkLst>
        <pc:spChg chg="add mod">
          <ac:chgData name="Rohan Varadaraj" userId="f5b8a151-9cec-4681-8315-6c45f4b5e0a3" providerId="ADAL" clId="{F2617F27-8174-8845-ADDD-815113CCBBE3}" dt="2025-07-10T11:06:54.171" v="5473" actId="403"/>
          <ac:spMkLst>
            <pc:docMk/>
            <pc:sldMk cId="1113787838" sldId="365"/>
            <ac:spMk id="5" creationId="{0E5C4E9C-7081-6095-6515-CC3BA0C06C3B}"/>
          </ac:spMkLst>
        </pc:spChg>
        <pc:spChg chg="del">
          <ac:chgData name="Rohan Varadaraj" userId="f5b8a151-9cec-4681-8315-6c45f4b5e0a3" providerId="ADAL" clId="{F2617F27-8174-8845-ADDD-815113CCBBE3}" dt="2025-07-10T10:59:15.692" v="5310" actId="478"/>
          <ac:spMkLst>
            <pc:docMk/>
            <pc:sldMk cId="1113787838" sldId="365"/>
            <ac:spMk id="8" creationId="{33338818-429F-ADA2-230C-9A10088E2535}"/>
          </ac:spMkLst>
        </pc:spChg>
        <pc:spChg chg="mod">
          <ac:chgData name="Rohan Varadaraj" userId="f5b8a151-9cec-4681-8315-6c45f4b5e0a3" providerId="ADAL" clId="{F2617F27-8174-8845-ADDD-815113CCBBE3}" dt="2025-07-10T11:00:27.665" v="5322" actId="1076"/>
          <ac:spMkLst>
            <pc:docMk/>
            <pc:sldMk cId="1113787838" sldId="365"/>
            <ac:spMk id="14" creationId="{58A90E15-8D49-D7B5-940E-0E5FCDCC9715}"/>
          </ac:spMkLst>
        </pc:spChg>
        <pc:spChg chg="add mod">
          <ac:chgData name="Rohan Varadaraj" userId="f5b8a151-9cec-4681-8315-6c45f4b5e0a3" providerId="ADAL" clId="{F2617F27-8174-8845-ADDD-815113CCBBE3}" dt="2025-07-10T11:18:40.164" v="5524" actId="1076"/>
          <ac:spMkLst>
            <pc:docMk/>
            <pc:sldMk cId="1113787838" sldId="365"/>
            <ac:spMk id="20" creationId="{16D62B49-9B95-284C-0197-9B601117B30C}"/>
          </ac:spMkLst>
        </pc:spChg>
        <pc:spChg chg="add mod">
          <ac:chgData name="Rohan Varadaraj" userId="f5b8a151-9cec-4681-8315-6c45f4b5e0a3" providerId="ADAL" clId="{F2617F27-8174-8845-ADDD-815113CCBBE3}" dt="2025-07-10T11:18:44.875" v="5527" actId="1076"/>
          <ac:spMkLst>
            <pc:docMk/>
            <pc:sldMk cId="1113787838" sldId="365"/>
            <ac:spMk id="22" creationId="{338812DC-3719-0329-DC23-008DD05E98D8}"/>
          </ac:spMkLst>
        </pc:spChg>
        <pc:spChg chg="add mod">
          <ac:chgData name="Rohan Varadaraj" userId="f5b8a151-9cec-4681-8315-6c45f4b5e0a3" providerId="ADAL" clId="{F2617F27-8174-8845-ADDD-815113CCBBE3}" dt="2025-07-10T11:19:00.407" v="5530" actId="166"/>
          <ac:spMkLst>
            <pc:docMk/>
            <pc:sldMk cId="1113787838" sldId="365"/>
            <ac:spMk id="24" creationId="{912FB326-EAA4-CD08-CE5D-94125FF1496F}"/>
          </ac:spMkLst>
        </pc:spChg>
        <pc:picChg chg="add mod">
          <ac:chgData name="Rohan Varadaraj" userId="f5b8a151-9cec-4681-8315-6c45f4b5e0a3" providerId="ADAL" clId="{F2617F27-8174-8845-ADDD-815113CCBBE3}" dt="2025-07-10T11:00:22.076" v="5319" actId="14100"/>
          <ac:picMkLst>
            <pc:docMk/>
            <pc:sldMk cId="1113787838" sldId="365"/>
            <ac:picMk id="3" creationId="{9A6D07E6-C57A-F227-4F48-968B5362138F}"/>
          </ac:picMkLst>
        </pc:picChg>
        <pc:picChg chg="add del mod">
          <ac:chgData name="Rohan Varadaraj" userId="f5b8a151-9cec-4681-8315-6c45f4b5e0a3" providerId="ADAL" clId="{F2617F27-8174-8845-ADDD-815113CCBBE3}" dt="2025-07-10T11:04:48.356" v="5440" actId="478"/>
          <ac:picMkLst>
            <pc:docMk/>
            <pc:sldMk cId="1113787838" sldId="365"/>
            <ac:picMk id="9" creationId="{C815F000-DDA6-BD3A-7422-81B044336A5D}"/>
          </ac:picMkLst>
        </pc:picChg>
        <pc:picChg chg="add del mod">
          <ac:chgData name="Rohan Varadaraj" userId="f5b8a151-9cec-4681-8315-6c45f4b5e0a3" providerId="ADAL" clId="{F2617F27-8174-8845-ADDD-815113CCBBE3}" dt="2025-07-10T11:18:17.162" v="5514" actId="478"/>
          <ac:picMkLst>
            <pc:docMk/>
            <pc:sldMk cId="1113787838" sldId="365"/>
            <ac:picMk id="11" creationId="{BDD93BC7-EB2F-261E-3513-AC6A7DA81C61}"/>
          </ac:picMkLst>
        </pc:picChg>
        <pc:picChg chg="add mod">
          <ac:chgData name="Rohan Varadaraj" userId="f5b8a151-9cec-4681-8315-6c45f4b5e0a3" providerId="ADAL" clId="{F2617F27-8174-8845-ADDD-815113CCBBE3}" dt="2025-07-10T11:06:19.158" v="5449" actId="14100"/>
          <ac:picMkLst>
            <pc:docMk/>
            <pc:sldMk cId="1113787838" sldId="365"/>
            <ac:picMk id="13" creationId="{CE2AA4E9-BAE3-4B57-B024-2419D7CD7259}"/>
          </ac:picMkLst>
        </pc:picChg>
        <pc:picChg chg="add mod">
          <ac:chgData name="Rohan Varadaraj" userId="f5b8a151-9cec-4681-8315-6c45f4b5e0a3" providerId="ADAL" clId="{F2617F27-8174-8845-ADDD-815113CCBBE3}" dt="2025-07-10T11:06:23.034" v="5452" actId="14100"/>
          <ac:picMkLst>
            <pc:docMk/>
            <pc:sldMk cId="1113787838" sldId="365"/>
            <ac:picMk id="15" creationId="{9F05D772-C5F6-F298-9832-9AC391B31F7C}"/>
          </ac:picMkLst>
        </pc:picChg>
        <pc:picChg chg="add mod">
          <ac:chgData name="Rohan Varadaraj" userId="f5b8a151-9cec-4681-8315-6c45f4b5e0a3" providerId="ADAL" clId="{F2617F27-8174-8845-ADDD-815113CCBBE3}" dt="2025-07-10T11:06:25.641" v="5454" actId="1076"/>
          <ac:picMkLst>
            <pc:docMk/>
            <pc:sldMk cId="1113787838" sldId="365"/>
            <ac:picMk id="16" creationId="{122CC369-454D-F1BE-9D9F-46F066B82E5A}"/>
          </ac:picMkLst>
        </pc:picChg>
        <pc:picChg chg="add mod">
          <ac:chgData name="Rohan Varadaraj" userId="f5b8a151-9cec-4681-8315-6c45f4b5e0a3" providerId="ADAL" clId="{F2617F27-8174-8845-ADDD-815113CCBBE3}" dt="2025-07-10T11:06:27.866" v="5456" actId="1076"/>
          <ac:picMkLst>
            <pc:docMk/>
            <pc:sldMk cId="1113787838" sldId="365"/>
            <ac:picMk id="18" creationId="{FDFC67A5-827F-3C60-9AA5-EB6060F84965}"/>
          </ac:picMkLst>
        </pc:picChg>
        <pc:picChg chg="del">
          <ac:chgData name="Rohan Varadaraj" userId="f5b8a151-9cec-4681-8315-6c45f4b5e0a3" providerId="ADAL" clId="{F2617F27-8174-8845-ADDD-815113CCBBE3}" dt="2025-07-10T10:59:13.518" v="5308" actId="478"/>
          <ac:picMkLst>
            <pc:docMk/>
            <pc:sldMk cId="1113787838" sldId="365"/>
            <ac:picMk id="19" creationId="{5436235D-7D82-4178-F859-A5E7E4870CD3}"/>
          </ac:picMkLst>
        </pc:picChg>
        <pc:picChg chg="del">
          <ac:chgData name="Rohan Varadaraj" userId="f5b8a151-9cec-4681-8315-6c45f4b5e0a3" providerId="ADAL" clId="{F2617F27-8174-8845-ADDD-815113CCBBE3}" dt="2025-07-10T10:59:16.050" v="5311" actId="478"/>
          <ac:picMkLst>
            <pc:docMk/>
            <pc:sldMk cId="1113787838" sldId="365"/>
            <ac:picMk id="21" creationId="{CEA88440-36D6-9546-EAEB-4B6C2F59D6D5}"/>
          </ac:picMkLst>
        </pc:picChg>
        <pc:picChg chg="del">
          <ac:chgData name="Rohan Varadaraj" userId="f5b8a151-9cec-4681-8315-6c45f4b5e0a3" providerId="ADAL" clId="{F2617F27-8174-8845-ADDD-815113CCBBE3}" dt="2025-07-10T10:59:14.110" v="5309" actId="478"/>
          <ac:picMkLst>
            <pc:docMk/>
            <pc:sldMk cId="1113787838" sldId="365"/>
            <ac:picMk id="23" creationId="{D1AFF449-567F-4815-47AE-6725C22FAD65}"/>
          </ac:picMkLst>
        </pc:picChg>
        <pc:picChg chg="add mod">
          <ac:chgData name="Rohan Varadaraj" userId="f5b8a151-9cec-4681-8315-6c45f4b5e0a3" providerId="ADAL" clId="{F2617F27-8174-8845-ADDD-815113CCBBE3}" dt="2025-07-10T11:18:26.325" v="5520" actId="1076"/>
          <ac:picMkLst>
            <pc:docMk/>
            <pc:sldMk cId="1113787838" sldId="365"/>
            <ac:picMk id="28" creationId="{A1B10516-94EE-6F59-9FE2-5B8F7C583E27}"/>
          </ac:picMkLst>
        </pc:picChg>
        <pc:cxnChg chg="add del">
          <ac:chgData name="Rohan Varadaraj" userId="f5b8a151-9cec-4681-8315-6c45f4b5e0a3" providerId="ADAL" clId="{F2617F27-8174-8845-ADDD-815113CCBBE3}" dt="2025-07-10T11:19:12.834" v="5531" actId="478"/>
          <ac:cxnSpMkLst>
            <pc:docMk/>
            <pc:sldMk cId="1113787838" sldId="365"/>
            <ac:cxnSpMk id="26" creationId="{E54F2412-2B8B-426B-45AA-8DCA46C17E9D}"/>
          </ac:cxnSpMkLst>
        </pc:cxn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CC806-5A27-9D41-883D-1B31EB83919F}" type="datetimeFigureOut">
              <a:rPr lang="en-US" smtClean="0"/>
              <a:t>7/7/25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CAA0D-5A1B-3D4A-9B27-A63DA31E45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12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78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186C9-0B53-E5B8-D159-2A27E7D4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8F191-37E0-CF2A-BF51-ECAA17401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C6580-12F7-FA42-09C3-C1D1D0EAE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482A-8682-1383-C39E-C388924C2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21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5186C9-0B53-E5B8-D159-2A27E7D42A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08F191-37E0-CF2A-BF51-ECAA17401E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8C6580-12F7-FA42-09C3-C1D1D0EAE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F7482A-8682-1383-C39E-C388924C21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58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266C1-DC43-BAAA-0561-982454B135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74704F-A39B-DAA3-E10F-8925F7DFE9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6A97E8-9EB8-B0F2-7BB2-EC2484375D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22C87-DDAC-1A8C-62B8-04F54FFC00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3491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AE4D7-6E41-D306-5444-7091ABC1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3D274A-C654-C73D-857A-6F38DDD1C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F57B7-D381-CF53-12D0-1509A9CB6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F4C0C-4DAC-A08E-7D70-D5290EA08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601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F3949-7342-C823-328A-6E843F9D6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4B9BB2-9DCD-B03D-9E4D-7C95965036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2BDC4E5-1BD7-F245-A300-C2ADE1A099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30726-70F0-64CD-A780-2A608BCC9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25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1C03C-E6B9-C75A-C07F-BD6F5B39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09119-C9BA-FAAC-72B0-110C00B45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21EE7-1E97-DCD8-37ED-E36A50966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15EE9-AE45-7CF2-E4E6-B420DB48A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820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1C03C-E6B9-C75A-C07F-BD6F5B397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F09119-C9BA-FAAC-72B0-110C00B456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F21EE7-1E97-DCD8-37ED-E36A509660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815EE9-AE45-7CF2-E4E6-B420DB48AA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6235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ADFAB-DB9A-E7EF-FC14-A275C466F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CE1A7-EBA4-149F-1094-087F7839D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4D193-333A-3E3E-4F7F-E5C4D8F8B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6645E-3825-0E90-9DB7-F4387F70E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42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ADFAB-DB9A-E7EF-FC14-A275C466F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CE1A7-EBA4-149F-1094-087F7839D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4D193-333A-3E3E-4F7F-E5C4D8F8B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6645E-3825-0E90-9DB7-F4387F70E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676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ADFAB-DB9A-E7EF-FC14-A275C466F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ECE1A7-EBA4-149F-1094-087F7839DB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A4D193-333A-3E3E-4F7F-E5C4D8F8B2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6645E-3825-0E90-9DB7-F4387F70E5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396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45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8D3D-6490-E46C-0D61-7C2A87A3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4E5E0-880A-D817-0ADA-48DE2C1C9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87CB0-7505-3631-1505-5DC327B1B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8321-23E6-FECD-352C-9FB39AAEE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845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8D3D-6490-E46C-0D61-7C2A87A3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4E5E0-880A-D817-0ADA-48DE2C1C9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87CB0-7505-3631-1505-5DC327B1B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8321-23E6-FECD-352C-9FB39AAEE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0884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8D3D-6490-E46C-0D61-7C2A87A3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4E5E0-880A-D817-0ADA-48DE2C1C9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87CB0-7505-3631-1505-5DC327B1B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8321-23E6-FECD-352C-9FB39AAEE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1596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8D3D-6490-E46C-0D61-7C2A87A3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4E5E0-880A-D817-0ADA-48DE2C1C9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87CB0-7505-3631-1505-5DC327B1B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8321-23E6-FECD-352C-9FB39AAEE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354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7E8D3D-6490-E46C-0D61-7C2A87A3B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14E5E0-880A-D817-0ADA-48DE2C1C9C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D87CB0-7505-3631-1505-5DC327B1B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5C8321-23E6-FECD-352C-9FB39AAEE5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800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A83FA-4C3D-F991-FC93-8B7FA6DA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B75176-AD23-3139-91D3-418B6F2FFC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8CEE838-9064-7692-3E58-3E95AB394E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E9C553-F6BD-AA51-6E2C-A13DA7AD9DC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193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AE4D7-6E41-D306-5444-7091ABC157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3D274A-C654-C73D-857A-6F38DDD1CD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8F57B7-D381-CF53-12D0-1509A9CB68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BF4C0C-4DAC-A08E-7D70-D5290EA089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CAA0D-5A1B-3D4A-9B27-A63DA31E45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7439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4F20-DA0D-266B-1F3D-B129F3150C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277214-400F-8A79-AB39-6D0AE39BCF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73E09-F6DC-74E9-5538-61F0FC404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3C763-7C37-5B45-A743-B0687CA2EF06}" type="datetime1">
              <a:rPr lang="en-GB" smtClean="0"/>
              <a:t>07/07/2025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ECE84-6F2B-A766-9611-B858A2B5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AE2F9B-2CF1-4DE3-AC51-3969D6E6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503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228FF-0F12-B23D-4A77-A7DCD52D9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DCFAE3-88E2-C571-DD40-68A3DEE3B9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0E126D-6D32-378E-70B6-69256969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DB2EB-9D53-C842-8853-FFA691F836A4}" type="datetime1">
              <a:rPr lang="en-GB" smtClean="0"/>
              <a:t>07/07/2025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02CC39-867C-2657-6637-CE7B4E0D3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BD66FE-70E1-384A-CC18-2CD82B72D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35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0CF429E-8B03-4185-7CE1-E8E2D8B507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40E61B-B6F7-24A7-EB85-1E15220D0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52F08-1705-42A5-7BE7-E95EB0BA2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86F78-1EB3-6F45-A325-231A2532AD31}" type="datetime1">
              <a:rPr lang="en-GB" smtClean="0"/>
              <a:t>07/07/2025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F3CAA-2175-2AFD-8EBB-D9B4B76C7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62C34-01B4-1668-8652-6BBA04D17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11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8827E-F018-9FBA-F166-C04E42EDE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00A04-1AA8-6C1A-A7C0-A12844771C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CE1D7-B04B-ACFB-3DCB-71D4CACA5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77F86-2ADE-F24B-94B7-0545D9ED1980}" type="datetime1">
              <a:rPr lang="en-GB" smtClean="0"/>
              <a:t>07/07/2025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C15BC3-73B5-03F0-A83C-A5928184B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D94ED-D363-57ED-72D8-26C6C6D8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50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9D35-7C57-A5F0-4BAC-87ABDFE19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75CC2-B52E-F9A8-B773-26A25DF17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2BE6B4-6CDC-9B08-93B6-4372A240D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A9E3B-4A4C-C84C-B588-AC3C6173D126}" type="datetime1">
              <a:rPr lang="en-GB" smtClean="0"/>
              <a:t>07/07/2025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BAE578-44D9-3DFD-D910-4EF867C9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DC221-2119-5701-89A5-D2A1C54C6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462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95A36-C12B-2169-20DC-108EEDDB7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CC332-A707-8667-896D-5CD0BAEF48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44FC5C-FFAA-91E9-8C34-B729DDA8C9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023418-CA2B-213E-1221-35450B86C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2FA1F-7487-4B4E-9FCE-40A7E541E37C}" type="datetime1">
              <a:rPr lang="en-GB" smtClean="0"/>
              <a:t>07/07/2025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B53BB-0224-0173-99C8-065715FAC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FCEB9-9C7C-84A3-FF78-D271D546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78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5AD78-130C-EDFF-24C2-24F2C6413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F6E10C-B8F2-2959-EDBC-2F636D47AB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A4798E-4009-434F-7F7E-20EB4A1FD9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BFDFB-5C3C-7360-B77D-BF94276F8F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5B8F61-2932-1CD5-9F63-6371749975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08B6E9D-0506-C2B4-7DB7-7FE28BDE8D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33EDE-71BF-144D-8165-EB70EC3523BB}" type="datetime1">
              <a:rPr lang="en-GB" smtClean="0"/>
              <a:t>07/07/2025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03B983-A740-0A4C-1263-E3642E79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EE5358-F95B-F9F7-CBBE-5F4AA456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51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3BB38-B29F-5EBC-2BE6-77FDC6C87E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D1871-A81C-0420-D88A-BEE0BAD5A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27E9B-5B00-F44A-B863-7F8BAE1BAF5F}" type="datetime1">
              <a:rPr lang="en-GB" smtClean="0"/>
              <a:t>07/07/2025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211DE-15F3-037E-E8CC-77311525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837301-3505-47F5-709B-67E8980C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500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5AE0D-B733-F40A-3A03-E9F5E8738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ED90B-06EE-734E-9FBC-F1A647B8CC74}" type="datetime1">
              <a:rPr lang="en-GB" smtClean="0"/>
              <a:t>07/07/2025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62793AC-A39D-C92E-FF65-F3DD75C03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6BAA0F-E28D-6AC2-022B-3D727424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48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54B49-56B0-39A0-37CA-598AD48B9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9F803-4F2D-8124-6F25-64B69388D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72BF6-4FC6-000D-5FDD-A102D1E7C5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470730-0204-9875-646E-C393063A1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1871E-541B-9743-BCE8-0911C67CD0FB}" type="datetime1">
              <a:rPr lang="en-GB" smtClean="0"/>
              <a:t>07/07/2025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882034-41C3-687D-5328-EAF4F6C68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A69642-B9E6-7C17-E522-F696B94B8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522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D10EA-4890-0C40-D04A-ADEF50708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A4F037-88EE-CE41-C8A8-0D2A102235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971076-9971-2CC5-BC8D-D83E3AA54A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56407A-5BE3-11D6-44E7-FFAB4FFD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A6E6E-1D93-C744-9D11-F294665BBD5D}" type="datetime1">
              <a:rPr lang="en-GB" smtClean="0"/>
              <a:t>07/07/2025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A13A16-D4B7-DCB7-7C66-C10A830C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FFB62D-4EC5-E141-4DAA-1A5EF877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243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F52F9-B125-1C3F-76EE-0C2F966ED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7ACF5-6EBE-7466-9667-98922B8A5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3044A-7E98-8965-8D77-B93C8C5C6C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F8C6A-5136-724E-BA0E-AFC703EA2F25}" type="datetime1">
              <a:rPr lang="en-GB" smtClean="0"/>
              <a:t>07/07/2025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A63C16-61A0-6B3F-EC63-D41DE920D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rohan.varadaraj@physics.ox.ac.uk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E67BA-552F-F7C6-6840-3900A0266B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9373D2-00F8-2B49-8394-974CC5F1E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emf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.jpg"/><Relationship Id="rId4" Type="http://schemas.openxmlformats.org/officeDocument/2006/relationships/image" Target="../media/image14.emf"/><Relationship Id="rId9" Type="http://schemas.openxmlformats.org/officeDocument/2006/relationships/image" Target="../media/image18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1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1.png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10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jpg"/><Relationship Id="rId7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emf"/><Relationship Id="rId4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4AB726A4-F536-0880-BEEC-FAD698C3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367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F491D-3291-C4A1-CBD0-4AFEAA2E6FA7}"/>
              </a:ext>
            </a:extLst>
          </p:cNvPr>
          <p:cNvSpPr txBox="1"/>
          <p:nvPr/>
        </p:nvSpPr>
        <p:spPr>
          <a:xfrm>
            <a:off x="0" y="-867192"/>
            <a:ext cx="12191999" cy="8679299"/>
          </a:xfrm>
          <a:prstGeom prst="rect">
            <a:avLst/>
          </a:prstGeom>
          <a:solidFill>
            <a:srgbClr val="5C5A5A">
              <a:alpha val="27843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GB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Discovery of bright galaxies at redshift 7 with </a:t>
            </a:r>
            <a:r>
              <a:rPr lang="en-GB" sz="4800" b="1" dirty="0" err="1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UltraVISTA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and </a:t>
            </a:r>
            <a:r>
              <a:rPr lang="en-GB" sz="4800" b="1" i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Euclid </a:t>
            </a:r>
            <a:r>
              <a:rPr lang="en-GB" sz="4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COSMOS</a:t>
            </a: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</a:rPr>
              <a:t>Rohan </a:t>
            </a:r>
            <a:r>
              <a:rPr lang="en-US" sz="3200" b="1" dirty="0" err="1">
                <a:solidFill>
                  <a:schemeClr val="bg1"/>
                </a:solidFill>
              </a:rPr>
              <a:t>Gadiyar</a:t>
            </a:r>
            <a:r>
              <a:rPr lang="en-US" sz="3200" b="1" dirty="0">
                <a:solidFill>
                  <a:schemeClr val="bg1"/>
                </a:solidFill>
              </a:rPr>
              <a:t> Varadaraj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With: Rebecca Bowler, Matt Jarvis, John Weaver, Eduardo Ba</a:t>
            </a:r>
            <a:r>
              <a:rPr lang="en-GB" sz="2000" b="1" i="0" u="none" strike="noStrike" dirty="0" err="1">
                <a:solidFill>
                  <a:schemeClr val="bg1"/>
                </a:solidFill>
                <a:effectLst/>
              </a:rPr>
              <a:t>ñados</a:t>
            </a:r>
            <a:r>
              <a:rPr lang="en-GB" sz="2000" b="1" i="0" u="none" strike="noStrike" dirty="0">
                <a:solidFill>
                  <a:schemeClr val="bg1"/>
                </a:solidFill>
                <a:effectLst/>
              </a:rPr>
              <a:t>,</a:t>
            </a:r>
            <a:r>
              <a:rPr lang="en-GB" sz="2000" b="0" i="0" u="none" strike="noStrike" dirty="0">
                <a:solidFill>
                  <a:srgbClr val="BFBFBF"/>
                </a:solidFill>
                <a:effectLst/>
                <a:latin typeface="Helvetica Neue" panose="02000503000000020004" pitchFamily="2" charset="0"/>
              </a:rPr>
              <a:t> </a:t>
            </a:r>
            <a:r>
              <a:rPr lang="en-US" sz="2000" b="1" dirty="0">
                <a:solidFill>
                  <a:schemeClr val="bg1"/>
                </a:solidFill>
              </a:rPr>
              <a:t>Euclid Collaboration (LBG Work Package)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400" b="1" dirty="0" err="1">
                <a:solidFill>
                  <a:schemeClr val="bg1"/>
                </a:solidFill>
              </a:rPr>
              <a:t>rohan.varadaraj@physics.ox.ac.uk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GB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NAM 2025, Durham, UK</a:t>
            </a:r>
          </a:p>
          <a:p>
            <a:pPr algn="ctr"/>
            <a:r>
              <a:rPr lang="en-GB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Friday 11</a:t>
            </a:r>
            <a:r>
              <a:rPr lang="en-GB" sz="2400" b="1" baseline="300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th</a:t>
            </a:r>
            <a:r>
              <a:rPr lang="en-GB" sz="24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July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614D5-2CCC-45FA-9DA8-93A73A93E2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042" y="4731176"/>
            <a:ext cx="2393277" cy="2393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B4DEA4-0948-FF4C-8CAD-DCCE1FA525A4}"/>
              </a:ext>
            </a:extLst>
          </p:cNvPr>
          <p:cNvSpPr txBox="1"/>
          <p:nvPr/>
        </p:nvSpPr>
        <p:spPr>
          <a:xfrm>
            <a:off x="-2" y="6550223"/>
            <a:ext cx="3127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0" i="0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ESA/Euclid/Euclid Consortium/NASA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A blue funnel with stars and text&#10;&#10;AI-generated content may be incorrect.">
            <a:extLst>
              <a:ext uri="{FF2B5EF4-FFF2-40B4-BE49-F238E27FC236}">
                <a16:creationId xmlns:a16="http://schemas.microsoft.com/office/drawing/2014/main" id="{B7D18064-34E6-BF35-9637-C3A03A8AF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" y="4861582"/>
            <a:ext cx="2953341" cy="1688641"/>
          </a:xfrm>
          <a:prstGeom prst="rect">
            <a:avLst/>
          </a:prstGeom>
          <a:solidFill>
            <a:schemeClr val="bg1"/>
          </a:solidFill>
          <a:effectLst>
            <a:softEdge rad="26021"/>
          </a:effectLst>
        </p:spPr>
      </p:pic>
    </p:spTree>
    <p:extLst>
      <p:ext uri="{BB962C8B-B14F-4D97-AF65-F5344CB8AC3E}">
        <p14:creationId xmlns:p14="http://schemas.microsoft.com/office/powerpoint/2010/main" val="246481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28F5C-95C0-322E-415E-9692C3E6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3D2E9B5-6D00-A92A-678B-2B9D266934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01"/>
          <a:stretch/>
        </p:blipFill>
        <p:spPr>
          <a:xfrm>
            <a:off x="6122170" y="1559392"/>
            <a:ext cx="5970341" cy="351899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22370D9-4C0A-141F-1140-0D6E577AF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86"/>
          <a:stretch/>
        </p:blipFill>
        <p:spPr>
          <a:xfrm>
            <a:off x="4152" y="1676109"/>
            <a:ext cx="6046611" cy="3450307"/>
          </a:xfrm>
          <a:prstGeom prst="rect">
            <a:avLst/>
          </a:prstGeom>
        </p:spPr>
      </p:pic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1AE9CB8D-B3AF-03E6-89DC-D034A6D84C2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8D809B67-43BF-4E53-9951-B121644255A3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200385"/>
                <a:ext cx="12192000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</a:rPr>
                  <a:t>141 LBGs at </a:t>
                </a:r>
                <a14:m>
                  <m:oMath xmlns:m="http://schemas.openxmlformats.org/officeDocument/2006/math"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sz="4000" b="1" dirty="0">
                    <a:solidFill>
                      <a:schemeClr val="bg1"/>
                    </a:solidFill>
                  </a:rPr>
                  <a:t> (</a:t>
                </a:r>
                <a14:m>
                  <m:oMath xmlns:m="http://schemas.openxmlformats.org/officeDocument/2006/math"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𝟐𝟐</m:t>
                    </m:r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𝟔</m:t>
                    </m:r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4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40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GB" sz="4000" b="1" i="0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𝐔𝐕</m:t>
                        </m:r>
                      </m:sub>
                    </m:sSub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&lt;−</m:t>
                    </m:r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𝟐𝟎</m:t>
                    </m:r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.</m:t>
                    </m:r>
                    <m:r>
                      <a:rPr lang="en-GB" sz="40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en-US" sz="4000" b="1" dirty="0">
                    <a:solidFill>
                      <a:schemeClr val="bg1"/>
                    </a:solidFill>
                  </a:rPr>
                  <a:t>)</a:t>
                </a:r>
              </a:p>
            </p:txBody>
          </p:sp>
        </mc:Choice>
        <mc:Fallback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8D809B67-43BF-4E53-9951-B121644255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200385"/>
                <a:ext cx="12192000" cy="1325563"/>
              </a:xfr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ABDBBFE-BC85-A25B-448E-889EB170FF0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932" t="50000" r="55213"/>
          <a:stretch/>
        </p:blipFill>
        <p:spPr>
          <a:xfrm rot="5400000">
            <a:off x="8217789" y="3063064"/>
            <a:ext cx="1669894" cy="56657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647D63-6034-6EF0-D0C3-23A3BA24B52B}"/>
              </a:ext>
            </a:extLst>
          </p:cNvPr>
          <p:cNvSpPr txBox="1"/>
          <p:nvPr/>
        </p:nvSpPr>
        <p:spPr>
          <a:xfrm>
            <a:off x="5899470" y="5684766"/>
            <a:ext cx="39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6"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62C3D26-FE17-A2B7-0C07-9F764E013CBC}"/>
              </a:ext>
            </a:extLst>
          </p:cNvPr>
          <p:cNvCxnSpPr/>
          <p:nvPr/>
        </p:nvCxnSpPr>
        <p:spPr>
          <a:xfrm flipV="1">
            <a:off x="5929825" y="5274736"/>
            <a:ext cx="0" cy="1304647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ECEF9ED9-0129-3D8B-F1F5-DB714377BE6A}"/>
              </a:ext>
            </a:extLst>
          </p:cNvPr>
          <p:cNvSpPr txBox="1"/>
          <p:nvPr/>
        </p:nvSpPr>
        <p:spPr>
          <a:xfrm>
            <a:off x="8035823" y="4017195"/>
            <a:ext cx="2033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Euclid Collaboration (preliminary)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C707B3E-6723-EA00-8F7F-37550795B6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45658" y="1657710"/>
            <a:ext cx="2691647" cy="9768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77EB8E-E324-3942-D448-CCDA5BE5A985}"/>
              </a:ext>
            </a:extLst>
          </p:cNvPr>
          <p:cNvSpPr txBox="1"/>
          <p:nvPr/>
        </p:nvSpPr>
        <p:spPr>
          <a:xfrm>
            <a:off x="1592826" y="3347986"/>
            <a:ext cx="1969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7F0F"/>
                </a:solidFill>
              </a:rPr>
              <a:t>Diamonds: VISTA</a:t>
            </a:r>
          </a:p>
          <a:p>
            <a:pPr algn="ctr"/>
            <a:r>
              <a:rPr lang="en-US" b="1" dirty="0">
                <a:solidFill>
                  <a:srgbClr val="2AA02B"/>
                </a:solidFill>
              </a:rPr>
              <a:t>Squares: </a:t>
            </a:r>
            <a:r>
              <a:rPr lang="en-US" b="1" i="1" dirty="0">
                <a:solidFill>
                  <a:srgbClr val="2AA02B"/>
                </a:solidFill>
              </a:rPr>
              <a:t>Euclid</a:t>
            </a:r>
            <a:endParaRPr lang="en-US" b="1" dirty="0">
              <a:solidFill>
                <a:srgbClr val="2AA02B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52E431-8855-482B-CBAB-2137E04F64AA}"/>
              </a:ext>
            </a:extLst>
          </p:cNvPr>
          <p:cNvSpPr txBox="1"/>
          <p:nvPr/>
        </p:nvSpPr>
        <p:spPr>
          <a:xfrm>
            <a:off x="9052735" y="6488668"/>
            <a:ext cx="291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…remove as point sources?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FE7FC-9BA0-C712-0E41-F527FFC4AC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43830" y="1668834"/>
            <a:ext cx="3023134" cy="11499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4828DC-CBE7-14CB-1080-1AA2A790199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19608"/>
          <a:stretch/>
        </p:blipFill>
        <p:spPr>
          <a:xfrm>
            <a:off x="23207" y="5111392"/>
            <a:ext cx="5829071" cy="1452967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149B970-D29D-9F60-48C7-99842CC91565}"/>
              </a:ext>
            </a:extLst>
          </p:cNvPr>
          <p:cNvSpPr txBox="1"/>
          <p:nvPr/>
        </p:nvSpPr>
        <p:spPr>
          <a:xfrm>
            <a:off x="23207" y="6530908"/>
            <a:ext cx="1955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Two components!</a:t>
            </a:r>
          </a:p>
        </p:txBody>
      </p:sp>
    </p:spTree>
    <p:extLst>
      <p:ext uri="{BB962C8B-B14F-4D97-AF65-F5344CB8AC3E}">
        <p14:creationId xmlns:p14="http://schemas.microsoft.com/office/powerpoint/2010/main" val="821396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D624B-04AD-FBE8-97DE-FB0AB240D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8F95197A-5F28-A1D0-A3D4-E35F88CC19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3" y="-2"/>
            <a:ext cx="12192001" cy="16530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B221A1E9-6025-5151-3520-F81C37DA56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GB" sz="4000" b="1" dirty="0">
                    <a:solidFill>
                      <a:schemeClr val="bg1"/>
                    </a:solidFill>
                  </a:rPr>
                  <a:t>Lyman-</a:t>
                </a:r>
                <a14:m>
                  <m:oMath xmlns:m="http://schemas.openxmlformats.org/officeDocument/2006/math"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000" b="1" dirty="0">
                    <a:solidFill>
                      <a:schemeClr val="bg1"/>
                    </a:solidFill>
                  </a:rPr>
                  <a:t> emitters with pseudo-</a:t>
                </a:r>
                <a:r>
                  <a:rPr lang="en-US" sz="4000" b="1" dirty="0" err="1">
                    <a:solidFill>
                      <a:schemeClr val="bg1"/>
                    </a:solidFill>
                  </a:rPr>
                  <a:t>narrowbands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B221A1E9-6025-5151-3520-F81C37DA56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3147959-B2FC-FFFF-9CB0-E559304F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6D07E6-C57A-F227-4F48-968B536213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53004"/>
            <a:ext cx="5334000" cy="42251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A90E15-8D49-D7B5-940E-0E5FCDCC9715}"/>
              </a:ext>
            </a:extLst>
          </p:cNvPr>
          <p:cNvSpPr txBox="1"/>
          <p:nvPr/>
        </p:nvSpPr>
        <p:spPr>
          <a:xfrm>
            <a:off x="619760" y="1816725"/>
            <a:ext cx="176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Euclid Collaboration</a:t>
            </a:r>
          </a:p>
          <a:p>
            <a:pPr algn="ctr"/>
            <a:r>
              <a:rPr lang="en-US" sz="1400" dirty="0"/>
              <a:t> (preliminary)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5C4E9C-7081-6095-6515-CC3BA0C06C3B}"/>
                  </a:ext>
                </a:extLst>
              </p:cNvPr>
              <p:cNvSpPr txBox="1"/>
              <p:nvPr/>
            </p:nvSpPr>
            <p:spPr>
              <a:xfrm>
                <a:off x="421046" y="5991816"/>
                <a:ext cx="627261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Three overlapping ‘y’ filters: HSC-y, VISTA-Y, </a:t>
                </a:r>
                <a:r>
                  <a:rPr lang="en-US" sz="2000" i="1" dirty="0"/>
                  <a:t>Euclid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Can they detect emission lines?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E5C4E9C-7081-6095-6515-CC3BA0C06C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046" y="5991816"/>
                <a:ext cx="6272615" cy="707886"/>
              </a:xfrm>
              <a:prstGeom prst="rect">
                <a:avLst/>
              </a:prstGeom>
              <a:blipFill>
                <a:blip r:embed="rId6"/>
                <a:stretch>
                  <a:fillRect l="-808" t="-3509" b="-140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CE2AA4E9-BAE3-4B57-B024-2419D7CD72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3702" y="2476500"/>
            <a:ext cx="392138" cy="2982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F05D772-C5F6-F298-9832-9AC391B31F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0022" y="2476500"/>
            <a:ext cx="278246" cy="2982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22CC369-454D-F1BE-9D9F-46F066B82E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6381" y="2495396"/>
            <a:ext cx="392138" cy="2982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FC67A5-827F-3C60-9AA5-EB6060F84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8809" y="2476142"/>
            <a:ext cx="392138" cy="29824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B10516-94EE-6F59-9FE2-5B8F7C583E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4000" y="2204720"/>
            <a:ext cx="6364567" cy="307080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D62B49-9B95-284C-0197-9B601117B30C}"/>
              </a:ext>
            </a:extLst>
          </p:cNvPr>
          <p:cNvSpPr txBox="1"/>
          <p:nvPr/>
        </p:nvSpPr>
        <p:spPr>
          <a:xfrm>
            <a:off x="9994141" y="2670869"/>
            <a:ext cx="1427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solidFill>
                  <a:srgbClr val="4B92C4"/>
                </a:solidFill>
              </a:rPr>
              <a:t>Euclid Y</a:t>
            </a:r>
            <a:r>
              <a:rPr lang="en-US" sz="2400" b="1" i="1" baseline="-25000" dirty="0">
                <a:solidFill>
                  <a:srgbClr val="4B92C4"/>
                </a:solidFill>
              </a:rPr>
              <a:t>E</a:t>
            </a:r>
            <a:endParaRPr lang="en-US" sz="2400" b="1" i="1" dirty="0">
              <a:solidFill>
                <a:srgbClr val="4B92C4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8812DC-3719-0329-DC23-008DD05E98D8}"/>
              </a:ext>
            </a:extLst>
          </p:cNvPr>
          <p:cNvSpPr txBox="1"/>
          <p:nvPr/>
        </p:nvSpPr>
        <p:spPr>
          <a:xfrm>
            <a:off x="8823113" y="3634303"/>
            <a:ext cx="1217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C57F"/>
                </a:solidFill>
              </a:rPr>
              <a:t>VISTA 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12FB326-EAA4-CD08-CE5D-94125FF1496F}"/>
              </a:ext>
            </a:extLst>
          </p:cNvPr>
          <p:cNvSpPr txBox="1"/>
          <p:nvPr/>
        </p:nvSpPr>
        <p:spPr>
          <a:xfrm>
            <a:off x="6575201" y="3852422"/>
            <a:ext cx="1169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7F7F7F"/>
                </a:solidFill>
              </a:rPr>
              <a:t>HSC y</a:t>
            </a:r>
          </a:p>
        </p:txBody>
      </p:sp>
    </p:spTree>
    <p:extLst>
      <p:ext uri="{BB962C8B-B14F-4D97-AF65-F5344CB8AC3E}">
        <p14:creationId xmlns:p14="http://schemas.microsoft.com/office/powerpoint/2010/main" val="1113787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FD624B-04AD-FBE8-97DE-FB0AB240D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8F95197A-5F28-A1D0-A3D4-E35F88CC19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3" y="-2"/>
            <a:ext cx="12192001" cy="16530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B221A1E9-6025-5151-3520-F81C37DA561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</p:spPr>
            <p:txBody>
              <a:bodyPr>
                <a:normAutofit/>
              </a:bodyPr>
              <a:lstStyle/>
              <a:p>
                <a:pPr algn="ctr"/>
                <a:r>
                  <a:rPr lang="en-GB" sz="4000" b="1" dirty="0">
                    <a:solidFill>
                      <a:schemeClr val="bg1"/>
                    </a:solidFill>
                  </a:rPr>
                  <a:t>Lyman-</a:t>
                </a:r>
                <a14:m>
                  <m:oMath xmlns:m="http://schemas.openxmlformats.org/officeDocument/2006/math">
                    <m:r>
                      <a:rPr lang="en-GB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𝜶</m:t>
                    </m:r>
                  </m:oMath>
                </a14:m>
                <a:r>
                  <a:rPr lang="en-US" sz="4000" b="1" dirty="0">
                    <a:solidFill>
                      <a:schemeClr val="bg1"/>
                    </a:solidFill>
                  </a:rPr>
                  <a:t> emitters with pseudo-</a:t>
                </a:r>
                <a:r>
                  <a:rPr lang="en-US" sz="4000" b="1" dirty="0" err="1">
                    <a:solidFill>
                      <a:schemeClr val="bg1"/>
                    </a:solidFill>
                  </a:rPr>
                  <a:t>narrowbands</a:t>
                </a:r>
                <a:endParaRPr lang="en-US" sz="4000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B221A1E9-6025-5151-3520-F81C37DA561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3338818-429F-ADA2-230C-9A10088E2535}"/>
              </a:ext>
            </a:extLst>
          </p:cNvPr>
          <p:cNvSpPr txBox="1"/>
          <p:nvPr/>
        </p:nvSpPr>
        <p:spPr>
          <a:xfrm>
            <a:off x="209889" y="3902835"/>
            <a:ext cx="54739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Double-peaked morphology in VISTA-</a:t>
            </a:r>
            <a:r>
              <a:rPr lang="en-GB" i="1" dirty="0"/>
              <a:t>Y.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Ideal for spectroscopic follow-up with </a:t>
            </a:r>
            <a:r>
              <a:rPr lang="en-GB" i="1" dirty="0"/>
              <a:t>JWST.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Same filters available in Euclid Auxiliary Fields (XMM-LSS, CDFS/EDF-Fornax, total 10 deg</a:t>
            </a:r>
            <a:r>
              <a:rPr lang="en-GB" baseline="30000" dirty="0"/>
              <a:t>2</a:t>
            </a:r>
            <a:r>
              <a:rPr lang="en-GB" dirty="0"/>
              <a:t>).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03147959-B2FC-FFFF-9CB0-E559304FF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36235D-7D82-4178-F859-A5E7E4870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254" y="2355409"/>
            <a:ext cx="6682744" cy="384043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A90E15-8D49-D7B5-940E-0E5FCDCC9715}"/>
              </a:ext>
            </a:extLst>
          </p:cNvPr>
          <p:cNvSpPr txBox="1"/>
          <p:nvPr/>
        </p:nvSpPr>
        <p:spPr>
          <a:xfrm>
            <a:off x="9953046" y="1930079"/>
            <a:ext cx="176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Euclid Collaboration</a:t>
            </a:r>
          </a:p>
          <a:p>
            <a:pPr algn="ctr"/>
            <a:r>
              <a:rPr lang="en-US" sz="1400" dirty="0"/>
              <a:t> (preliminary)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EA88440-36D6-9546-EAEB-4B6C2F59D6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97" t="211" r="19608" b="57238"/>
          <a:stretch/>
        </p:blipFill>
        <p:spPr>
          <a:xfrm>
            <a:off x="-3" y="1714499"/>
            <a:ext cx="5299364" cy="197267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AFF449-567F-4815-47AE-6725C22FAD6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2482"/>
          <a:stretch/>
        </p:blipFill>
        <p:spPr>
          <a:xfrm>
            <a:off x="9953046" y="4551765"/>
            <a:ext cx="1567009" cy="93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202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EDD5DA-D6DA-CA01-EADF-4FBB068EB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4C998A76-E099-2A02-0C6C-6D7B8CBC91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0B4AC4D-90D7-2152-FF9C-E9DB0790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Conclusions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126586-9C06-BD73-8B2B-5CD321CC2F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53003"/>
            <a:ext cx="4620539" cy="46406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F0FABBA-2030-B3C9-D86B-CDE06E7185B3}"/>
              </a:ext>
            </a:extLst>
          </p:cNvPr>
          <p:cNvSpPr txBox="1"/>
          <p:nvPr/>
        </p:nvSpPr>
        <p:spPr>
          <a:xfrm>
            <a:off x="4948844" y="1653002"/>
            <a:ext cx="7180705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Combination of </a:t>
            </a:r>
            <a:r>
              <a:rPr lang="en-US" sz="2000" dirty="0" err="1"/>
              <a:t>VISTA+</a:t>
            </a:r>
            <a:r>
              <a:rPr lang="en-US" sz="2000" i="1" dirty="0" err="1"/>
              <a:t>Euclid</a:t>
            </a:r>
            <a:r>
              <a:rPr lang="en-US" sz="2000" dirty="0"/>
              <a:t> leads to clean z=7 samples via removal of UCDs with SED fitting.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000" dirty="0"/>
          </a:p>
          <a:p>
            <a:pPr lvl="1"/>
            <a:endParaRPr lang="en-US" sz="2000" i="1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Potential to find strong line emitters in the Epoch of </a:t>
            </a:r>
            <a:r>
              <a:rPr lang="en-US" sz="2000" dirty="0" err="1"/>
              <a:t>Reionisation</a:t>
            </a:r>
            <a:r>
              <a:rPr lang="en-US" sz="2000" dirty="0"/>
              <a:t> in the Euclid Auxiliary Fields.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endParaRPr lang="en-US" sz="2000" dirty="0"/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000" dirty="0"/>
              <a:t>Chat to me about the clean measurement of the rest-frame UV luminosity function!</a:t>
            </a:r>
          </a:p>
          <a:p>
            <a:pPr marL="800100" lvl="1" indent="-342900">
              <a:buFont typeface="Wingdings" pitchFamily="2" charset="2"/>
              <a:buChar char="Ø"/>
            </a:pPr>
            <a:endParaRPr lang="en-US" sz="2400" dirty="0"/>
          </a:p>
          <a:p>
            <a:pPr marL="800100" lvl="1" indent="-342900">
              <a:buFont typeface="Wingdings" pitchFamily="2" charset="2"/>
              <a:buChar char="Ø"/>
            </a:pPr>
            <a:endParaRPr lang="en-US" sz="2400" dirty="0"/>
          </a:p>
          <a:p>
            <a:endParaRPr lang="en-GB" sz="2400" b="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5" name="Picture 4" descr="A blue funnel with stars and text&#10;&#10;AI-generated content may be incorrect.">
            <a:extLst>
              <a:ext uri="{FF2B5EF4-FFF2-40B4-BE49-F238E27FC236}">
                <a16:creationId xmlns:a16="http://schemas.microsoft.com/office/drawing/2014/main" id="{C91EAC3A-9D25-74EE-9331-C3953BF0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36011" y="163719"/>
            <a:ext cx="2318338" cy="1325563"/>
          </a:xfrm>
          <a:prstGeom prst="rect">
            <a:avLst/>
          </a:prstGeom>
          <a:solidFill>
            <a:schemeClr val="bg1"/>
          </a:solidFill>
          <a:effectLst>
            <a:softEdge rad="26021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6F72F2-19A1-4DFA-8676-6B1B621A5625}"/>
              </a:ext>
            </a:extLst>
          </p:cNvPr>
          <p:cNvSpPr txBox="1"/>
          <p:nvPr/>
        </p:nvSpPr>
        <p:spPr>
          <a:xfrm>
            <a:off x="1224302" y="6324948"/>
            <a:ext cx="2823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Paper in internal review!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82ABF2A-B8B7-3635-5898-7BD777B89DF3}"/>
              </a:ext>
            </a:extLst>
          </p:cNvPr>
          <p:cNvSpPr txBox="1"/>
          <p:nvPr/>
        </p:nvSpPr>
        <p:spPr>
          <a:xfrm>
            <a:off x="6447277" y="6078538"/>
            <a:ext cx="41838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rohan.varadaraj@physics.ox.ac.uk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406476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1B28F5C-95C0-322E-415E-9692C3E6E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1AE9CB8D-B3AF-03E6-89DC-D034A6D84C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D809B67-43BF-4E53-9951-B12164425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sample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8EC93C-DC3B-D86D-75EF-2A38AAA5D8BD}"/>
                  </a:ext>
                </a:extLst>
              </p:cNvPr>
              <p:cNvSpPr txBox="1"/>
              <p:nvPr/>
            </p:nvSpPr>
            <p:spPr>
              <a:xfrm>
                <a:off x="6450798" y="1828504"/>
                <a:ext cx="5505914" cy="40934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141 LBGs.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sz="2000" dirty="0"/>
                  <a:t>Combined with Varadaraj+23: sample spans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</a:rPr>
                      <m:t>−2</m:t>
                    </m:r>
                    <m:r>
                      <a:rPr lang="en-GB" sz="20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GB" sz="2000" i="1" smtClean="0">
                        <a:latin typeface="Cambria Math" panose="02040503050406030204" pitchFamily="18" charset="0"/>
                      </a:rPr>
                      <m:t>.5&lt;</m:t>
                    </m:r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  <m:r>
                      <a:rPr lang="en-GB" sz="2000" i="1">
                        <a:latin typeface="Cambria Math" panose="02040503050406030204" pitchFamily="18" charset="0"/>
                      </a:rPr>
                      <m:t>&lt;−20.2</m:t>
                    </m:r>
                  </m:oMath>
                </a14:m>
                <a:r>
                  <a:rPr lang="en-US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Squares: galaxies only identified when </a:t>
                </a:r>
                <a:r>
                  <a:rPr lang="en-US" sz="2000" i="1" dirty="0"/>
                  <a:t>Euclid</a:t>
                </a:r>
                <a:r>
                  <a:rPr lang="en-US" sz="2000" dirty="0"/>
                  <a:t> photometry is included.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Allows us to push fainter, providing a larger span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000"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</m:oMath>
                </a14:m>
                <a:r>
                  <a:rPr lang="en-GB" sz="2000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Bridges ground- and space-based samples at z=7 for the first time.</a:t>
                </a:r>
              </a:p>
            </p:txBody>
          </p:sp>
        </mc:Choice>
        <mc:Fallback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58EC93C-DC3B-D86D-75EF-2A38AAA5D8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0798" y="1828504"/>
                <a:ext cx="5505914" cy="4093428"/>
              </a:xfrm>
              <a:prstGeom prst="rect">
                <a:avLst/>
              </a:prstGeom>
              <a:blipFill>
                <a:blip r:embed="rId4"/>
                <a:stretch>
                  <a:fillRect l="-690" t="-929" r="-460" b="-15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523E12C1-0066-BC18-F435-9223263C2980}"/>
              </a:ext>
            </a:extLst>
          </p:cNvPr>
          <p:cNvSpPr txBox="1"/>
          <p:nvPr/>
        </p:nvSpPr>
        <p:spPr>
          <a:xfrm>
            <a:off x="0" y="6449254"/>
            <a:ext cx="3520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Euclid Collaboration (preliminary)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2FA61EA-9B87-B1A5-DA85-BCA76F51EB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112" r="13101"/>
          <a:stretch/>
        </p:blipFill>
        <p:spPr>
          <a:xfrm>
            <a:off x="-13590" y="2064740"/>
            <a:ext cx="6109590" cy="4093428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0AB96C0-95E9-221A-4278-AF0856D3E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</p:spTree>
    <p:extLst>
      <p:ext uri="{BB962C8B-B14F-4D97-AF65-F5344CB8AC3E}">
        <p14:creationId xmlns:p14="http://schemas.microsoft.com/office/powerpoint/2010/main" val="33860743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7F3BFE3-F160-D71C-C583-1E6AD6C29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62A88DA1-7C6E-4A55-A94E-DC141B1A645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E969C92-6076-CD05-372D-C614AE038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Improved LF determination with </a:t>
            </a:r>
            <a:r>
              <a:rPr lang="en-US" b="1" i="1" dirty="0">
                <a:solidFill>
                  <a:schemeClr val="bg1"/>
                </a:solidFill>
              </a:rPr>
              <a:t>Euclid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A2258E-0180-722A-3E50-F0EADF065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67" y="1838274"/>
            <a:ext cx="5228921" cy="3181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98A227-A000-A908-9AF2-0D96BA244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6671" y="1838274"/>
            <a:ext cx="5228922" cy="31814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ADCCD7-5D35-8D50-B714-951BCEE42B5E}"/>
                  </a:ext>
                </a:extLst>
              </p:cNvPr>
              <p:cNvSpPr txBox="1"/>
              <p:nvPr/>
            </p:nvSpPr>
            <p:spPr>
              <a:xfrm>
                <a:off x="3190657" y="5119934"/>
                <a:ext cx="7139327" cy="14773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LF computed with 1/Vmax method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b="0" i="0" smtClean="0"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</m:oMath>
                </a14:m>
                <a:r>
                  <a:rPr lang="en-US" dirty="0"/>
                  <a:t> bins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Without </a:t>
                </a:r>
                <a:r>
                  <a:rPr lang="en-US" i="1" dirty="0"/>
                  <a:t>Euclid, </a:t>
                </a:r>
                <a:r>
                  <a:rPr lang="en-US" dirty="0"/>
                  <a:t>LF points are scattered: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/>
                  <a:t>Up due to brown dwarf contamination</a:t>
                </a:r>
              </a:p>
              <a:p>
                <a:pPr marL="742950" lvl="1" indent="-285750">
                  <a:buFont typeface="Wingdings" pitchFamily="2" charset="2"/>
                  <a:buChar char="Ø"/>
                </a:pPr>
                <a:r>
                  <a:rPr lang="en-US" dirty="0"/>
                  <a:t>Down due to removal of real LBGs as brown dwarfs or artefacts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Smooth decline in LF.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AADCCD7-5D35-8D50-B714-951BCEE42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657" y="5119934"/>
                <a:ext cx="7139327" cy="1477328"/>
              </a:xfrm>
              <a:prstGeom prst="rect">
                <a:avLst/>
              </a:prstGeom>
              <a:blipFill>
                <a:blip r:embed="rId6"/>
                <a:stretch>
                  <a:fillRect l="-533" t="-2564" b="-5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F0383ACB-6056-4975-FB26-AD0897BB39B9}"/>
              </a:ext>
            </a:extLst>
          </p:cNvPr>
          <p:cNvSpPr txBox="1"/>
          <p:nvPr/>
        </p:nvSpPr>
        <p:spPr>
          <a:xfrm>
            <a:off x="3478447" y="3429000"/>
            <a:ext cx="18068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Euclid Collaboration </a:t>
            </a:r>
          </a:p>
          <a:p>
            <a:r>
              <a:rPr lang="en-US" sz="1400" dirty="0"/>
              <a:t>(preliminary)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B9B01E6-4E2B-912D-1331-06C14F15C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rohan.varadaraj@physics.ox.ac.uk</a:t>
            </a:r>
          </a:p>
        </p:txBody>
      </p:sp>
    </p:spTree>
    <p:extLst>
      <p:ext uri="{BB962C8B-B14F-4D97-AF65-F5344CB8AC3E}">
        <p14:creationId xmlns:p14="http://schemas.microsoft.com/office/powerpoint/2010/main" val="31108634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DE7368-7474-B07C-C542-B92741C16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8F7DD1A9-FF0D-1376-5E79-E4A37018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3" y="-43879"/>
            <a:ext cx="12192001" cy="16530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9AB8B182-880C-210E-B40C-D270C8236B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</p:spPr>
            <p:txBody>
              <a:bodyPr/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The rest-frame UV LF at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9AB8B182-880C-210E-B40C-D270C8236B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54457D-A65B-EF81-5E77-7D5A190E8A3B}"/>
                  </a:ext>
                </a:extLst>
              </p:cNvPr>
              <p:cNvSpPr txBox="1"/>
              <p:nvPr/>
            </p:nvSpPr>
            <p:spPr>
              <a:xfrm>
                <a:off x="5038784" y="1722669"/>
                <a:ext cx="7153216" cy="55707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Compute LF: bin galaxies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</m:oMath>
                </a14:m>
                <a:r>
                  <a:rPr lang="en-US" sz="2400" dirty="0"/>
                  <a:t>,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:r>
                  <a:rPr lang="en-US" sz="2400" dirty="0"/>
                  <a:t>sum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400" dirty="0"/>
                  <a:t> in each bin.</a:t>
                </a:r>
              </a:p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Rule out Schechter function form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&lt;−22.5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Double Power Law preferred.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FFB733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54457D-A65B-EF81-5E77-7D5A190E8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84" y="1722669"/>
                <a:ext cx="7153216" cy="5570756"/>
              </a:xfrm>
              <a:prstGeom prst="rect">
                <a:avLst/>
              </a:prstGeom>
              <a:blipFill>
                <a:blip r:embed="rId5"/>
                <a:stretch>
                  <a:fillRect l="-1062" t="-909" r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E2577F8-91ED-3C7A-2297-3D280DA46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184" y="4305432"/>
            <a:ext cx="1469483" cy="523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E20538-00B1-F6AA-48F9-1968767BF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19144" y="3573834"/>
            <a:ext cx="1022083" cy="523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C5B56D-14B5-8592-0B92-B28DC40BAF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24209"/>
            <a:ext cx="5085940" cy="51080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00AA22-7F11-777B-F9F0-22D1743887AE}"/>
              </a:ext>
            </a:extLst>
          </p:cNvPr>
          <p:cNvSpPr txBox="1"/>
          <p:nvPr/>
        </p:nvSpPr>
        <p:spPr>
          <a:xfrm>
            <a:off x="429201" y="6362961"/>
            <a:ext cx="113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Bright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22E773-6D32-2A5E-4E16-542626BFCB1E}"/>
              </a:ext>
            </a:extLst>
          </p:cNvPr>
          <p:cNvSpPr txBox="1"/>
          <p:nvPr/>
        </p:nvSpPr>
        <p:spPr>
          <a:xfrm>
            <a:off x="4273197" y="6362961"/>
            <a:ext cx="122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6C0DF2-3B3F-BA6C-6122-2BD6FBA5E436}"/>
              </a:ext>
            </a:extLst>
          </p:cNvPr>
          <p:cNvSpPr txBox="1"/>
          <p:nvPr/>
        </p:nvSpPr>
        <p:spPr>
          <a:xfrm>
            <a:off x="3168575" y="5150349"/>
            <a:ext cx="176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Euclid Collaboration</a:t>
            </a:r>
          </a:p>
          <a:p>
            <a:pPr algn="ctr"/>
            <a:r>
              <a:rPr lang="en-US" sz="1400" dirty="0"/>
              <a:t> (preliminary)</a:t>
            </a: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A7536792-9B68-8A39-620A-7C6FE8760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6BF24E-E9F3-D46A-7C62-0A0D97C9041D}"/>
              </a:ext>
            </a:extLst>
          </p:cNvPr>
          <p:cNvSpPr txBox="1"/>
          <p:nvPr/>
        </p:nvSpPr>
        <p:spPr>
          <a:xfrm>
            <a:off x="1500413" y="6585364"/>
            <a:ext cx="2471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(Absolute rest-UV magnitude)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4168DE-D007-07A7-08A5-8AA43ED354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84" y="4311413"/>
            <a:ext cx="1617532" cy="5027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2A72280-CD22-AB3B-DC3A-B2AB2A277B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577246" y="3866540"/>
            <a:ext cx="1617532" cy="50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6332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DE7368-7474-B07C-C542-B92741C16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8F7DD1A9-FF0D-1376-5E79-E4A37018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3" y="-43879"/>
            <a:ext cx="12192001" cy="16530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9AB8B182-880C-210E-B40C-D270C8236BB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</p:spPr>
            <p:txBody>
              <a:bodyPr/>
              <a:lstStyle/>
              <a:p>
                <a:pPr algn="ctr"/>
                <a:r>
                  <a:rPr lang="en-GB" b="1" dirty="0">
                    <a:solidFill>
                      <a:schemeClr val="bg1"/>
                    </a:solidFill>
                  </a:rPr>
                  <a:t>The rest-frame UV LF at </a:t>
                </a:r>
                <a14:m>
                  <m:oMath xmlns:m="http://schemas.openxmlformats.org/officeDocument/2006/math"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𝒛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GB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𝟕</m:t>
                    </m:r>
                  </m:oMath>
                </a14:m>
                <a:endParaRPr lang="en-US" b="1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6" name="Title 1">
                <a:extLst>
                  <a:ext uri="{FF2B5EF4-FFF2-40B4-BE49-F238E27FC236}">
                    <a16:creationId xmlns:a16="http://schemas.microsoft.com/office/drawing/2014/main" id="{9AB8B182-880C-210E-B40C-D270C8236BB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-2" y="163720"/>
                <a:ext cx="12192001" cy="1325563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54457D-A65B-EF81-5E77-7D5A190E8A3B}"/>
                  </a:ext>
                </a:extLst>
              </p:cNvPr>
              <p:cNvSpPr txBox="1"/>
              <p:nvPr/>
            </p:nvSpPr>
            <p:spPr>
              <a:xfrm>
                <a:off x="5038784" y="1722669"/>
                <a:ext cx="7153216" cy="7048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Compute LF: bin galaxies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</m:oMath>
                </a14:m>
                <a:r>
                  <a:rPr lang="en-US" sz="2400" dirty="0"/>
                  <a:t>, find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:r>
                  <a:rPr lang="en-US" sz="2400" dirty="0"/>
                  <a:t>sum </a:t>
                </a:r>
                <a14:m>
                  <m:oMath xmlns:m="http://schemas.openxmlformats.org/officeDocument/2006/math">
                    <m:r>
                      <a:rPr lang="en-GB" sz="2400" b="0" i="0" smtClean="0">
                        <a:latin typeface="Cambria Math" panose="02040503050406030204" pitchFamily="18" charset="0"/>
                      </a:rPr>
                      <m:t>1/</m:t>
                    </m:r>
                    <m:sSub>
                      <m:sSubPr>
                        <m:ctrlPr>
                          <a:rPr lang="en-GB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>
                            <a:latin typeface="Cambria Math" panose="02040503050406030204" pitchFamily="18" charset="0"/>
                          </a:rPr>
                          <m:t>max</m:t>
                        </m:r>
                      </m:sub>
                    </m:sSub>
                  </m:oMath>
                </a14:m>
                <a:r>
                  <a:rPr lang="en-US" sz="2400" dirty="0"/>
                  <a:t> in each bin.</a:t>
                </a:r>
              </a:p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Rule out Schechter function form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GB" sz="2400" b="0" i="0" smtClean="0">
                            <a:latin typeface="Cambria Math" panose="02040503050406030204" pitchFamily="18" charset="0"/>
                          </a:rPr>
                          <m:t>UV</m:t>
                        </m:r>
                      </m:sub>
                    </m:sSub>
                    <m:r>
                      <a:rPr lang="en-GB" sz="2400" b="0" i="1" smtClean="0">
                        <a:latin typeface="Cambria Math" panose="02040503050406030204" pitchFamily="18" charset="0"/>
                      </a:rPr>
                      <m:t>&lt;−22.5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Double Power Law preferred.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</a:rPr>
                  <a:t>Lack of significant quenching/dust obscuration in bright end at this epoch.</a:t>
                </a:r>
              </a:p>
              <a:p>
                <a:pPr lvl="1" algn="ctr"/>
                <a:endParaRPr lang="en-US" sz="2400" dirty="0">
                  <a:solidFill>
                    <a:srgbClr val="FF0000"/>
                  </a:solidFill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solidFill>
                      <a:srgbClr val="FF0000"/>
                    </a:solidFill>
                  </a:rPr>
                  <a:t>Interpretation sensitive to contamination!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Wingdings" pitchFamily="2" charset="2"/>
                  <a:buChar char="Ø"/>
                </a:pPr>
                <a:endParaRPr lang="en-US" sz="20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i="1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2400" dirty="0">
                  <a:solidFill>
                    <a:srgbClr val="FFB733"/>
                  </a:solidFill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454457D-A65B-EF81-5E77-7D5A190E8A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784" y="1722669"/>
                <a:ext cx="7153216" cy="7048083"/>
              </a:xfrm>
              <a:prstGeom prst="rect">
                <a:avLst/>
              </a:prstGeom>
              <a:blipFill>
                <a:blip r:embed="rId5"/>
                <a:stretch>
                  <a:fillRect l="-1062" t="-719" r="-5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CE2577F8-91ED-3C7A-2297-3D280DA469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184" y="4305432"/>
            <a:ext cx="1469483" cy="523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3E20538-00B1-F6AA-48F9-1968767BFF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19144" y="3573834"/>
            <a:ext cx="1022083" cy="5232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966C82-C107-424D-B73E-8EAB40968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2184" y="4305432"/>
            <a:ext cx="1469483" cy="5232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E5CB75A-5FAB-D4AD-A5BD-1772745100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919144" y="3573834"/>
            <a:ext cx="1022083" cy="52322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A9384E6-9909-A215-D1F9-4777301240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624209"/>
            <a:ext cx="5085940" cy="510808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FDDFA601-8644-351A-E8A4-A0981DAEA622}"/>
              </a:ext>
            </a:extLst>
          </p:cNvPr>
          <p:cNvSpPr txBox="1"/>
          <p:nvPr/>
        </p:nvSpPr>
        <p:spPr>
          <a:xfrm>
            <a:off x="429201" y="6362961"/>
            <a:ext cx="11382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Bright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992253-2D46-5931-E71C-7105675C7FAC}"/>
              </a:ext>
            </a:extLst>
          </p:cNvPr>
          <p:cNvSpPr txBox="1"/>
          <p:nvPr/>
        </p:nvSpPr>
        <p:spPr>
          <a:xfrm>
            <a:off x="4273197" y="6362961"/>
            <a:ext cx="1222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Faint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CFC2C67-5E1E-688C-587E-81F1782372F2}"/>
              </a:ext>
            </a:extLst>
          </p:cNvPr>
          <p:cNvSpPr txBox="1"/>
          <p:nvPr/>
        </p:nvSpPr>
        <p:spPr>
          <a:xfrm>
            <a:off x="3168575" y="5150349"/>
            <a:ext cx="176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Euclid Collaboration</a:t>
            </a:r>
          </a:p>
          <a:p>
            <a:pPr algn="ctr"/>
            <a:r>
              <a:rPr lang="en-US" sz="1400" dirty="0"/>
              <a:t> (preliminary)</a:t>
            </a: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2CCB3CB1-80CE-DD78-EE26-2C2490A24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9ADF4D9-766A-1946-63C5-E179B7EB3F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02184" y="4311413"/>
            <a:ext cx="1617532" cy="5027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712569E-00C1-0397-A8D6-DD392704CC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577246" y="3866540"/>
            <a:ext cx="1617532" cy="50274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5D305921-F8A1-C51A-81A8-4172D2ADE0D6}"/>
              </a:ext>
            </a:extLst>
          </p:cNvPr>
          <p:cNvSpPr txBox="1"/>
          <p:nvPr/>
        </p:nvSpPr>
        <p:spPr>
          <a:xfrm>
            <a:off x="1500413" y="6585364"/>
            <a:ext cx="24712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(Absolute rest-UV magnitude)</a:t>
            </a:r>
          </a:p>
        </p:txBody>
      </p:sp>
    </p:spTree>
    <p:extLst>
      <p:ext uri="{BB962C8B-B14F-4D97-AF65-F5344CB8AC3E}">
        <p14:creationId xmlns:p14="http://schemas.microsoft.com/office/powerpoint/2010/main" val="39698623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A4A2D1-459A-B4FB-7452-1A4AE5FA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C093A9D-A403-AD72-9CC4-FEFE326AD1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3" y="-43879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3A9D60-8344-9AA5-C42D-C4B1ECC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41"/>
            <a:ext cx="12192001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Can UCDs be removed as PSFs?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34932C-FC4D-F4C4-B878-3A1FCAEBF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0" y="1816725"/>
            <a:ext cx="5512380" cy="44099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AF435-0D81-54C6-70EC-1F8019798387}"/>
                  </a:ext>
                </a:extLst>
              </p:cNvPr>
              <p:cNvSpPr txBox="1"/>
              <p:nvPr/>
            </p:nvSpPr>
            <p:spPr>
              <a:xfrm>
                <a:off x="5811871" y="2610683"/>
                <a:ext cx="6257729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Euclid</a:t>
                </a:r>
                <a:r>
                  <a:rPr lang="en-US" i="1" dirty="0"/>
                  <a:t> </a:t>
                </a:r>
                <a:r>
                  <a:rPr lang="en-US" dirty="0"/>
                  <a:t>Deep Fields (53 deg</a:t>
                </a:r>
                <a:r>
                  <a:rPr lang="en-US" baseline="30000" dirty="0"/>
                  <a:t>2</a:t>
                </a:r>
                <a:r>
                  <a:rPr lang="en-US" dirty="0"/>
                  <a:t>) will </a:t>
                </a:r>
                <a:r>
                  <a:rPr lang="en-US" i="1" dirty="0"/>
                  <a:t>not </a:t>
                </a:r>
                <a:r>
                  <a:rPr lang="en-US" dirty="0"/>
                  <a:t>have VISTA NIR data: how to remove UCDs?</a:t>
                </a:r>
                <a:endParaRPr lang="en-US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Gray region</a:t>
                </a:r>
                <a:r>
                  <a:rPr lang="en-US" dirty="0"/>
                  <a:t>: take PSFs from high-resolution </a:t>
                </a:r>
                <a:r>
                  <a:rPr lang="en-US" i="1" dirty="0"/>
                  <a:t>JWST</a:t>
                </a:r>
                <a:r>
                  <a:rPr lang="en-US" dirty="0"/>
                  <a:t>, </a:t>
                </a:r>
                <a:r>
                  <a:rPr lang="en-GB" dirty="0"/>
                  <a:t>re-measure FWHMs in </a:t>
                </a:r>
                <a:r>
                  <a:rPr lang="en-GB" i="1" dirty="0"/>
                  <a:t>Euclid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AF435-0D81-54C6-70EC-1F8019798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71" y="2610683"/>
                <a:ext cx="6257729" cy="2308324"/>
              </a:xfrm>
              <a:prstGeom prst="rect">
                <a:avLst/>
              </a:prstGeom>
              <a:blipFill>
                <a:blip r:embed="rId5"/>
                <a:stretch>
                  <a:fillRect l="-607" t="-1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536D0A-E679-1597-7C49-C5F4F0DA0C34}"/>
              </a:ext>
            </a:extLst>
          </p:cNvPr>
          <p:cNvSpPr txBox="1"/>
          <p:nvPr/>
        </p:nvSpPr>
        <p:spPr>
          <a:xfrm>
            <a:off x="4389120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LBGs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33B99A-CCE1-84E7-DF41-47F26547AF9C}"/>
              </a:ext>
            </a:extLst>
          </p:cNvPr>
          <p:cNvSpPr txBox="1"/>
          <p:nvPr/>
        </p:nvSpPr>
        <p:spPr>
          <a:xfrm>
            <a:off x="5970804" y="1879072"/>
            <a:ext cx="6098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Euclid </a:t>
            </a:r>
            <a:r>
              <a:rPr lang="en-US" sz="2400" dirty="0"/>
              <a:t>will discover 1000s of </a:t>
            </a:r>
            <a:r>
              <a:rPr lang="en-GB" sz="2400" dirty="0"/>
              <a:t>bright LBGs…</a:t>
            </a:r>
            <a:endParaRPr lang="en-US" sz="2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CE4FF-DD1E-47E3-A06D-5EEB68CB9ED7}"/>
              </a:ext>
            </a:extLst>
          </p:cNvPr>
          <p:cNvSpPr txBox="1"/>
          <p:nvPr/>
        </p:nvSpPr>
        <p:spPr>
          <a:xfrm>
            <a:off x="788565" y="181097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3D54D-1811-1CCD-36E4-0460946EAA09}"/>
              </a:ext>
            </a:extLst>
          </p:cNvPr>
          <p:cNvSpPr txBox="1"/>
          <p:nvPr/>
        </p:nvSpPr>
        <p:spPr>
          <a:xfrm>
            <a:off x="4445819" y="1810970"/>
            <a:ext cx="68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3AE3F-ED96-2B12-C3A4-CDE8D9CC4D9E}"/>
              </a:ext>
            </a:extLst>
          </p:cNvPr>
          <p:cNvSpPr txBox="1"/>
          <p:nvPr/>
        </p:nvSpPr>
        <p:spPr>
          <a:xfrm>
            <a:off x="122400" y="5911008"/>
            <a:ext cx="176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Euclid Collaboration</a:t>
            </a:r>
          </a:p>
          <a:p>
            <a:pPr algn="ctr"/>
            <a:r>
              <a:rPr lang="en-US" sz="1400" dirty="0"/>
              <a:t> (preliminary)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31DD354-11F8-5B7E-CF83-DAF18F6D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D0FBB9-50EA-66F3-F1D1-422D3C0394D1}"/>
              </a:ext>
            </a:extLst>
          </p:cNvPr>
          <p:cNvSpPr txBox="1"/>
          <p:nvPr/>
        </p:nvSpPr>
        <p:spPr>
          <a:xfrm>
            <a:off x="4746750" y="427267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UCDs</a:t>
            </a:r>
          </a:p>
        </p:txBody>
      </p:sp>
    </p:spTree>
    <p:extLst>
      <p:ext uri="{BB962C8B-B14F-4D97-AF65-F5344CB8AC3E}">
        <p14:creationId xmlns:p14="http://schemas.microsoft.com/office/powerpoint/2010/main" val="1353792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A4A2D1-459A-B4FB-7452-1A4AE5FA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C093A9D-A403-AD72-9CC4-FEFE326AD1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3" y="-43879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3A9D60-8344-9AA5-C42D-C4B1ECC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41"/>
            <a:ext cx="12192001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Can UCDs be removed as PSFs?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34932C-FC4D-F4C4-B878-3A1FCAEBF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0" y="1816725"/>
            <a:ext cx="5512380" cy="44099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AF435-0D81-54C6-70EC-1F8019798387}"/>
                  </a:ext>
                </a:extLst>
              </p:cNvPr>
              <p:cNvSpPr txBox="1"/>
              <p:nvPr/>
            </p:nvSpPr>
            <p:spPr>
              <a:xfrm>
                <a:off x="5811871" y="2610683"/>
                <a:ext cx="6257729" cy="3693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Euclid</a:t>
                </a:r>
                <a:r>
                  <a:rPr lang="en-US" i="1" dirty="0"/>
                  <a:t> </a:t>
                </a:r>
                <a:r>
                  <a:rPr lang="en-US" dirty="0"/>
                  <a:t>Deep Fields (53 deg</a:t>
                </a:r>
                <a:r>
                  <a:rPr lang="en-US" baseline="30000" dirty="0"/>
                  <a:t>2</a:t>
                </a:r>
                <a:r>
                  <a:rPr lang="en-US" dirty="0"/>
                  <a:t>) will </a:t>
                </a:r>
                <a:r>
                  <a:rPr lang="en-US" i="1" dirty="0"/>
                  <a:t>not </a:t>
                </a:r>
                <a:r>
                  <a:rPr lang="en-US" dirty="0"/>
                  <a:t>have VISTA NIR data: how to remove UCDs?</a:t>
                </a:r>
                <a:endParaRPr lang="en-US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Gray region</a:t>
                </a:r>
                <a:r>
                  <a:rPr lang="en-US" dirty="0"/>
                  <a:t>: take PSFs from high-resolution </a:t>
                </a:r>
                <a:r>
                  <a:rPr lang="en-US" i="1" dirty="0"/>
                  <a:t>JWST</a:t>
                </a:r>
                <a:r>
                  <a:rPr lang="en-US" dirty="0"/>
                  <a:t>, </a:t>
                </a:r>
                <a:r>
                  <a:rPr lang="en-GB" dirty="0"/>
                  <a:t>re-measure FWHMs in </a:t>
                </a:r>
                <a:r>
                  <a:rPr lang="en-GB" i="1" dirty="0"/>
                  <a:t>Euclid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Towards faint end,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point sources appear ‘fuzzier’, </a:t>
                </a:r>
                <a:r>
                  <a:rPr lang="en-US" dirty="0"/>
                  <a:t>with FWHMs boosted by noise spikes.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FF"/>
                    </a:solidFill>
                  </a:rPr>
                  <a:t>Most </a:t>
                </a:r>
                <a:r>
                  <a:rPr lang="en-GB" dirty="0">
                    <a:solidFill>
                      <a:srgbClr val="1F1FFF"/>
                    </a:solidFill>
                  </a:rPr>
                  <a:t>LBGs in sample</a:t>
                </a:r>
                <a:r>
                  <a:rPr lang="en-GB" dirty="0"/>
                  <a:t> </a:t>
                </a:r>
                <a:r>
                  <a:rPr lang="en-US" dirty="0"/>
                  <a:t>consistent with gray region.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AF435-0D81-54C6-70EC-1F8019798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71" y="2610683"/>
                <a:ext cx="6257729" cy="3693319"/>
              </a:xfrm>
              <a:prstGeom prst="rect">
                <a:avLst/>
              </a:prstGeom>
              <a:blipFill>
                <a:blip r:embed="rId5"/>
                <a:stretch>
                  <a:fillRect l="-607" t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536D0A-E679-1597-7C49-C5F4F0DA0C34}"/>
              </a:ext>
            </a:extLst>
          </p:cNvPr>
          <p:cNvSpPr txBox="1"/>
          <p:nvPr/>
        </p:nvSpPr>
        <p:spPr>
          <a:xfrm>
            <a:off x="4389120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LBGs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8E7DE1-8E0E-FDE0-E73D-03E41890104E}"/>
              </a:ext>
            </a:extLst>
          </p:cNvPr>
          <p:cNvSpPr txBox="1"/>
          <p:nvPr/>
        </p:nvSpPr>
        <p:spPr>
          <a:xfrm>
            <a:off x="4746750" y="427267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UCDs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3CE4FF-DD1E-47E3-A06D-5EEB68CB9ED7}"/>
              </a:ext>
            </a:extLst>
          </p:cNvPr>
          <p:cNvSpPr txBox="1"/>
          <p:nvPr/>
        </p:nvSpPr>
        <p:spPr>
          <a:xfrm>
            <a:off x="788565" y="181097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3D54D-1811-1CCD-36E4-0460946EAA09}"/>
              </a:ext>
            </a:extLst>
          </p:cNvPr>
          <p:cNvSpPr txBox="1"/>
          <p:nvPr/>
        </p:nvSpPr>
        <p:spPr>
          <a:xfrm>
            <a:off x="4445819" y="1810970"/>
            <a:ext cx="68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3AE3F-ED96-2B12-C3A4-CDE8D9CC4D9E}"/>
              </a:ext>
            </a:extLst>
          </p:cNvPr>
          <p:cNvSpPr txBox="1"/>
          <p:nvPr/>
        </p:nvSpPr>
        <p:spPr>
          <a:xfrm>
            <a:off x="122400" y="5911008"/>
            <a:ext cx="176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Euclid Collaboration</a:t>
            </a:r>
          </a:p>
          <a:p>
            <a:pPr algn="ctr"/>
            <a:r>
              <a:rPr lang="en-US" sz="1400" dirty="0"/>
              <a:t> (preliminary)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31DD354-11F8-5B7E-CF83-DAF18F6D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E3279B-C41D-85EF-E977-FE119611588E}"/>
              </a:ext>
            </a:extLst>
          </p:cNvPr>
          <p:cNvSpPr txBox="1"/>
          <p:nvPr/>
        </p:nvSpPr>
        <p:spPr>
          <a:xfrm>
            <a:off x="5970804" y="1879072"/>
            <a:ext cx="6098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Euclid </a:t>
            </a:r>
            <a:r>
              <a:rPr lang="en-US" sz="2400" dirty="0"/>
              <a:t>will discover 1000s of </a:t>
            </a:r>
            <a:r>
              <a:rPr lang="en-GB" sz="2400" dirty="0"/>
              <a:t>bright LBGs…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40896090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4AB726A4-F536-0880-BEEC-FAD698C3AD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36764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DF491D-3291-C4A1-CBD0-4AFEAA2E6FA7}"/>
              </a:ext>
            </a:extLst>
          </p:cNvPr>
          <p:cNvSpPr txBox="1"/>
          <p:nvPr/>
        </p:nvSpPr>
        <p:spPr>
          <a:xfrm>
            <a:off x="-1" y="0"/>
            <a:ext cx="12191999" cy="10679847"/>
          </a:xfrm>
          <a:prstGeom prst="rect">
            <a:avLst/>
          </a:prstGeom>
          <a:solidFill>
            <a:srgbClr val="5C5A5A">
              <a:alpha val="27843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endParaRPr 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3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How can we prevent contamination in our searches for distant galaxies?</a:t>
            </a:r>
          </a:p>
          <a:p>
            <a:pPr algn="ctr"/>
            <a:endParaRPr lang="en-US" sz="40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66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  <a:p>
            <a:pPr algn="ctr"/>
            <a:endParaRPr lang="en-U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1572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1A4A2D1-459A-B4FB-7452-1A4AE5FA0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C093A9D-A403-AD72-9CC4-FEFE326AD1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3" y="-43879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43A9D60-8344-9AA5-C42D-C4B1ECC7D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841"/>
            <a:ext cx="12192001" cy="1325563"/>
          </a:xfrm>
        </p:spPr>
        <p:txBody>
          <a:bodyPr/>
          <a:lstStyle/>
          <a:p>
            <a:pPr algn="ctr"/>
            <a:r>
              <a:rPr lang="en-GB" b="1" dirty="0">
                <a:solidFill>
                  <a:schemeClr val="bg1"/>
                </a:solidFill>
              </a:rPr>
              <a:t>Can UCDs be removed as PSFs?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534932C-FC4D-F4C4-B878-3A1FCAEBFD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400" y="1816725"/>
            <a:ext cx="5512380" cy="440990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AF435-0D81-54C6-70EC-1F8019798387}"/>
                  </a:ext>
                </a:extLst>
              </p:cNvPr>
              <p:cNvSpPr txBox="1"/>
              <p:nvPr/>
            </p:nvSpPr>
            <p:spPr>
              <a:xfrm>
                <a:off x="5811871" y="2610683"/>
                <a:ext cx="6257729" cy="42473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Euclid</a:t>
                </a:r>
                <a:r>
                  <a:rPr lang="en-US" i="1" dirty="0"/>
                  <a:t> </a:t>
                </a:r>
                <a:r>
                  <a:rPr lang="en-US" dirty="0"/>
                  <a:t>Deep Fields (53 deg</a:t>
                </a:r>
                <a:r>
                  <a:rPr lang="en-US" baseline="30000" dirty="0"/>
                  <a:t>2</a:t>
                </a:r>
                <a:r>
                  <a:rPr lang="en-US" dirty="0"/>
                  <a:t>) will </a:t>
                </a:r>
                <a:r>
                  <a:rPr lang="en-US" i="1" dirty="0"/>
                  <a:t>not </a:t>
                </a:r>
                <a:r>
                  <a:rPr lang="en-US" dirty="0"/>
                  <a:t>have VISTA NIR data: how to remove UCDs?</a:t>
                </a:r>
                <a:endParaRPr lang="en-US" i="1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Gray region</a:t>
                </a:r>
                <a:r>
                  <a:rPr lang="en-US" dirty="0"/>
                  <a:t>: take PSFs from high-resolution </a:t>
                </a:r>
                <a:r>
                  <a:rPr lang="en-US" i="1" dirty="0"/>
                  <a:t>JWST</a:t>
                </a:r>
                <a:r>
                  <a:rPr lang="en-US" dirty="0"/>
                  <a:t>, </a:t>
                </a:r>
                <a:r>
                  <a:rPr lang="en-GB" dirty="0"/>
                  <a:t>re-measure FWHMs in </a:t>
                </a:r>
                <a:r>
                  <a:rPr lang="en-GB" i="1" dirty="0"/>
                  <a:t>Euclid 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</m:oMath>
                </a14:m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Towards faint end, </a:t>
                </a:r>
                <a:r>
                  <a:rPr lang="en-US" dirty="0">
                    <a:solidFill>
                      <a:schemeClr val="bg2">
                        <a:lumMod val="50000"/>
                      </a:schemeClr>
                    </a:solidFill>
                  </a:rPr>
                  <a:t>point sources appear ‘fuzzier’, </a:t>
                </a:r>
                <a:r>
                  <a:rPr lang="en-US" dirty="0"/>
                  <a:t>with FWHMs boosted by noise spikes.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rgbClr val="1F1FFF"/>
                    </a:solidFill>
                  </a:rPr>
                  <a:t>Most </a:t>
                </a:r>
                <a:r>
                  <a:rPr lang="en-GB" dirty="0">
                    <a:solidFill>
                      <a:srgbClr val="1F1FFF"/>
                    </a:solidFill>
                  </a:rPr>
                  <a:t>LBGs in sample</a:t>
                </a:r>
                <a:r>
                  <a:rPr lang="en-GB" dirty="0"/>
                  <a:t> </a:t>
                </a:r>
                <a:r>
                  <a:rPr lang="en-US" dirty="0"/>
                  <a:t>consistent with gray region.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Forecast that </a:t>
                </a:r>
                <a:r>
                  <a:rPr lang="en-US" i="1" dirty="0"/>
                  <a:t>Euclid </a:t>
                </a:r>
                <a:r>
                  <a:rPr lang="en-US" dirty="0"/>
                  <a:t>can remove UCDs as point sources effectively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>
                            <a:latin typeface="Cambria Math" panose="02040503050406030204" pitchFamily="18" charset="0"/>
                          </a:rPr>
                          <m:t>𝐽</m:t>
                        </m:r>
                      </m:e>
                      <m:sub>
                        <m:r>
                          <a:rPr lang="en-GB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</m:sSub>
                    <m:r>
                      <a:rPr lang="en-GB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GB" i="1">
                        <a:latin typeface="Cambria Math" panose="02040503050406030204" pitchFamily="18" charset="0"/>
                      </a:rPr>
                      <m:t>24.5</m:t>
                    </m:r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D1AF435-0D81-54C6-70EC-1F80197983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871" y="2610683"/>
                <a:ext cx="6257729" cy="4247317"/>
              </a:xfrm>
              <a:prstGeom prst="rect">
                <a:avLst/>
              </a:prstGeom>
              <a:blipFill>
                <a:blip r:embed="rId5"/>
                <a:stretch>
                  <a:fillRect l="-607" t="-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CB536D0A-E679-1597-7C49-C5F4F0DA0C34}"/>
              </a:ext>
            </a:extLst>
          </p:cNvPr>
          <p:cNvSpPr txBox="1"/>
          <p:nvPr/>
        </p:nvSpPr>
        <p:spPr>
          <a:xfrm>
            <a:off x="4389120" y="3244334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LBGs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79313D-E8DB-89B5-E16C-E53FE129B6F3}"/>
              </a:ext>
            </a:extLst>
          </p:cNvPr>
          <p:cNvSpPr txBox="1"/>
          <p:nvPr/>
        </p:nvSpPr>
        <p:spPr>
          <a:xfrm>
            <a:off x="2342981" y="6324948"/>
            <a:ext cx="3291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Size-magnitude relations at z=7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8244681-95F8-4496-5A0F-EA7D12F4399F}"/>
              </a:ext>
            </a:extLst>
          </p:cNvPr>
          <p:cNvCxnSpPr>
            <a:cxnSpLocks/>
          </p:cNvCxnSpPr>
          <p:nvPr/>
        </p:nvCxnSpPr>
        <p:spPr>
          <a:xfrm flipH="1" flipV="1">
            <a:off x="2088682" y="4454421"/>
            <a:ext cx="591776" cy="1870527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E3CE4FF-DD1E-47E3-A06D-5EEB68CB9ED7}"/>
              </a:ext>
            </a:extLst>
          </p:cNvPr>
          <p:cNvSpPr txBox="1"/>
          <p:nvPr/>
        </p:nvSpPr>
        <p:spPr>
          <a:xfrm>
            <a:off x="788565" y="1810970"/>
            <a:ext cx="769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Bright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53D54D-1811-1CCD-36E4-0460946EAA09}"/>
              </a:ext>
            </a:extLst>
          </p:cNvPr>
          <p:cNvSpPr txBox="1"/>
          <p:nvPr/>
        </p:nvSpPr>
        <p:spPr>
          <a:xfrm>
            <a:off x="4445819" y="1810970"/>
            <a:ext cx="683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Faint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D3AE3F-ED96-2B12-C3A4-CDE8D9CC4D9E}"/>
              </a:ext>
            </a:extLst>
          </p:cNvPr>
          <p:cNvSpPr txBox="1"/>
          <p:nvPr/>
        </p:nvSpPr>
        <p:spPr>
          <a:xfrm>
            <a:off x="122400" y="5911008"/>
            <a:ext cx="176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Euclid Collaboration</a:t>
            </a:r>
          </a:p>
          <a:p>
            <a:pPr algn="ctr"/>
            <a:r>
              <a:rPr lang="en-US" sz="1400" dirty="0"/>
              <a:t> (preliminary)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E31DD354-11F8-5B7E-CF83-DAF18F6D3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5B47C0-E931-7CA4-3DEA-7F081C3376FC}"/>
              </a:ext>
            </a:extLst>
          </p:cNvPr>
          <p:cNvSpPr txBox="1"/>
          <p:nvPr/>
        </p:nvSpPr>
        <p:spPr>
          <a:xfrm>
            <a:off x="4746750" y="4272676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UCDs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CDF026-C1E5-6180-A82C-A81299B09D5D}"/>
              </a:ext>
            </a:extLst>
          </p:cNvPr>
          <p:cNvSpPr txBox="1"/>
          <p:nvPr/>
        </p:nvSpPr>
        <p:spPr>
          <a:xfrm>
            <a:off x="5970804" y="1879072"/>
            <a:ext cx="60987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i="1" dirty="0"/>
              <a:t>Euclid </a:t>
            </a:r>
            <a:r>
              <a:rPr lang="en-US" sz="2400" dirty="0"/>
              <a:t>will discover 1000s of </a:t>
            </a:r>
            <a:r>
              <a:rPr lang="en-GB" sz="2400" dirty="0"/>
              <a:t>bright LBGs…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1911978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514D3BF9-060F-F5BB-79E4-13E6C1E762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F66E00B-F556-38A0-EFC7-6FF12458E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372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The High Redshift Universe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AF68838-41A4-3EDF-EEDC-256729F65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583339"/>
            <a:ext cx="5692990" cy="5189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6F5C5A-5C25-9CC8-9755-060B184531C7}"/>
              </a:ext>
            </a:extLst>
          </p:cNvPr>
          <p:cNvSpPr txBox="1"/>
          <p:nvPr/>
        </p:nvSpPr>
        <p:spPr>
          <a:xfrm>
            <a:off x="5469622" y="1954521"/>
            <a:ext cx="6477001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Q) How did the first galaxies form and grow?</a:t>
            </a:r>
          </a:p>
          <a:p>
            <a:endParaRPr lang="en-US" sz="2000" dirty="0"/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i="1" dirty="0"/>
              <a:t>JWST</a:t>
            </a:r>
            <a:r>
              <a:rPr lang="en-US" sz="2000" dirty="0"/>
              <a:t>: Revealed galaxies out to unprecedented redshifts.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Dashed line = semi-empirical luminosity evolution of haloes.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z=7 corresponds to 750 </a:t>
            </a:r>
            <a:r>
              <a:rPr lang="en-US" sz="2000" dirty="0" err="1"/>
              <a:t>Myr</a:t>
            </a:r>
            <a:r>
              <a:rPr lang="en-US" sz="2000" dirty="0"/>
              <a:t> after the Big Bang.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Ideal candidates to study assembly histories.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Can build large samples at z=7.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F1AECE-1A98-D5F5-C03D-AB7C84DCBCA1}"/>
              </a:ext>
            </a:extLst>
          </p:cNvPr>
          <p:cNvSpPr txBox="1"/>
          <p:nvPr/>
        </p:nvSpPr>
        <p:spPr>
          <a:xfrm>
            <a:off x="770467" y="2212017"/>
            <a:ext cx="1401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Carniani+24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DEC117B2-6E0A-2CE8-F964-9FD40C2F1C57}"/>
              </a:ext>
            </a:extLst>
          </p:cNvPr>
          <p:cNvCxnSpPr>
            <a:cxnSpLocks/>
          </p:cNvCxnSpPr>
          <p:nvPr/>
        </p:nvCxnSpPr>
        <p:spPr>
          <a:xfrm flipH="1">
            <a:off x="4582160" y="4114345"/>
            <a:ext cx="887462" cy="40770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5272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1079-4F04-E8A7-4ABA-2948F0BC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0B5AC96-1064-4186-DBBA-2E2D1C5E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821267-CB2B-9725-F1D3-75864FF1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Lyman Break Technique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7F6C7-C387-12A0-EFC3-8C2EB8562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8" y="1653003"/>
            <a:ext cx="7772400" cy="436998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C9767F3-9B93-66BC-08B2-3DF3B1BBEFA1}"/>
              </a:ext>
            </a:extLst>
          </p:cNvPr>
          <p:cNvSpPr txBox="1"/>
          <p:nvPr/>
        </p:nvSpPr>
        <p:spPr>
          <a:xfrm>
            <a:off x="6944710" y="2261526"/>
            <a:ext cx="2309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Lyman-break galaxy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(LBG) spectral energy distribution at z=7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80C893-118A-4F8A-6D02-6C0D7871A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27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1079-4F04-E8A7-4ABA-2948F0BC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74AC90E-BA3C-AFE0-4AFC-52514245E2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49" y="1653003"/>
            <a:ext cx="7772400" cy="4369981"/>
          </a:xfrm>
          <a:prstGeom prst="rect">
            <a:avLst/>
          </a:prstGeom>
        </p:spPr>
      </p:pic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0B5AC96-1064-4186-DBBA-2E2D1C5E56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821267-CB2B-9725-F1D3-75864FF1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The Lyman Break Technique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CE54F5E-7DE8-3F89-8CD4-DA005C1452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708" y="5757333"/>
            <a:ext cx="4898151" cy="11135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EE22501-7494-CC7A-697C-DE53E68A0C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6092" y="5757333"/>
            <a:ext cx="3861349" cy="1095104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2EB1F4-0CD0-0F53-77B8-9B759F84979D}"/>
              </a:ext>
            </a:extLst>
          </p:cNvPr>
          <p:cNvCxnSpPr>
            <a:cxnSpLocks/>
          </p:cNvCxnSpPr>
          <p:nvPr/>
        </p:nvCxnSpPr>
        <p:spPr>
          <a:xfrm flipV="1">
            <a:off x="694267" y="5359400"/>
            <a:ext cx="2741952" cy="52493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6A34F8C-2320-A09A-C701-E2AAE27B2FAA}"/>
              </a:ext>
            </a:extLst>
          </p:cNvPr>
          <p:cNvCxnSpPr>
            <a:cxnSpLocks/>
          </p:cNvCxnSpPr>
          <p:nvPr/>
        </p:nvCxnSpPr>
        <p:spPr>
          <a:xfrm flipH="1" flipV="1">
            <a:off x="4536290" y="5359400"/>
            <a:ext cx="909619" cy="524934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2A0C5C70-32F0-BA9F-19CA-92FAE41D135A}"/>
              </a:ext>
            </a:extLst>
          </p:cNvPr>
          <p:cNvCxnSpPr>
            <a:cxnSpLocks/>
          </p:cNvCxnSpPr>
          <p:nvPr/>
        </p:nvCxnSpPr>
        <p:spPr>
          <a:xfrm flipH="1" flipV="1">
            <a:off x="4613366" y="5359400"/>
            <a:ext cx="2238603" cy="5249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DB5867-E227-9E7E-2DE4-E77C4E1AA040}"/>
              </a:ext>
            </a:extLst>
          </p:cNvPr>
          <p:cNvCxnSpPr>
            <a:cxnSpLocks/>
          </p:cNvCxnSpPr>
          <p:nvPr/>
        </p:nvCxnSpPr>
        <p:spPr>
          <a:xfrm flipH="1" flipV="1">
            <a:off x="7255932" y="5359400"/>
            <a:ext cx="3309178" cy="52493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029CED27-CD9C-72CB-3C6A-873E7C9D9013}"/>
              </a:ext>
            </a:extLst>
          </p:cNvPr>
          <p:cNvSpPr txBox="1"/>
          <p:nvPr/>
        </p:nvSpPr>
        <p:spPr>
          <a:xfrm>
            <a:off x="-86721" y="4844476"/>
            <a:ext cx="32559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70C0"/>
                </a:solidFill>
              </a:rPr>
              <a:t>Optical non-detections</a:t>
            </a:r>
          </a:p>
          <a:p>
            <a:pPr algn="ctr"/>
            <a:r>
              <a:rPr lang="en-US" sz="2400" dirty="0">
                <a:solidFill>
                  <a:srgbClr val="0070C0"/>
                </a:solidFill>
              </a:rPr>
              <a:t>Subaru HSC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1E9DD8-1B07-4C42-BE88-B552545F2665}"/>
              </a:ext>
            </a:extLst>
          </p:cNvPr>
          <p:cNvSpPr txBox="1"/>
          <p:nvPr/>
        </p:nvSpPr>
        <p:spPr>
          <a:xfrm>
            <a:off x="9894035" y="4943901"/>
            <a:ext cx="21500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NIR detections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VISTA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4B0BD1-AAB7-B451-1395-581A08F90A79}"/>
              </a:ext>
            </a:extLst>
          </p:cNvPr>
          <p:cNvSpPr txBox="1"/>
          <p:nvPr/>
        </p:nvSpPr>
        <p:spPr>
          <a:xfrm>
            <a:off x="4613366" y="3858083"/>
            <a:ext cx="43284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Spectral Energy Distribution (SED) fitting: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Identify ‘dropout’ sources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Fit templates to the photometry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Get photometric redshifts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37D56D-57D8-ECF6-333E-A08AD9CEAD32}"/>
              </a:ext>
            </a:extLst>
          </p:cNvPr>
          <p:cNvSpPr txBox="1"/>
          <p:nvPr/>
        </p:nvSpPr>
        <p:spPr>
          <a:xfrm>
            <a:off x="6944710" y="2261526"/>
            <a:ext cx="2309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Lyman-break galaxy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(LBG) spectral energy distribution at z=7</a:t>
            </a:r>
          </a:p>
        </p:txBody>
      </p:sp>
    </p:spTree>
    <p:extLst>
      <p:ext uri="{BB962C8B-B14F-4D97-AF65-F5344CB8AC3E}">
        <p14:creationId xmlns:p14="http://schemas.microsoft.com/office/powerpoint/2010/main" val="4154542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1079-4F04-E8A7-4ABA-2948F0BC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0B5AC96-1064-4186-DBBA-2E2D1C5E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821267-CB2B-9725-F1D3-75864FF1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Low-redshift contaminants for z=7 searches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7F6C7-C387-12A0-EFC3-8C2EB8562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8" y="1653003"/>
            <a:ext cx="7772400" cy="436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890724-A5CE-888D-BFB3-35CC631A3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8" y="1653003"/>
            <a:ext cx="7772400" cy="43699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C9446E-DA1D-62D7-6987-BBAB9A7F2CBB}"/>
              </a:ext>
            </a:extLst>
          </p:cNvPr>
          <p:cNvSpPr txBox="1"/>
          <p:nvPr/>
        </p:nvSpPr>
        <p:spPr>
          <a:xfrm>
            <a:off x="4020206" y="4527135"/>
            <a:ext cx="3948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A500"/>
                </a:solidFill>
              </a:rPr>
              <a:t>Dusty galaxy with strong Balmer break</a:t>
            </a:r>
          </a:p>
          <a:p>
            <a:pPr algn="ctr"/>
            <a:r>
              <a:rPr lang="en-US" dirty="0">
                <a:solidFill>
                  <a:srgbClr val="FFA500"/>
                </a:solidFill>
              </a:rPr>
              <a:t>z=1-2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7685E8-E6AC-89B1-77DB-B79D7B7855BD}"/>
              </a:ext>
            </a:extLst>
          </p:cNvPr>
          <p:cNvSpPr txBox="1"/>
          <p:nvPr/>
        </p:nvSpPr>
        <p:spPr>
          <a:xfrm>
            <a:off x="6944710" y="2261526"/>
            <a:ext cx="2309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Lyman-break galaxy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(LBG) spectral energy distribution at z=7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A1662989-99D0-9E40-5E9D-C5FFBF376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650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1079-4F04-E8A7-4ABA-2948F0BC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0B5AC96-1064-4186-DBBA-2E2D1C5E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821267-CB2B-9725-F1D3-75864FF1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Low-redshift contaminants for z=7 searches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9A7F6C7-C387-12A0-EFC3-8C2EB8562A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798" y="1653003"/>
            <a:ext cx="7772400" cy="43699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0918FB-7923-DEB4-D34B-A2BD6F942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798" y="1653003"/>
            <a:ext cx="7772400" cy="43699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CE69F0-AC87-1149-775E-950D5EEA22D4}"/>
              </a:ext>
            </a:extLst>
          </p:cNvPr>
          <p:cNvSpPr txBox="1"/>
          <p:nvPr/>
        </p:nvSpPr>
        <p:spPr>
          <a:xfrm>
            <a:off x="4020206" y="4527135"/>
            <a:ext cx="39481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A500"/>
                </a:solidFill>
              </a:rPr>
              <a:t>Dusty galaxy with strong Balmer break</a:t>
            </a:r>
          </a:p>
          <a:p>
            <a:pPr algn="ctr"/>
            <a:r>
              <a:rPr lang="en-US" dirty="0">
                <a:solidFill>
                  <a:srgbClr val="FFA500"/>
                </a:solidFill>
              </a:rPr>
              <a:t>z=1-2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3BA41-20F3-E6AE-A935-3FED23A12213}"/>
              </a:ext>
            </a:extLst>
          </p:cNvPr>
          <p:cNvSpPr txBox="1"/>
          <p:nvPr/>
        </p:nvSpPr>
        <p:spPr>
          <a:xfrm>
            <a:off x="4492757" y="3275150"/>
            <a:ext cx="24519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Ultra-cool dwarf (UCD)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in the Milky Way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(M-, L-, T-type)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D10D21-59D7-AF13-1980-E43F9E31A921}"/>
              </a:ext>
            </a:extLst>
          </p:cNvPr>
          <p:cNvSpPr txBox="1"/>
          <p:nvPr/>
        </p:nvSpPr>
        <p:spPr>
          <a:xfrm>
            <a:off x="6944710" y="2261526"/>
            <a:ext cx="2309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Lyman-break galaxy</a:t>
            </a:r>
          </a:p>
          <a:p>
            <a:pPr algn="ctr"/>
            <a:r>
              <a:rPr lang="en-US" dirty="0">
                <a:solidFill>
                  <a:srgbClr val="00B0F0"/>
                </a:solidFill>
              </a:rPr>
              <a:t>(LBG) spectral energy distribution at z=7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5AD9285-EDF4-8572-102B-6344DFBB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59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61079-4F04-E8A7-4ABA-2948F0BCED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E0B5AC96-1064-4186-DBBA-2E2D1C5E56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4821267-CB2B-9725-F1D3-75864FF1A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Ultra-cool dwarf (UCD) contaminants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9EC35C-A24A-1DA6-82ED-357074BF50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9840" y="1816725"/>
            <a:ext cx="6590304" cy="3295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44BE6E-184C-DC4D-E115-679286702151}"/>
              </a:ext>
            </a:extLst>
          </p:cNvPr>
          <p:cNvSpPr txBox="1"/>
          <p:nvPr/>
        </p:nvSpPr>
        <p:spPr>
          <a:xfrm>
            <a:off x="165133" y="5138228"/>
            <a:ext cx="108791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/>
              <a:t>Ground-based filters can’t probe the UCD molecular absorption features!</a:t>
            </a:r>
            <a:endParaRPr lang="en-GB" sz="2000" dirty="0"/>
          </a:p>
          <a:p>
            <a:endParaRPr lang="en-US" sz="2000" i="1" dirty="0"/>
          </a:p>
          <a:p>
            <a:pPr algn="ctr"/>
            <a:r>
              <a:rPr lang="en-US" sz="2400" i="1" dirty="0">
                <a:solidFill>
                  <a:srgbClr val="0000FF"/>
                </a:solidFill>
              </a:rPr>
              <a:t>Euclid </a:t>
            </a:r>
            <a:r>
              <a:rPr lang="en-US" sz="2400" dirty="0">
                <a:solidFill>
                  <a:srgbClr val="0000FF"/>
                </a:solidFill>
              </a:rPr>
              <a:t>fills in the gaps.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F909DC4-506B-21FB-5C99-18EFE01C844D}"/>
              </a:ext>
            </a:extLst>
          </p:cNvPr>
          <p:cNvSpPr txBox="1"/>
          <p:nvPr/>
        </p:nvSpPr>
        <p:spPr>
          <a:xfrm>
            <a:off x="3888806" y="1849174"/>
            <a:ext cx="2320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L-type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Ultra-cool dwarf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212B111-CEB2-4DD8-7E01-D70AB18C244A}"/>
              </a:ext>
            </a:extLst>
          </p:cNvPr>
          <p:cNvSpPr txBox="1"/>
          <p:nvPr/>
        </p:nvSpPr>
        <p:spPr>
          <a:xfrm>
            <a:off x="7514788" y="1948525"/>
            <a:ext cx="927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A500"/>
                </a:solidFill>
              </a:rPr>
              <a:t>VISTA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AB362-BCFC-F0BF-A6E8-DC07C99CC11A}"/>
              </a:ext>
            </a:extLst>
          </p:cNvPr>
          <p:cNvSpPr txBox="1"/>
          <p:nvPr/>
        </p:nvSpPr>
        <p:spPr>
          <a:xfrm>
            <a:off x="3055126" y="2242606"/>
            <a:ext cx="101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Euclid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EB0E97A-C3BE-633A-6C6B-1082527C56B2}"/>
              </a:ext>
            </a:extLst>
          </p:cNvPr>
          <p:cNvCxnSpPr>
            <a:cxnSpLocks/>
          </p:cNvCxnSpPr>
          <p:nvPr/>
        </p:nvCxnSpPr>
        <p:spPr>
          <a:xfrm flipV="1">
            <a:off x="5466080" y="3759200"/>
            <a:ext cx="223520" cy="13790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19379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A974C8-9E73-2E6C-3E29-2A44D5A3D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black sky with stars&#10;&#10;Description automatically generated">
            <a:extLst>
              <a:ext uri="{FF2B5EF4-FFF2-40B4-BE49-F238E27FC236}">
                <a16:creationId xmlns:a16="http://schemas.microsoft.com/office/drawing/2014/main" id="{AD83376F-C301-4BD0-338B-FD4728BED3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65" t="24832" r="54075" b="65911"/>
          <a:stretch/>
        </p:blipFill>
        <p:spPr>
          <a:xfrm>
            <a:off x="-1" y="0"/>
            <a:ext cx="12192001" cy="165300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50A547D-C7F1-9BA1-29FD-195CAE8AC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" y="163720"/>
            <a:ext cx="12192001" cy="1325563"/>
          </a:xfrm>
        </p:spPr>
        <p:txBody>
          <a:bodyPr/>
          <a:lstStyle/>
          <a:p>
            <a:pPr algn="ctr"/>
            <a:r>
              <a:rPr lang="en-US" b="1" i="1" dirty="0">
                <a:solidFill>
                  <a:schemeClr val="bg1"/>
                </a:solidFill>
              </a:rPr>
              <a:t>Euclid </a:t>
            </a:r>
            <a:r>
              <a:rPr lang="en-US" b="1" dirty="0">
                <a:solidFill>
                  <a:schemeClr val="bg1"/>
                </a:solidFill>
              </a:rPr>
              <a:t>imaging in the COSMOS field</a:t>
            </a:r>
            <a:endParaRPr lang="en-US" b="1" i="1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DDA52D1-D475-EE35-4B32-01DF2175232C}"/>
              </a:ext>
            </a:extLst>
          </p:cNvPr>
          <p:cNvSpPr txBox="1"/>
          <p:nvPr/>
        </p:nvSpPr>
        <p:spPr>
          <a:xfrm>
            <a:off x="5279597" y="2517447"/>
            <a:ext cx="691240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Performance verification imaging in COSMOS.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Covering 0.7 square degrees.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Perfect to combine with ground-based data.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C5CA35-F139-6CE3-D549-0D398A250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077200" y="6492875"/>
            <a:ext cx="4114800" cy="365125"/>
          </a:xfrm>
        </p:spPr>
        <p:txBody>
          <a:bodyPr/>
          <a:lstStyle/>
          <a:p>
            <a:r>
              <a:rPr lang="en-US" dirty="0" err="1"/>
              <a:t>rohan.varadaraj@physics.ox.ac.uk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2B5785C-C674-D492-3EBE-3ABBAB55DC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915" t="2151" r="18659" b="4222"/>
          <a:stretch/>
        </p:blipFill>
        <p:spPr>
          <a:xfrm>
            <a:off x="39003" y="2024684"/>
            <a:ext cx="5240594" cy="409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3071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28725</TotalTime>
  <Words>1171</Words>
  <Application>Microsoft Macintosh PowerPoint</Application>
  <PresentationFormat>Widescreen</PresentationFormat>
  <Paragraphs>258</Paragraphs>
  <Slides>20</Slides>
  <Notes>19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Aptos</vt:lpstr>
      <vt:lpstr>Aptos Display</vt:lpstr>
      <vt:lpstr>Arial</vt:lpstr>
      <vt:lpstr>Cambria Math</vt:lpstr>
      <vt:lpstr>Helvetica Neue</vt:lpstr>
      <vt:lpstr>Wingdings</vt:lpstr>
      <vt:lpstr>Office Theme</vt:lpstr>
      <vt:lpstr>PowerPoint Presentation</vt:lpstr>
      <vt:lpstr>PowerPoint Presentation</vt:lpstr>
      <vt:lpstr>The High Redshift Universe</vt:lpstr>
      <vt:lpstr>The Lyman Break Technique</vt:lpstr>
      <vt:lpstr>The Lyman Break Technique</vt:lpstr>
      <vt:lpstr>Low-redshift contaminants for z=7 searches</vt:lpstr>
      <vt:lpstr>Low-redshift contaminants for z=7 searches</vt:lpstr>
      <vt:lpstr>Ultra-cool dwarf (UCD) contaminants</vt:lpstr>
      <vt:lpstr>Euclid imaging in the COSMOS field</vt:lpstr>
      <vt:lpstr>141 LBGs at 6.5&lt;z&lt;7.5 (-22.6&lt;M_UV&lt;-20.2)</vt:lpstr>
      <vt:lpstr>Lyman-α emitters with pseudo-narrowbands</vt:lpstr>
      <vt:lpstr>Lyman-α emitters with pseudo-narrowbands</vt:lpstr>
      <vt:lpstr>Conclusions</vt:lpstr>
      <vt:lpstr>The sample</vt:lpstr>
      <vt:lpstr>Improved LF determination with Euclid</vt:lpstr>
      <vt:lpstr>The rest-frame UV LF at z=7</vt:lpstr>
      <vt:lpstr>The rest-frame UV LF at z=7</vt:lpstr>
      <vt:lpstr>Can UCDs be removed as PSFs?</vt:lpstr>
      <vt:lpstr>Can UCDs be removed as PSFs?</vt:lpstr>
      <vt:lpstr>Can UCDs be removed as PSFs?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Rohan Varadaraj</dc:creator>
  <cp:lastModifiedBy>Rohan Varadaraj</cp:lastModifiedBy>
  <cp:revision>5</cp:revision>
  <dcterms:created xsi:type="dcterms:W3CDTF">2024-12-02T11:08:33Z</dcterms:created>
  <dcterms:modified xsi:type="dcterms:W3CDTF">2025-07-10T11:19:40Z</dcterms:modified>
</cp:coreProperties>
</file>