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65" r:id="rId5"/>
    <p:sldId id="416" r:id="rId6"/>
    <p:sldId id="426" r:id="rId7"/>
    <p:sldId id="418" r:id="rId8"/>
    <p:sldId id="420" r:id="rId9"/>
    <p:sldId id="677" r:id="rId10"/>
    <p:sldId id="417" r:id="rId11"/>
    <p:sldId id="419" r:id="rId12"/>
    <p:sldId id="421" r:id="rId13"/>
    <p:sldId id="422" r:id="rId14"/>
    <p:sldId id="423" r:id="rId15"/>
    <p:sldId id="673" r:id="rId16"/>
    <p:sldId id="674" r:id="rId17"/>
    <p:sldId id="675" r:id="rId18"/>
    <p:sldId id="676" r:id="rId19"/>
    <p:sldId id="370" r:id="rId20"/>
    <p:sldId id="678" r:id="rId21"/>
    <p:sldId id="414" r:id="rId22"/>
    <p:sldId id="415" r:id="rId23"/>
    <p:sldId id="424" r:id="rId24"/>
    <p:sldId id="425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A8B1"/>
    <a:srgbClr val="4EADEA"/>
    <a:srgbClr val="EA3424"/>
    <a:srgbClr val="FFFFFF"/>
    <a:srgbClr val="002A41"/>
    <a:srgbClr val="FFFF00"/>
    <a:srgbClr val="000000"/>
    <a:srgbClr val="C5EAFF"/>
    <a:srgbClr val="FFE200"/>
    <a:srgbClr val="0A91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28042D-38F0-4BD6-80C5-0E283D633021}" v="2546" dt="2025-07-08T19:58:15.3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URGENOT, CYRIL J." userId="S::rnnp62@durham.ac.uk::9d68e008-990e-4caf-8181-5cb9563e2aee" providerId="AD" clId="Web-{5861746E-B531-54B6-65E9-F3F612DA7EA9}"/>
    <pc:docChg chg="modSld">
      <pc:chgData name="BOURGENOT, CYRIL J." userId="S::rnnp62@durham.ac.uk::9d68e008-990e-4caf-8181-5cb9563e2aee" providerId="AD" clId="Web-{5861746E-B531-54B6-65E9-F3F612DA7EA9}" dt="2025-07-02T14:16:06.140" v="2" actId="20577"/>
      <pc:docMkLst>
        <pc:docMk/>
      </pc:docMkLst>
      <pc:sldChg chg="modSp">
        <pc:chgData name="BOURGENOT, CYRIL J." userId="S::rnnp62@durham.ac.uk::9d68e008-990e-4caf-8181-5cb9563e2aee" providerId="AD" clId="Web-{5861746E-B531-54B6-65E9-F3F612DA7EA9}" dt="2025-07-02T14:16:06.140" v="2" actId="20577"/>
        <pc:sldMkLst>
          <pc:docMk/>
          <pc:sldMk cId="2088773450" sldId="415"/>
        </pc:sldMkLst>
        <pc:spChg chg="mod">
          <ac:chgData name="BOURGENOT, CYRIL J." userId="S::rnnp62@durham.ac.uk::9d68e008-990e-4caf-8181-5cb9563e2aee" providerId="AD" clId="Web-{5861746E-B531-54B6-65E9-F3F612DA7EA9}" dt="2025-07-02T14:16:06.140" v="2" actId="20577"/>
          <ac:spMkLst>
            <pc:docMk/>
            <pc:sldMk cId="2088773450" sldId="415"/>
            <ac:spMk id="5" creationId="{10E5053B-9829-A03E-C869-0DC6E3406625}"/>
          </ac:spMkLst>
        </pc:spChg>
      </pc:sldChg>
    </pc:docChg>
  </pc:docChgLst>
  <pc:docChgLst>
    <pc:chgData name="BOURGENOT, CYRIL J." userId="9d68e008-990e-4caf-8181-5cb9563e2aee" providerId="ADAL" clId="{0128042D-38F0-4BD6-80C5-0E283D633021}"/>
    <pc:docChg chg="undo redo custSel addSld delSld modSld sldOrd modShowInfo">
      <pc:chgData name="BOURGENOT, CYRIL J." userId="9d68e008-990e-4caf-8181-5cb9563e2aee" providerId="ADAL" clId="{0128042D-38F0-4BD6-80C5-0E283D633021}" dt="2025-07-08T19:58:15.304" v="5125" actId="47"/>
      <pc:docMkLst>
        <pc:docMk/>
      </pc:docMkLst>
      <pc:sldChg chg="addSp delSp modSp mod modNotesTx">
        <pc:chgData name="BOURGENOT, CYRIL J." userId="9d68e008-990e-4caf-8181-5cb9563e2aee" providerId="ADAL" clId="{0128042D-38F0-4BD6-80C5-0E283D633021}" dt="2025-07-06T20:56:28.519" v="5109" actId="20577"/>
        <pc:sldMkLst>
          <pc:docMk/>
          <pc:sldMk cId="196663018" sldId="265"/>
        </pc:sldMkLst>
        <pc:spChg chg="mod">
          <ac:chgData name="BOURGENOT, CYRIL J." userId="9d68e008-990e-4caf-8181-5cb9563e2aee" providerId="ADAL" clId="{0128042D-38F0-4BD6-80C5-0E283D633021}" dt="2025-06-19T19:07:39.351" v="7" actId="20577"/>
          <ac:spMkLst>
            <pc:docMk/>
            <pc:sldMk cId="196663018" sldId="265"/>
            <ac:spMk id="2" creationId="{00000000-0000-0000-0000-000000000000}"/>
          </ac:spMkLst>
        </pc:spChg>
        <pc:spChg chg="mod">
          <ac:chgData name="BOURGENOT, CYRIL J." userId="9d68e008-990e-4caf-8181-5cb9563e2aee" providerId="ADAL" clId="{0128042D-38F0-4BD6-80C5-0E283D633021}" dt="2025-06-19T19:17:30.560" v="235" actId="14100"/>
          <ac:spMkLst>
            <pc:docMk/>
            <pc:sldMk cId="196663018" sldId="265"/>
            <ac:spMk id="5" creationId="{1BFCED6E-7EC1-DC45-5DB7-CC4A56308ECA}"/>
          </ac:spMkLst>
        </pc:spChg>
        <pc:spChg chg="add mod">
          <ac:chgData name="BOURGENOT, CYRIL J." userId="9d68e008-990e-4caf-8181-5cb9563e2aee" providerId="ADAL" clId="{0128042D-38F0-4BD6-80C5-0E283D633021}" dt="2025-06-19T19:17:52.531" v="237"/>
          <ac:spMkLst>
            <pc:docMk/>
            <pc:sldMk cId="196663018" sldId="265"/>
            <ac:spMk id="6" creationId="{7A4C3E98-BD1B-46B3-394B-0BB6BD4C0346}"/>
          </ac:spMkLst>
        </pc:spChg>
        <pc:spChg chg="add mod">
          <ac:chgData name="BOURGENOT, CYRIL J." userId="9d68e008-990e-4caf-8181-5cb9563e2aee" providerId="ADAL" clId="{0128042D-38F0-4BD6-80C5-0E283D633021}" dt="2025-06-19T19:13:20.329" v="217" actId="1076"/>
          <ac:spMkLst>
            <pc:docMk/>
            <pc:sldMk cId="196663018" sldId="265"/>
            <ac:spMk id="8" creationId="{4E84D4AD-9930-36FA-6AAF-CE93C1E6C499}"/>
          </ac:spMkLst>
        </pc:spChg>
        <pc:picChg chg="add mod">
          <ac:chgData name="BOURGENOT, CYRIL J." userId="9d68e008-990e-4caf-8181-5cb9563e2aee" providerId="ADAL" clId="{0128042D-38F0-4BD6-80C5-0E283D633021}" dt="2025-06-19T19:13:24.001" v="218" actId="1076"/>
          <ac:picMkLst>
            <pc:docMk/>
            <pc:sldMk cId="196663018" sldId="265"/>
            <ac:picMk id="3" creationId="{E1AA62C7-C285-C429-77AD-DD42EC63EF1D}"/>
          </ac:picMkLst>
        </pc:picChg>
      </pc:sldChg>
      <pc:sldChg chg="del">
        <pc:chgData name="BOURGENOT, CYRIL J." userId="9d68e008-990e-4caf-8181-5cb9563e2aee" providerId="ADAL" clId="{0128042D-38F0-4BD6-80C5-0E283D633021}" dt="2025-06-19T19:18:14.299" v="239" actId="47"/>
        <pc:sldMkLst>
          <pc:docMk/>
          <pc:sldMk cId="4156310726" sldId="267"/>
        </pc:sldMkLst>
      </pc:sldChg>
      <pc:sldChg chg="del">
        <pc:chgData name="BOURGENOT, CYRIL J." userId="9d68e008-990e-4caf-8181-5cb9563e2aee" providerId="ADAL" clId="{0128042D-38F0-4BD6-80C5-0E283D633021}" dt="2025-06-19T19:18:17.427" v="244" actId="47"/>
        <pc:sldMkLst>
          <pc:docMk/>
          <pc:sldMk cId="1463263695" sldId="269"/>
        </pc:sldMkLst>
      </pc:sldChg>
      <pc:sldChg chg="del">
        <pc:chgData name="BOURGENOT, CYRIL J." userId="9d68e008-990e-4caf-8181-5cb9563e2aee" providerId="ADAL" clId="{0128042D-38F0-4BD6-80C5-0E283D633021}" dt="2025-06-19T19:18:18.799" v="247" actId="47"/>
        <pc:sldMkLst>
          <pc:docMk/>
          <pc:sldMk cId="547697082" sldId="270"/>
        </pc:sldMkLst>
      </pc:sldChg>
      <pc:sldChg chg="del">
        <pc:chgData name="BOURGENOT, CYRIL J." userId="9d68e008-990e-4caf-8181-5cb9563e2aee" providerId="ADAL" clId="{0128042D-38F0-4BD6-80C5-0E283D633021}" dt="2025-06-19T19:18:18.380" v="246" actId="47"/>
        <pc:sldMkLst>
          <pc:docMk/>
          <pc:sldMk cId="2543990710" sldId="271"/>
        </pc:sldMkLst>
      </pc:sldChg>
      <pc:sldChg chg="del">
        <pc:chgData name="BOURGENOT, CYRIL J." userId="9d68e008-990e-4caf-8181-5cb9563e2aee" providerId="ADAL" clId="{0128042D-38F0-4BD6-80C5-0E283D633021}" dt="2025-06-19T19:18:18.002" v="245" actId="47"/>
        <pc:sldMkLst>
          <pc:docMk/>
          <pc:sldMk cId="3412080880" sldId="272"/>
        </pc:sldMkLst>
      </pc:sldChg>
      <pc:sldChg chg="modSp del mod">
        <pc:chgData name="BOURGENOT, CYRIL J." userId="9d68e008-990e-4caf-8181-5cb9563e2aee" providerId="ADAL" clId="{0128042D-38F0-4BD6-80C5-0E283D633021}" dt="2025-07-02T15:24:56.298" v="2527" actId="47"/>
        <pc:sldMkLst>
          <pc:docMk/>
          <pc:sldMk cId="1906325608" sldId="273"/>
        </pc:sldMkLst>
      </pc:sldChg>
      <pc:sldChg chg="del">
        <pc:chgData name="BOURGENOT, CYRIL J." userId="9d68e008-990e-4caf-8181-5cb9563e2aee" providerId="ADAL" clId="{0128042D-38F0-4BD6-80C5-0E283D633021}" dt="2025-06-19T19:18:19.577" v="249" actId="47"/>
        <pc:sldMkLst>
          <pc:docMk/>
          <pc:sldMk cId="4182554786" sldId="273"/>
        </pc:sldMkLst>
      </pc:sldChg>
      <pc:sldChg chg="del">
        <pc:chgData name="BOURGENOT, CYRIL J." userId="9d68e008-990e-4caf-8181-5cb9563e2aee" providerId="ADAL" clId="{0128042D-38F0-4BD6-80C5-0E283D633021}" dt="2025-06-19T19:18:21.132" v="252" actId="47"/>
        <pc:sldMkLst>
          <pc:docMk/>
          <pc:sldMk cId="1195173060" sldId="275"/>
        </pc:sldMkLst>
      </pc:sldChg>
      <pc:sldChg chg="del">
        <pc:chgData name="BOURGENOT, CYRIL J." userId="9d68e008-990e-4caf-8181-5cb9563e2aee" providerId="ADAL" clId="{0128042D-38F0-4BD6-80C5-0E283D633021}" dt="2025-06-19T19:18:20.749" v="251" actId="47"/>
        <pc:sldMkLst>
          <pc:docMk/>
          <pc:sldMk cId="7704080" sldId="277"/>
        </pc:sldMkLst>
      </pc:sldChg>
      <pc:sldChg chg="del">
        <pc:chgData name="BOURGENOT, CYRIL J." userId="9d68e008-990e-4caf-8181-5cb9563e2aee" providerId="ADAL" clId="{0128042D-38F0-4BD6-80C5-0E283D633021}" dt="2025-06-19T19:18:21.848" v="253" actId="47"/>
        <pc:sldMkLst>
          <pc:docMk/>
          <pc:sldMk cId="370944539" sldId="279"/>
        </pc:sldMkLst>
      </pc:sldChg>
      <pc:sldChg chg="del">
        <pc:chgData name="BOURGENOT, CYRIL J." userId="9d68e008-990e-4caf-8181-5cb9563e2aee" providerId="ADAL" clId="{0128042D-38F0-4BD6-80C5-0E283D633021}" dt="2025-06-19T19:18:22.296" v="254" actId="47"/>
        <pc:sldMkLst>
          <pc:docMk/>
          <pc:sldMk cId="3924289550" sldId="280"/>
        </pc:sldMkLst>
      </pc:sldChg>
      <pc:sldChg chg="del">
        <pc:chgData name="BOURGENOT, CYRIL J." userId="9d68e008-990e-4caf-8181-5cb9563e2aee" providerId="ADAL" clId="{0128042D-38F0-4BD6-80C5-0E283D633021}" dt="2025-06-19T19:18:22.552" v="255" actId="47"/>
        <pc:sldMkLst>
          <pc:docMk/>
          <pc:sldMk cId="2946749182" sldId="281"/>
        </pc:sldMkLst>
      </pc:sldChg>
      <pc:sldChg chg="del">
        <pc:chgData name="BOURGENOT, CYRIL J." userId="9d68e008-990e-4caf-8181-5cb9563e2aee" providerId="ADAL" clId="{0128042D-38F0-4BD6-80C5-0E283D633021}" dt="2025-06-19T19:18:22.773" v="256" actId="47"/>
        <pc:sldMkLst>
          <pc:docMk/>
          <pc:sldMk cId="892683299" sldId="282"/>
        </pc:sldMkLst>
      </pc:sldChg>
      <pc:sldChg chg="del">
        <pc:chgData name="BOURGENOT, CYRIL J." userId="9d68e008-990e-4caf-8181-5cb9563e2aee" providerId="ADAL" clId="{0128042D-38F0-4BD6-80C5-0E283D633021}" dt="2025-06-19T19:18:16.391" v="242" actId="47"/>
        <pc:sldMkLst>
          <pc:docMk/>
          <pc:sldMk cId="1117428744" sldId="334"/>
        </pc:sldMkLst>
      </pc:sldChg>
      <pc:sldChg chg="modSp del mod ord">
        <pc:chgData name="BOURGENOT, CYRIL J." userId="9d68e008-990e-4caf-8181-5cb9563e2aee" providerId="ADAL" clId="{0128042D-38F0-4BD6-80C5-0E283D633021}" dt="2025-07-08T19:58:15.304" v="5125" actId="47"/>
        <pc:sldMkLst>
          <pc:docMk/>
          <pc:sldMk cId="2330799691" sldId="348"/>
        </pc:sldMkLst>
        <pc:spChg chg="mod">
          <ac:chgData name="BOURGENOT, CYRIL J." userId="9d68e008-990e-4caf-8181-5cb9563e2aee" providerId="ADAL" clId="{0128042D-38F0-4BD6-80C5-0E283D633021}" dt="2025-07-02T07:49:49.408" v="2458" actId="108"/>
          <ac:spMkLst>
            <pc:docMk/>
            <pc:sldMk cId="2330799691" sldId="348"/>
            <ac:spMk id="2" creationId="{00000000-0000-0000-0000-000000000000}"/>
          </ac:spMkLst>
        </pc:spChg>
      </pc:sldChg>
      <pc:sldChg chg="del">
        <pc:chgData name="BOURGENOT, CYRIL J." userId="9d68e008-990e-4caf-8181-5cb9563e2aee" providerId="ADAL" clId="{0128042D-38F0-4BD6-80C5-0E283D633021}" dt="2025-06-19T19:18:23.557" v="257" actId="47"/>
        <pc:sldMkLst>
          <pc:docMk/>
          <pc:sldMk cId="1635009188" sldId="360"/>
        </pc:sldMkLst>
      </pc:sldChg>
      <pc:sldChg chg="del">
        <pc:chgData name="BOURGENOT, CYRIL J." userId="9d68e008-990e-4caf-8181-5cb9563e2aee" providerId="ADAL" clId="{0128042D-38F0-4BD6-80C5-0E283D633021}" dt="2025-06-19T19:18:24.081" v="258" actId="47"/>
        <pc:sldMkLst>
          <pc:docMk/>
          <pc:sldMk cId="3553338019" sldId="362"/>
        </pc:sldMkLst>
      </pc:sldChg>
      <pc:sldChg chg="del">
        <pc:chgData name="BOURGENOT, CYRIL J." userId="9d68e008-990e-4caf-8181-5cb9563e2aee" providerId="ADAL" clId="{0128042D-38F0-4BD6-80C5-0E283D633021}" dt="2025-06-19T19:18:19.182" v="248" actId="47"/>
        <pc:sldMkLst>
          <pc:docMk/>
          <pc:sldMk cId="2878071105" sldId="367"/>
        </pc:sldMkLst>
      </pc:sldChg>
      <pc:sldChg chg="del">
        <pc:chgData name="BOURGENOT, CYRIL J." userId="9d68e008-990e-4caf-8181-5cb9563e2aee" providerId="ADAL" clId="{0128042D-38F0-4BD6-80C5-0E283D633021}" dt="2025-06-19T19:18:12.582" v="238" actId="47"/>
        <pc:sldMkLst>
          <pc:docMk/>
          <pc:sldMk cId="3840066508" sldId="369"/>
        </pc:sldMkLst>
      </pc:sldChg>
      <pc:sldChg chg="delSp add mod">
        <pc:chgData name="BOURGENOT, CYRIL J." userId="9d68e008-990e-4caf-8181-5cb9563e2aee" providerId="ADAL" clId="{0128042D-38F0-4BD6-80C5-0E283D633021}" dt="2025-07-02T07:42:49.377" v="2369" actId="478"/>
        <pc:sldMkLst>
          <pc:docMk/>
          <pc:sldMk cId="2824787408" sldId="370"/>
        </pc:sldMkLst>
      </pc:sldChg>
      <pc:sldChg chg="del">
        <pc:chgData name="BOURGENOT, CYRIL J." userId="9d68e008-990e-4caf-8181-5cb9563e2aee" providerId="ADAL" clId="{0128042D-38F0-4BD6-80C5-0E283D633021}" dt="2025-06-19T19:18:15.568" v="241" actId="47"/>
        <pc:sldMkLst>
          <pc:docMk/>
          <pc:sldMk cId="997040198" sldId="372"/>
        </pc:sldMkLst>
      </pc:sldChg>
      <pc:sldChg chg="del">
        <pc:chgData name="BOURGENOT, CYRIL J." userId="9d68e008-990e-4caf-8181-5cb9563e2aee" providerId="ADAL" clId="{0128042D-38F0-4BD6-80C5-0E283D633021}" dt="2025-06-19T19:18:14.922" v="240" actId="47"/>
        <pc:sldMkLst>
          <pc:docMk/>
          <pc:sldMk cId="1375784261" sldId="375"/>
        </pc:sldMkLst>
      </pc:sldChg>
      <pc:sldChg chg="del">
        <pc:chgData name="BOURGENOT, CYRIL J." userId="9d68e008-990e-4caf-8181-5cb9563e2aee" providerId="ADAL" clId="{0128042D-38F0-4BD6-80C5-0E283D633021}" dt="2025-06-19T19:18:16.837" v="243" actId="47"/>
        <pc:sldMkLst>
          <pc:docMk/>
          <pc:sldMk cId="2513297419" sldId="376"/>
        </pc:sldMkLst>
      </pc:sldChg>
      <pc:sldChg chg="del">
        <pc:chgData name="BOURGENOT, CYRIL J." userId="9d68e008-990e-4caf-8181-5cb9563e2aee" providerId="ADAL" clId="{0128042D-38F0-4BD6-80C5-0E283D633021}" dt="2025-06-19T19:18:24.740" v="259" actId="47"/>
        <pc:sldMkLst>
          <pc:docMk/>
          <pc:sldMk cId="3012204401" sldId="377"/>
        </pc:sldMkLst>
      </pc:sldChg>
      <pc:sldChg chg="del">
        <pc:chgData name="BOURGENOT, CYRIL J." userId="9d68e008-990e-4caf-8181-5cb9563e2aee" providerId="ADAL" clId="{0128042D-38F0-4BD6-80C5-0E283D633021}" dt="2025-06-19T19:18:25.482" v="260" actId="47"/>
        <pc:sldMkLst>
          <pc:docMk/>
          <pc:sldMk cId="2869116602" sldId="378"/>
        </pc:sldMkLst>
      </pc:sldChg>
      <pc:sldChg chg="del">
        <pc:chgData name="BOURGENOT, CYRIL J." userId="9d68e008-990e-4caf-8181-5cb9563e2aee" providerId="ADAL" clId="{0128042D-38F0-4BD6-80C5-0E283D633021}" dt="2025-06-19T19:18:26.984" v="262" actId="47"/>
        <pc:sldMkLst>
          <pc:docMk/>
          <pc:sldMk cId="3267508390" sldId="379"/>
        </pc:sldMkLst>
      </pc:sldChg>
      <pc:sldChg chg="del">
        <pc:chgData name="BOURGENOT, CYRIL J." userId="9d68e008-990e-4caf-8181-5cb9563e2aee" providerId="ADAL" clId="{0128042D-38F0-4BD6-80C5-0E283D633021}" dt="2025-06-19T19:18:20.030" v="250" actId="47"/>
        <pc:sldMkLst>
          <pc:docMk/>
          <pc:sldMk cId="85939968" sldId="381"/>
        </pc:sldMkLst>
      </pc:sldChg>
      <pc:sldChg chg="del">
        <pc:chgData name="BOURGENOT, CYRIL J." userId="9d68e008-990e-4caf-8181-5cb9563e2aee" providerId="ADAL" clId="{0128042D-38F0-4BD6-80C5-0E283D633021}" dt="2025-06-19T19:18:26.635" v="261" actId="47"/>
        <pc:sldMkLst>
          <pc:docMk/>
          <pc:sldMk cId="2218348796" sldId="382"/>
        </pc:sldMkLst>
      </pc:sldChg>
      <pc:sldChg chg="del">
        <pc:chgData name="BOURGENOT, CYRIL J." userId="9d68e008-990e-4caf-8181-5cb9563e2aee" providerId="ADAL" clId="{0128042D-38F0-4BD6-80C5-0E283D633021}" dt="2025-06-19T19:18:29.658" v="263" actId="47"/>
        <pc:sldMkLst>
          <pc:docMk/>
          <pc:sldMk cId="3972664811" sldId="383"/>
        </pc:sldMkLst>
      </pc:sldChg>
      <pc:sldChg chg="modSp add mod ord modNotesTx">
        <pc:chgData name="BOURGENOT, CYRIL J." userId="9d68e008-990e-4caf-8181-5cb9563e2aee" providerId="ADAL" clId="{0128042D-38F0-4BD6-80C5-0E283D633021}" dt="2025-07-07T17:47:36.183" v="5110" actId="20577"/>
        <pc:sldMkLst>
          <pc:docMk/>
          <pc:sldMk cId="4139821331" sldId="414"/>
        </pc:sldMkLst>
        <pc:spChg chg="mod">
          <ac:chgData name="BOURGENOT, CYRIL J." userId="9d68e008-990e-4caf-8181-5cb9563e2aee" providerId="ADAL" clId="{0128042D-38F0-4BD6-80C5-0E283D633021}" dt="2025-07-02T15:24:12.789" v="2517" actId="14100"/>
          <ac:spMkLst>
            <pc:docMk/>
            <pc:sldMk cId="4139821331" sldId="414"/>
            <ac:spMk id="6" creationId="{633943DD-3DB1-EBF7-81B1-C86ED8DC8B5F}"/>
          </ac:spMkLst>
        </pc:spChg>
      </pc:sldChg>
      <pc:sldChg chg="delSp modSp add mod ord modNotesTx">
        <pc:chgData name="BOURGENOT, CYRIL J." userId="9d68e008-990e-4caf-8181-5cb9563e2aee" providerId="ADAL" clId="{0128042D-38F0-4BD6-80C5-0E283D633021}" dt="2025-07-07T20:32:20.252" v="5123" actId="20577"/>
        <pc:sldMkLst>
          <pc:docMk/>
          <pc:sldMk cId="2088773450" sldId="415"/>
        </pc:sldMkLst>
        <pc:spChg chg="mod">
          <ac:chgData name="BOURGENOT, CYRIL J." userId="9d68e008-990e-4caf-8181-5cb9563e2aee" providerId="ADAL" clId="{0128042D-38F0-4BD6-80C5-0E283D633021}" dt="2025-07-02T07:43:52.320" v="2412" actId="20577"/>
          <ac:spMkLst>
            <pc:docMk/>
            <pc:sldMk cId="2088773450" sldId="415"/>
            <ac:spMk id="2" creationId="{63525B69-F01F-1BD7-4EC6-7AE4974D2049}"/>
          </ac:spMkLst>
        </pc:spChg>
        <pc:spChg chg="mod">
          <ac:chgData name="BOURGENOT, CYRIL J." userId="9d68e008-990e-4caf-8181-5cb9563e2aee" providerId="ADAL" clId="{0128042D-38F0-4BD6-80C5-0E283D633021}" dt="2025-07-02T16:31:12.827" v="2581" actId="20577"/>
          <ac:spMkLst>
            <pc:docMk/>
            <pc:sldMk cId="2088773450" sldId="415"/>
            <ac:spMk id="5" creationId="{10E5053B-9829-A03E-C869-0DC6E3406625}"/>
          </ac:spMkLst>
        </pc:spChg>
      </pc:sldChg>
      <pc:sldChg chg="addSp delSp modSp new mod ord modNotesTx">
        <pc:chgData name="BOURGENOT, CYRIL J." userId="9d68e008-990e-4caf-8181-5cb9563e2aee" providerId="ADAL" clId="{0128042D-38F0-4BD6-80C5-0E283D633021}" dt="2025-07-05T18:01:18.245" v="2757" actId="20577"/>
        <pc:sldMkLst>
          <pc:docMk/>
          <pc:sldMk cId="234793023" sldId="416"/>
        </pc:sldMkLst>
        <pc:spChg chg="mod">
          <ac:chgData name="BOURGENOT, CYRIL J." userId="9d68e008-990e-4caf-8181-5cb9563e2aee" providerId="ADAL" clId="{0128042D-38F0-4BD6-80C5-0E283D633021}" dt="2025-06-20T15:43:16.425" v="952" actId="20577"/>
          <ac:spMkLst>
            <pc:docMk/>
            <pc:sldMk cId="234793023" sldId="416"/>
            <ac:spMk id="2" creationId="{F99A005D-D9AC-18FF-5187-B90E66B60F0D}"/>
          </ac:spMkLst>
        </pc:spChg>
        <pc:spChg chg="add mod">
          <ac:chgData name="BOURGENOT, CYRIL J." userId="9d68e008-990e-4caf-8181-5cb9563e2aee" providerId="ADAL" clId="{0128042D-38F0-4BD6-80C5-0E283D633021}" dt="2025-06-20T15:44:03.273" v="963" actId="1076"/>
          <ac:spMkLst>
            <pc:docMk/>
            <pc:sldMk cId="234793023" sldId="416"/>
            <ac:spMk id="14" creationId="{2887631A-9BD1-5763-F19F-02D6A9373099}"/>
          </ac:spMkLst>
        </pc:spChg>
        <pc:spChg chg="add mod">
          <ac:chgData name="BOURGENOT, CYRIL J." userId="9d68e008-990e-4caf-8181-5cb9563e2aee" providerId="ADAL" clId="{0128042D-38F0-4BD6-80C5-0E283D633021}" dt="2025-06-20T15:59:27.090" v="1262" actId="1037"/>
          <ac:spMkLst>
            <pc:docMk/>
            <pc:sldMk cId="234793023" sldId="416"/>
            <ac:spMk id="19" creationId="{F2575766-525D-EDBE-AD17-925EC8C884D7}"/>
          </ac:spMkLst>
        </pc:spChg>
        <pc:spChg chg="add mod">
          <ac:chgData name="BOURGENOT, CYRIL J." userId="9d68e008-990e-4caf-8181-5cb9563e2aee" providerId="ADAL" clId="{0128042D-38F0-4BD6-80C5-0E283D633021}" dt="2025-06-20T15:59:23.187" v="1249" actId="1037"/>
          <ac:spMkLst>
            <pc:docMk/>
            <pc:sldMk cId="234793023" sldId="416"/>
            <ac:spMk id="20" creationId="{81A4F337-F474-D353-6442-E2F83E5C2054}"/>
          </ac:spMkLst>
        </pc:spChg>
        <pc:spChg chg="add mod topLvl">
          <ac:chgData name="BOURGENOT, CYRIL J." userId="9d68e008-990e-4caf-8181-5cb9563e2aee" providerId="ADAL" clId="{0128042D-38F0-4BD6-80C5-0E283D633021}" dt="2025-06-20T15:55:50.732" v="1133" actId="1038"/>
          <ac:spMkLst>
            <pc:docMk/>
            <pc:sldMk cId="234793023" sldId="416"/>
            <ac:spMk id="23" creationId="{465ED8AE-CFC0-86C2-8FCC-CE689406F2CD}"/>
          </ac:spMkLst>
        </pc:spChg>
        <pc:spChg chg="add mod topLvl">
          <ac:chgData name="BOURGENOT, CYRIL J." userId="9d68e008-990e-4caf-8181-5cb9563e2aee" providerId="ADAL" clId="{0128042D-38F0-4BD6-80C5-0E283D633021}" dt="2025-06-20T15:55:56.308" v="1146" actId="1037"/>
          <ac:spMkLst>
            <pc:docMk/>
            <pc:sldMk cId="234793023" sldId="416"/>
            <ac:spMk id="24" creationId="{A56A1124-75DE-3801-5431-A3BCD94EF7C4}"/>
          </ac:spMkLst>
        </pc:spChg>
        <pc:spChg chg="add mod topLvl">
          <ac:chgData name="BOURGENOT, CYRIL J." userId="9d68e008-990e-4caf-8181-5cb9563e2aee" providerId="ADAL" clId="{0128042D-38F0-4BD6-80C5-0E283D633021}" dt="2025-06-20T15:55:28.645" v="1072" actId="164"/>
          <ac:spMkLst>
            <pc:docMk/>
            <pc:sldMk cId="234793023" sldId="416"/>
            <ac:spMk id="25" creationId="{27569917-0FDE-3759-73F4-F26B4ACF8668}"/>
          </ac:spMkLst>
        </pc:spChg>
        <pc:spChg chg="mod">
          <ac:chgData name="BOURGENOT, CYRIL J." userId="9d68e008-990e-4caf-8181-5cb9563e2aee" providerId="ADAL" clId="{0128042D-38F0-4BD6-80C5-0E283D633021}" dt="2025-06-20T15:56:01.437" v="1147"/>
          <ac:spMkLst>
            <pc:docMk/>
            <pc:sldMk cId="234793023" sldId="416"/>
            <ac:spMk id="34" creationId="{D4E3D71B-4969-9755-5C06-48C02BE3A692}"/>
          </ac:spMkLst>
        </pc:spChg>
        <pc:spChg chg="mod">
          <ac:chgData name="BOURGENOT, CYRIL J." userId="9d68e008-990e-4caf-8181-5cb9563e2aee" providerId="ADAL" clId="{0128042D-38F0-4BD6-80C5-0E283D633021}" dt="2025-06-20T15:56:01.437" v="1147"/>
          <ac:spMkLst>
            <pc:docMk/>
            <pc:sldMk cId="234793023" sldId="416"/>
            <ac:spMk id="35" creationId="{8BE66123-641D-F44F-6DC1-0C82148281C1}"/>
          </ac:spMkLst>
        </pc:spChg>
        <pc:spChg chg="mod">
          <ac:chgData name="BOURGENOT, CYRIL J." userId="9d68e008-990e-4caf-8181-5cb9563e2aee" providerId="ADAL" clId="{0128042D-38F0-4BD6-80C5-0E283D633021}" dt="2025-06-20T15:56:01.437" v="1147"/>
          <ac:spMkLst>
            <pc:docMk/>
            <pc:sldMk cId="234793023" sldId="416"/>
            <ac:spMk id="36" creationId="{6B63974B-6B4D-2192-86D5-3DEEBE6F9ACE}"/>
          </ac:spMkLst>
        </pc:spChg>
        <pc:spChg chg="mod">
          <ac:chgData name="BOURGENOT, CYRIL J." userId="9d68e008-990e-4caf-8181-5cb9563e2aee" providerId="ADAL" clId="{0128042D-38F0-4BD6-80C5-0E283D633021}" dt="2025-06-20T15:56:02.466" v="1148"/>
          <ac:spMkLst>
            <pc:docMk/>
            <pc:sldMk cId="234793023" sldId="416"/>
            <ac:spMk id="38" creationId="{96361E20-9212-A0B1-E542-225D27400700}"/>
          </ac:spMkLst>
        </pc:spChg>
        <pc:spChg chg="mod">
          <ac:chgData name="BOURGENOT, CYRIL J." userId="9d68e008-990e-4caf-8181-5cb9563e2aee" providerId="ADAL" clId="{0128042D-38F0-4BD6-80C5-0E283D633021}" dt="2025-06-20T15:56:02.466" v="1148"/>
          <ac:spMkLst>
            <pc:docMk/>
            <pc:sldMk cId="234793023" sldId="416"/>
            <ac:spMk id="39" creationId="{730A9F8C-D03A-7149-458C-23D662A2531B}"/>
          </ac:spMkLst>
        </pc:spChg>
        <pc:spChg chg="mod">
          <ac:chgData name="BOURGENOT, CYRIL J." userId="9d68e008-990e-4caf-8181-5cb9563e2aee" providerId="ADAL" clId="{0128042D-38F0-4BD6-80C5-0E283D633021}" dt="2025-06-20T15:56:02.466" v="1148"/>
          <ac:spMkLst>
            <pc:docMk/>
            <pc:sldMk cId="234793023" sldId="416"/>
            <ac:spMk id="40" creationId="{41D6144D-2943-C67B-571D-E352F898AB4F}"/>
          </ac:spMkLst>
        </pc:spChg>
        <pc:spChg chg="add mod">
          <ac:chgData name="BOURGENOT, CYRIL J." userId="9d68e008-990e-4caf-8181-5cb9563e2aee" providerId="ADAL" clId="{0128042D-38F0-4BD6-80C5-0E283D633021}" dt="2025-06-20T16:07:29.476" v="1399" actId="1035"/>
          <ac:spMkLst>
            <pc:docMk/>
            <pc:sldMk cId="234793023" sldId="416"/>
            <ac:spMk id="52" creationId="{68D82081-7BAE-3980-4346-9FA7C9AAA2DD}"/>
          </ac:spMkLst>
        </pc:spChg>
        <pc:spChg chg="add mod">
          <ac:chgData name="BOURGENOT, CYRIL J." userId="9d68e008-990e-4caf-8181-5cb9563e2aee" providerId="ADAL" clId="{0128042D-38F0-4BD6-80C5-0E283D633021}" dt="2025-06-20T16:07:35.607" v="1406" actId="1036"/>
          <ac:spMkLst>
            <pc:docMk/>
            <pc:sldMk cId="234793023" sldId="416"/>
            <ac:spMk id="53" creationId="{643500FF-73BD-0000-666D-2630A8A41C8B}"/>
          </ac:spMkLst>
        </pc:spChg>
        <pc:spChg chg="add mod">
          <ac:chgData name="BOURGENOT, CYRIL J." userId="9d68e008-990e-4caf-8181-5cb9563e2aee" providerId="ADAL" clId="{0128042D-38F0-4BD6-80C5-0E283D633021}" dt="2025-06-20T16:07:24.055" v="1396" actId="14100"/>
          <ac:spMkLst>
            <pc:docMk/>
            <pc:sldMk cId="234793023" sldId="416"/>
            <ac:spMk id="54" creationId="{CE896519-E8CD-8B02-4F33-F8E559E73242}"/>
          </ac:spMkLst>
        </pc:spChg>
        <pc:spChg chg="add mod">
          <ac:chgData name="BOURGENOT, CYRIL J." userId="9d68e008-990e-4caf-8181-5cb9563e2aee" providerId="ADAL" clId="{0128042D-38F0-4BD6-80C5-0E283D633021}" dt="2025-06-20T16:07:18.441" v="1394" actId="14100"/>
          <ac:spMkLst>
            <pc:docMk/>
            <pc:sldMk cId="234793023" sldId="416"/>
            <ac:spMk id="55" creationId="{B97DF234-DB1B-E10B-1345-14F2E5BF7525}"/>
          </ac:spMkLst>
        </pc:spChg>
        <pc:grpChg chg="add mod">
          <ac:chgData name="BOURGENOT, CYRIL J." userId="9d68e008-990e-4caf-8181-5cb9563e2aee" providerId="ADAL" clId="{0128042D-38F0-4BD6-80C5-0E283D633021}" dt="2025-06-20T15:56:36.999" v="1183" actId="164"/>
          <ac:grpSpMkLst>
            <pc:docMk/>
            <pc:sldMk cId="234793023" sldId="416"/>
            <ac:grpSpMk id="28" creationId="{3975E219-63BC-5D00-AC6B-BD3A5FF01FE9}"/>
          </ac:grpSpMkLst>
        </pc:grpChg>
        <pc:grpChg chg="add mod">
          <ac:chgData name="BOURGENOT, CYRIL J." userId="9d68e008-990e-4caf-8181-5cb9563e2aee" providerId="ADAL" clId="{0128042D-38F0-4BD6-80C5-0E283D633021}" dt="2025-06-20T15:56:36.999" v="1183" actId="164"/>
          <ac:grpSpMkLst>
            <pc:docMk/>
            <pc:sldMk cId="234793023" sldId="416"/>
            <ac:grpSpMk id="33" creationId="{9FCC23EA-9244-9DDE-2317-77E82BC7DE64}"/>
          </ac:grpSpMkLst>
        </pc:grpChg>
        <pc:grpChg chg="add mod">
          <ac:chgData name="BOURGENOT, CYRIL J." userId="9d68e008-990e-4caf-8181-5cb9563e2aee" providerId="ADAL" clId="{0128042D-38F0-4BD6-80C5-0E283D633021}" dt="2025-06-20T15:56:36.999" v="1183" actId="164"/>
          <ac:grpSpMkLst>
            <pc:docMk/>
            <pc:sldMk cId="234793023" sldId="416"/>
            <ac:grpSpMk id="37" creationId="{B0917E95-D81B-613B-786E-4C316B934919}"/>
          </ac:grpSpMkLst>
        </pc:grpChg>
        <pc:grpChg chg="add mod">
          <ac:chgData name="BOURGENOT, CYRIL J." userId="9d68e008-990e-4caf-8181-5cb9563e2aee" providerId="ADAL" clId="{0128042D-38F0-4BD6-80C5-0E283D633021}" dt="2025-06-20T15:57:59.215" v="1193" actId="164"/>
          <ac:grpSpMkLst>
            <pc:docMk/>
            <pc:sldMk cId="234793023" sldId="416"/>
            <ac:grpSpMk id="41" creationId="{E9F4F3E0-7992-7FC9-1FE7-5EE08F1A1962}"/>
          </ac:grpSpMkLst>
        </pc:grpChg>
        <pc:grpChg chg="add mod">
          <ac:chgData name="BOURGENOT, CYRIL J." userId="9d68e008-990e-4caf-8181-5cb9563e2aee" providerId="ADAL" clId="{0128042D-38F0-4BD6-80C5-0E283D633021}" dt="2025-06-20T15:58:17.857" v="1198" actId="1076"/>
          <ac:grpSpMkLst>
            <pc:docMk/>
            <pc:sldMk cId="234793023" sldId="416"/>
            <ac:grpSpMk id="43" creationId="{715DF682-A588-E5E4-DBCC-B6E71C405CD4}"/>
          </ac:grpSpMkLst>
        </pc:grpChg>
        <pc:picChg chg="add mod modCrop">
          <ac:chgData name="BOURGENOT, CYRIL J." userId="9d68e008-990e-4caf-8181-5cb9563e2aee" providerId="ADAL" clId="{0128042D-38F0-4BD6-80C5-0E283D633021}" dt="2025-06-20T15:46:36.931" v="984" actId="1076"/>
          <ac:picMkLst>
            <pc:docMk/>
            <pc:sldMk cId="234793023" sldId="416"/>
            <ac:picMk id="17" creationId="{A6391DCA-435C-62B1-DECE-9DF9142CD31B}"/>
          </ac:picMkLst>
        </pc:picChg>
        <pc:picChg chg="add mod">
          <ac:chgData name="BOURGENOT, CYRIL J." userId="9d68e008-990e-4caf-8181-5cb9563e2aee" providerId="ADAL" clId="{0128042D-38F0-4BD6-80C5-0E283D633021}" dt="2025-06-20T15:57:59.215" v="1193" actId="164"/>
          <ac:picMkLst>
            <pc:docMk/>
            <pc:sldMk cId="234793023" sldId="416"/>
            <ac:picMk id="22" creationId="{1AAA0492-7E8C-97A1-C823-5B4282359914}"/>
          </ac:picMkLst>
        </pc:picChg>
        <pc:picChg chg="add mod modCrop">
          <ac:chgData name="BOURGENOT, CYRIL J." userId="9d68e008-990e-4caf-8181-5cb9563e2aee" providerId="ADAL" clId="{0128042D-38F0-4BD6-80C5-0E283D633021}" dt="2025-06-20T15:58:20.238" v="1199" actId="1076"/>
          <ac:picMkLst>
            <pc:docMk/>
            <pc:sldMk cId="234793023" sldId="416"/>
            <ac:picMk id="42" creationId="{343E2681-E000-2F54-B103-060707CB79C1}"/>
          </ac:picMkLst>
        </pc:picChg>
        <pc:cxnChg chg="add mod">
          <ac:chgData name="BOURGENOT, CYRIL J." userId="9d68e008-990e-4caf-8181-5cb9563e2aee" providerId="ADAL" clId="{0128042D-38F0-4BD6-80C5-0E283D633021}" dt="2025-06-20T15:59:11.240" v="1206" actId="208"/>
          <ac:cxnSpMkLst>
            <pc:docMk/>
            <pc:sldMk cId="234793023" sldId="416"/>
            <ac:cxnSpMk id="45" creationId="{FB508930-9D0B-0189-2819-3ABC3F2ACFDE}"/>
          </ac:cxnSpMkLst>
        </pc:cxnChg>
      </pc:sldChg>
      <pc:sldChg chg="addSp delSp modSp add mod modNotesTx">
        <pc:chgData name="BOURGENOT, CYRIL J." userId="9d68e008-990e-4caf-8181-5cb9563e2aee" providerId="ADAL" clId="{0128042D-38F0-4BD6-80C5-0E283D633021}" dt="2025-07-05T18:59:16.046" v="4896" actId="20577"/>
        <pc:sldMkLst>
          <pc:docMk/>
          <pc:sldMk cId="2705730957" sldId="417"/>
        </pc:sldMkLst>
        <pc:spChg chg="mod">
          <ac:chgData name="BOURGENOT, CYRIL J." userId="9d68e008-990e-4caf-8181-5cb9563e2aee" providerId="ADAL" clId="{0128042D-38F0-4BD6-80C5-0E283D633021}" dt="2025-06-20T16:19:12.844" v="1645" actId="20577"/>
          <ac:spMkLst>
            <pc:docMk/>
            <pc:sldMk cId="2705730957" sldId="417"/>
            <ac:spMk id="2" creationId="{C1DE5463-16AD-103F-7786-C60A5396CF85}"/>
          </ac:spMkLst>
        </pc:spChg>
        <pc:spChg chg="mod">
          <ac:chgData name="BOURGENOT, CYRIL J." userId="9d68e008-990e-4caf-8181-5cb9563e2aee" providerId="ADAL" clId="{0128042D-38F0-4BD6-80C5-0E283D633021}" dt="2025-06-20T15:39:21.181" v="913" actId="20577"/>
          <ac:spMkLst>
            <pc:docMk/>
            <pc:sldMk cId="2705730957" sldId="417"/>
            <ac:spMk id="9" creationId="{F6CA6947-068A-8D9C-D474-7DB35694BE05}"/>
          </ac:spMkLst>
        </pc:spChg>
        <pc:spChg chg="add mod">
          <ac:chgData name="BOURGENOT, CYRIL J." userId="9d68e008-990e-4caf-8181-5cb9563e2aee" providerId="ADAL" clId="{0128042D-38F0-4BD6-80C5-0E283D633021}" dt="2025-06-20T15:23:28.544" v="643" actId="113"/>
          <ac:spMkLst>
            <pc:docMk/>
            <pc:sldMk cId="2705730957" sldId="417"/>
            <ac:spMk id="10" creationId="{4C9004E3-1D63-1B20-E14B-5B5B779B84BC}"/>
          </ac:spMkLst>
        </pc:spChg>
        <pc:spChg chg="add mod">
          <ac:chgData name="BOURGENOT, CYRIL J." userId="9d68e008-990e-4caf-8181-5cb9563e2aee" providerId="ADAL" clId="{0128042D-38F0-4BD6-80C5-0E283D633021}" dt="2025-06-20T15:29:51.955" v="760" actId="14100"/>
          <ac:spMkLst>
            <pc:docMk/>
            <pc:sldMk cId="2705730957" sldId="417"/>
            <ac:spMk id="15" creationId="{F4CA389E-8B25-AE4C-EC3C-6CCAB78FBACD}"/>
          </ac:spMkLst>
        </pc:spChg>
        <pc:spChg chg="del mod topLvl">
          <ac:chgData name="BOURGENOT, CYRIL J." userId="9d68e008-990e-4caf-8181-5cb9563e2aee" providerId="ADAL" clId="{0128042D-38F0-4BD6-80C5-0E283D633021}" dt="2025-06-20T15:36:05.532" v="895" actId="164"/>
          <ac:spMkLst>
            <pc:docMk/>
            <pc:sldMk cId="2705730957" sldId="417"/>
            <ac:spMk id="25" creationId="{4C3E7B23-2997-DB43-CA95-70F10E53A3D1}"/>
          </ac:spMkLst>
        </pc:spChg>
        <pc:grpChg chg="add mod">
          <ac:chgData name="BOURGENOT, CYRIL J." userId="9d68e008-990e-4caf-8181-5cb9563e2aee" providerId="ADAL" clId="{0128042D-38F0-4BD6-80C5-0E283D633021}" dt="2025-06-20T15:36:05.532" v="895" actId="164"/>
          <ac:grpSpMkLst>
            <pc:docMk/>
            <pc:sldMk cId="2705730957" sldId="417"/>
            <ac:grpSpMk id="16" creationId="{1138FFAC-7CD8-C679-BFF6-22ED14DA8B0F}"/>
          </ac:grpSpMkLst>
        </pc:grpChg>
        <pc:grpChg chg="add mod">
          <ac:chgData name="BOURGENOT, CYRIL J." userId="9d68e008-990e-4caf-8181-5cb9563e2aee" providerId="ADAL" clId="{0128042D-38F0-4BD6-80C5-0E283D633021}" dt="2025-06-20T15:36:05.532" v="895" actId="164"/>
          <ac:grpSpMkLst>
            <pc:docMk/>
            <pc:sldMk cId="2705730957" sldId="417"/>
            <ac:grpSpMk id="29" creationId="{BC1732D2-1280-2116-A2A2-7D76233A49C5}"/>
          </ac:grpSpMkLst>
        </pc:grpChg>
        <pc:picChg chg="add mod modCrop">
          <ac:chgData name="BOURGENOT, CYRIL J." userId="9d68e008-990e-4caf-8181-5cb9563e2aee" providerId="ADAL" clId="{0128042D-38F0-4BD6-80C5-0E283D633021}" dt="2025-06-20T15:29:36.667" v="758" actId="732"/>
          <ac:picMkLst>
            <pc:docMk/>
            <pc:sldMk cId="2705730957" sldId="417"/>
            <ac:picMk id="12" creationId="{07B6C996-3C22-C252-13BF-B410CE51D8E4}"/>
          </ac:picMkLst>
        </pc:picChg>
        <pc:picChg chg="add mod ord modCrop">
          <ac:chgData name="BOURGENOT, CYRIL J." userId="9d68e008-990e-4caf-8181-5cb9563e2aee" providerId="ADAL" clId="{0128042D-38F0-4BD6-80C5-0E283D633021}" dt="2025-06-20T15:36:05.532" v="895" actId="164"/>
          <ac:picMkLst>
            <pc:docMk/>
            <pc:sldMk cId="2705730957" sldId="417"/>
            <ac:picMk id="14" creationId="{72502322-5653-B8C2-B3D6-29F2214AA448}"/>
          </ac:picMkLst>
        </pc:picChg>
        <pc:picChg chg="mod ord topLvl modCrop">
          <ac:chgData name="BOURGENOT, CYRIL J." userId="9d68e008-990e-4caf-8181-5cb9563e2aee" providerId="ADAL" clId="{0128042D-38F0-4BD6-80C5-0E283D633021}" dt="2025-06-20T15:36:05.532" v="895" actId="164"/>
          <ac:picMkLst>
            <pc:docMk/>
            <pc:sldMk cId="2705730957" sldId="417"/>
            <ac:picMk id="21" creationId="{3E1D244C-73CC-8A31-1A3E-3E4BF98ADE6F}"/>
          </ac:picMkLst>
        </pc:picChg>
        <pc:picChg chg="mod topLvl modCrop">
          <ac:chgData name="BOURGENOT, CYRIL J." userId="9d68e008-990e-4caf-8181-5cb9563e2aee" providerId="ADAL" clId="{0128042D-38F0-4BD6-80C5-0E283D633021}" dt="2025-06-20T15:36:05.532" v="895" actId="164"/>
          <ac:picMkLst>
            <pc:docMk/>
            <pc:sldMk cId="2705730957" sldId="417"/>
            <ac:picMk id="24" creationId="{A41D3963-8293-DD18-CA2D-AB3DA1DFEEE3}"/>
          </ac:picMkLst>
        </pc:picChg>
        <pc:cxnChg chg="add mod">
          <ac:chgData name="BOURGENOT, CYRIL J." userId="9d68e008-990e-4caf-8181-5cb9563e2aee" providerId="ADAL" clId="{0128042D-38F0-4BD6-80C5-0E283D633021}" dt="2025-06-20T15:36:05.532" v="895" actId="164"/>
          <ac:cxnSpMkLst>
            <pc:docMk/>
            <pc:sldMk cId="2705730957" sldId="417"/>
            <ac:cxnSpMk id="19" creationId="{DE02F2B1-AADF-A09B-93E9-4A0A4DF3EACC}"/>
          </ac:cxnSpMkLst>
        </pc:cxnChg>
        <pc:cxnChg chg="add mod">
          <ac:chgData name="BOURGENOT, CYRIL J." userId="9d68e008-990e-4caf-8181-5cb9563e2aee" providerId="ADAL" clId="{0128042D-38F0-4BD6-80C5-0E283D633021}" dt="2025-06-20T15:36:05.532" v="895" actId="164"/>
          <ac:cxnSpMkLst>
            <pc:docMk/>
            <pc:sldMk cId="2705730957" sldId="417"/>
            <ac:cxnSpMk id="26" creationId="{2B7341C8-09D1-779B-D3E0-A69D6BC01D54}"/>
          </ac:cxnSpMkLst>
        </pc:cxnChg>
      </pc:sldChg>
      <pc:sldChg chg="addSp delSp modSp add mod modNotesTx">
        <pc:chgData name="BOURGENOT, CYRIL J." userId="9d68e008-990e-4caf-8181-5cb9563e2aee" providerId="ADAL" clId="{0128042D-38F0-4BD6-80C5-0E283D633021}" dt="2025-07-05T18:09:36.195" v="3744"/>
        <pc:sldMkLst>
          <pc:docMk/>
          <pc:sldMk cId="3298648994" sldId="418"/>
        </pc:sldMkLst>
        <pc:spChg chg="mod">
          <ac:chgData name="BOURGENOT, CYRIL J." userId="9d68e008-990e-4caf-8181-5cb9563e2aee" providerId="ADAL" clId="{0128042D-38F0-4BD6-80C5-0E283D633021}" dt="2025-06-20T16:18:53.184" v="1643"/>
          <ac:spMkLst>
            <pc:docMk/>
            <pc:sldMk cId="3298648994" sldId="418"/>
            <ac:spMk id="2" creationId="{FEDA1104-40BB-C227-8123-C458C04869D9}"/>
          </ac:spMkLst>
        </pc:spChg>
        <pc:spChg chg="mod">
          <ac:chgData name="BOURGENOT, CYRIL J." userId="9d68e008-990e-4caf-8181-5cb9563e2aee" providerId="ADAL" clId="{0128042D-38F0-4BD6-80C5-0E283D633021}" dt="2025-06-20T16:20:35.204" v="1661" actId="113"/>
          <ac:spMkLst>
            <pc:docMk/>
            <pc:sldMk cId="3298648994" sldId="418"/>
            <ac:spMk id="9" creationId="{432993A1-3747-ABBD-B7F6-3B4D8EA1053D}"/>
          </ac:spMkLst>
        </pc:spChg>
        <pc:spChg chg="add mod">
          <ac:chgData name="BOURGENOT, CYRIL J." userId="9d68e008-990e-4caf-8181-5cb9563e2aee" providerId="ADAL" clId="{0128042D-38F0-4BD6-80C5-0E283D633021}" dt="2025-06-20T16:21:07.552" v="1668" actId="1076"/>
          <ac:spMkLst>
            <pc:docMk/>
            <pc:sldMk cId="3298648994" sldId="418"/>
            <ac:spMk id="12" creationId="{927814C1-CEA6-9C10-30B9-EB5BDD6D3D25}"/>
          </ac:spMkLst>
        </pc:spChg>
        <pc:spChg chg="add mod">
          <ac:chgData name="BOURGENOT, CYRIL J." userId="9d68e008-990e-4caf-8181-5cb9563e2aee" providerId="ADAL" clId="{0128042D-38F0-4BD6-80C5-0E283D633021}" dt="2025-06-20T16:21:34.315" v="1713" actId="1035"/>
          <ac:spMkLst>
            <pc:docMk/>
            <pc:sldMk cId="3298648994" sldId="418"/>
            <ac:spMk id="13" creationId="{882D1C06-1432-0286-7906-D99BD5B2010E}"/>
          </ac:spMkLst>
        </pc:spChg>
        <pc:spChg chg="add mod">
          <ac:chgData name="BOURGENOT, CYRIL J." userId="9d68e008-990e-4caf-8181-5cb9563e2aee" providerId="ADAL" clId="{0128042D-38F0-4BD6-80C5-0E283D633021}" dt="2025-06-20T16:21:07.552" v="1668" actId="1076"/>
          <ac:spMkLst>
            <pc:docMk/>
            <pc:sldMk cId="3298648994" sldId="418"/>
            <ac:spMk id="14" creationId="{97CD12CF-5AE0-8293-E56B-9A855530E8A5}"/>
          </ac:spMkLst>
        </pc:spChg>
        <pc:spChg chg="add mod">
          <ac:chgData name="BOURGENOT, CYRIL J." userId="9d68e008-990e-4caf-8181-5cb9563e2aee" providerId="ADAL" clId="{0128042D-38F0-4BD6-80C5-0E283D633021}" dt="2025-06-20T16:21:07.552" v="1668" actId="1076"/>
          <ac:spMkLst>
            <pc:docMk/>
            <pc:sldMk cId="3298648994" sldId="418"/>
            <ac:spMk id="15" creationId="{0C3F166A-1A70-1BBF-963E-AA34609AAFF8}"/>
          </ac:spMkLst>
        </pc:spChg>
        <pc:picChg chg="add mod">
          <ac:chgData name="BOURGENOT, CYRIL J." userId="9d68e008-990e-4caf-8181-5cb9563e2aee" providerId="ADAL" clId="{0128042D-38F0-4BD6-80C5-0E283D633021}" dt="2025-06-20T16:20:56.594" v="1666" actId="1076"/>
          <ac:picMkLst>
            <pc:docMk/>
            <pc:sldMk cId="3298648994" sldId="418"/>
            <ac:picMk id="11" creationId="{9613A4F0-EF7E-4EDF-2E63-4C8B4C0B864F}"/>
          </ac:picMkLst>
        </pc:picChg>
      </pc:sldChg>
      <pc:sldChg chg="addSp delSp modSp add mod modNotesTx">
        <pc:chgData name="BOURGENOT, CYRIL J." userId="9d68e008-990e-4caf-8181-5cb9563e2aee" providerId="ADAL" clId="{0128042D-38F0-4BD6-80C5-0E283D633021}" dt="2025-07-05T19:13:21.639" v="4898"/>
        <pc:sldMkLst>
          <pc:docMk/>
          <pc:sldMk cId="280305695" sldId="419"/>
        </pc:sldMkLst>
        <pc:spChg chg="mod">
          <ac:chgData name="BOURGENOT, CYRIL J." userId="9d68e008-990e-4caf-8181-5cb9563e2aee" providerId="ADAL" clId="{0128042D-38F0-4BD6-80C5-0E283D633021}" dt="2025-06-20T16:01:30.221" v="1264"/>
          <ac:spMkLst>
            <pc:docMk/>
            <pc:sldMk cId="280305695" sldId="419"/>
            <ac:spMk id="2" creationId="{1D888BE4-238C-E122-2266-5BC0EFAE8CD6}"/>
          </ac:spMkLst>
        </pc:spChg>
        <pc:spChg chg="add mod">
          <ac:chgData name="BOURGENOT, CYRIL J." userId="9d68e008-990e-4caf-8181-5cb9563e2aee" providerId="ADAL" clId="{0128042D-38F0-4BD6-80C5-0E283D633021}" dt="2025-06-20T16:16:42.640" v="1641" actId="12"/>
          <ac:spMkLst>
            <pc:docMk/>
            <pc:sldMk cId="280305695" sldId="419"/>
            <ac:spMk id="3" creationId="{06C9B736-670B-BF80-AA81-AD6AD8F7AEF9}"/>
          </ac:spMkLst>
        </pc:spChg>
        <pc:picChg chg="add mod">
          <ac:chgData name="BOURGENOT, CYRIL J." userId="9d68e008-990e-4caf-8181-5cb9563e2aee" providerId="ADAL" clId="{0128042D-38F0-4BD6-80C5-0E283D633021}" dt="2025-06-20T16:13:41.635" v="1609" actId="27614"/>
          <ac:picMkLst>
            <pc:docMk/>
            <pc:sldMk cId="280305695" sldId="419"/>
            <ac:picMk id="7" creationId="{AB880494-2674-D62D-2B26-A1D22C7EF3E3}"/>
          </ac:picMkLst>
        </pc:picChg>
        <pc:picChg chg="add mod">
          <ac:chgData name="BOURGENOT, CYRIL J." userId="9d68e008-990e-4caf-8181-5cb9563e2aee" providerId="ADAL" clId="{0128042D-38F0-4BD6-80C5-0E283D633021}" dt="2025-06-20T16:14:55.741" v="1612" actId="1076"/>
          <ac:picMkLst>
            <pc:docMk/>
            <pc:sldMk cId="280305695" sldId="419"/>
            <ac:picMk id="11" creationId="{7FA24D6D-00F0-4E1B-3A3A-B21DDAE458CF}"/>
          </ac:picMkLst>
        </pc:picChg>
      </pc:sldChg>
      <pc:sldChg chg="modSp add mod modNotesTx">
        <pc:chgData name="BOURGENOT, CYRIL J." userId="9d68e008-990e-4caf-8181-5cb9563e2aee" providerId="ADAL" clId="{0128042D-38F0-4BD6-80C5-0E283D633021}" dt="2025-07-05T18:15:32.617" v="4233" actId="20577"/>
        <pc:sldMkLst>
          <pc:docMk/>
          <pc:sldMk cId="1611551438" sldId="420"/>
        </pc:sldMkLst>
        <pc:spChg chg="mod">
          <ac:chgData name="BOURGENOT, CYRIL J." userId="9d68e008-990e-4caf-8181-5cb9563e2aee" providerId="ADAL" clId="{0128042D-38F0-4BD6-80C5-0E283D633021}" dt="2025-06-20T16:19:05.100" v="1644" actId="20577"/>
          <ac:spMkLst>
            <pc:docMk/>
            <pc:sldMk cId="1611551438" sldId="420"/>
            <ac:spMk id="2" creationId="{567AFF64-3A14-AE85-C283-221A9BA4A669}"/>
          </ac:spMkLst>
        </pc:spChg>
      </pc:sldChg>
      <pc:sldChg chg="addSp delSp modSp add mod modNotesTx">
        <pc:chgData name="BOURGENOT, CYRIL J." userId="9d68e008-990e-4caf-8181-5cb9563e2aee" providerId="ADAL" clId="{0128042D-38F0-4BD6-80C5-0E283D633021}" dt="2025-07-05T21:47:03.211" v="5002" actId="20577"/>
        <pc:sldMkLst>
          <pc:docMk/>
          <pc:sldMk cId="3151150438" sldId="421"/>
        </pc:sldMkLst>
        <pc:spChg chg="mod">
          <ac:chgData name="BOURGENOT, CYRIL J." userId="9d68e008-990e-4caf-8181-5cb9563e2aee" providerId="ADAL" clId="{0128042D-38F0-4BD6-80C5-0E283D633021}" dt="2025-06-20T16:22:33.381" v="1716" actId="20577"/>
          <ac:spMkLst>
            <pc:docMk/>
            <pc:sldMk cId="3151150438" sldId="421"/>
            <ac:spMk id="2" creationId="{07C4573E-1B71-227A-315D-86EE9CE8C173}"/>
          </ac:spMkLst>
        </pc:spChg>
        <pc:spChg chg="add mod">
          <ac:chgData name="BOURGENOT, CYRIL J." userId="9d68e008-990e-4caf-8181-5cb9563e2aee" providerId="ADAL" clId="{0128042D-38F0-4BD6-80C5-0E283D633021}" dt="2025-06-20T16:30:51.389" v="1784" actId="11529"/>
          <ac:spMkLst>
            <pc:docMk/>
            <pc:sldMk cId="3151150438" sldId="421"/>
            <ac:spMk id="14" creationId="{EB5EABB8-97D3-E712-EB5B-D3681AF46688}"/>
          </ac:spMkLst>
        </pc:spChg>
        <pc:spChg chg="add mod">
          <ac:chgData name="BOURGENOT, CYRIL J." userId="9d68e008-990e-4caf-8181-5cb9563e2aee" providerId="ADAL" clId="{0128042D-38F0-4BD6-80C5-0E283D633021}" dt="2025-06-20T16:30:56.191" v="1787" actId="1076"/>
          <ac:spMkLst>
            <pc:docMk/>
            <pc:sldMk cId="3151150438" sldId="421"/>
            <ac:spMk id="15" creationId="{0E14F755-44C7-3FE0-CABA-244731AFDC39}"/>
          </ac:spMkLst>
        </pc:spChg>
        <pc:spChg chg="add mod">
          <ac:chgData name="BOURGENOT, CYRIL J." userId="9d68e008-990e-4caf-8181-5cb9563e2aee" providerId="ADAL" clId="{0128042D-38F0-4BD6-80C5-0E283D633021}" dt="2025-06-20T16:31:48.988" v="1791" actId="1076"/>
          <ac:spMkLst>
            <pc:docMk/>
            <pc:sldMk cId="3151150438" sldId="421"/>
            <ac:spMk id="16" creationId="{E4E4E371-4ABC-F132-A316-C63E3436CF4D}"/>
          </ac:spMkLst>
        </pc:spChg>
        <pc:grpChg chg="add mod">
          <ac:chgData name="BOURGENOT, CYRIL J." userId="9d68e008-990e-4caf-8181-5cb9563e2aee" providerId="ADAL" clId="{0128042D-38F0-4BD6-80C5-0E283D633021}" dt="2025-06-20T16:32:09.070" v="1794" actId="14100"/>
          <ac:grpSpMkLst>
            <pc:docMk/>
            <pc:sldMk cId="3151150438" sldId="421"/>
            <ac:grpSpMk id="13" creationId="{F2716C8C-8D25-5714-6E60-20E79E91D20B}"/>
          </ac:grpSpMkLst>
        </pc:grpChg>
        <pc:picChg chg="add mod">
          <ac:chgData name="BOURGENOT, CYRIL J." userId="9d68e008-990e-4caf-8181-5cb9563e2aee" providerId="ADAL" clId="{0128042D-38F0-4BD6-80C5-0E283D633021}" dt="2025-06-20T16:26:34.257" v="1722" actId="1076"/>
          <ac:picMkLst>
            <pc:docMk/>
            <pc:sldMk cId="3151150438" sldId="421"/>
            <ac:picMk id="5" creationId="{D891C573-D434-CA97-2139-AB9A74E8A6BB}"/>
          </ac:picMkLst>
        </pc:picChg>
        <pc:picChg chg="mod topLvl">
          <ac:chgData name="BOURGENOT, CYRIL J." userId="9d68e008-990e-4caf-8181-5cb9563e2aee" providerId="ADAL" clId="{0128042D-38F0-4BD6-80C5-0E283D633021}" dt="2025-06-20T16:32:13.947" v="1795" actId="14100"/>
          <ac:picMkLst>
            <pc:docMk/>
            <pc:sldMk cId="3151150438" sldId="421"/>
            <ac:picMk id="8" creationId="{37BC7ECF-3A66-FCB2-AFC7-66AB593515D4}"/>
          </ac:picMkLst>
        </pc:picChg>
        <pc:picChg chg="add mod">
          <ac:chgData name="BOURGENOT, CYRIL J." userId="9d68e008-990e-4caf-8181-5cb9563e2aee" providerId="ADAL" clId="{0128042D-38F0-4BD6-80C5-0E283D633021}" dt="2025-06-20T16:32:09.070" v="1794" actId="14100"/>
          <ac:picMkLst>
            <pc:docMk/>
            <pc:sldMk cId="3151150438" sldId="421"/>
            <ac:picMk id="10" creationId="{D4A84F92-0DE1-35DE-FD6A-CC35B91310FA}"/>
          </ac:picMkLst>
        </pc:picChg>
        <pc:picChg chg="add mod">
          <ac:chgData name="BOURGENOT, CYRIL J." userId="9d68e008-990e-4caf-8181-5cb9563e2aee" providerId="ADAL" clId="{0128042D-38F0-4BD6-80C5-0E283D633021}" dt="2025-06-20T16:32:09.070" v="1794" actId="14100"/>
          <ac:picMkLst>
            <pc:docMk/>
            <pc:sldMk cId="3151150438" sldId="421"/>
            <ac:picMk id="12" creationId="{A711BBC1-2ACF-BECF-B478-093B523391CE}"/>
          </ac:picMkLst>
        </pc:picChg>
      </pc:sldChg>
      <pc:sldChg chg="addSp delSp modSp add mod chgLayout modNotesTx">
        <pc:chgData name="BOURGENOT, CYRIL J." userId="9d68e008-990e-4caf-8181-5cb9563e2aee" providerId="ADAL" clId="{0128042D-38F0-4BD6-80C5-0E283D633021}" dt="2025-07-05T20:41:01.427" v="4930"/>
        <pc:sldMkLst>
          <pc:docMk/>
          <pc:sldMk cId="3270422241" sldId="422"/>
        </pc:sldMkLst>
        <pc:spChg chg="mod ord">
          <ac:chgData name="BOURGENOT, CYRIL J." userId="9d68e008-990e-4caf-8181-5cb9563e2aee" providerId="ADAL" clId="{0128042D-38F0-4BD6-80C5-0E283D633021}" dt="2025-06-20T16:38:40.933" v="1799" actId="700"/>
          <ac:spMkLst>
            <pc:docMk/>
            <pc:sldMk cId="3270422241" sldId="422"/>
            <ac:spMk id="2" creationId="{C16ECAF2-0413-988E-F8E8-4676CBFF4BB1}"/>
          </ac:spMkLst>
        </pc:spChg>
        <pc:spChg chg="add mod ord">
          <ac:chgData name="BOURGENOT, CYRIL J." userId="9d68e008-990e-4caf-8181-5cb9563e2aee" providerId="ADAL" clId="{0128042D-38F0-4BD6-80C5-0E283D633021}" dt="2025-06-20T16:45:29.372" v="2124" actId="14100"/>
          <ac:spMkLst>
            <pc:docMk/>
            <pc:sldMk cId="3270422241" sldId="422"/>
            <ac:spMk id="3" creationId="{44DE9158-B632-F6A0-A254-7C830DA11E1B}"/>
          </ac:spMkLst>
        </pc:spChg>
        <pc:picChg chg="add mod">
          <ac:chgData name="BOURGENOT, CYRIL J." userId="9d68e008-990e-4caf-8181-5cb9563e2aee" providerId="ADAL" clId="{0128042D-38F0-4BD6-80C5-0E283D633021}" dt="2025-06-20T16:45:15.989" v="2121" actId="1076"/>
          <ac:picMkLst>
            <pc:docMk/>
            <pc:sldMk cId="3270422241" sldId="422"/>
            <ac:picMk id="4" creationId="{C5C9EFA3-15BE-2103-9F77-9DA5BE150F09}"/>
          </ac:picMkLst>
        </pc:picChg>
      </pc:sldChg>
      <pc:sldChg chg="addSp delSp modSp mod ord">
        <pc:chgData name="BOURGENOT, CYRIL J." userId="9d68e008-990e-4caf-8181-5cb9563e2aee" providerId="ADAL" clId="{0128042D-38F0-4BD6-80C5-0E283D633021}" dt="2025-07-02T07:38:16.901" v="2183" actId="478"/>
        <pc:sldMkLst>
          <pc:docMk/>
          <pc:sldMk cId="328266880" sldId="423"/>
        </pc:sldMkLst>
        <pc:spChg chg="add mod">
          <ac:chgData name="BOURGENOT, CYRIL J." userId="9d68e008-990e-4caf-8181-5cb9563e2aee" providerId="ADAL" clId="{0128042D-38F0-4BD6-80C5-0E283D633021}" dt="2025-07-02T07:35:12.446" v="2148" actId="1076"/>
          <ac:spMkLst>
            <pc:docMk/>
            <pc:sldMk cId="328266880" sldId="423"/>
            <ac:spMk id="10" creationId="{5FFE9FBF-E938-C029-CE67-49AA96F76E16}"/>
          </ac:spMkLst>
        </pc:spChg>
        <pc:spChg chg="add mod">
          <ac:chgData name="BOURGENOT, CYRIL J." userId="9d68e008-990e-4caf-8181-5cb9563e2aee" providerId="ADAL" clId="{0128042D-38F0-4BD6-80C5-0E283D633021}" dt="2025-07-02T07:36:05.037" v="2160" actId="164"/>
          <ac:spMkLst>
            <pc:docMk/>
            <pc:sldMk cId="328266880" sldId="423"/>
            <ac:spMk id="12" creationId="{A242E6A5-DB3F-0E41-A73D-0AB60AA51DE6}"/>
          </ac:spMkLst>
        </pc:spChg>
        <pc:grpChg chg="add mod">
          <ac:chgData name="BOURGENOT, CYRIL J." userId="9d68e008-990e-4caf-8181-5cb9563e2aee" providerId="ADAL" clId="{0128042D-38F0-4BD6-80C5-0E283D633021}" dt="2025-07-02T07:36:18.259" v="2165" actId="1076"/>
          <ac:grpSpMkLst>
            <pc:docMk/>
            <pc:sldMk cId="328266880" sldId="423"/>
            <ac:grpSpMk id="11" creationId="{F52B538A-87AE-C16C-9C5A-05E3AC1A89D6}"/>
          </ac:grpSpMkLst>
        </pc:grpChg>
        <pc:grpChg chg="add mod">
          <ac:chgData name="BOURGENOT, CYRIL J." userId="9d68e008-990e-4caf-8181-5cb9563e2aee" providerId="ADAL" clId="{0128042D-38F0-4BD6-80C5-0E283D633021}" dt="2025-07-02T07:36:15.972" v="2163" actId="1076"/>
          <ac:grpSpMkLst>
            <pc:docMk/>
            <pc:sldMk cId="328266880" sldId="423"/>
            <ac:grpSpMk id="13" creationId="{0FDB2ED7-DDF0-76C6-045F-6DBC4E89C5FD}"/>
          </ac:grpSpMkLst>
        </pc:grpChg>
        <pc:picChg chg="add mod">
          <ac:chgData name="BOURGENOT, CYRIL J." userId="9d68e008-990e-4caf-8181-5cb9563e2aee" providerId="ADAL" clId="{0128042D-38F0-4BD6-80C5-0E283D633021}" dt="2025-07-02T07:37:44.102" v="2178" actId="1076"/>
          <ac:picMkLst>
            <pc:docMk/>
            <pc:sldMk cId="328266880" sldId="423"/>
            <ac:picMk id="7" creationId="{261AECF1-0B0F-5A13-CB88-64D6794FAB9F}"/>
          </ac:picMkLst>
        </pc:picChg>
        <pc:picChg chg="add mod modCrop">
          <ac:chgData name="BOURGENOT, CYRIL J." userId="9d68e008-990e-4caf-8181-5cb9563e2aee" providerId="ADAL" clId="{0128042D-38F0-4BD6-80C5-0E283D633021}" dt="2025-07-02T07:36:05.037" v="2160" actId="164"/>
          <ac:picMkLst>
            <pc:docMk/>
            <pc:sldMk cId="328266880" sldId="423"/>
            <ac:picMk id="8" creationId="{72438B43-5006-A72E-EF7A-E801FDE3FC46}"/>
          </ac:picMkLst>
        </pc:picChg>
        <pc:picChg chg="add mod modCrop">
          <ac:chgData name="BOURGENOT, CYRIL J." userId="9d68e008-990e-4caf-8181-5cb9563e2aee" providerId="ADAL" clId="{0128042D-38F0-4BD6-80C5-0E283D633021}" dt="2025-07-02T07:35:12.446" v="2148" actId="1076"/>
          <ac:picMkLst>
            <pc:docMk/>
            <pc:sldMk cId="328266880" sldId="423"/>
            <ac:picMk id="9" creationId="{5C7C19F1-C018-934D-4504-9E574E59964D}"/>
          </ac:picMkLst>
        </pc:picChg>
      </pc:sldChg>
      <pc:sldChg chg="addSp delSp modSp mod chgLayout modNotesTx">
        <pc:chgData name="BOURGENOT, CYRIL J." userId="9d68e008-990e-4caf-8181-5cb9563e2aee" providerId="ADAL" clId="{0128042D-38F0-4BD6-80C5-0E283D633021}" dt="2025-07-05T20:43:31.993" v="4936" actId="20577"/>
        <pc:sldMkLst>
          <pc:docMk/>
          <pc:sldMk cId="3545163392" sldId="424"/>
        </pc:sldMkLst>
        <pc:spChg chg="mod ord">
          <ac:chgData name="BOURGENOT, CYRIL J." userId="9d68e008-990e-4caf-8181-5cb9563e2aee" providerId="ADAL" clId="{0128042D-38F0-4BD6-80C5-0E283D633021}" dt="2025-07-02T13:48:29.322" v="2486" actId="14100"/>
          <ac:spMkLst>
            <pc:docMk/>
            <pc:sldMk cId="3545163392" sldId="424"/>
            <ac:spMk id="2" creationId="{D3D966EA-0B52-6FC5-B7E4-DF1E64AC7C97}"/>
          </ac:spMkLst>
        </pc:spChg>
        <pc:spChg chg="add mod ord">
          <ac:chgData name="BOURGENOT, CYRIL J." userId="9d68e008-990e-4caf-8181-5cb9563e2aee" providerId="ADAL" clId="{0128042D-38F0-4BD6-80C5-0E283D633021}" dt="2025-07-02T14:29:16.328" v="2516" actId="6549"/>
          <ac:spMkLst>
            <pc:docMk/>
            <pc:sldMk cId="3545163392" sldId="424"/>
            <ac:spMk id="5" creationId="{40B2E33D-EA05-9A5B-54B7-38A5B489DF51}"/>
          </ac:spMkLst>
        </pc:spChg>
      </pc:sldChg>
      <pc:sldChg chg="addSp delSp modSp mod modNotesTx">
        <pc:chgData name="BOURGENOT, CYRIL J." userId="9d68e008-990e-4caf-8181-5cb9563e2aee" providerId="ADAL" clId="{0128042D-38F0-4BD6-80C5-0E283D633021}" dt="2025-07-05T20:43:12.369" v="4934"/>
        <pc:sldMkLst>
          <pc:docMk/>
          <pc:sldMk cId="2328186207" sldId="425"/>
        </pc:sldMkLst>
        <pc:spChg chg="add mod">
          <ac:chgData name="BOURGENOT, CYRIL J." userId="9d68e008-990e-4caf-8181-5cb9563e2aee" providerId="ADAL" clId="{0128042D-38F0-4BD6-80C5-0E283D633021}" dt="2025-07-05T19:18:48.307" v="4928" actId="1076"/>
          <ac:spMkLst>
            <pc:docMk/>
            <pc:sldMk cId="2328186207" sldId="425"/>
            <ac:spMk id="4" creationId="{7A652ECA-3EEC-B52B-0C0A-1057570559E3}"/>
          </ac:spMkLst>
        </pc:spChg>
        <pc:picChg chg="add mod">
          <ac:chgData name="BOURGENOT, CYRIL J." userId="9d68e008-990e-4caf-8181-5cb9563e2aee" providerId="ADAL" clId="{0128042D-38F0-4BD6-80C5-0E283D633021}" dt="2025-07-05T19:18:48.307" v="4928" actId="1076"/>
          <ac:picMkLst>
            <pc:docMk/>
            <pc:sldMk cId="2328186207" sldId="425"/>
            <ac:picMk id="3" creationId="{98556342-A982-6DCC-149B-07328FF6E0EC}"/>
          </ac:picMkLst>
        </pc:picChg>
        <pc:picChg chg="add mod">
          <ac:chgData name="BOURGENOT, CYRIL J." userId="9d68e008-990e-4caf-8181-5cb9563e2aee" providerId="ADAL" clId="{0128042D-38F0-4BD6-80C5-0E283D633021}" dt="2025-07-05T19:18:48.307" v="4928" actId="1076"/>
          <ac:picMkLst>
            <pc:docMk/>
            <pc:sldMk cId="2328186207" sldId="425"/>
            <ac:picMk id="8" creationId="{1D984782-6A7E-6714-9C49-A8DE1EB6C32D}"/>
          </ac:picMkLst>
        </pc:picChg>
        <pc:picChg chg="add mod modCrop">
          <ac:chgData name="BOURGENOT, CYRIL J." userId="9d68e008-990e-4caf-8181-5cb9563e2aee" providerId="ADAL" clId="{0128042D-38F0-4BD6-80C5-0E283D633021}" dt="2025-07-05T19:18:48.307" v="4928" actId="1076"/>
          <ac:picMkLst>
            <pc:docMk/>
            <pc:sldMk cId="2328186207" sldId="425"/>
            <ac:picMk id="9" creationId="{6D02D690-8826-659A-2DBA-F279629DCEAB}"/>
          </ac:picMkLst>
        </pc:picChg>
      </pc:sldChg>
      <pc:sldChg chg="modNotesTx">
        <pc:chgData name="BOURGENOT, CYRIL J." userId="9d68e008-990e-4caf-8181-5cb9563e2aee" providerId="ADAL" clId="{0128042D-38F0-4BD6-80C5-0E283D633021}" dt="2025-07-06T18:21:02.577" v="5101" actId="20577"/>
        <pc:sldMkLst>
          <pc:docMk/>
          <pc:sldMk cId="2064533428" sldId="426"/>
        </pc:sldMkLst>
      </pc:sldChg>
      <pc:sldChg chg="modSp del mod ord">
        <pc:chgData name="BOURGENOT, CYRIL J." userId="9d68e008-990e-4caf-8181-5cb9563e2aee" providerId="ADAL" clId="{0128042D-38F0-4BD6-80C5-0E283D633021}" dt="2025-07-08T19:58:14.231" v="5124" actId="47"/>
        <pc:sldMkLst>
          <pc:docMk/>
          <pc:sldMk cId="2309154381" sldId="672"/>
        </pc:sldMkLst>
      </pc:sldChg>
      <pc:sldChg chg="addSp delSp modSp add mod">
        <pc:chgData name="BOURGENOT, CYRIL J." userId="9d68e008-990e-4caf-8181-5cb9563e2aee" providerId="ADAL" clId="{0128042D-38F0-4BD6-80C5-0E283D633021}" dt="2025-07-02T10:54:46.555" v="2476" actId="1582"/>
        <pc:sldMkLst>
          <pc:docMk/>
          <pc:sldMk cId="3412938014" sldId="673"/>
        </pc:sldMkLst>
        <pc:spChg chg="add mod">
          <ac:chgData name="BOURGENOT, CYRIL J." userId="9d68e008-990e-4caf-8181-5cb9563e2aee" providerId="ADAL" clId="{0128042D-38F0-4BD6-80C5-0E283D633021}" dt="2025-07-02T10:54:46.555" v="2476" actId="1582"/>
          <ac:spMkLst>
            <pc:docMk/>
            <pc:sldMk cId="3412938014" sldId="673"/>
            <ac:spMk id="4" creationId="{B725C4C7-FDEE-98DA-E519-5DFA0AB25CE8}"/>
          </ac:spMkLst>
        </pc:spChg>
        <pc:picChg chg="mod">
          <ac:chgData name="BOURGENOT, CYRIL J." userId="9d68e008-990e-4caf-8181-5cb9563e2aee" providerId="ADAL" clId="{0128042D-38F0-4BD6-80C5-0E283D633021}" dt="2025-07-02T07:38:40.369" v="2204" actId="1037"/>
          <ac:picMkLst>
            <pc:docMk/>
            <pc:sldMk cId="3412938014" sldId="673"/>
            <ac:picMk id="15" creationId="{5797508F-BB69-3611-8F37-E8EB53120A77}"/>
          </ac:picMkLst>
        </pc:picChg>
      </pc:sldChg>
      <pc:sldChg chg="addSp delSp modSp add mod">
        <pc:chgData name="BOURGENOT, CYRIL J." userId="9d68e008-990e-4caf-8181-5cb9563e2aee" providerId="ADAL" clId="{0128042D-38F0-4BD6-80C5-0E283D633021}" dt="2025-07-02T07:42:06.304" v="2366" actId="29295"/>
        <pc:sldMkLst>
          <pc:docMk/>
          <pc:sldMk cId="2730718557" sldId="674"/>
        </pc:sldMkLst>
        <pc:spChg chg="add mod">
          <ac:chgData name="BOURGENOT, CYRIL J." userId="9d68e008-990e-4caf-8181-5cb9563e2aee" providerId="ADAL" clId="{0128042D-38F0-4BD6-80C5-0E283D633021}" dt="2025-07-02T07:40:49.957" v="2354" actId="1035"/>
          <ac:spMkLst>
            <pc:docMk/>
            <pc:sldMk cId="2730718557" sldId="674"/>
            <ac:spMk id="3" creationId="{5D59DFDB-B2BB-B732-76A8-34060256A16D}"/>
          </ac:spMkLst>
        </pc:spChg>
        <pc:spChg chg="add mod">
          <ac:chgData name="BOURGENOT, CYRIL J." userId="9d68e008-990e-4caf-8181-5cb9563e2aee" providerId="ADAL" clId="{0128042D-38F0-4BD6-80C5-0E283D633021}" dt="2025-07-02T07:40:17.105" v="2349" actId="1076"/>
          <ac:spMkLst>
            <pc:docMk/>
            <pc:sldMk cId="2730718557" sldId="674"/>
            <ac:spMk id="4" creationId="{EF2825B2-DD0E-E4AE-0380-38103834E73C}"/>
          </ac:spMkLst>
        </pc:spChg>
        <pc:picChg chg="mod">
          <ac:chgData name="BOURGENOT, CYRIL J." userId="9d68e008-990e-4caf-8181-5cb9563e2aee" providerId="ADAL" clId="{0128042D-38F0-4BD6-80C5-0E283D633021}" dt="2025-07-02T07:42:06.304" v="2366" actId="29295"/>
          <ac:picMkLst>
            <pc:docMk/>
            <pc:sldMk cId="2730718557" sldId="674"/>
            <ac:picMk id="7" creationId="{4897F69E-CA27-34A7-B92D-12D971FCF7FF}"/>
          </ac:picMkLst>
        </pc:picChg>
        <pc:picChg chg="mod">
          <ac:chgData name="BOURGENOT, CYRIL J." userId="9d68e008-990e-4caf-8181-5cb9563e2aee" providerId="ADAL" clId="{0128042D-38F0-4BD6-80C5-0E283D633021}" dt="2025-07-02T07:39:40.530" v="2223" actId="1076"/>
          <ac:picMkLst>
            <pc:docMk/>
            <pc:sldMk cId="2730718557" sldId="674"/>
            <ac:picMk id="15" creationId="{BAC14911-CB27-C4CE-C193-1990765EFBEC}"/>
          </ac:picMkLst>
        </pc:picChg>
      </pc:sldChg>
      <pc:sldChg chg="addSp delSp modSp add mod">
        <pc:chgData name="BOURGENOT, CYRIL J." userId="9d68e008-990e-4caf-8181-5cb9563e2aee" providerId="ADAL" clId="{0128042D-38F0-4BD6-80C5-0E283D633021}" dt="2025-07-02T07:42:15.734" v="2367" actId="29295"/>
        <pc:sldMkLst>
          <pc:docMk/>
          <pc:sldMk cId="1325975411" sldId="675"/>
        </pc:sldMkLst>
        <pc:picChg chg="mod">
          <ac:chgData name="BOURGENOT, CYRIL J." userId="9d68e008-990e-4caf-8181-5cb9563e2aee" providerId="ADAL" clId="{0128042D-38F0-4BD6-80C5-0E283D633021}" dt="2025-07-02T07:42:15.734" v="2367" actId="29295"/>
          <ac:picMkLst>
            <pc:docMk/>
            <pc:sldMk cId="1325975411" sldId="675"/>
            <ac:picMk id="7" creationId="{9EC9C7B0-1289-0C5C-4A4A-22785A8F7DBC}"/>
          </ac:picMkLst>
        </pc:picChg>
      </pc:sldChg>
      <pc:sldChg chg="delSp modSp add mod modNotesTx">
        <pc:chgData name="BOURGENOT, CYRIL J." userId="9d68e008-990e-4caf-8181-5cb9563e2aee" providerId="ADAL" clId="{0128042D-38F0-4BD6-80C5-0E283D633021}" dt="2025-07-05T19:17:01.542" v="4905" actId="20577"/>
        <pc:sldMkLst>
          <pc:docMk/>
          <pc:sldMk cId="898386362" sldId="676"/>
        </pc:sldMkLst>
        <pc:picChg chg="mod">
          <ac:chgData name="BOURGENOT, CYRIL J." userId="9d68e008-990e-4caf-8181-5cb9563e2aee" providerId="ADAL" clId="{0128042D-38F0-4BD6-80C5-0E283D633021}" dt="2025-07-02T07:42:21.874" v="2368" actId="29295"/>
          <ac:picMkLst>
            <pc:docMk/>
            <pc:sldMk cId="898386362" sldId="676"/>
            <ac:picMk id="7" creationId="{F0312D43-8561-D4F4-88A8-787355826D75}"/>
          </ac:picMkLst>
        </pc:picChg>
      </pc:sldChg>
      <pc:sldChg chg="addSp delSp modSp add mod modNotesTx">
        <pc:chgData name="BOURGENOT, CYRIL J." userId="9d68e008-990e-4caf-8181-5cb9563e2aee" providerId="ADAL" clId="{0128042D-38F0-4BD6-80C5-0E283D633021}" dt="2025-07-05T18:54:49.927" v="4615" actId="20577"/>
        <pc:sldMkLst>
          <pc:docMk/>
          <pc:sldMk cId="3210930078" sldId="677"/>
        </pc:sldMkLst>
        <pc:spChg chg="add mod">
          <ac:chgData name="BOURGENOT, CYRIL J." userId="9d68e008-990e-4caf-8181-5cb9563e2aee" providerId="ADAL" clId="{0128042D-38F0-4BD6-80C5-0E283D633021}" dt="2025-07-02T15:24:49.115" v="2526"/>
          <ac:spMkLst>
            <pc:docMk/>
            <pc:sldMk cId="3210930078" sldId="677"/>
            <ac:spMk id="20" creationId="{E8DB2610-0F8A-D4D5-535E-ED3C4F8F904E}"/>
          </ac:spMkLst>
        </pc:spChg>
        <pc:spChg chg="add mod">
          <ac:chgData name="BOURGENOT, CYRIL J." userId="9d68e008-990e-4caf-8181-5cb9563e2aee" providerId="ADAL" clId="{0128042D-38F0-4BD6-80C5-0E283D633021}" dt="2025-07-02T15:24:49.115" v="2526"/>
          <ac:spMkLst>
            <pc:docMk/>
            <pc:sldMk cId="3210930078" sldId="677"/>
            <ac:spMk id="22" creationId="{D9E38D33-F41B-C79A-6555-430901841F1B}"/>
          </ac:spMkLst>
        </pc:spChg>
        <pc:spChg chg="add mod">
          <ac:chgData name="BOURGENOT, CYRIL J." userId="9d68e008-990e-4caf-8181-5cb9563e2aee" providerId="ADAL" clId="{0128042D-38F0-4BD6-80C5-0E283D633021}" dt="2025-07-02T15:24:49.115" v="2526"/>
          <ac:spMkLst>
            <pc:docMk/>
            <pc:sldMk cId="3210930078" sldId="677"/>
            <ac:spMk id="24" creationId="{C56540CE-F57B-AF6F-5021-9D7B1E3B3772}"/>
          </ac:spMkLst>
        </pc:spChg>
        <pc:spChg chg="add mod">
          <ac:chgData name="BOURGENOT, CYRIL J." userId="9d68e008-990e-4caf-8181-5cb9563e2aee" providerId="ADAL" clId="{0128042D-38F0-4BD6-80C5-0E283D633021}" dt="2025-07-02T15:24:49.115" v="2526"/>
          <ac:spMkLst>
            <pc:docMk/>
            <pc:sldMk cId="3210930078" sldId="677"/>
            <ac:spMk id="26" creationId="{941B5160-F6FE-569A-A87F-9FEE09F987E5}"/>
          </ac:spMkLst>
        </pc:spChg>
        <pc:spChg chg="add mod">
          <ac:chgData name="BOURGENOT, CYRIL J." userId="9d68e008-990e-4caf-8181-5cb9563e2aee" providerId="ADAL" clId="{0128042D-38F0-4BD6-80C5-0E283D633021}" dt="2025-07-02T15:24:49.115" v="2526"/>
          <ac:spMkLst>
            <pc:docMk/>
            <pc:sldMk cId="3210930078" sldId="677"/>
            <ac:spMk id="27" creationId="{F27F3556-A71A-EA8D-9ECF-9642EF3D6B1C}"/>
          </ac:spMkLst>
        </pc:spChg>
        <pc:picChg chg="add mod">
          <ac:chgData name="BOURGENOT, CYRIL J." userId="9d68e008-990e-4caf-8181-5cb9563e2aee" providerId="ADAL" clId="{0128042D-38F0-4BD6-80C5-0E283D633021}" dt="2025-07-02T15:24:49.115" v="2526"/>
          <ac:picMkLst>
            <pc:docMk/>
            <pc:sldMk cId="3210930078" sldId="677"/>
            <ac:picMk id="21" creationId="{1C0B20DE-27E4-9D51-0BA2-B9B2CF21254D}"/>
          </ac:picMkLst>
        </pc:picChg>
        <pc:cxnChg chg="add mod">
          <ac:chgData name="BOURGENOT, CYRIL J." userId="9d68e008-990e-4caf-8181-5cb9563e2aee" providerId="ADAL" clId="{0128042D-38F0-4BD6-80C5-0E283D633021}" dt="2025-07-02T15:24:49.115" v="2526"/>
          <ac:cxnSpMkLst>
            <pc:docMk/>
            <pc:sldMk cId="3210930078" sldId="677"/>
            <ac:cxnSpMk id="23" creationId="{39FE8E95-E8CF-C287-E45D-B9D08F2E4E7F}"/>
          </ac:cxnSpMkLst>
        </pc:cxnChg>
        <pc:cxnChg chg="add mod">
          <ac:chgData name="BOURGENOT, CYRIL J." userId="9d68e008-990e-4caf-8181-5cb9563e2aee" providerId="ADAL" clId="{0128042D-38F0-4BD6-80C5-0E283D633021}" dt="2025-07-02T15:24:49.115" v="2526"/>
          <ac:cxnSpMkLst>
            <pc:docMk/>
            <pc:sldMk cId="3210930078" sldId="677"/>
            <ac:cxnSpMk id="25" creationId="{1B38DFFA-7489-76C8-947B-D0166FB7CD45}"/>
          </ac:cxnSpMkLst>
        </pc:cxnChg>
      </pc:sldChg>
      <pc:sldChg chg="modNotesTx">
        <pc:chgData name="BOURGENOT, CYRIL J." userId="9d68e008-990e-4caf-8181-5cb9563e2aee" providerId="ADAL" clId="{0128042D-38F0-4BD6-80C5-0E283D633021}" dt="2025-07-05T21:47:54.976" v="5022" actId="20577"/>
        <pc:sldMkLst>
          <pc:docMk/>
          <pc:sldMk cId="1256285814" sldId="678"/>
        </pc:sldMkLst>
      </pc:sldChg>
      <pc:sldMasterChg chg="delSldLayout">
        <pc:chgData name="BOURGENOT, CYRIL J." userId="9d68e008-990e-4caf-8181-5cb9563e2aee" providerId="ADAL" clId="{0128042D-38F0-4BD6-80C5-0E283D633021}" dt="2025-07-08T19:58:15.304" v="5125" actId="47"/>
        <pc:sldMasterMkLst>
          <pc:docMk/>
          <pc:sldMasterMk cId="713788537" sldId="2147483648"/>
        </pc:sldMasterMkLst>
        <pc:sldLayoutChg chg="del">
          <pc:chgData name="BOURGENOT, CYRIL J." userId="9d68e008-990e-4caf-8181-5cb9563e2aee" providerId="ADAL" clId="{0128042D-38F0-4BD6-80C5-0E283D633021}" dt="2025-07-08T19:58:15.304" v="5125" actId="47"/>
          <pc:sldLayoutMkLst>
            <pc:docMk/>
            <pc:sldMasterMk cId="713788537" sldId="2147483648"/>
            <pc:sldLayoutMk cId="3584768566" sldId="2147483661"/>
          </pc:sldLayoutMkLst>
        </pc:sldLayoutChg>
        <pc:sldLayoutChg chg="del">
          <pc:chgData name="BOURGENOT, CYRIL J." userId="9d68e008-990e-4caf-8181-5cb9563e2aee" providerId="ADAL" clId="{0128042D-38F0-4BD6-80C5-0E283D633021}" dt="2025-07-08T19:58:14.231" v="5124" actId="47"/>
          <pc:sldLayoutMkLst>
            <pc:docMk/>
            <pc:sldMasterMk cId="713788537" sldId="2147483648"/>
            <pc:sldLayoutMk cId="1483153806" sldId="2147483662"/>
          </pc:sldLayoutMkLst>
        </pc:sldLayoutChg>
      </pc:sldMasterChg>
    </pc:docChg>
  </pc:docChgLst>
  <pc:docChgLst>
    <pc:chgData name="BOURGENOT, CYRIL J." userId="9d68e008-990e-4caf-8181-5cb9563e2aee" providerId="ADAL" clId="{0FE5DC96-DE7A-4318-8009-D191390B8C85}"/>
    <pc:docChg chg="modSld">
      <pc:chgData name="BOURGENOT, CYRIL J." userId="9d68e008-990e-4caf-8181-5cb9563e2aee" providerId="ADAL" clId="{0FE5DC96-DE7A-4318-8009-D191390B8C85}" dt="2024-04-17T10:46:57.750" v="17" actId="1076"/>
      <pc:docMkLst>
        <pc:docMk/>
      </pc:docMkLst>
      <pc:sldChg chg="modSp mod">
        <pc:chgData name="BOURGENOT, CYRIL J." userId="9d68e008-990e-4caf-8181-5cb9563e2aee" providerId="ADAL" clId="{0FE5DC96-DE7A-4318-8009-D191390B8C85}" dt="2024-04-17T10:46:57.750" v="17" actId="1076"/>
        <pc:sldMkLst>
          <pc:docMk/>
          <pc:sldMk cId="3840066508" sldId="369"/>
        </pc:sldMkLst>
      </pc:sldChg>
      <pc:sldChg chg="modAnim">
        <pc:chgData name="BOURGENOT, CYRIL J." userId="9d68e008-990e-4caf-8181-5cb9563e2aee" providerId="ADAL" clId="{0FE5DC96-DE7A-4318-8009-D191390B8C85}" dt="2024-04-17T10:45:28.156" v="1"/>
        <pc:sldMkLst>
          <pc:docMk/>
          <pc:sldMk cId="3267508390" sldId="379"/>
        </pc:sldMkLst>
      </pc:sldChg>
    </pc:docChg>
  </pc:docChgLst>
  <pc:docChgLst>
    <pc:chgData name="deno@ucolick.org" userId="S::urn:spo:guest#deno@ucolick.org::" providerId="AD" clId="Web-{6D6E0853-2B99-2689-96FA-0FCBD3180EE1}"/>
    <pc:docChg chg="modSld">
      <pc:chgData name="deno@ucolick.org" userId="S::urn:spo:guest#deno@ucolick.org::" providerId="AD" clId="Web-{6D6E0853-2B99-2689-96FA-0FCBD3180EE1}" dt="2025-07-02T14:27:38.136" v="113"/>
      <pc:docMkLst>
        <pc:docMk/>
      </pc:docMkLst>
      <pc:sldChg chg="modNotes">
        <pc:chgData name="deno@ucolick.org" userId="S::urn:spo:guest#deno@ucolick.org::" providerId="AD" clId="Web-{6D6E0853-2B99-2689-96FA-0FCBD3180EE1}" dt="2025-07-02T14:27:38.136" v="113"/>
        <pc:sldMkLst>
          <pc:docMk/>
          <pc:sldMk cId="3270422241" sldId="422"/>
        </pc:sldMkLst>
      </pc:sldChg>
    </pc:docChg>
  </pc:docChgLst>
  <pc:docChgLst>
    <pc:chgData name="BOURGENOT, CYRIL J." userId="9d68e008-990e-4caf-8181-5cb9563e2aee" providerId="ADAL" clId="{5712AA9D-6F9A-4428-8817-2416042F486F}"/>
    <pc:docChg chg="undo redo custSel addSld delSld modSld sldOrd">
      <pc:chgData name="BOURGENOT, CYRIL J." userId="9d68e008-990e-4caf-8181-5cb9563e2aee" providerId="ADAL" clId="{5712AA9D-6F9A-4428-8817-2416042F486F}" dt="2025-07-03T11:08:01.869" v="763" actId="478"/>
      <pc:docMkLst>
        <pc:docMk/>
      </pc:docMkLst>
      <pc:sldChg chg="addSp modSp mod setBg">
        <pc:chgData name="BOURGENOT, CYRIL J." userId="9d68e008-990e-4caf-8181-5cb9563e2aee" providerId="ADAL" clId="{5712AA9D-6F9A-4428-8817-2416042F486F}" dt="2025-07-01T09:23:24.848" v="105" actId="14100"/>
        <pc:sldMkLst>
          <pc:docMk/>
          <pc:sldMk cId="196663018" sldId="265"/>
        </pc:sldMkLst>
        <pc:picChg chg="add mod">
          <ac:chgData name="BOURGENOT, CYRIL J." userId="9d68e008-990e-4caf-8181-5cb9563e2aee" providerId="ADAL" clId="{5712AA9D-6F9A-4428-8817-2416042F486F}" dt="2025-07-01T09:23:24.848" v="105" actId="14100"/>
          <ac:picMkLst>
            <pc:docMk/>
            <pc:sldMk cId="196663018" sldId="265"/>
            <ac:picMk id="4" creationId="{80F93F7A-59EE-E8A1-809A-42CF91332CB6}"/>
          </ac:picMkLst>
        </pc:picChg>
      </pc:sldChg>
      <pc:sldChg chg="modSp add mod">
        <pc:chgData name="BOURGENOT, CYRIL J." userId="9d68e008-990e-4caf-8181-5cb9563e2aee" providerId="ADAL" clId="{5712AA9D-6F9A-4428-8817-2416042F486F}" dt="2025-07-01T09:24:49.768" v="107" actId="27636"/>
        <pc:sldMkLst>
          <pc:docMk/>
          <pc:sldMk cId="1906325608" sldId="273"/>
        </pc:sldMkLst>
      </pc:sldChg>
      <pc:sldChg chg="add">
        <pc:chgData name="BOURGENOT, CYRIL J." userId="9d68e008-990e-4caf-8181-5cb9563e2aee" providerId="ADAL" clId="{5712AA9D-6F9A-4428-8817-2416042F486F}" dt="2025-07-01T09:24:49.610" v="106"/>
        <pc:sldMkLst>
          <pc:docMk/>
          <pc:sldMk cId="2330799691" sldId="348"/>
        </pc:sldMkLst>
      </pc:sldChg>
      <pc:sldChg chg="modSp mod ord">
        <pc:chgData name="BOURGENOT, CYRIL J." userId="9d68e008-990e-4caf-8181-5cb9563e2aee" providerId="ADAL" clId="{5712AA9D-6F9A-4428-8817-2416042F486F}" dt="2025-07-03T10:31:32.716" v="166" actId="20577"/>
        <pc:sldMkLst>
          <pc:docMk/>
          <pc:sldMk cId="2824787408" sldId="370"/>
        </pc:sldMkLst>
        <pc:spChg chg="mod">
          <ac:chgData name="BOURGENOT, CYRIL J." userId="9d68e008-990e-4caf-8181-5cb9563e2aee" providerId="ADAL" clId="{5712AA9D-6F9A-4428-8817-2416042F486F}" dt="2025-07-03T10:31:32.716" v="166" actId="20577"/>
          <ac:spMkLst>
            <pc:docMk/>
            <pc:sldMk cId="2824787408" sldId="370"/>
            <ac:spMk id="8" creationId="{46917A79-BCF3-FEE1-E62A-0BEFB114AA56}"/>
          </ac:spMkLst>
        </pc:spChg>
      </pc:sldChg>
      <pc:sldChg chg="ord">
        <pc:chgData name="BOURGENOT, CYRIL J." userId="9d68e008-990e-4caf-8181-5cb9563e2aee" providerId="ADAL" clId="{5712AA9D-6F9A-4428-8817-2416042F486F}" dt="2025-07-03T09:48:32.730" v="114"/>
        <pc:sldMkLst>
          <pc:docMk/>
          <pc:sldMk cId="4139821331" sldId="414"/>
        </pc:sldMkLst>
      </pc:sldChg>
      <pc:sldChg chg="ord">
        <pc:chgData name="BOURGENOT, CYRIL J." userId="9d68e008-990e-4caf-8181-5cb9563e2aee" providerId="ADAL" clId="{5712AA9D-6F9A-4428-8817-2416042F486F}" dt="2025-07-03T09:48:32.730" v="114"/>
        <pc:sldMkLst>
          <pc:docMk/>
          <pc:sldMk cId="2088773450" sldId="415"/>
        </pc:sldMkLst>
      </pc:sldChg>
      <pc:sldChg chg="addSp delSp modSp mod modAnim modNotesTx">
        <pc:chgData name="BOURGENOT, CYRIL J." userId="9d68e008-990e-4caf-8181-5cb9563e2aee" providerId="ADAL" clId="{5712AA9D-6F9A-4428-8817-2416042F486F}" dt="2025-07-03T10:19:35.020" v="144" actId="6549"/>
        <pc:sldMkLst>
          <pc:docMk/>
          <pc:sldMk cId="234793023" sldId="416"/>
        </pc:sldMkLst>
        <pc:spChg chg="add del mod topLvl">
          <ac:chgData name="BOURGENOT, CYRIL J." userId="9d68e008-990e-4caf-8181-5cb9563e2aee" providerId="ADAL" clId="{5712AA9D-6F9A-4428-8817-2416042F486F}" dt="2025-07-03T10:17:44.564" v="133" actId="478"/>
          <ac:spMkLst>
            <pc:docMk/>
            <pc:sldMk cId="234793023" sldId="416"/>
            <ac:spMk id="3" creationId="{9296EF27-5DDC-275A-0363-ECCBC85C7736}"/>
          </ac:spMkLst>
        </pc:spChg>
        <pc:spChg chg="mod">
          <ac:chgData name="BOURGENOT, CYRIL J." userId="9d68e008-990e-4caf-8181-5cb9563e2aee" providerId="ADAL" clId="{5712AA9D-6F9A-4428-8817-2416042F486F}" dt="2025-07-03T10:13:51.641" v="121" actId="1076"/>
          <ac:spMkLst>
            <pc:docMk/>
            <pc:sldMk cId="234793023" sldId="416"/>
            <ac:spMk id="14" creationId="{2887631A-9BD1-5763-F19F-02D6A9373099}"/>
          </ac:spMkLst>
        </pc:spChg>
        <pc:spChg chg="mod topLvl">
          <ac:chgData name="BOURGENOT, CYRIL J." userId="9d68e008-990e-4caf-8181-5cb9563e2aee" providerId="ADAL" clId="{5712AA9D-6F9A-4428-8817-2416042F486F}" dt="2025-07-03T10:17:41.579" v="132" actId="165"/>
          <ac:spMkLst>
            <pc:docMk/>
            <pc:sldMk cId="234793023" sldId="416"/>
            <ac:spMk id="19" creationId="{F2575766-525D-EDBE-AD17-925EC8C884D7}"/>
          </ac:spMkLst>
        </pc:spChg>
        <pc:spChg chg="mod">
          <ac:chgData name="BOURGENOT, CYRIL J." userId="9d68e008-990e-4caf-8181-5cb9563e2aee" providerId="ADAL" clId="{5712AA9D-6F9A-4428-8817-2416042F486F}" dt="2025-06-24T09:28:53.050" v="18" actId="14100"/>
          <ac:spMkLst>
            <pc:docMk/>
            <pc:sldMk cId="234793023" sldId="416"/>
            <ac:spMk id="20" creationId="{81A4F337-F474-D353-6442-E2F83E5C2054}"/>
          </ac:spMkLst>
        </pc:spChg>
        <pc:spChg chg="mod">
          <ac:chgData name="BOURGENOT, CYRIL J." userId="9d68e008-990e-4caf-8181-5cb9563e2aee" providerId="ADAL" clId="{5712AA9D-6F9A-4428-8817-2416042F486F}" dt="2025-07-03T10:14:11.289" v="128" actId="164"/>
          <ac:spMkLst>
            <pc:docMk/>
            <pc:sldMk cId="234793023" sldId="416"/>
            <ac:spMk id="53" creationId="{643500FF-73BD-0000-666D-2630A8A41C8B}"/>
          </ac:spMkLst>
        </pc:spChg>
        <pc:spChg chg="mod">
          <ac:chgData name="BOURGENOT, CYRIL J." userId="9d68e008-990e-4caf-8181-5cb9563e2aee" providerId="ADAL" clId="{5712AA9D-6F9A-4428-8817-2416042F486F}" dt="2025-07-03T10:19:13.089" v="143" actId="14100"/>
          <ac:spMkLst>
            <pc:docMk/>
            <pc:sldMk cId="234793023" sldId="416"/>
            <ac:spMk id="54" creationId="{CE896519-E8CD-8B02-4F33-F8E559E73242}"/>
          </ac:spMkLst>
        </pc:spChg>
        <pc:grpChg chg="add del mod">
          <ac:chgData name="BOURGENOT, CYRIL J." userId="9d68e008-990e-4caf-8181-5cb9563e2aee" providerId="ADAL" clId="{5712AA9D-6F9A-4428-8817-2416042F486F}" dt="2025-07-03T10:17:41.579" v="132" actId="165"/>
          <ac:grpSpMkLst>
            <pc:docMk/>
            <pc:sldMk cId="234793023" sldId="416"/>
            <ac:grpSpMk id="5" creationId="{82F7FBD0-F268-50DE-2074-412C810AB82F}"/>
          </ac:grpSpMkLst>
        </pc:grpChg>
        <pc:grpChg chg="add mod">
          <ac:chgData name="BOURGENOT, CYRIL J." userId="9d68e008-990e-4caf-8181-5cb9563e2aee" providerId="ADAL" clId="{5712AA9D-6F9A-4428-8817-2416042F486F}" dt="2025-07-03T10:14:11.289" v="128" actId="164"/>
          <ac:grpSpMkLst>
            <pc:docMk/>
            <pc:sldMk cId="234793023" sldId="416"/>
            <ac:grpSpMk id="6" creationId="{335BFFB1-E4DE-6E54-D89A-24D90528BC01}"/>
          </ac:grpSpMkLst>
        </pc:grpChg>
        <pc:picChg chg="add mod modCrop">
          <ac:chgData name="BOURGENOT, CYRIL J." userId="9d68e008-990e-4caf-8181-5cb9563e2aee" providerId="ADAL" clId="{5712AA9D-6F9A-4428-8817-2416042F486F}" dt="2025-07-03T10:14:11.289" v="128" actId="164"/>
          <ac:picMkLst>
            <pc:docMk/>
            <pc:sldMk cId="234793023" sldId="416"/>
            <ac:picMk id="4" creationId="{CC2E5AF0-F6D7-163F-3867-4050D8122BE1}"/>
          </ac:picMkLst>
        </pc:picChg>
        <pc:picChg chg="mod">
          <ac:chgData name="BOURGENOT, CYRIL J." userId="9d68e008-990e-4caf-8181-5cb9563e2aee" providerId="ADAL" clId="{5712AA9D-6F9A-4428-8817-2416042F486F}" dt="2025-06-24T09:28:30.861" v="11" actId="1076"/>
          <ac:picMkLst>
            <pc:docMk/>
            <pc:sldMk cId="234793023" sldId="416"/>
            <ac:picMk id="17" creationId="{A6391DCA-435C-62B1-DECE-9DF9142CD31B}"/>
          </ac:picMkLst>
        </pc:picChg>
      </pc:sldChg>
      <pc:sldChg chg="delSp add mod">
        <pc:chgData name="BOURGENOT, CYRIL J." userId="9d68e008-990e-4caf-8181-5cb9563e2aee" providerId="ADAL" clId="{5712AA9D-6F9A-4428-8817-2416042F486F}" dt="2025-06-25T14:01:05.703" v="22" actId="478"/>
        <pc:sldMkLst>
          <pc:docMk/>
          <pc:sldMk cId="328266880" sldId="423"/>
        </pc:sldMkLst>
      </pc:sldChg>
      <pc:sldChg chg="delSp modSp add mod">
        <pc:chgData name="BOURGENOT, CYRIL J." userId="9d68e008-990e-4caf-8181-5cb9563e2aee" providerId="ADAL" clId="{5712AA9D-6F9A-4428-8817-2416042F486F}" dt="2025-07-01T09:13:42.366" v="31" actId="20577"/>
        <pc:sldMkLst>
          <pc:docMk/>
          <pc:sldMk cId="3545163392" sldId="424"/>
        </pc:sldMkLst>
        <pc:spChg chg="mod">
          <ac:chgData name="BOURGENOT, CYRIL J." userId="9d68e008-990e-4caf-8181-5cb9563e2aee" providerId="ADAL" clId="{5712AA9D-6F9A-4428-8817-2416042F486F}" dt="2025-07-01T09:13:42.366" v="31" actId="20577"/>
          <ac:spMkLst>
            <pc:docMk/>
            <pc:sldMk cId="3545163392" sldId="424"/>
            <ac:spMk id="2" creationId="{D3D966EA-0B52-6FC5-B7E4-DF1E64AC7C97}"/>
          </ac:spMkLst>
        </pc:spChg>
      </pc:sldChg>
      <pc:sldChg chg="addSp delSp modSp add mod setBg modClrScheme chgLayout">
        <pc:chgData name="BOURGENOT, CYRIL J." userId="9d68e008-990e-4caf-8181-5cb9563e2aee" providerId="ADAL" clId="{5712AA9D-6F9A-4428-8817-2416042F486F}" dt="2025-07-01T09:15:35.264" v="76" actId="1076"/>
        <pc:sldMkLst>
          <pc:docMk/>
          <pc:sldMk cId="2328186207" sldId="425"/>
        </pc:sldMkLst>
        <pc:spChg chg="add mod ord">
          <ac:chgData name="BOURGENOT, CYRIL J." userId="9d68e008-990e-4caf-8181-5cb9563e2aee" providerId="ADAL" clId="{5712AA9D-6F9A-4428-8817-2416042F486F}" dt="2025-07-01T09:15:29.589" v="75"/>
          <ac:spMkLst>
            <pc:docMk/>
            <pc:sldMk cId="2328186207" sldId="425"/>
            <ac:spMk id="6" creationId="{B30A74F3-BD4E-8FF1-7435-601A2A085328}"/>
          </ac:spMkLst>
        </pc:spChg>
      </pc:sldChg>
      <pc:sldChg chg="new del">
        <pc:chgData name="BOURGENOT, CYRIL J." userId="9d68e008-990e-4caf-8181-5cb9563e2aee" providerId="ADAL" clId="{5712AA9D-6F9A-4428-8817-2416042F486F}" dt="2025-07-01T09:15:23.023" v="73" actId="680"/>
        <pc:sldMkLst>
          <pc:docMk/>
          <pc:sldMk cId="524528095" sldId="426"/>
        </pc:sldMkLst>
      </pc:sldChg>
      <pc:sldChg chg="addSp delSp modSp add mod">
        <pc:chgData name="BOURGENOT, CYRIL J." userId="9d68e008-990e-4caf-8181-5cb9563e2aee" providerId="ADAL" clId="{5712AA9D-6F9A-4428-8817-2416042F486F}" dt="2025-07-01T09:21:34.492" v="100" actId="14100"/>
        <pc:sldMkLst>
          <pc:docMk/>
          <pc:sldMk cId="2064533428" sldId="426"/>
        </pc:sldMkLst>
        <pc:picChg chg="add mod modCrop">
          <ac:chgData name="BOURGENOT, CYRIL J." userId="9d68e008-990e-4caf-8181-5cb9563e2aee" providerId="ADAL" clId="{5712AA9D-6F9A-4428-8817-2416042F486F}" dt="2025-07-01T09:21:34.492" v="100" actId="14100"/>
          <ac:picMkLst>
            <pc:docMk/>
            <pc:sldMk cId="2064533428" sldId="426"/>
            <ac:picMk id="5" creationId="{28D382A6-EC88-5A4C-09E2-7F4CBEF7F6B6}"/>
          </ac:picMkLst>
        </pc:picChg>
        <pc:picChg chg="add mod">
          <ac:chgData name="BOURGENOT, CYRIL J." userId="9d68e008-990e-4caf-8181-5cb9563e2aee" providerId="ADAL" clId="{5712AA9D-6F9A-4428-8817-2416042F486F}" dt="2025-07-01T09:18:48.674" v="90" actId="1076"/>
          <ac:picMkLst>
            <pc:docMk/>
            <pc:sldMk cId="2064533428" sldId="426"/>
            <ac:picMk id="7" creationId="{9A268887-19CD-2685-C859-C3EC7073E192}"/>
          </ac:picMkLst>
        </pc:picChg>
      </pc:sldChg>
      <pc:sldChg chg="add">
        <pc:chgData name="BOURGENOT, CYRIL J." userId="9d68e008-990e-4caf-8181-5cb9563e2aee" providerId="ADAL" clId="{5712AA9D-6F9A-4428-8817-2416042F486F}" dt="2025-07-01T09:24:49.610" v="106"/>
        <pc:sldMkLst>
          <pc:docMk/>
          <pc:sldMk cId="2309154381" sldId="672"/>
        </pc:sldMkLst>
      </pc:sldChg>
      <pc:sldChg chg="modNotesTx">
        <pc:chgData name="BOURGENOT, CYRIL J." userId="9d68e008-990e-4caf-8181-5cb9563e2aee" providerId="ADAL" clId="{5712AA9D-6F9A-4428-8817-2416042F486F}" dt="2025-07-03T09:47:01.519" v="112" actId="20577"/>
        <pc:sldMkLst>
          <pc:docMk/>
          <pc:sldMk cId="3210930078" sldId="677"/>
        </pc:sldMkLst>
      </pc:sldChg>
      <pc:sldChg chg="addSp delSp modSp add mod">
        <pc:chgData name="BOURGENOT, CYRIL J." userId="9d68e008-990e-4caf-8181-5cb9563e2aee" providerId="ADAL" clId="{5712AA9D-6F9A-4428-8817-2416042F486F}" dt="2025-07-03T11:08:01.869" v="763" actId="478"/>
        <pc:sldMkLst>
          <pc:docMk/>
          <pc:sldMk cId="1256285814" sldId="678"/>
        </pc:sldMkLst>
        <pc:spChg chg="add del">
          <ac:chgData name="BOURGENOT, CYRIL J." userId="9d68e008-990e-4caf-8181-5cb9563e2aee" providerId="ADAL" clId="{5712AA9D-6F9A-4428-8817-2416042F486F}" dt="2025-07-03T10:45:51.322" v="180" actId="22"/>
          <ac:spMkLst>
            <pc:docMk/>
            <pc:sldMk cId="1256285814" sldId="678"/>
            <ac:spMk id="5" creationId="{0C79B66A-089C-3618-8C01-E2AAD8868122}"/>
          </ac:spMkLst>
        </pc:spChg>
        <pc:spChg chg="mod">
          <ac:chgData name="BOURGENOT, CYRIL J." userId="9d68e008-990e-4caf-8181-5cb9563e2aee" providerId="ADAL" clId="{5712AA9D-6F9A-4428-8817-2416042F486F}" dt="2025-07-03T10:54:00.301" v="221" actId="20577"/>
          <ac:spMkLst>
            <pc:docMk/>
            <pc:sldMk cId="1256285814" sldId="678"/>
            <ac:spMk id="8" creationId="{F974B32F-3791-F018-DA79-4A09E52E9914}"/>
          </ac:spMkLst>
        </pc:spChg>
        <pc:spChg chg="add mod">
          <ac:chgData name="BOURGENOT, CYRIL J." userId="9d68e008-990e-4caf-8181-5cb9563e2aee" providerId="ADAL" clId="{5712AA9D-6F9A-4428-8817-2416042F486F}" dt="2025-07-03T11:03:58.450" v="684" actId="164"/>
          <ac:spMkLst>
            <pc:docMk/>
            <pc:sldMk cId="1256285814" sldId="678"/>
            <ac:spMk id="15" creationId="{886AE5DE-DA2A-8165-CC69-7198E10DB82D}"/>
          </ac:spMkLst>
        </pc:spChg>
        <pc:spChg chg="add mod">
          <ac:chgData name="BOURGENOT, CYRIL J." userId="9d68e008-990e-4caf-8181-5cb9563e2aee" providerId="ADAL" clId="{5712AA9D-6F9A-4428-8817-2416042F486F}" dt="2025-07-03T10:54:59.294" v="236"/>
          <ac:spMkLst>
            <pc:docMk/>
            <pc:sldMk cId="1256285814" sldId="678"/>
            <ac:spMk id="17" creationId="{810DF9E2-C805-86A7-A499-328AFA750423}"/>
          </ac:spMkLst>
        </pc:spChg>
        <pc:spChg chg="add mod">
          <ac:chgData name="BOURGENOT, CYRIL J." userId="9d68e008-990e-4caf-8181-5cb9563e2aee" providerId="ADAL" clId="{5712AA9D-6F9A-4428-8817-2416042F486F}" dt="2025-07-03T10:54:59.525" v="237"/>
          <ac:spMkLst>
            <pc:docMk/>
            <pc:sldMk cId="1256285814" sldId="678"/>
            <ac:spMk id="19" creationId="{93F6D954-FC7C-5DB3-92E8-99FEF2EAE2B9}"/>
          </ac:spMkLst>
        </pc:spChg>
        <pc:spChg chg="del">
          <ac:chgData name="BOURGENOT, CYRIL J." userId="9d68e008-990e-4caf-8181-5cb9563e2aee" providerId="ADAL" clId="{5712AA9D-6F9A-4428-8817-2416042F486F}" dt="2025-07-03T10:31:17.368" v="151" actId="478"/>
          <ac:spMkLst>
            <pc:docMk/>
            <pc:sldMk cId="1256285814" sldId="678"/>
            <ac:spMk id="20" creationId="{9D4C6AE8-45AE-F72A-7D43-EC7D92109635}"/>
          </ac:spMkLst>
        </pc:spChg>
        <pc:spChg chg="del">
          <ac:chgData name="BOURGENOT, CYRIL J." userId="9d68e008-990e-4caf-8181-5cb9563e2aee" providerId="ADAL" clId="{5712AA9D-6F9A-4428-8817-2416042F486F}" dt="2025-07-03T10:31:17.368" v="151" actId="478"/>
          <ac:spMkLst>
            <pc:docMk/>
            <pc:sldMk cId="1256285814" sldId="678"/>
            <ac:spMk id="21" creationId="{17643DF3-C899-6E08-8FC0-BBE676082B50}"/>
          </ac:spMkLst>
        </pc:spChg>
        <pc:spChg chg="add mod">
          <ac:chgData name="BOURGENOT, CYRIL J." userId="9d68e008-990e-4caf-8181-5cb9563e2aee" providerId="ADAL" clId="{5712AA9D-6F9A-4428-8817-2416042F486F}" dt="2025-07-03T10:54:59.722" v="238"/>
          <ac:spMkLst>
            <pc:docMk/>
            <pc:sldMk cId="1256285814" sldId="678"/>
            <ac:spMk id="22" creationId="{65B08D5B-01D2-2B50-BC47-4F708F910119}"/>
          </ac:spMkLst>
        </pc:spChg>
        <pc:spChg chg="add mod">
          <ac:chgData name="BOURGENOT, CYRIL J." userId="9d68e008-990e-4caf-8181-5cb9563e2aee" providerId="ADAL" clId="{5712AA9D-6F9A-4428-8817-2416042F486F}" dt="2025-07-03T10:54:59.881" v="239"/>
          <ac:spMkLst>
            <pc:docMk/>
            <pc:sldMk cId="1256285814" sldId="678"/>
            <ac:spMk id="24" creationId="{A401D02A-5785-A0AF-9160-49679192B316}"/>
          </ac:spMkLst>
        </pc:spChg>
        <pc:spChg chg="add mod">
          <ac:chgData name="BOURGENOT, CYRIL J." userId="9d68e008-990e-4caf-8181-5cb9563e2aee" providerId="ADAL" clId="{5712AA9D-6F9A-4428-8817-2416042F486F}" dt="2025-07-03T10:55:00.056" v="240"/>
          <ac:spMkLst>
            <pc:docMk/>
            <pc:sldMk cId="1256285814" sldId="678"/>
            <ac:spMk id="26" creationId="{5665F207-2642-F2DA-AC79-F4F31A3D5B09}"/>
          </ac:spMkLst>
        </pc:spChg>
        <pc:spChg chg="add mod">
          <ac:chgData name="BOURGENOT, CYRIL J." userId="9d68e008-990e-4caf-8181-5cb9563e2aee" providerId="ADAL" clId="{5712AA9D-6F9A-4428-8817-2416042F486F}" dt="2025-07-03T10:55:00.231" v="241"/>
          <ac:spMkLst>
            <pc:docMk/>
            <pc:sldMk cId="1256285814" sldId="678"/>
            <ac:spMk id="27" creationId="{CF258C0F-18F9-E943-1295-E145D8BE4446}"/>
          </ac:spMkLst>
        </pc:spChg>
        <pc:spChg chg="add mod">
          <ac:chgData name="BOURGENOT, CYRIL J." userId="9d68e008-990e-4caf-8181-5cb9563e2aee" providerId="ADAL" clId="{5712AA9D-6F9A-4428-8817-2416042F486F}" dt="2025-07-03T10:55:00.407" v="242"/>
          <ac:spMkLst>
            <pc:docMk/>
            <pc:sldMk cId="1256285814" sldId="678"/>
            <ac:spMk id="28" creationId="{093BF625-3964-0396-16DE-3D267E16BB99}"/>
          </ac:spMkLst>
        </pc:spChg>
        <pc:spChg chg="add mod">
          <ac:chgData name="BOURGENOT, CYRIL J." userId="9d68e008-990e-4caf-8181-5cb9563e2aee" providerId="ADAL" clId="{5712AA9D-6F9A-4428-8817-2416042F486F}" dt="2025-07-03T10:55:00.583" v="243"/>
          <ac:spMkLst>
            <pc:docMk/>
            <pc:sldMk cId="1256285814" sldId="678"/>
            <ac:spMk id="29" creationId="{8001357C-F1FB-46C0-E8C3-66086ABE983D}"/>
          </ac:spMkLst>
        </pc:spChg>
        <pc:spChg chg="add mod">
          <ac:chgData name="BOURGENOT, CYRIL J." userId="9d68e008-990e-4caf-8181-5cb9563e2aee" providerId="ADAL" clId="{5712AA9D-6F9A-4428-8817-2416042F486F}" dt="2025-07-03T10:55:00.771" v="244"/>
          <ac:spMkLst>
            <pc:docMk/>
            <pc:sldMk cId="1256285814" sldId="678"/>
            <ac:spMk id="30" creationId="{CB58D7EB-0FF8-5E7E-8FF4-D896BF0D4C3D}"/>
          </ac:spMkLst>
        </pc:spChg>
        <pc:spChg chg="add mod">
          <ac:chgData name="BOURGENOT, CYRIL J." userId="9d68e008-990e-4caf-8181-5cb9563e2aee" providerId="ADAL" clId="{5712AA9D-6F9A-4428-8817-2416042F486F}" dt="2025-07-03T10:55:00.962" v="245"/>
          <ac:spMkLst>
            <pc:docMk/>
            <pc:sldMk cId="1256285814" sldId="678"/>
            <ac:spMk id="31" creationId="{0A451E27-6F6B-DEBD-E58D-82B4CDF691C4}"/>
          </ac:spMkLst>
        </pc:spChg>
        <pc:spChg chg="add mod">
          <ac:chgData name="BOURGENOT, CYRIL J." userId="9d68e008-990e-4caf-8181-5cb9563e2aee" providerId="ADAL" clId="{5712AA9D-6F9A-4428-8817-2416042F486F}" dt="2025-07-03T10:55:01.147" v="246"/>
          <ac:spMkLst>
            <pc:docMk/>
            <pc:sldMk cId="1256285814" sldId="678"/>
            <ac:spMk id="32" creationId="{8A17037B-80CD-0B5B-75AE-581A3541B6D7}"/>
          </ac:spMkLst>
        </pc:spChg>
        <pc:spChg chg="add mod">
          <ac:chgData name="BOURGENOT, CYRIL J." userId="9d68e008-990e-4caf-8181-5cb9563e2aee" providerId="ADAL" clId="{5712AA9D-6F9A-4428-8817-2416042F486F}" dt="2025-07-03T10:55:01.336" v="247"/>
          <ac:spMkLst>
            <pc:docMk/>
            <pc:sldMk cId="1256285814" sldId="678"/>
            <ac:spMk id="33" creationId="{83622A90-D231-DFE4-60DD-EA68B3FD409E}"/>
          </ac:spMkLst>
        </pc:spChg>
        <pc:spChg chg="add mod">
          <ac:chgData name="BOURGENOT, CYRIL J." userId="9d68e008-990e-4caf-8181-5cb9563e2aee" providerId="ADAL" clId="{5712AA9D-6F9A-4428-8817-2416042F486F}" dt="2025-07-03T10:55:01.518" v="248"/>
          <ac:spMkLst>
            <pc:docMk/>
            <pc:sldMk cId="1256285814" sldId="678"/>
            <ac:spMk id="34" creationId="{4F7FD4A3-C415-56B9-C5C3-F9246F7641A1}"/>
          </ac:spMkLst>
        </pc:spChg>
        <pc:spChg chg="add mod">
          <ac:chgData name="BOURGENOT, CYRIL J." userId="9d68e008-990e-4caf-8181-5cb9563e2aee" providerId="ADAL" clId="{5712AA9D-6F9A-4428-8817-2416042F486F}" dt="2025-07-03T10:55:01.707" v="249"/>
          <ac:spMkLst>
            <pc:docMk/>
            <pc:sldMk cId="1256285814" sldId="678"/>
            <ac:spMk id="35" creationId="{FC51FE09-1229-9C26-6480-498B6553DE60}"/>
          </ac:spMkLst>
        </pc:spChg>
        <pc:spChg chg="add mod">
          <ac:chgData name="BOURGENOT, CYRIL J." userId="9d68e008-990e-4caf-8181-5cb9563e2aee" providerId="ADAL" clId="{5712AA9D-6F9A-4428-8817-2416042F486F}" dt="2025-07-03T10:55:01.921" v="250"/>
          <ac:spMkLst>
            <pc:docMk/>
            <pc:sldMk cId="1256285814" sldId="678"/>
            <ac:spMk id="36" creationId="{CC496F66-F3C1-E509-4E2A-F2BDE979C6D0}"/>
          </ac:spMkLst>
        </pc:spChg>
        <pc:spChg chg="add mod">
          <ac:chgData name="BOURGENOT, CYRIL J." userId="9d68e008-990e-4caf-8181-5cb9563e2aee" providerId="ADAL" clId="{5712AA9D-6F9A-4428-8817-2416042F486F}" dt="2025-07-03T10:55:02.088" v="251"/>
          <ac:spMkLst>
            <pc:docMk/>
            <pc:sldMk cId="1256285814" sldId="678"/>
            <ac:spMk id="37" creationId="{DB7F83F5-CD1F-D0EF-1B91-F84C9B34EDCE}"/>
          </ac:spMkLst>
        </pc:spChg>
        <pc:spChg chg="add mod">
          <ac:chgData name="BOURGENOT, CYRIL J." userId="9d68e008-990e-4caf-8181-5cb9563e2aee" providerId="ADAL" clId="{5712AA9D-6F9A-4428-8817-2416042F486F}" dt="2025-07-03T10:55:02.293" v="252"/>
          <ac:spMkLst>
            <pc:docMk/>
            <pc:sldMk cId="1256285814" sldId="678"/>
            <ac:spMk id="38" creationId="{EC2FD2E7-CA03-8316-FA71-7033F7F982EE}"/>
          </ac:spMkLst>
        </pc:spChg>
        <pc:spChg chg="add mod">
          <ac:chgData name="BOURGENOT, CYRIL J." userId="9d68e008-990e-4caf-8181-5cb9563e2aee" providerId="ADAL" clId="{5712AA9D-6F9A-4428-8817-2416042F486F}" dt="2025-07-03T10:55:02.484" v="253"/>
          <ac:spMkLst>
            <pc:docMk/>
            <pc:sldMk cId="1256285814" sldId="678"/>
            <ac:spMk id="39" creationId="{8FEDD30D-5CB1-E566-210E-04356D9D5F68}"/>
          </ac:spMkLst>
        </pc:spChg>
        <pc:spChg chg="add mod">
          <ac:chgData name="BOURGENOT, CYRIL J." userId="9d68e008-990e-4caf-8181-5cb9563e2aee" providerId="ADAL" clId="{5712AA9D-6F9A-4428-8817-2416042F486F}" dt="2025-07-03T10:55:02.685" v="254"/>
          <ac:spMkLst>
            <pc:docMk/>
            <pc:sldMk cId="1256285814" sldId="678"/>
            <ac:spMk id="40" creationId="{7C36568E-9CE7-A6D9-856A-075E22C691F2}"/>
          </ac:spMkLst>
        </pc:spChg>
        <pc:spChg chg="add mod">
          <ac:chgData name="BOURGENOT, CYRIL J." userId="9d68e008-990e-4caf-8181-5cb9563e2aee" providerId="ADAL" clId="{5712AA9D-6F9A-4428-8817-2416042F486F}" dt="2025-07-03T10:57:12.324" v="352" actId="552"/>
          <ac:spMkLst>
            <pc:docMk/>
            <pc:sldMk cId="1256285814" sldId="678"/>
            <ac:spMk id="41" creationId="{E8173572-0D93-48D1-48FC-72AFD01A70C2}"/>
          </ac:spMkLst>
        </pc:spChg>
        <pc:spChg chg="add mod">
          <ac:chgData name="BOURGENOT, CYRIL J." userId="9d68e008-990e-4caf-8181-5cb9563e2aee" providerId="ADAL" clId="{5712AA9D-6F9A-4428-8817-2416042F486F}" dt="2025-07-03T10:57:12.324" v="352" actId="552"/>
          <ac:spMkLst>
            <pc:docMk/>
            <pc:sldMk cId="1256285814" sldId="678"/>
            <ac:spMk id="42" creationId="{2FCDD1C1-E44A-EFDF-445A-0B7838214F82}"/>
          </ac:spMkLst>
        </pc:spChg>
        <pc:spChg chg="add mod">
          <ac:chgData name="BOURGENOT, CYRIL J." userId="9d68e008-990e-4caf-8181-5cb9563e2aee" providerId="ADAL" clId="{5712AA9D-6F9A-4428-8817-2416042F486F}" dt="2025-07-03T10:56:56.135" v="332"/>
          <ac:spMkLst>
            <pc:docMk/>
            <pc:sldMk cId="1256285814" sldId="678"/>
            <ac:spMk id="43" creationId="{1D3D31FD-BA8D-487D-A4F3-2DEB5A21E43D}"/>
          </ac:spMkLst>
        </pc:spChg>
        <pc:spChg chg="add mod">
          <ac:chgData name="BOURGENOT, CYRIL J." userId="9d68e008-990e-4caf-8181-5cb9563e2aee" providerId="ADAL" clId="{5712AA9D-6F9A-4428-8817-2416042F486F}" dt="2025-07-03T10:58:55.247" v="525" actId="465"/>
          <ac:spMkLst>
            <pc:docMk/>
            <pc:sldMk cId="1256285814" sldId="678"/>
            <ac:spMk id="44" creationId="{5089DD42-BC25-128A-3AE6-D8F1FA6A6692}"/>
          </ac:spMkLst>
        </pc:spChg>
        <pc:spChg chg="add mod">
          <ac:chgData name="BOURGENOT, CYRIL J." userId="9d68e008-990e-4caf-8181-5cb9563e2aee" providerId="ADAL" clId="{5712AA9D-6F9A-4428-8817-2416042F486F}" dt="2025-07-03T10:58:55.247" v="525" actId="465"/>
          <ac:spMkLst>
            <pc:docMk/>
            <pc:sldMk cId="1256285814" sldId="678"/>
            <ac:spMk id="45" creationId="{BA52415B-6E44-F873-4DF7-274E6FE0FF2C}"/>
          </ac:spMkLst>
        </pc:spChg>
        <pc:spChg chg="add mod">
          <ac:chgData name="BOURGENOT, CYRIL J." userId="9d68e008-990e-4caf-8181-5cb9563e2aee" providerId="ADAL" clId="{5712AA9D-6F9A-4428-8817-2416042F486F}" dt="2025-07-03T10:56:56.637" v="335"/>
          <ac:spMkLst>
            <pc:docMk/>
            <pc:sldMk cId="1256285814" sldId="678"/>
            <ac:spMk id="46" creationId="{BA8C9EBC-81F0-A27F-3048-FCED9AD985BA}"/>
          </ac:spMkLst>
        </pc:spChg>
        <pc:spChg chg="add mod">
          <ac:chgData name="BOURGENOT, CYRIL J." userId="9d68e008-990e-4caf-8181-5cb9563e2aee" providerId="ADAL" clId="{5712AA9D-6F9A-4428-8817-2416042F486F}" dt="2025-07-03T10:56:56.809" v="336"/>
          <ac:spMkLst>
            <pc:docMk/>
            <pc:sldMk cId="1256285814" sldId="678"/>
            <ac:spMk id="47" creationId="{B10E28C4-E860-17E4-06AA-EC551D949B71}"/>
          </ac:spMkLst>
        </pc:spChg>
        <pc:spChg chg="add mod">
          <ac:chgData name="BOURGENOT, CYRIL J." userId="9d68e008-990e-4caf-8181-5cb9563e2aee" providerId="ADAL" clId="{5712AA9D-6F9A-4428-8817-2416042F486F}" dt="2025-07-03T10:56:56.961" v="337"/>
          <ac:spMkLst>
            <pc:docMk/>
            <pc:sldMk cId="1256285814" sldId="678"/>
            <ac:spMk id="48" creationId="{957536F3-4B36-9D44-7E79-8724FCDA4A85}"/>
          </ac:spMkLst>
        </pc:spChg>
        <pc:spChg chg="add mod">
          <ac:chgData name="BOURGENOT, CYRIL J." userId="9d68e008-990e-4caf-8181-5cb9563e2aee" providerId="ADAL" clId="{5712AA9D-6F9A-4428-8817-2416042F486F}" dt="2025-07-03T10:56:57.135" v="338"/>
          <ac:spMkLst>
            <pc:docMk/>
            <pc:sldMk cId="1256285814" sldId="678"/>
            <ac:spMk id="49" creationId="{7F9868E3-6245-06D5-FBB7-38EE0CE350D5}"/>
          </ac:spMkLst>
        </pc:spChg>
        <pc:spChg chg="add mod">
          <ac:chgData name="BOURGENOT, CYRIL J." userId="9d68e008-990e-4caf-8181-5cb9563e2aee" providerId="ADAL" clId="{5712AA9D-6F9A-4428-8817-2416042F486F}" dt="2025-07-03T10:58:55.247" v="525" actId="465"/>
          <ac:spMkLst>
            <pc:docMk/>
            <pc:sldMk cId="1256285814" sldId="678"/>
            <ac:spMk id="50" creationId="{5AA940CE-0D79-E3AB-C926-1A46BE237ECA}"/>
          </ac:spMkLst>
        </pc:spChg>
        <pc:spChg chg="add mod">
          <ac:chgData name="BOURGENOT, CYRIL J." userId="9d68e008-990e-4caf-8181-5cb9563e2aee" providerId="ADAL" clId="{5712AA9D-6F9A-4428-8817-2416042F486F}" dt="2025-07-03T10:56:57.468" v="340"/>
          <ac:spMkLst>
            <pc:docMk/>
            <pc:sldMk cId="1256285814" sldId="678"/>
            <ac:spMk id="51" creationId="{4B5AD401-AC5D-2B46-BB0A-E1F5C1E89CF9}"/>
          </ac:spMkLst>
        </pc:spChg>
        <pc:spChg chg="add mod">
          <ac:chgData name="BOURGENOT, CYRIL J." userId="9d68e008-990e-4caf-8181-5cb9563e2aee" providerId="ADAL" clId="{5712AA9D-6F9A-4428-8817-2416042F486F}" dt="2025-07-03T10:57:12.324" v="352" actId="552"/>
          <ac:spMkLst>
            <pc:docMk/>
            <pc:sldMk cId="1256285814" sldId="678"/>
            <ac:spMk id="52" creationId="{9DA9F9C3-40F1-569E-BC9E-776470ADB531}"/>
          </ac:spMkLst>
        </pc:spChg>
        <pc:spChg chg="add mod">
          <ac:chgData name="BOURGENOT, CYRIL J." userId="9d68e008-990e-4caf-8181-5cb9563e2aee" providerId="ADAL" clId="{5712AA9D-6F9A-4428-8817-2416042F486F}" dt="2025-07-03T10:56:57.848" v="342"/>
          <ac:spMkLst>
            <pc:docMk/>
            <pc:sldMk cId="1256285814" sldId="678"/>
            <ac:spMk id="53" creationId="{055A4BD6-3416-202F-C838-DFFB9848D968}"/>
          </ac:spMkLst>
        </pc:spChg>
        <pc:spChg chg="add mod">
          <ac:chgData name="BOURGENOT, CYRIL J." userId="9d68e008-990e-4caf-8181-5cb9563e2aee" providerId="ADAL" clId="{5712AA9D-6F9A-4428-8817-2416042F486F}" dt="2025-07-03T10:57:12.324" v="352" actId="552"/>
          <ac:spMkLst>
            <pc:docMk/>
            <pc:sldMk cId="1256285814" sldId="678"/>
            <ac:spMk id="54" creationId="{7A1EE55F-AC99-F2DE-C598-3A6E884AB0F8}"/>
          </ac:spMkLst>
        </pc:spChg>
        <pc:spChg chg="add mod">
          <ac:chgData name="BOURGENOT, CYRIL J." userId="9d68e008-990e-4caf-8181-5cb9563e2aee" providerId="ADAL" clId="{5712AA9D-6F9A-4428-8817-2416042F486F}" dt="2025-07-03T10:56:58.200" v="344"/>
          <ac:spMkLst>
            <pc:docMk/>
            <pc:sldMk cId="1256285814" sldId="678"/>
            <ac:spMk id="55" creationId="{D6A0AB49-32DF-360B-E5D9-3EAFE3C0CACF}"/>
          </ac:spMkLst>
        </pc:spChg>
        <pc:spChg chg="add mod">
          <ac:chgData name="BOURGENOT, CYRIL J." userId="9d68e008-990e-4caf-8181-5cb9563e2aee" providerId="ADAL" clId="{5712AA9D-6F9A-4428-8817-2416042F486F}" dt="2025-07-03T10:58:55.247" v="525" actId="465"/>
          <ac:spMkLst>
            <pc:docMk/>
            <pc:sldMk cId="1256285814" sldId="678"/>
            <ac:spMk id="56" creationId="{F4F29822-1AF3-AFF9-81C0-1B8AB1473EDD}"/>
          </ac:spMkLst>
        </pc:spChg>
        <pc:spChg chg="add mod">
          <ac:chgData name="BOURGENOT, CYRIL J." userId="9d68e008-990e-4caf-8181-5cb9563e2aee" providerId="ADAL" clId="{5712AA9D-6F9A-4428-8817-2416042F486F}" dt="2025-07-03T10:56:58.555" v="346"/>
          <ac:spMkLst>
            <pc:docMk/>
            <pc:sldMk cId="1256285814" sldId="678"/>
            <ac:spMk id="57" creationId="{4E72EAF1-6222-4E9C-1A40-7890C6362870}"/>
          </ac:spMkLst>
        </pc:spChg>
        <pc:spChg chg="add mod">
          <ac:chgData name="BOURGENOT, CYRIL J." userId="9d68e008-990e-4caf-8181-5cb9563e2aee" providerId="ADAL" clId="{5712AA9D-6F9A-4428-8817-2416042F486F}" dt="2025-07-03T10:58:55.247" v="525" actId="465"/>
          <ac:spMkLst>
            <pc:docMk/>
            <pc:sldMk cId="1256285814" sldId="678"/>
            <ac:spMk id="58" creationId="{B0379865-D663-3999-C3EE-B82974452566}"/>
          </ac:spMkLst>
        </pc:spChg>
        <pc:spChg chg="add mod">
          <ac:chgData name="BOURGENOT, CYRIL J." userId="9d68e008-990e-4caf-8181-5cb9563e2aee" providerId="ADAL" clId="{5712AA9D-6F9A-4428-8817-2416042F486F}" dt="2025-07-03T10:57:29.931" v="355" actId="552"/>
          <ac:spMkLst>
            <pc:docMk/>
            <pc:sldMk cId="1256285814" sldId="678"/>
            <ac:spMk id="59" creationId="{52D6A83F-563B-4109-9FEB-B28AD2173186}"/>
          </ac:spMkLst>
        </pc:spChg>
        <pc:spChg chg="add mod">
          <ac:chgData name="BOURGENOT, CYRIL J." userId="9d68e008-990e-4caf-8181-5cb9563e2aee" providerId="ADAL" clId="{5712AA9D-6F9A-4428-8817-2416042F486F}" dt="2025-07-03T10:57:29.931" v="355" actId="552"/>
          <ac:spMkLst>
            <pc:docMk/>
            <pc:sldMk cId="1256285814" sldId="678"/>
            <ac:spMk id="60" creationId="{368D6519-19EA-8B66-191D-7985AA8FD75E}"/>
          </ac:spMkLst>
        </pc:spChg>
        <pc:spChg chg="add mod">
          <ac:chgData name="BOURGENOT, CYRIL J." userId="9d68e008-990e-4caf-8181-5cb9563e2aee" providerId="ADAL" clId="{5712AA9D-6F9A-4428-8817-2416042F486F}" dt="2025-07-03T10:57:29.931" v="355" actId="552"/>
          <ac:spMkLst>
            <pc:docMk/>
            <pc:sldMk cId="1256285814" sldId="678"/>
            <ac:spMk id="61" creationId="{52316CDF-B167-64B3-F085-E3544E13B26C}"/>
          </ac:spMkLst>
        </pc:spChg>
        <pc:spChg chg="add del mod">
          <ac:chgData name="BOURGENOT, CYRIL J." userId="9d68e008-990e-4caf-8181-5cb9563e2aee" providerId="ADAL" clId="{5712AA9D-6F9A-4428-8817-2416042F486F}" dt="2025-07-03T11:04:08.980" v="685" actId="478"/>
          <ac:spMkLst>
            <pc:docMk/>
            <pc:sldMk cId="1256285814" sldId="678"/>
            <ac:spMk id="62" creationId="{2FA980A4-FCEF-F77E-689A-5A518ACD7D37}"/>
          </ac:spMkLst>
        </pc:spChg>
        <pc:spChg chg="add mod">
          <ac:chgData name="BOURGENOT, CYRIL J." userId="9d68e008-990e-4caf-8181-5cb9563e2aee" providerId="ADAL" clId="{5712AA9D-6F9A-4428-8817-2416042F486F}" dt="2025-07-03T10:57:29.931" v="355" actId="552"/>
          <ac:spMkLst>
            <pc:docMk/>
            <pc:sldMk cId="1256285814" sldId="678"/>
            <ac:spMk id="63" creationId="{E3959160-7BA8-0FD4-183D-747D93B9E1E7}"/>
          </ac:spMkLst>
        </pc:spChg>
        <pc:spChg chg="add mod">
          <ac:chgData name="BOURGENOT, CYRIL J." userId="9d68e008-990e-4caf-8181-5cb9563e2aee" providerId="ADAL" clId="{5712AA9D-6F9A-4428-8817-2416042F486F}" dt="2025-07-03T10:58:46.303" v="524" actId="1036"/>
          <ac:spMkLst>
            <pc:docMk/>
            <pc:sldMk cId="1256285814" sldId="678"/>
            <ac:spMk id="64" creationId="{27DE6324-5C01-A0FB-74D6-A653D74A77DB}"/>
          </ac:spMkLst>
        </pc:spChg>
        <pc:spChg chg="del mod">
          <ac:chgData name="BOURGENOT, CYRIL J." userId="9d68e008-990e-4caf-8181-5cb9563e2aee" providerId="ADAL" clId="{5712AA9D-6F9A-4428-8817-2416042F486F}" dt="2025-07-03T11:02:09.281" v="611" actId="478"/>
          <ac:spMkLst>
            <pc:docMk/>
            <pc:sldMk cId="1256285814" sldId="678"/>
            <ac:spMk id="65" creationId="{8283EE3D-97BB-7404-BD78-49FF9DF5C2CC}"/>
          </ac:spMkLst>
        </pc:spChg>
        <pc:spChg chg="add mod">
          <ac:chgData name="BOURGENOT, CYRIL J." userId="9d68e008-990e-4caf-8181-5cb9563e2aee" providerId="ADAL" clId="{5712AA9D-6F9A-4428-8817-2416042F486F}" dt="2025-07-03T10:57:41.047" v="385" actId="1035"/>
          <ac:spMkLst>
            <pc:docMk/>
            <pc:sldMk cId="1256285814" sldId="678"/>
            <ac:spMk id="66" creationId="{B314EB15-9B79-89BC-2E14-6F6C02C84F4B}"/>
          </ac:spMkLst>
        </pc:spChg>
        <pc:spChg chg="add mod">
          <ac:chgData name="BOURGENOT, CYRIL J." userId="9d68e008-990e-4caf-8181-5cb9563e2aee" providerId="ADAL" clId="{5712AA9D-6F9A-4428-8817-2416042F486F}" dt="2025-07-03T10:57:41.047" v="385" actId="1035"/>
          <ac:spMkLst>
            <pc:docMk/>
            <pc:sldMk cId="1256285814" sldId="678"/>
            <ac:spMk id="67" creationId="{E663E3B8-51B0-DC26-913F-7D06D44E7968}"/>
          </ac:spMkLst>
        </pc:spChg>
        <pc:spChg chg="add mod">
          <ac:chgData name="BOURGENOT, CYRIL J." userId="9d68e008-990e-4caf-8181-5cb9563e2aee" providerId="ADAL" clId="{5712AA9D-6F9A-4428-8817-2416042F486F}" dt="2025-07-03T10:57:41.047" v="385" actId="1035"/>
          <ac:spMkLst>
            <pc:docMk/>
            <pc:sldMk cId="1256285814" sldId="678"/>
            <ac:spMk id="70" creationId="{CB797B6B-C32D-83E9-7D34-F172BB8A250E}"/>
          </ac:spMkLst>
        </pc:spChg>
        <pc:spChg chg="add mod">
          <ac:chgData name="BOURGENOT, CYRIL J." userId="9d68e008-990e-4caf-8181-5cb9563e2aee" providerId="ADAL" clId="{5712AA9D-6F9A-4428-8817-2416042F486F}" dt="2025-07-03T10:57:41.047" v="385" actId="1035"/>
          <ac:spMkLst>
            <pc:docMk/>
            <pc:sldMk cId="1256285814" sldId="678"/>
            <ac:spMk id="72" creationId="{8ED8CCD1-EFD2-B20C-569A-C61688B52D94}"/>
          </ac:spMkLst>
        </pc:spChg>
        <pc:spChg chg="add mod">
          <ac:chgData name="BOURGENOT, CYRIL J." userId="9d68e008-990e-4caf-8181-5cb9563e2aee" providerId="ADAL" clId="{5712AA9D-6F9A-4428-8817-2416042F486F}" dt="2025-07-03T10:57:41.047" v="385" actId="1035"/>
          <ac:spMkLst>
            <pc:docMk/>
            <pc:sldMk cId="1256285814" sldId="678"/>
            <ac:spMk id="73" creationId="{AB283D60-2B2A-F218-94D4-708C24333D6D}"/>
          </ac:spMkLst>
        </pc:spChg>
        <pc:spChg chg="add mod">
          <ac:chgData name="BOURGENOT, CYRIL J." userId="9d68e008-990e-4caf-8181-5cb9563e2aee" providerId="ADAL" clId="{5712AA9D-6F9A-4428-8817-2416042F486F}" dt="2025-07-03T10:57:41.047" v="385" actId="1035"/>
          <ac:spMkLst>
            <pc:docMk/>
            <pc:sldMk cId="1256285814" sldId="678"/>
            <ac:spMk id="75" creationId="{3F89EA22-93C4-13A9-D29F-50ECAF094907}"/>
          </ac:spMkLst>
        </pc:spChg>
        <pc:spChg chg="mod">
          <ac:chgData name="BOURGENOT, CYRIL J." userId="9d68e008-990e-4caf-8181-5cb9563e2aee" providerId="ADAL" clId="{5712AA9D-6F9A-4428-8817-2416042F486F}" dt="2025-07-03T10:58:55.247" v="525" actId="465"/>
          <ac:spMkLst>
            <pc:docMk/>
            <pc:sldMk cId="1256285814" sldId="678"/>
            <ac:spMk id="76" creationId="{25B79C7C-926B-B78A-5AC0-92303EBA1E1B}"/>
          </ac:spMkLst>
        </pc:spChg>
        <pc:spChg chg="del mod">
          <ac:chgData name="BOURGENOT, CYRIL J." userId="9d68e008-990e-4caf-8181-5cb9563e2aee" providerId="ADAL" clId="{5712AA9D-6F9A-4428-8817-2416042F486F}" dt="2025-07-03T11:04:08.980" v="685" actId="478"/>
          <ac:spMkLst>
            <pc:docMk/>
            <pc:sldMk cId="1256285814" sldId="678"/>
            <ac:spMk id="77" creationId="{B2648B15-0AFF-1AF7-C603-CF42C9294390}"/>
          </ac:spMkLst>
        </pc:spChg>
        <pc:spChg chg="add mod">
          <ac:chgData name="BOURGENOT, CYRIL J." userId="9d68e008-990e-4caf-8181-5cb9563e2aee" providerId="ADAL" clId="{5712AA9D-6F9A-4428-8817-2416042F486F}" dt="2025-07-03T10:57:41.047" v="385" actId="1035"/>
          <ac:spMkLst>
            <pc:docMk/>
            <pc:sldMk cId="1256285814" sldId="678"/>
            <ac:spMk id="78" creationId="{7B157F77-457E-11EB-4620-32B051CDDC78}"/>
          </ac:spMkLst>
        </pc:spChg>
        <pc:spChg chg="add mod">
          <ac:chgData name="BOURGENOT, CYRIL J." userId="9d68e008-990e-4caf-8181-5cb9563e2aee" providerId="ADAL" clId="{5712AA9D-6F9A-4428-8817-2416042F486F}" dt="2025-07-03T10:57:41.047" v="385" actId="1035"/>
          <ac:spMkLst>
            <pc:docMk/>
            <pc:sldMk cId="1256285814" sldId="678"/>
            <ac:spMk id="80" creationId="{BA05FC31-8D33-3AED-A3E1-C003F734940C}"/>
          </ac:spMkLst>
        </pc:spChg>
        <pc:spChg chg="add mod">
          <ac:chgData name="BOURGENOT, CYRIL J." userId="9d68e008-990e-4caf-8181-5cb9563e2aee" providerId="ADAL" clId="{5712AA9D-6F9A-4428-8817-2416042F486F}" dt="2025-07-03T10:57:41.047" v="385" actId="1035"/>
          <ac:spMkLst>
            <pc:docMk/>
            <pc:sldMk cId="1256285814" sldId="678"/>
            <ac:spMk id="82" creationId="{2A6AAAE7-75D4-5E05-2B5F-69FB27CA7049}"/>
          </ac:spMkLst>
        </pc:spChg>
        <pc:spChg chg="add mod">
          <ac:chgData name="BOURGENOT, CYRIL J." userId="9d68e008-990e-4caf-8181-5cb9563e2aee" providerId="ADAL" clId="{5712AA9D-6F9A-4428-8817-2416042F486F}" dt="2025-07-03T10:57:41.047" v="385" actId="1035"/>
          <ac:spMkLst>
            <pc:docMk/>
            <pc:sldMk cId="1256285814" sldId="678"/>
            <ac:spMk id="88" creationId="{C5D2D52A-DEA3-B8F0-FCFB-B4C846D94B72}"/>
          </ac:spMkLst>
        </pc:spChg>
        <pc:spChg chg="del mod">
          <ac:chgData name="BOURGENOT, CYRIL J." userId="9d68e008-990e-4caf-8181-5cb9563e2aee" providerId="ADAL" clId="{5712AA9D-6F9A-4428-8817-2416042F486F}" dt="2025-07-03T11:04:08.980" v="685" actId="478"/>
          <ac:spMkLst>
            <pc:docMk/>
            <pc:sldMk cId="1256285814" sldId="678"/>
            <ac:spMk id="89" creationId="{D9CCC0E7-D920-D172-4284-C9DA86787A72}"/>
          </ac:spMkLst>
        </pc:spChg>
        <pc:spChg chg="mod">
          <ac:chgData name="BOURGENOT, CYRIL J." userId="9d68e008-990e-4caf-8181-5cb9563e2aee" providerId="ADAL" clId="{5712AA9D-6F9A-4428-8817-2416042F486F}" dt="2025-07-03T11:03:58.450" v="684" actId="164"/>
          <ac:spMkLst>
            <pc:docMk/>
            <pc:sldMk cId="1256285814" sldId="678"/>
            <ac:spMk id="90" creationId="{BA68AD8C-27FA-E932-3301-52053F3F3AD8}"/>
          </ac:spMkLst>
        </pc:spChg>
        <pc:spChg chg="add mod">
          <ac:chgData name="BOURGENOT, CYRIL J." userId="9d68e008-990e-4caf-8181-5cb9563e2aee" providerId="ADAL" clId="{5712AA9D-6F9A-4428-8817-2416042F486F}" dt="2025-07-03T10:57:46.655" v="416" actId="1037"/>
          <ac:spMkLst>
            <pc:docMk/>
            <pc:sldMk cId="1256285814" sldId="678"/>
            <ac:spMk id="92" creationId="{F60AA041-BF5A-A2B6-7BF7-1962EA3CFC78}"/>
          </ac:spMkLst>
        </pc:spChg>
        <pc:spChg chg="add mod">
          <ac:chgData name="BOURGENOT, CYRIL J." userId="9d68e008-990e-4caf-8181-5cb9563e2aee" providerId="ADAL" clId="{5712AA9D-6F9A-4428-8817-2416042F486F}" dt="2025-07-03T10:57:46.655" v="416" actId="1037"/>
          <ac:spMkLst>
            <pc:docMk/>
            <pc:sldMk cId="1256285814" sldId="678"/>
            <ac:spMk id="93" creationId="{123C5B66-2B12-B7AF-49E7-085983077671}"/>
          </ac:spMkLst>
        </pc:spChg>
        <pc:spChg chg="add del mod">
          <ac:chgData name="BOURGENOT, CYRIL J." userId="9d68e008-990e-4caf-8181-5cb9563e2aee" providerId="ADAL" clId="{5712AA9D-6F9A-4428-8817-2416042F486F}" dt="2025-07-03T11:04:08.980" v="685" actId="478"/>
          <ac:spMkLst>
            <pc:docMk/>
            <pc:sldMk cId="1256285814" sldId="678"/>
            <ac:spMk id="94" creationId="{3F05B1D3-FBE3-3864-D698-67B1115127B5}"/>
          </ac:spMkLst>
        </pc:spChg>
        <pc:spChg chg="add mod">
          <ac:chgData name="BOURGENOT, CYRIL J." userId="9d68e008-990e-4caf-8181-5cb9563e2aee" providerId="ADAL" clId="{5712AA9D-6F9A-4428-8817-2416042F486F}" dt="2025-07-03T10:57:46.655" v="416" actId="1037"/>
          <ac:spMkLst>
            <pc:docMk/>
            <pc:sldMk cId="1256285814" sldId="678"/>
            <ac:spMk id="95" creationId="{0B24A4AF-C02F-7F8C-E5BB-FACFF4CDB083}"/>
          </ac:spMkLst>
        </pc:spChg>
        <pc:spChg chg="add mod">
          <ac:chgData name="BOURGENOT, CYRIL J." userId="9d68e008-990e-4caf-8181-5cb9563e2aee" providerId="ADAL" clId="{5712AA9D-6F9A-4428-8817-2416042F486F}" dt="2025-07-03T10:57:46.655" v="416" actId="1037"/>
          <ac:spMkLst>
            <pc:docMk/>
            <pc:sldMk cId="1256285814" sldId="678"/>
            <ac:spMk id="96" creationId="{7D1D9DA8-DD78-BE66-8A66-E9A7C841E153}"/>
          </ac:spMkLst>
        </pc:spChg>
        <pc:spChg chg="del mod">
          <ac:chgData name="BOURGENOT, CYRIL J." userId="9d68e008-990e-4caf-8181-5cb9563e2aee" providerId="ADAL" clId="{5712AA9D-6F9A-4428-8817-2416042F486F}" dt="2025-07-03T11:04:08.980" v="685" actId="478"/>
          <ac:spMkLst>
            <pc:docMk/>
            <pc:sldMk cId="1256285814" sldId="678"/>
            <ac:spMk id="98" creationId="{B394C8FC-2769-F0DE-F892-7FF54C8A6593}"/>
          </ac:spMkLst>
        </pc:spChg>
        <pc:spChg chg="add mod">
          <ac:chgData name="BOURGENOT, CYRIL J." userId="9d68e008-990e-4caf-8181-5cb9563e2aee" providerId="ADAL" clId="{5712AA9D-6F9A-4428-8817-2416042F486F}" dt="2025-07-03T10:57:46.655" v="416" actId="1037"/>
          <ac:spMkLst>
            <pc:docMk/>
            <pc:sldMk cId="1256285814" sldId="678"/>
            <ac:spMk id="99" creationId="{EF7C29D6-64E3-A98A-BAA5-DB39882141E2}"/>
          </ac:spMkLst>
        </pc:spChg>
        <pc:spChg chg="add mod">
          <ac:chgData name="BOURGENOT, CYRIL J." userId="9d68e008-990e-4caf-8181-5cb9563e2aee" providerId="ADAL" clId="{5712AA9D-6F9A-4428-8817-2416042F486F}" dt="2025-07-03T10:57:46.655" v="416" actId="1037"/>
          <ac:spMkLst>
            <pc:docMk/>
            <pc:sldMk cId="1256285814" sldId="678"/>
            <ac:spMk id="100" creationId="{D82E7992-8D5C-C030-BF87-1CFAECFBA5E4}"/>
          </ac:spMkLst>
        </pc:spChg>
        <pc:spChg chg="add mod">
          <ac:chgData name="BOURGENOT, CYRIL J." userId="9d68e008-990e-4caf-8181-5cb9563e2aee" providerId="ADAL" clId="{5712AA9D-6F9A-4428-8817-2416042F486F}" dt="2025-07-03T10:57:46.655" v="416" actId="1037"/>
          <ac:spMkLst>
            <pc:docMk/>
            <pc:sldMk cId="1256285814" sldId="678"/>
            <ac:spMk id="102" creationId="{93457131-0F68-EB39-62BB-5EDA8926D8EA}"/>
          </ac:spMkLst>
        </pc:spChg>
        <pc:spChg chg="del mod">
          <ac:chgData name="BOURGENOT, CYRIL J." userId="9d68e008-990e-4caf-8181-5cb9563e2aee" providerId="ADAL" clId="{5712AA9D-6F9A-4428-8817-2416042F486F}" dt="2025-07-03T11:04:08.980" v="685" actId="478"/>
          <ac:spMkLst>
            <pc:docMk/>
            <pc:sldMk cId="1256285814" sldId="678"/>
            <ac:spMk id="105" creationId="{05B9379C-4E85-E268-978C-843AFB88702D}"/>
          </ac:spMkLst>
        </pc:spChg>
        <pc:spChg chg="add mod">
          <ac:chgData name="BOURGENOT, CYRIL J." userId="9d68e008-990e-4caf-8181-5cb9563e2aee" providerId="ADAL" clId="{5712AA9D-6F9A-4428-8817-2416042F486F}" dt="2025-07-03T10:57:46.655" v="416" actId="1037"/>
          <ac:spMkLst>
            <pc:docMk/>
            <pc:sldMk cId="1256285814" sldId="678"/>
            <ac:spMk id="109" creationId="{5D4273F1-3567-1028-B53F-75CDFA4CD3E1}"/>
          </ac:spMkLst>
        </pc:spChg>
        <pc:spChg chg="add mod">
          <ac:chgData name="BOURGENOT, CYRIL J." userId="9d68e008-990e-4caf-8181-5cb9563e2aee" providerId="ADAL" clId="{5712AA9D-6F9A-4428-8817-2416042F486F}" dt="2025-07-03T10:58:43.050" v="519" actId="1035"/>
          <ac:spMkLst>
            <pc:docMk/>
            <pc:sldMk cId="1256285814" sldId="678"/>
            <ac:spMk id="114" creationId="{2E01C661-EF0B-E72F-CDCB-6683F38740B0}"/>
          </ac:spMkLst>
        </pc:spChg>
        <pc:spChg chg="add mod">
          <ac:chgData name="BOURGENOT, CYRIL J." userId="9d68e008-990e-4caf-8181-5cb9563e2aee" providerId="ADAL" clId="{5712AA9D-6F9A-4428-8817-2416042F486F}" dt="2025-07-03T10:57:51.088" v="445" actId="1037"/>
          <ac:spMkLst>
            <pc:docMk/>
            <pc:sldMk cId="1256285814" sldId="678"/>
            <ac:spMk id="115" creationId="{12DD6E38-A7AB-D165-217D-3DDBEC40A184}"/>
          </ac:spMkLst>
        </pc:spChg>
        <pc:spChg chg="add mod">
          <ac:chgData name="BOURGENOT, CYRIL J." userId="9d68e008-990e-4caf-8181-5cb9563e2aee" providerId="ADAL" clId="{5712AA9D-6F9A-4428-8817-2416042F486F}" dt="2025-07-03T10:57:51.088" v="445" actId="1037"/>
          <ac:spMkLst>
            <pc:docMk/>
            <pc:sldMk cId="1256285814" sldId="678"/>
            <ac:spMk id="120" creationId="{F2584A6C-6BD4-3EE6-4A47-14B1BCC21788}"/>
          </ac:spMkLst>
        </pc:spChg>
        <pc:spChg chg="add mod">
          <ac:chgData name="BOURGENOT, CYRIL J." userId="9d68e008-990e-4caf-8181-5cb9563e2aee" providerId="ADAL" clId="{5712AA9D-6F9A-4428-8817-2416042F486F}" dt="2025-07-03T10:57:51.088" v="445" actId="1037"/>
          <ac:spMkLst>
            <pc:docMk/>
            <pc:sldMk cId="1256285814" sldId="678"/>
            <ac:spMk id="122" creationId="{648ACA07-DE48-ED1D-E0D3-7E713767B918}"/>
          </ac:spMkLst>
        </pc:spChg>
        <pc:spChg chg="add mod">
          <ac:chgData name="BOURGENOT, CYRIL J." userId="9d68e008-990e-4caf-8181-5cb9563e2aee" providerId="ADAL" clId="{5712AA9D-6F9A-4428-8817-2416042F486F}" dt="2025-07-03T10:57:51.088" v="445" actId="1037"/>
          <ac:spMkLst>
            <pc:docMk/>
            <pc:sldMk cId="1256285814" sldId="678"/>
            <ac:spMk id="123" creationId="{2F48AFE7-2BDD-9AB8-0650-C44BCE284299}"/>
          </ac:spMkLst>
        </pc:spChg>
        <pc:spChg chg="add mod">
          <ac:chgData name="BOURGENOT, CYRIL J." userId="9d68e008-990e-4caf-8181-5cb9563e2aee" providerId="ADAL" clId="{5712AA9D-6F9A-4428-8817-2416042F486F}" dt="2025-07-03T10:57:51.088" v="445" actId="1037"/>
          <ac:spMkLst>
            <pc:docMk/>
            <pc:sldMk cId="1256285814" sldId="678"/>
            <ac:spMk id="124" creationId="{33610FEB-56BB-0D4A-1CB5-9B9AF1E9D69E}"/>
          </ac:spMkLst>
        </pc:spChg>
        <pc:spChg chg="add mod">
          <ac:chgData name="BOURGENOT, CYRIL J." userId="9d68e008-990e-4caf-8181-5cb9563e2aee" providerId="ADAL" clId="{5712AA9D-6F9A-4428-8817-2416042F486F}" dt="2025-07-03T10:57:51.088" v="445" actId="1037"/>
          <ac:spMkLst>
            <pc:docMk/>
            <pc:sldMk cId="1256285814" sldId="678"/>
            <ac:spMk id="128" creationId="{3C0C6749-B48D-A803-B3DB-A4A1F4B6BA66}"/>
          </ac:spMkLst>
        </pc:spChg>
        <pc:spChg chg="add mod">
          <ac:chgData name="BOURGENOT, CYRIL J." userId="9d68e008-990e-4caf-8181-5cb9563e2aee" providerId="ADAL" clId="{5712AA9D-6F9A-4428-8817-2416042F486F}" dt="2025-07-03T10:57:51.088" v="445" actId="1037"/>
          <ac:spMkLst>
            <pc:docMk/>
            <pc:sldMk cId="1256285814" sldId="678"/>
            <ac:spMk id="131" creationId="{B9360FAE-20A1-4E63-C513-D9E165E7BC6D}"/>
          </ac:spMkLst>
        </pc:spChg>
        <pc:spChg chg="add del mod">
          <ac:chgData name="BOURGENOT, CYRIL J." userId="9d68e008-990e-4caf-8181-5cb9563e2aee" providerId="ADAL" clId="{5712AA9D-6F9A-4428-8817-2416042F486F}" dt="2025-07-03T11:04:08.980" v="685" actId="478"/>
          <ac:spMkLst>
            <pc:docMk/>
            <pc:sldMk cId="1256285814" sldId="678"/>
            <ac:spMk id="133" creationId="{BD750721-0F37-7068-1CDF-8583497C44AE}"/>
          </ac:spMkLst>
        </pc:spChg>
        <pc:spChg chg="add mod">
          <ac:chgData name="BOURGENOT, CYRIL J." userId="9d68e008-990e-4caf-8181-5cb9563e2aee" providerId="ADAL" clId="{5712AA9D-6F9A-4428-8817-2416042F486F}" dt="2025-07-03T10:57:51.088" v="445" actId="1037"/>
          <ac:spMkLst>
            <pc:docMk/>
            <pc:sldMk cId="1256285814" sldId="678"/>
            <ac:spMk id="135" creationId="{65CAB99E-74DC-CBDA-D656-48BFC4C08273}"/>
          </ac:spMkLst>
        </pc:spChg>
        <pc:spChg chg="add mod">
          <ac:chgData name="BOURGENOT, CYRIL J." userId="9d68e008-990e-4caf-8181-5cb9563e2aee" providerId="ADAL" clId="{5712AA9D-6F9A-4428-8817-2416042F486F}" dt="2025-07-03T10:57:51.088" v="445" actId="1037"/>
          <ac:spMkLst>
            <pc:docMk/>
            <pc:sldMk cId="1256285814" sldId="678"/>
            <ac:spMk id="137" creationId="{AD381612-4B55-9DD8-955F-60D26D9C5F9C}"/>
          </ac:spMkLst>
        </pc:spChg>
        <pc:spChg chg="mod">
          <ac:chgData name="BOURGENOT, CYRIL J." userId="9d68e008-990e-4caf-8181-5cb9563e2aee" providerId="ADAL" clId="{5712AA9D-6F9A-4428-8817-2416042F486F}" dt="2025-07-03T10:58:43.050" v="519" actId="1035"/>
          <ac:spMkLst>
            <pc:docMk/>
            <pc:sldMk cId="1256285814" sldId="678"/>
            <ac:spMk id="139" creationId="{D8E6092F-8572-626A-CF72-59AA3EFA6D5A}"/>
          </ac:spMkLst>
        </pc:spChg>
        <pc:spChg chg="add mod">
          <ac:chgData name="BOURGENOT, CYRIL J." userId="9d68e008-990e-4caf-8181-5cb9563e2aee" providerId="ADAL" clId="{5712AA9D-6F9A-4428-8817-2416042F486F}" dt="2025-07-03T10:58:55.247" v="525" actId="465"/>
          <ac:spMkLst>
            <pc:docMk/>
            <pc:sldMk cId="1256285814" sldId="678"/>
            <ac:spMk id="142" creationId="{27A13C99-AC54-3155-E3BE-FF88011DD99F}"/>
          </ac:spMkLst>
        </pc:spChg>
        <pc:spChg chg="add mod">
          <ac:chgData name="BOURGENOT, CYRIL J." userId="9d68e008-990e-4caf-8181-5cb9563e2aee" providerId="ADAL" clId="{5712AA9D-6F9A-4428-8817-2416042F486F}" dt="2025-07-03T10:57:55.820" v="477" actId="1038"/>
          <ac:spMkLst>
            <pc:docMk/>
            <pc:sldMk cId="1256285814" sldId="678"/>
            <ac:spMk id="143" creationId="{6F21727E-3C4C-400C-20BB-1BCE90FBD915}"/>
          </ac:spMkLst>
        </pc:spChg>
        <pc:spChg chg="mod">
          <ac:chgData name="BOURGENOT, CYRIL J." userId="9d68e008-990e-4caf-8181-5cb9563e2aee" providerId="ADAL" clId="{5712AA9D-6F9A-4428-8817-2416042F486F}" dt="2025-07-03T10:58:55.247" v="525" actId="465"/>
          <ac:spMkLst>
            <pc:docMk/>
            <pc:sldMk cId="1256285814" sldId="678"/>
            <ac:spMk id="145" creationId="{8C988A01-7B0E-29C7-72F0-0B7233820906}"/>
          </ac:spMkLst>
        </pc:spChg>
        <pc:spChg chg="add mod">
          <ac:chgData name="BOURGENOT, CYRIL J." userId="9d68e008-990e-4caf-8181-5cb9563e2aee" providerId="ADAL" clId="{5712AA9D-6F9A-4428-8817-2416042F486F}" dt="2025-07-03T10:57:55.820" v="477" actId="1038"/>
          <ac:spMkLst>
            <pc:docMk/>
            <pc:sldMk cId="1256285814" sldId="678"/>
            <ac:spMk id="148" creationId="{D6CE0359-F837-9321-337A-70E2EFADC181}"/>
          </ac:spMkLst>
        </pc:spChg>
        <pc:spChg chg="del mod">
          <ac:chgData name="BOURGENOT, CYRIL J." userId="9d68e008-990e-4caf-8181-5cb9563e2aee" providerId="ADAL" clId="{5712AA9D-6F9A-4428-8817-2416042F486F}" dt="2025-07-03T11:04:08.980" v="685" actId="478"/>
          <ac:spMkLst>
            <pc:docMk/>
            <pc:sldMk cId="1256285814" sldId="678"/>
            <ac:spMk id="149" creationId="{542A49C9-4107-661E-D380-2FE056968558}"/>
          </ac:spMkLst>
        </pc:spChg>
        <pc:spChg chg="add mod">
          <ac:chgData name="BOURGENOT, CYRIL J." userId="9d68e008-990e-4caf-8181-5cb9563e2aee" providerId="ADAL" clId="{5712AA9D-6F9A-4428-8817-2416042F486F}" dt="2025-07-03T10:57:55.820" v="477" actId="1038"/>
          <ac:spMkLst>
            <pc:docMk/>
            <pc:sldMk cId="1256285814" sldId="678"/>
            <ac:spMk id="150" creationId="{C1A5A51E-DF6A-29AE-646A-81206DE03D76}"/>
          </ac:spMkLst>
        </pc:spChg>
        <pc:spChg chg="add mod">
          <ac:chgData name="BOURGENOT, CYRIL J." userId="9d68e008-990e-4caf-8181-5cb9563e2aee" providerId="ADAL" clId="{5712AA9D-6F9A-4428-8817-2416042F486F}" dt="2025-07-03T10:58:55.247" v="525" actId="465"/>
          <ac:spMkLst>
            <pc:docMk/>
            <pc:sldMk cId="1256285814" sldId="678"/>
            <ac:spMk id="152" creationId="{894492EF-DE95-DB45-DFF2-A32DCDCE4962}"/>
          </ac:spMkLst>
        </pc:spChg>
        <pc:spChg chg="add mod">
          <ac:chgData name="BOURGENOT, CYRIL J." userId="9d68e008-990e-4caf-8181-5cb9563e2aee" providerId="ADAL" clId="{5712AA9D-6F9A-4428-8817-2416042F486F}" dt="2025-07-03T10:57:55.820" v="477" actId="1038"/>
          <ac:spMkLst>
            <pc:docMk/>
            <pc:sldMk cId="1256285814" sldId="678"/>
            <ac:spMk id="156" creationId="{1C420BC0-08F6-9E82-ED74-55AA2E19767B}"/>
          </ac:spMkLst>
        </pc:spChg>
        <pc:spChg chg="add del mod">
          <ac:chgData name="BOURGENOT, CYRIL J." userId="9d68e008-990e-4caf-8181-5cb9563e2aee" providerId="ADAL" clId="{5712AA9D-6F9A-4428-8817-2416042F486F}" dt="2025-07-03T11:04:08.980" v="685" actId="478"/>
          <ac:spMkLst>
            <pc:docMk/>
            <pc:sldMk cId="1256285814" sldId="678"/>
            <ac:spMk id="157" creationId="{CB7E991C-3070-0066-F131-F9BC722C93CA}"/>
          </ac:spMkLst>
        </pc:spChg>
        <pc:spChg chg="add mod">
          <ac:chgData name="BOURGENOT, CYRIL J." userId="9d68e008-990e-4caf-8181-5cb9563e2aee" providerId="ADAL" clId="{5712AA9D-6F9A-4428-8817-2416042F486F}" dt="2025-07-03T10:58:55.247" v="525" actId="465"/>
          <ac:spMkLst>
            <pc:docMk/>
            <pc:sldMk cId="1256285814" sldId="678"/>
            <ac:spMk id="158" creationId="{790E9DFF-5ABA-6483-6734-FE10F482E3DD}"/>
          </ac:spMkLst>
        </pc:spChg>
        <pc:spChg chg="add mod">
          <ac:chgData name="BOURGENOT, CYRIL J." userId="9d68e008-990e-4caf-8181-5cb9563e2aee" providerId="ADAL" clId="{5712AA9D-6F9A-4428-8817-2416042F486F}" dt="2025-07-03T10:57:55.820" v="477" actId="1038"/>
          <ac:spMkLst>
            <pc:docMk/>
            <pc:sldMk cId="1256285814" sldId="678"/>
            <ac:spMk id="159" creationId="{844B14B0-A9C4-7F20-04AE-58BD753F8362}"/>
          </ac:spMkLst>
        </pc:spChg>
        <pc:spChg chg="add del mod">
          <ac:chgData name="BOURGENOT, CYRIL J." userId="9d68e008-990e-4caf-8181-5cb9563e2aee" providerId="ADAL" clId="{5712AA9D-6F9A-4428-8817-2416042F486F}" dt="2025-07-03T11:04:08.980" v="685" actId="478"/>
          <ac:spMkLst>
            <pc:docMk/>
            <pc:sldMk cId="1256285814" sldId="678"/>
            <ac:spMk id="161" creationId="{E7E0C057-E4A8-D5EC-E3DD-A6BC4B14C5D8}"/>
          </ac:spMkLst>
        </pc:spChg>
        <pc:spChg chg="mod">
          <ac:chgData name="BOURGENOT, CYRIL J." userId="9d68e008-990e-4caf-8181-5cb9563e2aee" providerId="ADAL" clId="{5712AA9D-6F9A-4428-8817-2416042F486F}" dt="2025-07-03T10:58:31.291" v="495" actId="1035"/>
          <ac:spMkLst>
            <pc:docMk/>
            <pc:sldMk cId="1256285814" sldId="678"/>
            <ac:spMk id="164" creationId="{51EE3500-900C-D72D-A492-C7C2E5DD7A1D}"/>
          </ac:spMkLst>
        </pc:spChg>
        <pc:spChg chg="add">
          <ac:chgData name="BOURGENOT, CYRIL J." userId="9d68e008-990e-4caf-8181-5cb9563e2aee" providerId="ADAL" clId="{5712AA9D-6F9A-4428-8817-2416042F486F}" dt="2025-07-03T10:59:35.295" v="528" actId="11529"/>
          <ac:spMkLst>
            <pc:docMk/>
            <pc:sldMk cId="1256285814" sldId="678"/>
            <ac:spMk id="165" creationId="{806405FD-D8C2-38E0-CBD1-7C40194E7D0C}"/>
          </ac:spMkLst>
        </pc:spChg>
        <pc:spChg chg="add mod">
          <ac:chgData name="BOURGENOT, CYRIL J." userId="9d68e008-990e-4caf-8181-5cb9563e2aee" providerId="ADAL" clId="{5712AA9D-6F9A-4428-8817-2416042F486F}" dt="2025-07-03T10:59:46.808" v="551" actId="1035"/>
          <ac:spMkLst>
            <pc:docMk/>
            <pc:sldMk cId="1256285814" sldId="678"/>
            <ac:spMk id="166" creationId="{DC376B60-887F-22B3-9C0B-ADEC2E177931}"/>
          </ac:spMkLst>
        </pc:spChg>
        <pc:spChg chg="add mod">
          <ac:chgData name="BOURGENOT, CYRIL J." userId="9d68e008-990e-4caf-8181-5cb9563e2aee" providerId="ADAL" clId="{5712AA9D-6F9A-4428-8817-2416042F486F}" dt="2025-07-03T11:00:01.634" v="574" actId="20577"/>
          <ac:spMkLst>
            <pc:docMk/>
            <pc:sldMk cId="1256285814" sldId="678"/>
            <ac:spMk id="167" creationId="{8B49CA30-016F-B7E0-4375-8C969BB80606}"/>
          </ac:spMkLst>
        </pc:spChg>
        <pc:spChg chg="add mod">
          <ac:chgData name="BOURGENOT, CYRIL J." userId="9d68e008-990e-4caf-8181-5cb9563e2aee" providerId="ADAL" clId="{5712AA9D-6F9A-4428-8817-2416042F486F}" dt="2025-07-03T11:00:12.234" v="590" actId="20577"/>
          <ac:spMkLst>
            <pc:docMk/>
            <pc:sldMk cId="1256285814" sldId="678"/>
            <ac:spMk id="168" creationId="{E9B300D0-1DA0-15F6-9139-1C841EF4FB1C}"/>
          </ac:spMkLst>
        </pc:spChg>
        <pc:spChg chg="add mod">
          <ac:chgData name="BOURGENOT, CYRIL J." userId="9d68e008-990e-4caf-8181-5cb9563e2aee" providerId="ADAL" clId="{5712AA9D-6F9A-4428-8817-2416042F486F}" dt="2025-07-03T11:03:58.450" v="684" actId="164"/>
          <ac:spMkLst>
            <pc:docMk/>
            <pc:sldMk cId="1256285814" sldId="678"/>
            <ac:spMk id="169" creationId="{DF7A8A1E-34B9-82E9-42F6-40F4F11E5069}"/>
          </ac:spMkLst>
        </pc:spChg>
        <pc:spChg chg="mod">
          <ac:chgData name="BOURGENOT, CYRIL J." userId="9d68e008-990e-4caf-8181-5cb9563e2aee" providerId="ADAL" clId="{5712AA9D-6F9A-4428-8817-2416042F486F}" dt="2025-07-03T11:04:13.576" v="686"/>
          <ac:spMkLst>
            <pc:docMk/>
            <pc:sldMk cId="1256285814" sldId="678"/>
            <ac:spMk id="172" creationId="{D696C30E-709E-778E-B7CD-DC2D879C6663}"/>
          </ac:spMkLst>
        </pc:spChg>
        <pc:spChg chg="mod">
          <ac:chgData name="BOURGENOT, CYRIL J." userId="9d68e008-990e-4caf-8181-5cb9563e2aee" providerId="ADAL" clId="{5712AA9D-6F9A-4428-8817-2416042F486F}" dt="2025-07-03T11:04:13.576" v="686"/>
          <ac:spMkLst>
            <pc:docMk/>
            <pc:sldMk cId="1256285814" sldId="678"/>
            <ac:spMk id="173" creationId="{C3793930-160E-DD6D-23BC-B8740C2FBF3A}"/>
          </ac:spMkLst>
        </pc:spChg>
        <pc:spChg chg="mod">
          <ac:chgData name="BOURGENOT, CYRIL J." userId="9d68e008-990e-4caf-8181-5cb9563e2aee" providerId="ADAL" clId="{5712AA9D-6F9A-4428-8817-2416042F486F}" dt="2025-07-03T11:04:13.576" v="686"/>
          <ac:spMkLst>
            <pc:docMk/>
            <pc:sldMk cId="1256285814" sldId="678"/>
            <ac:spMk id="174" creationId="{2BE1134D-AF74-E42F-6C24-6893BC4E68E6}"/>
          </ac:spMkLst>
        </pc:spChg>
        <pc:spChg chg="mod">
          <ac:chgData name="BOURGENOT, CYRIL J." userId="9d68e008-990e-4caf-8181-5cb9563e2aee" providerId="ADAL" clId="{5712AA9D-6F9A-4428-8817-2416042F486F}" dt="2025-07-03T11:04:27.035" v="689"/>
          <ac:spMkLst>
            <pc:docMk/>
            <pc:sldMk cId="1256285814" sldId="678"/>
            <ac:spMk id="176" creationId="{64CD1F24-8DE6-00C0-8529-C198FA64F2BF}"/>
          </ac:spMkLst>
        </pc:spChg>
        <pc:spChg chg="mod">
          <ac:chgData name="BOURGENOT, CYRIL J." userId="9d68e008-990e-4caf-8181-5cb9563e2aee" providerId="ADAL" clId="{5712AA9D-6F9A-4428-8817-2416042F486F}" dt="2025-07-03T11:04:27.035" v="689"/>
          <ac:spMkLst>
            <pc:docMk/>
            <pc:sldMk cId="1256285814" sldId="678"/>
            <ac:spMk id="177" creationId="{86B982B9-3862-5AB6-5B2E-386AD8C34A3C}"/>
          </ac:spMkLst>
        </pc:spChg>
        <pc:spChg chg="mod">
          <ac:chgData name="BOURGENOT, CYRIL J." userId="9d68e008-990e-4caf-8181-5cb9563e2aee" providerId="ADAL" clId="{5712AA9D-6F9A-4428-8817-2416042F486F}" dt="2025-07-03T11:04:27.035" v="689"/>
          <ac:spMkLst>
            <pc:docMk/>
            <pc:sldMk cId="1256285814" sldId="678"/>
            <ac:spMk id="178" creationId="{34005BFA-DF71-94BA-AE99-7B99C4FC6E14}"/>
          </ac:spMkLst>
        </pc:spChg>
        <pc:spChg chg="mod">
          <ac:chgData name="BOURGENOT, CYRIL J." userId="9d68e008-990e-4caf-8181-5cb9563e2aee" providerId="ADAL" clId="{5712AA9D-6F9A-4428-8817-2416042F486F}" dt="2025-07-03T11:04:27.343" v="690"/>
          <ac:spMkLst>
            <pc:docMk/>
            <pc:sldMk cId="1256285814" sldId="678"/>
            <ac:spMk id="180" creationId="{879110CA-DA19-1865-52AE-6D6C401259EF}"/>
          </ac:spMkLst>
        </pc:spChg>
        <pc:spChg chg="mod">
          <ac:chgData name="BOURGENOT, CYRIL J." userId="9d68e008-990e-4caf-8181-5cb9563e2aee" providerId="ADAL" clId="{5712AA9D-6F9A-4428-8817-2416042F486F}" dt="2025-07-03T11:04:27.343" v="690"/>
          <ac:spMkLst>
            <pc:docMk/>
            <pc:sldMk cId="1256285814" sldId="678"/>
            <ac:spMk id="181" creationId="{51047E0A-1133-2B9B-C550-77A93DEBB8C3}"/>
          </ac:spMkLst>
        </pc:spChg>
        <pc:spChg chg="mod">
          <ac:chgData name="BOURGENOT, CYRIL J." userId="9d68e008-990e-4caf-8181-5cb9563e2aee" providerId="ADAL" clId="{5712AA9D-6F9A-4428-8817-2416042F486F}" dt="2025-07-03T11:04:27.343" v="690"/>
          <ac:spMkLst>
            <pc:docMk/>
            <pc:sldMk cId="1256285814" sldId="678"/>
            <ac:spMk id="182" creationId="{8A94A347-F232-79C4-C679-AA284EC2E733}"/>
          </ac:spMkLst>
        </pc:spChg>
        <pc:spChg chg="mod">
          <ac:chgData name="BOURGENOT, CYRIL J." userId="9d68e008-990e-4caf-8181-5cb9563e2aee" providerId="ADAL" clId="{5712AA9D-6F9A-4428-8817-2416042F486F}" dt="2025-07-03T11:04:27.544" v="691"/>
          <ac:spMkLst>
            <pc:docMk/>
            <pc:sldMk cId="1256285814" sldId="678"/>
            <ac:spMk id="184" creationId="{295B00BF-5D13-4010-3320-6C6FE2B7A915}"/>
          </ac:spMkLst>
        </pc:spChg>
        <pc:spChg chg="mod">
          <ac:chgData name="BOURGENOT, CYRIL J." userId="9d68e008-990e-4caf-8181-5cb9563e2aee" providerId="ADAL" clId="{5712AA9D-6F9A-4428-8817-2416042F486F}" dt="2025-07-03T11:04:27.544" v="691"/>
          <ac:spMkLst>
            <pc:docMk/>
            <pc:sldMk cId="1256285814" sldId="678"/>
            <ac:spMk id="185" creationId="{21051F40-421B-04A2-EB83-063F77A66324}"/>
          </ac:spMkLst>
        </pc:spChg>
        <pc:spChg chg="mod">
          <ac:chgData name="BOURGENOT, CYRIL J." userId="9d68e008-990e-4caf-8181-5cb9563e2aee" providerId="ADAL" clId="{5712AA9D-6F9A-4428-8817-2416042F486F}" dt="2025-07-03T11:04:27.544" v="691"/>
          <ac:spMkLst>
            <pc:docMk/>
            <pc:sldMk cId="1256285814" sldId="678"/>
            <ac:spMk id="186" creationId="{21DEED33-933E-7E67-5D63-7739FE5AA030}"/>
          </ac:spMkLst>
        </pc:spChg>
        <pc:spChg chg="mod">
          <ac:chgData name="BOURGENOT, CYRIL J." userId="9d68e008-990e-4caf-8181-5cb9563e2aee" providerId="ADAL" clId="{5712AA9D-6F9A-4428-8817-2416042F486F}" dt="2025-07-03T11:04:27.739" v="692"/>
          <ac:spMkLst>
            <pc:docMk/>
            <pc:sldMk cId="1256285814" sldId="678"/>
            <ac:spMk id="188" creationId="{00CB6A34-6BF9-076B-65D5-214C4968E786}"/>
          </ac:spMkLst>
        </pc:spChg>
        <pc:spChg chg="mod">
          <ac:chgData name="BOURGENOT, CYRIL J." userId="9d68e008-990e-4caf-8181-5cb9563e2aee" providerId="ADAL" clId="{5712AA9D-6F9A-4428-8817-2416042F486F}" dt="2025-07-03T11:04:27.739" v="692"/>
          <ac:spMkLst>
            <pc:docMk/>
            <pc:sldMk cId="1256285814" sldId="678"/>
            <ac:spMk id="189" creationId="{FDD3F337-05AC-D1CA-B7F6-BF904AC12A91}"/>
          </ac:spMkLst>
        </pc:spChg>
        <pc:spChg chg="mod">
          <ac:chgData name="BOURGENOT, CYRIL J." userId="9d68e008-990e-4caf-8181-5cb9563e2aee" providerId="ADAL" clId="{5712AA9D-6F9A-4428-8817-2416042F486F}" dt="2025-07-03T11:04:27.739" v="692"/>
          <ac:spMkLst>
            <pc:docMk/>
            <pc:sldMk cId="1256285814" sldId="678"/>
            <ac:spMk id="190" creationId="{AC5BAAF0-F04D-BE93-88D0-F48AF3533609}"/>
          </ac:spMkLst>
        </pc:spChg>
        <pc:spChg chg="mod">
          <ac:chgData name="BOURGENOT, CYRIL J." userId="9d68e008-990e-4caf-8181-5cb9563e2aee" providerId="ADAL" clId="{5712AA9D-6F9A-4428-8817-2416042F486F}" dt="2025-07-03T11:04:27.899" v="693"/>
          <ac:spMkLst>
            <pc:docMk/>
            <pc:sldMk cId="1256285814" sldId="678"/>
            <ac:spMk id="192" creationId="{2A077E5C-E774-EF15-5A34-FC3664949178}"/>
          </ac:spMkLst>
        </pc:spChg>
        <pc:spChg chg="mod">
          <ac:chgData name="BOURGENOT, CYRIL J." userId="9d68e008-990e-4caf-8181-5cb9563e2aee" providerId="ADAL" clId="{5712AA9D-6F9A-4428-8817-2416042F486F}" dt="2025-07-03T11:04:27.899" v="693"/>
          <ac:spMkLst>
            <pc:docMk/>
            <pc:sldMk cId="1256285814" sldId="678"/>
            <ac:spMk id="193" creationId="{F352FB07-552E-5D41-19E6-567A0D35C240}"/>
          </ac:spMkLst>
        </pc:spChg>
        <pc:spChg chg="mod">
          <ac:chgData name="BOURGENOT, CYRIL J." userId="9d68e008-990e-4caf-8181-5cb9563e2aee" providerId="ADAL" clId="{5712AA9D-6F9A-4428-8817-2416042F486F}" dt="2025-07-03T11:04:27.899" v="693"/>
          <ac:spMkLst>
            <pc:docMk/>
            <pc:sldMk cId="1256285814" sldId="678"/>
            <ac:spMk id="194" creationId="{F484BB75-15A1-8226-77E0-DB9EF431956A}"/>
          </ac:spMkLst>
        </pc:spChg>
        <pc:spChg chg="mod">
          <ac:chgData name="BOURGENOT, CYRIL J." userId="9d68e008-990e-4caf-8181-5cb9563e2aee" providerId="ADAL" clId="{5712AA9D-6F9A-4428-8817-2416042F486F}" dt="2025-07-03T11:04:28.122" v="694"/>
          <ac:spMkLst>
            <pc:docMk/>
            <pc:sldMk cId="1256285814" sldId="678"/>
            <ac:spMk id="196" creationId="{6665E442-2A98-6670-FF81-591D9F96E4E5}"/>
          </ac:spMkLst>
        </pc:spChg>
        <pc:spChg chg="mod">
          <ac:chgData name="BOURGENOT, CYRIL J." userId="9d68e008-990e-4caf-8181-5cb9563e2aee" providerId="ADAL" clId="{5712AA9D-6F9A-4428-8817-2416042F486F}" dt="2025-07-03T11:04:28.122" v="694"/>
          <ac:spMkLst>
            <pc:docMk/>
            <pc:sldMk cId="1256285814" sldId="678"/>
            <ac:spMk id="197" creationId="{2353696F-CFBA-9C0A-F980-C7B3CB4D3DCD}"/>
          </ac:spMkLst>
        </pc:spChg>
        <pc:spChg chg="mod">
          <ac:chgData name="BOURGENOT, CYRIL J." userId="9d68e008-990e-4caf-8181-5cb9563e2aee" providerId="ADAL" clId="{5712AA9D-6F9A-4428-8817-2416042F486F}" dt="2025-07-03T11:04:28.122" v="694"/>
          <ac:spMkLst>
            <pc:docMk/>
            <pc:sldMk cId="1256285814" sldId="678"/>
            <ac:spMk id="198" creationId="{5E81ADA7-772A-C729-2635-0896C0DF4B54}"/>
          </ac:spMkLst>
        </pc:spChg>
        <pc:spChg chg="mod">
          <ac:chgData name="BOURGENOT, CYRIL J." userId="9d68e008-990e-4caf-8181-5cb9563e2aee" providerId="ADAL" clId="{5712AA9D-6F9A-4428-8817-2416042F486F}" dt="2025-07-03T11:04:28.281" v="695"/>
          <ac:spMkLst>
            <pc:docMk/>
            <pc:sldMk cId="1256285814" sldId="678"/>
            <ac:spMk id="200" creationId="{6506BE35-2A11-E4BE-4E7B-31EC53C459F7}"/>
          </ac:spMkLst>
        </pc:spChg>
        <pc:spChg chg="mod">
          <ac:chgData name="BOURGENOT, CYRIL J." userId="9d68e008-990e-4caf-8181-5cb9563e2aee" providerId="ADAL" clId="{5712AA9D-6F9A-4428-8817-2416042F486F}" dt="2025-07-03T11:04:28.281" v="695"/>
          <ac:spMkLst>
            <pc:docMk/>
            <pc:sldMk cId="1256285814" sldId="678"/>
            <ac:spMk id="201" creationId="{9C926B30-CF02-2B1B-04FA-2B40C43FFA36}"/>
          </ac:spMkLst>
        </pc:spChg>
        <pc:spChg chg="mod">
          <ac:chgData name="BOURGENOT, CYRIL J." userId="9d68e008-990e-4caf-8181-5cb9563e2aee" providerId="ADAL" clId="{5712AA9D-6F9A-4428-8817-2416042F486F}" dt="2025-07-03T11:04:28.281" v="695"/>
          <ac:spMkLst>
            <pc:docMk/>
            <pc:sldMk cId="1256285814" sldId="678"/>
            <ac:spMk id="202" creationId="{19F62678-838E-5F72-8305-65B2ABE83EB8}"/>
          </ac:spMkLst>
        </pc:spChg>
        <pc:spChg chg="mod">
          <ac:chgData name="BOURGENOT, CYRIL J." userId="9d68e008-990e-4caf-8181-5cb9563e2aee" providerId="ADAL" clId="{5712AA9D-6F9A-4428-8817-2416042F486F}" dt="2025-07-03T11:04:28.536" v="696"/>
          <ac:spMkLst>
            <pc:docMk/>
            <pc:sldMk cId="1256285814" sldId="678"/>
            <ac:spMk id="204" creationId="{B9EC4DDF-5299-5F3D-1BAA-49F83236FF9B}"/>
          </ac:spMkLst>
        </pc:spChg>
        <pc:spChg chg="mod">
          <ac:chgData name="BOURGENOT, CYRIL J." userId="9d68e008-990e-4caf-8181-5cb9563e2aee" providerId="ADAL" clId="{5712AA9D-6F9A-4428-8817-2416042F486F}" dt="2025-07-03T11:04:28.536" v="696"/>
          <ac:spMkLst>
            <pc:docMk/>
            <pc:sldMk cId="1256285814" sldId="678"/>
            <ac:spMk id="205" creationId="{F0956F07-46FA-125D-75EF-D58857EFD492}"/>
          </ac:spMkLst>
        </pc:spChg>
        <pc:spChg chg="mod">
          <ac:chgData name="BOURGENOT, CYRIL J." userId="9d68e008-990e-4caf-8181-5cb9563e2aee" providerId="ADAL" clId="{5712AA9D-6F9A-4428-8817-2416042F486F}" dt="2025-07-03T11:04:28.536" v="696"/>
          <ac:spMkLst>
            <pc:docMk/>
            <pc:sldMk cId="1256285814" sldId="678"/>
            <ac:spMk id="206" creationId="{FA984920-B5A4-8BAF-2B58-D0AA7F9887BB}"/>
          </ac:spMkLst>
        </pc:spChg>
        <pc:spChg chg="mod">
          <ac:chgData name="BOURGENOT, CYRIL J." userId="9d68e008-990e-4caf-8181-5cb9563e2aee" providerId="ADAL" clId="{5712AA9D-6F9A-4428-8817-2416042F486F}" dt="2025-07-03T11:04:28.934" v="697"/>
          <ac:spMkLst>
            <pc:docMk/>
            <pc:sldMk cId="1256285814" sldId="678"/>
            <ac:spMk id="208" creationId="{176CE2E6-048E-7AC3-7115-EE75745A019B}"/>
          </ac:spMkLst>
        </pc:spChg>
        <pc:spChg chg="mod">
          <ac:chgData name="BOURGENOT, CYRIL J." userId="9d68e008-990e-4caf-8181-5cb9563e2aee" providerId="ADAL" clId="{5712AA9D-6F9A-4428-8817-2416042F486F}" dt="2025-07-03T11:04:28.934" v="697"/>
          <ac:spMkLst>
            <pc:docMk/>
            <pc:sldMk cId="1256285814" sldId="678"/>
            <ac:spMk id="209" creationId="{47864570-9DD6-C04D-CF61-49F61D702E3B}"/>
          </ac:spMkLst>
        </pc:spChg>
        <pc:spChg chg="mod">
          <ac:chgData name="BOURGENOT, CYRIL J." userId="9d68e008-990e-4caf-8181-5cb9563e2aee" providerId="ADAL" clId="{5712AA9D-6F9A-4428-8817-2416042F486F}" dt="2025-07-03T11:04:28.934" v="697"/>
          <ac:spMkLst>
            <pc:docMk/>
            <pc:sldMk cId="1256285814" sldId="678"/>
            <ac:spMk id="210" creationId="{CD623E91-8DEF-4216-6818-5EFEE20F9164}"/>
          </ac:spMkLst>
        </pc:spChg>
        <pc:spChg chg="mod">
          <ac:chgData name="BOURGENOT, CYRIL J." userId="9d68e008-990e-4caf-8181-5cb9563e2aee" providerId="ADAL" clId="{5712AA9D-6F9A-4428-8817-2416042F486F}" dt="2025-07-03T11:04:29.212" v="698"/>
          <ac:spMkLst>
            <pc:docMk/>
            <pc:sldMk cId="1256285814" sldId="678"/>
            <ac:spMk id="212" creationId="{894E13E0-4AF9-F019-2A98-F5234CC09713}"/>
          </ac:spMkLst>
        </pc:spChg>
        <pc:spChg chg="mod">
          <ac:chgData name="BOURGENOT, CYRIL J." userId="9d68e008-990e-4caf-8181-5cb9563e2aee" providerId="ADAL" clId="{5712AA9D-6F9A-4428-8817-2416042F486F}" dt="2025-07-03T11:04:29.212" v="698"/>
          <ac:spMkLst>
            <pc:docMk/>
            <pc:sldMk cId="1256285814" sldId="678"/>
            <ac:spMk id="213" creationId="{3DFAF2CB-BC44-0EF3-67F2-EF3B2C51F8FC}"/>
          </ac:spMkLst>
        </pc:spChg>
        <pc:spChg chg="mod">
          <ac:chgData name="BOURGENOT, CYRIL J." userId="9d68e008-990e-4caf-8181-5cb9563e2aee" providerId="ADAL" clId="{5712AA9D-6F9A-4428-8817-2416042F486F}" dt="2025-07-03T11:04:29.212" v="698"/>
          <ac:spMkLst>
            <pc:docMk/>
            <pc:sldMk cId="1256285814" sldId="678"/>
            <ac:spMk id="214" creationId="{C37ABD90-CD56-E0DF-77E4-F4A0622E7BD5}"/>
          </ac:spMkLst>
        </pc:spChg>
        <pc:spChg chg="mod">
          <ac:chgData name="BOURGENOT, CYRIL J." userId="9d68e008-990e-4caf-8181-5cb9563e2aee" providerId="ADAL" clId="{5712AA9D-6F9A-4428-8817-2416042F486F}" dt="2025-07-03T11:04:29.538" v="699"/>
          <ac:spMkLst>
            <pc:docMk/>
            <pc:sldMk cId="1256285814" sldId="678"/>
            <ac:spMk id="216" creationId="{15CF87D8-17FB-A45E-2958-0ADD17C5AE0D}"/>
          </ac:spMkLst>
        </pc:spChg>
        <pc:spChg chg="mod">
          <ac:chgData name="BOURGENOT, CYRIL J." userId="9d68e008-990e-4caf-8181-5cb9563e2aee" providerId="ADAL" clId="{5712AA9D-6F9A-4428-8817-2416042F486F}" dt="2025-07-03T11:04:29.538" v="699"/>
          <ac:spMkLst>
            <pc:docMk/>
            <pc:sldMk cId="1256285814" sldId="678"/>
            <ac:spMk id="217" creationId="{7824ACDC-7963-B789-200A-C88FD1D2849C}"/>
          </ac:spMkLst>
        </pc:spChg>
        <pc:spChg chg="mod">
          <ac:chgData name="BOURGENOT, CYRIL J." userId="9d68e008-990e-4caf-8181-5cb9563e2aee" providerId="ADAL" clId="{5712AA9D-6F9A-4428-8817-2416042F486F}" dt="2025-07-03T11:04:29.538" v="699"/>
          <ac:spMkLst>
            <pc:docMk/>
            <pc:sldMk cId="1256285814" sldId="678"/>
            <ac:spMk id="218" creationId="{DC0683B3-A2A9-B882-904A-81B23830D07D}"/>
          </ac:spMkLst>
        </pc:spChg>
        <pc:spChg chg="mod">
          <ac:chgData name="BOURGENOT, CYRIL J." userId="9d68e008-990e-4caf-8181-5cb9563e2aee" providerId="ADAL" clId="{5712AA9D-6F9A-4428-8817-2416042F486F}" dt="2025-07-03T11:04:29.952" v="700"/>
          <ac:spMkLst>
            <pc:docMk/>
            <pc:sldMk cId="1256285814" sldId="678"/>
            <ac:spMk id="220" creationId="{CEDD4CEA-3B30-4DF6-F96A-BF059D1AF35C}"/>
          </ac:spMkLst>
        </pc:spChg>
        <pc:spChg chg="mod">
          <ac:chgData name="BOURGENOT, CYRIL J." userId="9d68e008-990e-4caf-8181-5cb9563e2aee" providerId="ADAL" clId="{5712AA9D-6F9A-4428-8817-2416042F486F}" dt="2025-07-03T11:04:29.952" v="700"/>
          <ac:spMkLst>
            <pc:docMk/>
            <pc:sldMk cId="1256285814" sldId="678"/>
            <ac:spMk id="221" creationId="{E5514BDF-85A1-89CC-0C33-21090EC04252}"/>
          </ac:spMkLst>
        </pc:spChg>
        <pc:spChg chg="mod">
          <ac:chgData name="BOURGENOT, CYRIL J." userId="9d68e008-990e-4caf-8181-5cb9563e2aee" providerId="ADAL" clId="{5712AA9D-6F9A-4428-8817-2416042F486F}" dt="2025-07-03T11:04:29.952" v="700"/>
          <ac:spMkLst>
            <pc:docMk/>
            <pc:sldMk cId="1256285814" sldId="678"/>
            <ac:spMk id="222" creationId="{DE1B70CD-CF89-4050-CF31-A6682B0280B1}"/>
          </ac:spMkLst>
        </pc:spChg>
        <pc:spChg chg="mod">
          <ac:chgData name="BOURGENOT, CYRIL J." userId="9d68e008-990e-4caf-8181-5cb9563e2aee" providerId="ADAL" clId="{5712AA9D-6F9A-4428-8817-2416042F486F}" dt="2025-07-03T11:04:30.287" v="701"/>
          <ac:spMkLst>
            <pc:docMk/>
            <pc:sldMk cId="1256285814" sldId="678"/>
            <ac:spMk id="224" creationId="{40E7B63F-0B50-9C19-CCB7-662F1540BC8E}"/>
          </ac:spMkLst>
        </pc:spChg>
        <pc:spChg chg="mod">
          <ac:chgData name="BOURGENOT, CYRIL J." userId="9d68e008-990e-4caf-8181-5cb9563e2aee" providerId="ADAL" clId="{5712AA9D-6F9A-4428-8817-2416042F486F}" dt="2025-07-03T11:04:30.287" v="701"/>
          <ac:spMkLst>
            <pc:docMk/>
            <pc:sldMk cId="1256285814" sldId="678"/>
            <ac:spMk id="225" creationId="{B7A91F26-F777-3BC2-B082-AB63C93C4882}"/>
          </ac:spMkLst>
        </pc:spChg>
        <pc:spChg chg="mod">
          <ac:chgData name="BOURGENOT, CYRIL J." userId="9d68e008-990e-4caf-8181-5cb9563e2aee" providerId="ADAL" clId="{5712AA9D-6F9A-4428-8817-2416042F486F}" dt="2025-07-03T11:04:30.287" v="701"/>
          <ac:spMkLst>
            <pc:docMk/>
            <pc:sldMk cId="1256285814" sldId="678"/>
            <ac:spMk id="226" creationId="{CC5D0B13-FBB5-7277-2A74-83A8B66BBE25}"/>
          </ac:spMkLst>
        </pc:spChg>
        <pc:spChg chg="mod">
          <ac:chgData name="BOURGENOT, CYRIL J." userId="9d68e008-990e-4caf-8181-5cb9563e2aee" providerId="ADAL" clId="{5712AA9D-6F9A-4428-8817-2416042F486F}" dt="2025-07-03T11:04:30.524" v="702"/>
          <ac:spMkLst>
            <pc:docMk/>
            <pc:sldMk cId="1256285814" sldId="678"/>
            <ac:spMk id="228" creationId="{A292C0D1-5B01-F4CE-B356-230304750B3C}"/>
          </ac:spMkLst>
        </pc:spChg>
        <pc:spChg chg="mod">
          <ac:chgData name="BOURGENOT, CYRIL J." userId="9d68e008-990e-4caf-8181-5cb9563e2aee" providerId="ADAL" clId="{5712AA9D-6F9A-4428-8817-2416042F486F}" dt="2025-07-03T11:04:30.524" v="702"/>
          <ac:spMkLst>
            <pc:docMk/>
            <pc:sldMk cId="1256285814" sldId="678"/>
            <ac:spMk id="229" creationId="{BDCB3DD9-5B71-CFDE-2B3B-4097F4BFC6F1}"/>
          </ac:spMkLst>
        </pc:spChg>
        <pc:spChg chg="mod">
          <ac:chgData name="BOURGENOT, CYRIL J." userId="9d68e008-990e-4caf-8181-5cb9563e2aee" providerId="ADAL" clId="{5712AA9D-6F9A-4428-8817-2416042F486F}" dt="2025-07-03T11:04:30.524" v="702"/>
          <ac:spMkLst>
            <pc:docMk/>
            <pc:sldMk cId="1256285814" sldId="678"/>
            <ac:spMk id="230" creationId="{E23B4656-4E07-7962-C7F9-C1556B5F194B}"/>
          </ac:spMkLst>
        </pc:spChg>
        <pc:spChg chg="mod">
          <ac:chgData name="BOURGENOT, CYRIL J." userId="9d68e008-990e-4caf-8181-5cb9563e2aee" providerId="ADAL" clId="{5712AA9D-6F9A-4428-8817-2416042F486F}" dt="2025-07-03T11:04:30.683" v="703"/>
          <ac:spMkLst>
            <pc:docMk/>
            <pc:sldMk cId="1256285814" sldId="678"/>
            <ac:spMk id="232" creationId="{6AC0FDAB-9B2C-D749-C9C0-211C43C99F5B}"/>
          </ac:spMkLst>
        </pc:spChg>
        <pc:spChg chg="mod">
          <ac:chgData name="BOURGENOT, CYRIL J." userId="9d68e008-990e-4caf-8181-5cb9563e2aee" providerId="ADAL" clId="{5712AA9D-6F9A-4428-8817-2416042F486F}" dt="2025-07-03T11:04:30.683" v="703"/>
          <ac:spMkLst>
            <pc:docMk/>
            <pc:sldMk cId="1256285814" sldId="678"/>
            <ac:spMk id="233" creationId="{F9A79A69-4B25-AB7E-F88B-707B2B1E5A52}"/>
          </ac:spMkLst>
        </pc:spChg>
        <pc:spChg chg="mod">
          <ac:chgData name="BOURGENOT, CYRIL J." userId="9d68e008-990e-4caf-8181-5cb9563e2aee" providerId="ADAL" clId="{5712AA9D-6F9A-4428-8817-2416042F486F}" dt="2025-07-03T11:04:30.683" v="703"/>
          <ac:spMkLst>
            <pc:docMk/>
            <pc:sldMk cId="1256285814" sldId="678"/>
            <ac:spMk id="234" creationId="{3F4E926F-050D-FAE6-FC67-E905CB2A150E}"/>
          </ac:spMkLst>
        </pc:spChg>
        <pc:spChg chg="mod">
          <ac:chgData name="BOURGENOT, CYRIL J." userId="9d68e008-990e-4caf-8181-5cb9563e2aee" providerId="ADAL" clId="{5712AA9D-6F9A-4428-8817-2416042F486F}" dt="2025-07-03T11:04:30.907" v="704"/>
          <ac:spMkLst>
            <pc:docMk/>
            <pc:sldMk cId="1256285814" sldId="678"/>
            <ac:spMk id="236" creationId="{69D16200-67BC-10B2-E2FD-608DF8D62665}"/>
          </ac:spMkLst>
        </pc:spChg>
        <pc:spChg chg="mod">
          <ac:chgData name="BOURGENOT, CYRIL J." userId="9d68e008-990e-4caf-8181-5cb9563e2aee" providerId="ADAL" clId="{5712AA9D-6F9A-4428-8817-2416042F486F}" dt="2025-07-03T11:04:30.907" v="704"/>
          <ac:spMkLst>
            <pc:docMk/>
            <pc:sldMk cId="1256285814" sldId="678"/>
            <ac:spMk id="237" creationId="{93404F6F-8F93-5681-7B0C-5C28C68B7755}"/>
          </ac:spMkLst>
        </pc:spChg>
        <pc:spChg chg="mod">
          <ac:chgData name="BOURGENOT, CYRIL J." userId="9d68e008-990e-4caf-8181-5cb9563e2aee" providerId="ADAL" clId="{5712AA9D-6F9A-4428-8817-2416042F486F}" dt="2025-07-03T11:04:30.907" v="704"/>
          <ac:spMkLst>
            <pc:docMk/>
            <pc:sldMk cId="1256285814" sldId="678"/>
            <ac:spMk id="238" creationId="{B4DE2923-F0AF-9476-EA01-4E89A33B86B6}"/>
          </ac:spMkLst>
        </pc:spChg>
        <pc:spChg chg="mod">
          <ac:chgData name="BOURGENOT, CYRIL J." userId="9d68e008-990e-4caf-8181-5cb9563e2aee" providerId="ADAL" clId="{5712AA9D-6F9A-4428-8817-2416042F486F}" dt="2025-07-03T11:04:31.097" v="705"/>
          <ac:spMkLst>
            <pc:docMk/>
            <pc:sldMk cId="1256285814" sldId="678"/>
            <ac:spMk id="240" creationId="{F7034956-61D9-99D9-DC15-AFB290AC7153}"/>
          </ac:spMkLst>
        </pc:spChg>
        <pc:spChg chg="mod">
          <ac:chgData name="BOURGENOT, CYRIL J." userId="9d68e008-990e-4caf-8181-5cb9563e2aee" providerId="ADAL" clId="{5712AA9D-6F9A-4428-8817-2416042F486F}" dt="2025-07-03T11:04:31.097" v="705"/>
          <ac:spMkLst>
            <pc:docMk/>
            <pc:sldMk cId="1256285814" sldId="678"/>
            <ac:spMk id="241" creationId="{7C6D6BA6-2866-C4EE-DE06-E224B074AF17}"/>
          </ac:spMkLst>
        </pc:spChg>
        <pc:spChg chg="mod">
          <ac:chgData name="BOURGENOT, CYRIL J." userId="9d68e008-990e-4caf-8181-5cb9563e2aee" providerId="ADAL" clId="{5712AA9D-6F9A-4428-8817-2416042F486F}" dt="2025-07-03T11:04:31.097" v="705"/>
          <ac:spMkLst>
            <pc:docMk/>
            <pc:sldMk cId="1256285814" sldId="678"/>
            <ac:spMk id="242" creationId="{7F4936E8-4838-00D0-063E-A75CBB057FC1}"/>
          </ac:spMkLst>
        </pc:spChg>
        <pc:spChg chg="mod">
          <ac:chgData name="BOURGENOT, CYRIL J." userId="9d68e008-990e-4caf-8181-5cb9563e2aee" providerId="ADAL" clId="{5712AA9D-6F9A-4428-8817-2416042F486F}" dt="2025-07-03T11:04:31.353" v="706"/>
          <ac:spMkLst>
            <pc:docMk/>
            <pc:sldMk cId="1256285814" sldId="678"/>
            <ac:spMk id="244" creationId="{08731C83-3F1C-3028-8229-8A8472A7D94C}"/>
          </ac:spMkLst>
        </pc:spChg>
        <pc:spChg chg="mod">
          <ac:chgData name="BOURGENOT, CYRIL J." userId="9d68e008-990e-4caf-8181-5cb9563e2aee" providerId="ADAL" clId="{5712AA9D-6F9A-4428-8817-2416042F486F}" dt="2025-07-03T11:04:31.353" v="706"/>
          <ac:spMkLst>
            <pc:docMk/>
            <pc:sldMk cId="1256285814" sldId="678"/>
            <ac:spMk id="245" creationId="{6CA9EA5C-5F87-372B-E506-771B9EB1361B}"/>
          </ac:spMkLst>
        </pc:spChg>
        <pc:spChg chg="mod">
          <ac:chgData name="BOURGENOT, CYRIL J." userId="9d68e008-990e-4caf-8181-5cb9563e2aee" providerId="ADAL" clId="{5712AA9D-6F9A-4428-8817-2416042F486F}" dt="2025-07-03T11:04:31.353" v="706"/>
          <ac:spMkLst>
            <pc:docMk/>
            <pc:sldMk cId="1256285814" sldId="678"/>
            <ac:spMk id="246" creationId="{96B006E6-FE7F-065F-DDCC-4128D2AA1A8B}"/>
          </ac:spMkLst>
        </pc:spChg>
        <pc:spChg chg="mod">
          <ac:chgData name="BOURGENOT, CYRIL J." userId="9d68e008-990e-4caf-8181-5cb9563e2aee" providerId="ADAL" clId="{5712AA9D-6F9A-4428-8817-2416042F486F}" dt="2025-07-03T11:04:31.590" v="707"/>
          <ac:spMkLst>
            <pc:docMk/>
            <pc:sldMk cId="1256285814" sldId="678"/>
            <ac:spMk id="248" creationId="{CC58387D-0160-8084-5281-2D0AF4630474}"/>
          </ac:spMkLst>
        </pc:spChg>
        <pc:spChg chg="mod">
          <ac:chgData name="BOURGENOT, CYRIL J." userId="9d68e008-990e-4caf-8181-5cb9563e2aee" providerId="ADAL" clId="{5712AA9D-6F9A-4428-8817-2416042F486F}" dt="2025-07-03T11:04:31.590" v="707"/>
          <ac:spMkLst>
            <pc:docMk/>
            <pc:sldMk cId="1256285814" sldId="678"/>
            <ac:spMk id="249" creationId="{F9CDBFFE-6709-BCE4-DE9D-CA18FD4C0719}"/>
          </ac:spMkLst>
        </pc:spChg>
        <pc:spChg chg="mod">
          <ac:chgData name="BOURGENOT, CYRIL J." userId="9d68e008-990e-4caf-8181-5cb9563e2aee" providerId="ADAL" clId="{5712AA9D-6F9A-4428-8817-2416042F486F}" dt="2025-07-03T11:04:31.590" v="707"/>
          <ac:spMkLst>
            <pc:docMk/>
            <pc:sldMk cId="1256285814" sldId="678"/>
            <ac:spMk id="250" creationId="{34C6FA89-8CB4-26FF-5894-33EF4F9C51BC}"/>
          </ac:spMkLst>
        </pc:spChg>
        <pc:spChg chg="mod">
          <ac:chgData name="BOURGENOT, CYRIL J." userId="9d68e008-990e-4caf-8181-5cb9563e2aee" providerId="ADAL" clId="{5712AA9D-6F9A-4428-8817-2416042F486F}" dt="2025-07-03T11:04:32.034" v="708"/>
          <ac:spMkLst>
            <pc:docMk/>
            <pc:sldMk cId="1256285814" sldId="678"/>
            <ac:spMk id="252" creationId="{D32F50B5-AFE4-9A76-44A0-21015242A4E6}"/>
          </ac:spMkLst>
        </pc:spChg>
        <pc:spChg chg="mod">
          <ac:chgData name="BOURGENOT, CYRIL J." userId="9d68e008-990e-4caf-8181-5cb9563e2aee" providerId="ADAL" clId="{5712AA9D-6F9A-4428-8817-2416042F486F}" dt="2025-07-03T11:04:32.034" v="708"/>
          <ac:spMkLst>
            <pc:docMk/>
            <pc:sldMk cId="1256285814" sldId="678"/>
            <ac:spMk id="253" creationId="{B552A3CB-4344-2C02-9D4D-F1453534A54D}"/>
          </ac:spMkLst>
        </pc:spChg>
        <pc:spChg chg="mod">
          <ac:chgData name="BOURGENOT, CYRIL J." userId="9d68e008-990e-4caf-8181-5cb9563e2aee" providerId="ADAL" clId="{5712AA9D-6F9A-4428-8817-2416042F486F}" dt="2025-07-03T11:04:32.034" v="708"/>
          <ac:spMkLst>
            <pc:docMk/>
            <pc:sldMk cId="1256285814" sldId="678"/>
            <ac:spMk id="254" creationId="{DD3AE437-196B-6C4F-9F72-13ADE1CA0029}"/>
          </ac:spMkLst>
        </pc:spChg>
        <pc:spChg chg="mod">
          <ac:chgData name="BOURGENOT, CYRIL J." userId="9d68e008-990e-4caf-8181-5cb9563e2aee" providerId="ADAL" clId="{5712AA9D-6F9A-4428-8817-2416042F486F}" dt="2025-07-03T11:04:32.352" v="709"/>
          <ac:spMkLst>
            <pc:docMk/>
            <pc:sldMk cId="1256285814" sldId="678"/>
            <ac:spMk id="256" creationId="{EF05516F-AFCD-D963-BB81-1B53419E3BD9}"/>
          </ac:spMkLst>
        </pc:spChg>
        <pc:spChg chg="mod">
          <ac:chgData name="BOURGENOT, CYRIL J." userId="9d68e008-990e-4caf-8181-5cb9563e2aee" providerId="ADAL" clId="{5712AA9D-6F9A-4428-8817-2416042F486F}" dt="2025-07-03T11:04:32.352" v="709"/>
          <ac:spMkLst>
            <pc:docMk/>
            <pc:sldMk cId="1256285814" sldId="678"/>
            <ac:spMk id="257" creationId="{5E6D51E8-C31D-5CC6-5C38-AD007C0DE3DD}"/>
          </ac:spMkLst>
        </pc:spChg>
        <pc:spChg chg="mod">
          <ac:chgData name="BOURGENOT, CYRIL J." userId="9d68e008-990e-4caf-8181-5cb9563e2aee" providerId="ADAL" clId="{5712AA9D-6F9A-4428-8817-2416042F486F}" dt="2025-07-03T11:04:32.352" v="709"/>
          <ac:spMkLst>
            <pc:docMk/>
            <pc:sldMk cId="1256285814" sldId="678"/>
            <ac:spMk id="258" creationId="{28424026-5D76-928F-0BCA-E710F7D78B93}"/>
          </ac:spMkLst>
        </pc:spChg>
        <pc:spChg chg="mod">
          <ac:chgData name="BOURGENOT, CYRIL J." userId="9d68e008-990e-4caf-8181-5cb9563e2aee" providerId="ADAL" clId="{5712AA9D-6F9A-4428-8817-2416042F486F}" dt="2025-07-03T11:04:33.022" v="710"/>
          <ac:spMkLst>
            <pc:docMk/>
            <pc:sldMk cId="1256285814" sldId="678"/>
            <ac:spMk id="260" creationId="{B48283C1-6384-22DE-901B-FD04425DDF52}"/>
          </ac:spMkLst>
        </pc:spChg>
        <pc:spChg chg="mod">
          <ac:chgData name="BOURGENOT, CYRIL J." userId="9d68e008-990e-4caf-8181-5cb9563e2aee" providerId="ADAL" clId="{5712AA9D-6F9A-4428-8817-2416042F486F}" dt="2025-07-03T11:04:33.022" v="710"/>
          <ac:spMkLst>
            <pc:docMk/>
            <pc:sldMk cId="1256285814" sldId="678"/>
            <ac:spMk id="261" creationId="{64AC7B57-0388-85A9-1A68-E44BD8105B1E}"/>
          </ac:spMkLst>
        </pc:spChg>
        <pc:spChg chg="mod">
          <ac:chgData name="BOURGENOT, CYRIL J." userId="9d68e008-990e-4caf-8181-5cb9563e2aee" providerId="ADAL" clId="{5712AA9D-6F9A-4428-8817-2416042F486F}" dt="2025-07-03T11:04:33.022" v="710"/>
          <ac:spMkLst>
            <pc:docMk/>
            <pc:sldMk cId="1256285814" sldId="678"/>
            <ac:spMk id="262" creationId="{90C0FB8A-023C-DA05-E081-C84CB0F80A71}"/>
          </ac:spMkLst>
        </pc:spChg>
        <pc:spChg chg="mod">
          <ac:chgData name="BOURGENOT, CYRIL J." userId="9d68e008-990e-4caf-8181-5cb9563e2aee" providerId="ADAL" clId="{5712AA9D-6F9A-4428-8817-2416042F486F}" dt="2025-07-03T11:04:54.685" v="712"/>
          <ac:spMkLst>
            <pc:docMk/>
            <pc:sldMk cId="1256285814" sldId="678"/>
            <ac:spMk id="264" creationId="{EAB55A10-B135-311D-E5D8-087B7281DE54}"/>
          </ac:spMkLst>
        </pc:spChg>
        <pc:spChg chg="mod">
          <ac:chgData name="BOURGENOT, CYRIL J." userId="9d68e008-990e-4caf-8181-5cb9563e2aee" providerId="ADAL" clId="{5712AA9D-6F9A-4428-8817-2416042F486F}" dt="2025-07-03T11:04:54.685" v="712"/>
          <ac:spMkLst>
            <pc:docMk/>
            <pc:sldMk cId="1256285814" sldId="678"/>
            <ac:spMk id="265" creationId="{B3AB31F4-1D0D-C823-8B30-43C3413C50BE}"/>
          </ac:spMkLst>
        </pc:spChg>
        <pc:spChg chg="mod">
          <ac:chgData name="BOURGENOT, CYRIL J." userId="9d68e008-990e-4caf-8181-5cb9563e2aee" providerId="ADAL" clId="{5712AA9D-6F9A-4428-8817-2416042F486F}" dt="2025-07-03T11:04:54.685" v="712"/>
          <ac:spMkLst>
            <pc:docMk/>
            <pc:sldMk cId="1256285814" sldId="678"/>
            <ac:spMk id="266" creationId="{DD033734-2378-F4D2-083A-722D9B314557}"/>
          </ac:spMkLst>
        </pc:spChg>
        <pc:spChg chg="mod">
          <ac:chgData name="BOURGENOT, CYRIL J." userId="9d68e008-990e-4caf-8181-5cb9563e2aee" providerId="ADAL" clId="{5712AA9D-6F9A-4428-8817-2416042F486F}" dt="2025-07-03T11:04:55.418" v="713"/>
          <ac:spMkLst>
            <pc:docMk/>
            <pc:sldMk cId="1256285814" sldId="678"/>
            <ac:spMk id="268" creationId="{4993DB67-F93A-F3AF-8F22-DA6AC36BB3C2}"/>
          </ac:spMkLst>
        </pc:spChg>
        <pc:spChg chg="mod">
          <ac:chgData name="BOURGENOT, CYRIL J." userId="9d68e008-990e-4caf-8181-5cb9563e2aee" providerId="ADAL" clId="{5712AA9D-6F9A-4428-8817-2416042F486F}" dt="2025-07-03T11:04:55.418" v="713"/>
          <ac:spMkLst>
            <pc:docMk/>
            <pc:sldMk cId="1256285814" sldId="678"/>
            <ac:spMk id="269" creationId="{77440E3F-FA10-9089-DD7A-76C9AFF7DAF8}"/>
          </ac:spMkLst>
        </pc:spChg>
        <pc:spChg chg="mod">
          <ac:chgData name="BOURGENOT, CYRIL J." userId="9d68e008-990e-4caf-8181-5cb9563e2aee" providerId="ADAL" clId="{5712AA9D-6F9A-4428-8817-2416042F486F}" dt="2025-07-03T11:04:55.418" v="713"/>
          <ac:spMkLst>
            <pc:docMk/>
            <pc:sldMk cId="1256285814" sldId="678"/>
            <ac:spMk id="270" creationId="{295E260D-B7DB-BBA1-C07D-96638E5B6090}"/>
          </ac:spMkLst>
        </pc:spChg>
        <pc:spChg chg="mod">
          <ac:chgData name="BOURGENOT, CYRIL J." userId="9d68e008-990e-4caf-8181-5cb9563e2aee" providerId="ADAL" clId="{5712AA9D-6F9A-4428-8817-2416042F486F}" dt="2025-07-03T11:04:55.815" v="714"/>
          <ac:spMkLst>
            <pc:docMk/>
            <pc:sldMk cId="1256285814" sldId="678"/>
            <ac:spMk id="272" creationId="{63596D03-6249-933F-64B3-B760F0A68A65}"/>
          </ac:spMkLst>
        </pc:spChg>
        <pc:spChg chg="mod">
          <ac:chgData name="BOURGENOT, CYRIL J." userId="9d68e008-990e-4caf-8181-5cb9563e2aee" providerId="ADAL" clId="{5712AA9D-6F9A-4428-8817-2416042F486F}" dt="2025-07-03T11:04:55.815" v="714"/>
          <ac:spMkLst>
            <pc:docMk/>
            <pc:sldMk cId="1256285814" sldId="678"/>
            <ac:spMk id="273" creationId="{23083070-4FC6-C294-BF5C-F5C78427D519}"/>
          </ac:spMkLst>
        </pc:spChg>
        <pc:spChg chg="mod">
          <ac:chgData name="BOURGENOT, CYRIL J." userId="9d68e008-990e-4caf-8181-5cb9563e2aee" providerId="ADAL" clId="{5712AA9D-6F9A-4428-8817-2416042F486F}" dt="2025-07-03T11:04:55.815" v="714"/>
          <ac:spMkLst>
            <pc:docMk/>
            <pc:sldMk cId="1256285814" sldId="678"/>
            <ac:spMk id="274" creationId="{CC1EDADB-EABD-CB69-A212-E8216EB516AF}"/>
          </ac:spMkLst>
        </pc:spChg>
        <pc:spChg chg="mod">
          <ac:chgData name="BOURGENOT, CYRIL J." userId="9d68e008-990e-4caf-8181-5cb9563e2aee" providerId="ADAL" clId="{5712AA9D-6F9A-4428-8817-2416042F486F}" dt="2025-07-03T11:04:56.053" v="715"/>
          <ac:spMkLst>
            <pc:docMk/>
            <pc:sldMk cId="1256285814" sldId="678"/>
            <ac:spMk id="276" creationId="{1CAEA0F5-FF7A-4607-DF11-5F7BD310B36E}"/>
          </ac:spMkLst>
        </pc:spChg>
        <pc:spChg chg="mod">
          <ac:chgData name="BOURGENOT, CYRIL J." userId="9d68e008-990e-4caf-8181-5cb9563e2aee" providerId="ADAL" clId="{5712AA9D-6F9A-4428-8817-2416042F486F}" dt="2025-07-03T11:04:56.053" v="715"/>
          <ac:spMkLst>
            <pc:docMk/>
            <pc:sldMk cId="1256285814" sldId="678"/>
            <ac:spMk id="277" creationId="{DC736F38-E8A9-3794-2BBE-8F10173BE7A7}"/>
          </ac:spMkLst>
        </pc:spChg>
        <pc:spChg chg="mod">
          <ac:chgData name="BOURGENOT, CYRIL J." userId="9d68e008-990e-4caf-8181-5cb9563e2aee" providerId="ADAL" clId="{5712AA9D-6F9A-4428-8817-2416042F486F}" dt="2025-07-03T11:04:56.053" v="715"/>
          <ac:spMkLst>
            <pc:docMk/>
            <pc:sldMk cId="1256285814" sldId="678"/>
            <ac:spMk id="278" creationId="{50BE7562-7B2B-D28E-09B5-ACF711563B2C}"/>
          </ac:spMkLst>
        </pc:spChg>
        <pc:spChg chg="mod">
          <ac:chgData name="BOURGENOT, CYRIL J." userId="9d68e008-990e-4caf-8181-5cb9563e2aee" providerId="ADAL" clId="{5712AA9D-6F9A-4428-8817-2416042F486F}" dt="2025-07-03T11:04:58.581" v="716"/>
          <ac:spMkLst>
            <pc:docMk/>
            <pc:sldMk cId="1256285814" sldId="678"/>
            <ac:spMk id="280" creationId="{20E3595E-B5D9-BA74-EBA4-E48D5D6BAE01}"/>
          </ac:spMkLst>
        </pc:spChg>
        <pc:spChg chg="mod">
          <ac:chgData name="BOURGENOT, CYRIL J." userId="9d68e008-990e-4caf-8181-5cb9563e2aee" providerId="ADAL" clId="{5712AA9D-6F9A-4428-8817-2416042F486F}" dt="2025-07-03T11:04:58.581" v="716"/>
          <ac:spMkLst>
            <pc:docMk/>
            <pc:sldMk cId="1256285814" sldId="678"/>
            <ac:spMk id="281" creationId="{4E539C37-5E0B-09D7-0168-91A8355248A5}"/>
          </ac:spMkLst>
        </pc:spChg>
        <pc:spChg chg="mod">
          <ac:chgData name="BOURGENOT, CYRIL J." userId="9d68e008-990e-4caf-8181-5cb9563e2aee" providerId="ADAL" clId="{5712AA9D-6F9A-4428-8817-2416042F486F}" dt="2025-07-03T11:04:58.581" v="716"/>
          <ac:spMkLst>
            <pc:docMk/>
            <pc:sldMk cId="1256285814" sldId="678"/>
            <ac:spMk id="282" creationId="{23049052-A8F2-F5B1-A095-8109CF5E259C}"/>
          </ac:spMkLst>
        </pc:spChg>
        <pc:spChg chg="mod">
          <ac:chgData name="BOURGENOT, CYRIL J." userId="9d68e008-990e-4caf-8181-5cb9563e2aee" providerId="ADAL" clId="{5712AA9D-6F9A-4428-8817-2416042F486F}" dt="2025-07-03T11:05:04.846" v="718"/>
          <ac:spMkLst>
            <pc:docMk/>
            <pc:sldMk cId="1256285814" sldId="678"/>
            <ac:spMk id="284" creationId="{F8D1C9E9-B038-8779-1C9F-5DE4D60DAA97}"/>
          </ac:spMkLst>
        </pc:spChg>
        <pc:spChg chg="mod">
          <ac:chgData name="BOURGENOT, CYRIL J." userId="9d68e008-990e-4caf-8181-5cb9563e2aee" providerId="ADAL" clId="{5712AA9D-6F9A-4428-8817-2416042F486F}" dt="2025-07-03T11:05:04.846" v="718"/>
          <ac:spMkLst>
            <pc:docMk/>
            <pc:sldMk cId="1256285814" sldId="678"/>
            <ac:spMk id="286" creationId="{DBD25DD1-881E-3120-927F-09FB375567F7}"/>
          </ac:spMkLst>
        </pc:spChg>
        <pc:spChg chg="mod">
          <ac:chgData name="BOURGENOT, CYRIL J." userId="9d68e008-990e-4caf-8181-5cb9563e2aee" providerId="ADAL" clId="{5712AA9D-6F9A-4428-8817-2416042F486F}" dt="2025-07-03T11:05:04.846" v="718"/>
          <ac:spMkLst>
            <pc:docMk/>
            <pc:sldMk cId="1256285814" sldId="678"/>
            <ac:spMk id="288" creationId="{DCC03DB6-0D3C-F314-C111-04DA4EA4A641}"/>
          </ac:spMkLst>
        </pc:spChg>
        <pc:spChg chg="mod">
          <ac:chgData name="BOURGENOT, CYRIL J." userId="9d68e008-990e-4caf-8181-5cb9563e2aee" providerId="ADAL" clId="{5712AA9D-6F9A-4428-8817-2416042F486F}" dt="2025-07-03T11:05:04.846" v="718"/>
          <ac:spMkLst>
            <pc:docMk/>
            <pc:sldMk cId="1256285814" sldId="678"/>
            <ac:spMk id="289" creationId="{170EF192-F5D8-E471-AB58-B444766D3927}"/>
          </ac:spMkLst>
        </pc:spChg>
        <pc:spChg chg="mod">
          <ac:chgData name="BOURGENOT, CYRIL J." userId="9d68e008-990e-4caf-8181-5cb9563e2aee" providerId="ADAL" clId="{5712AA9D-6F9A-4428-8817-2416042F486F}" dt="2025-07-03T11:05:04.846" v="718"/>
          <ac:spMkLst>
            <pc:docMk/>
            <pc:sldMk cId="1256285814" sldId="678"/>
            <ac:spMk id="292" creationId="{5FC15040-1077-3B85-7224-592F3A30CF87}"/>
          </ac:spMkLst>
        </pc:spChg>
        <pc:spChg chg="mod">
          <ac:chgData name="BOURGENOT, CYRIL J." userId="9d68e008-990e-4caf-8181-5cb9563e2aee" providerId="ADAL" clId="{5712AA9D-6F9A-4428-8817-2416042F486F}" dt="2025-07-03T11:05:04.846" v="718"/>
          <ac:spMkLst>
            <pc:docMk/>
            <pc:sldMk cId="1256285814" sldId="678"/>
            <ac:spMk id="293" creationId="{FD530064-A951-FC30-2B35-80AA499F3CF4}"/>
          </ac:spMkLst>
        </pc:spChg>
        <pc:spChg chg="mod">
          <ac:chgData name="BOURGENOT, CYRIL J." userId="9d68e008-990e-4caf-8181-5cb9563e2aee" providerId="ADAL" clId="{5712AA9D-6F9A-4428-8817-2416042F486F}" dt="2025-07-03T11:05:04.846" v="718"/>
          <ac:spMkLst>
            <pc:docMk/>
            <pc:sldMk cId="1256285814" sldId="678"/>
            <ac:spMk id="294" creationId="{05E59A34-9B2E-D404-79EB-44403652DB4F}"/>
          </ac:spMkLst>
        </pc:spChg>
        <pc:spChg chg="mod">
          <ac:chgData name="BOURGENOT, CYRIL J." userId="9d68e008-990e-4caf-8181-5cb9563e2aee" providerId="ADAL" clId="{5712AA9D-6F9A-4428-8817-2416042F486F}" dt="2025-07-03T11:05:04.846" v="718"/>
          <ac:spMkLst>
            <pc:docMk/>
            <pc:sldMk cId="1256285814" sldId="678"/>
            <ac:spMk id="296" creationId="{FD434893-BE7A-C22C-5F4A-6891EA5DF13E}"/>
          </ac:spMkLst>
        </pc:spChg>
        <pc:spChg chg="mod">
          <ac:chgData name="BOURGENOT, CYRIL J." userId="9d68e008-990e-4caf-8181-5cb9563e2aee" providerId="ADAL" clId="{5712AA9D-6F9A-4428-8817-2416042F486F}" dt="2025-07-03T11:05:04.846" v="718"/>
          <ac:spMkLst>
            <pc:docMk/>
            <pc:sldMk cId="1256285814" sldId="678"/>
            <ac:spMk id="297" creationId="{58C022AE-567D-967A-43AC-DD3C8FCFD741}"/>
          </ac:spMkLst>
        </pc:spChg>
        <pc:spChg chg="mod">
          <ac:chgData name="BOURGENOT, CYRIL J." userId="9d68e008-990e-4caf-8181-5cb9563e2aee" providerId="ADAL" clId="{5712AA9D-6F9A-4428-8817-2416042F486F}" dt="2025-07-03T11:05:04.846" v="718"/>
          <ac:spMkLst>
            <pc:docMk/>
            <pc:sldMk cId="1256285814" sldId="678"/>
            <ac:spMk id="298" creationId="{45B2C68A-C5E7-F292-27A9-70D9B04EB87A}"/>
          </ac:spMkLst>
        </pc:spChg>
        <pc:spChg chg="mod">
          <ac:chgData name="BOURGENOT, CYRIL J." userId="9d68e008-990e-4caf-8181-5cb9563e2aee" providerId="ADAL" clId="{5712AA9D-6F9A-4428-8817-2416042F486F}" dt="2025-07-03T11:05:05.108" v="719"/>
          <ac:spMkLst>
            <pc:docMk/>
            <pc:sldMk cId="1256285814" sldId="678"/>
            <ac:spMk id="300" creationId="{CEE3F440-963E-7F57-A4DC-FA77CB69CACB}"/>
          </ac:spMkLst>
        </pc:spChg>
        <pc:spChg chg="mod">
          <ac:chgData name="BOURGENOT, CYRIL J." userId="9d68e008-990e-4caf-8181-5cb9563e2aee" providerId="ADAL" clId="{5712AA9D-6F9A-4428-8817-2416042F486F}" dt="2025-07-03T11:05:05.108" v="719"/>
          <ac:spMkLst>
            <pc:docMk/>
            <pc:sldMk cId="1256285814" sldId="678"/>
            <ac:spMk id="301" creationId="{373E7529-F186-9214-86E9-0B62A154A197}"/>
          </ac:spMkLst>
        </pc:spChg>
        <pc:spChg chg="mod">
          <ac:chgData name="BOURGENOT, CYRIL J." userId="9d68e008-990e-4caf-8181-5cb9563e2aee" providerId="ADAL" clId="{5712AA9D-6F9A-4428-8817-2416042F486F}" dt="2025-07-03T11:05:05.108" v="719"/>
          <ac:spMkLst>
            <pc:docMk/>
            <pc:sldMk cId="1256285814" sldId="678"/>
            <ac:spMk id="302" creationId="{CF9779D5-36F0-2AB1-E686-79D7C15804BA}"/>
          </ac:spMkLst>
        </pc:spChg>
        <pc:spChg chg="mod">
          <ac:chgData name="BOURGENOT, CYRIL J." userId="9d68e008-990e-4caf-8181-5cb9563e2aee" providerId="ADAL" clId="{5712AA9D-6F9A-4428-8817-2416042F486F}" dt="2025-07-03T11:05:05.108" v="719"/>
          <ac:spMkLst>
            <pc:docMk/>
            <pc:sldMk cId="1256285814" sldId="678"/>
            <ac:spMk id="304" creationId="{912AB0C6-50A2-B890-5148-0CD9E35AEF2A}"/>
          </ac:spMkLst>
        </pc:spChg>
        <pc:spChg chg="mod">
          <ac:chgData name="BOURGENOT, CYRIL J." userId="9d68e008-990e-4caf-8181-5cb9563e2aee" providerId="ADAL" clId="{5712AA9D-6F9A-4428-8817-2416042F486F}" dt="2025-07-03T11:05:05.108" v="719"/>
          <ac:spMkLst>
            <pc:docMk/>
            <pc:sldMk cId="1256285814" sldId="678"/>
            <ac:spMk id="308" creationId="{2703FD78-E173-49BD-6CE5-EC5D19EB308B}"/>
          </ac:spMkLst>
        </pc:spChg>
        <pc:spChg chg="mod">
          <ac:chgData name="BOURGENOT, CYRIL J." userId="9d68e008-990e-4caf-8181-5cb9563e2aee" providerId="ADAL" clId="{5712AA9D-6F9A-4428-8817-2416042F486F}" dt="2025-07-03T11:05:05.108" v="719"/>
          <ac:spMkLst>
            <pc:docMk/>
            <pc:sldMk cId="1256285814" sldId="678"/>
            <ac:spMk id="309" creationId="{1193ABA9-10CF-C6D0-981A-3A91CA35314F}"/>
          </ac:spMkLst>
        </pc:spChg>
        <pc:spChg chg="mod">
          <ac:chgData name="BOURGENOT, CYRIL J." userId="9d68e008-990e-4caf-8181-5cb9563e2aee" providerId="ADAL" clId="{5712AA9D-6F9A-4428-8817-2416042F486F}" dt="2025-07-03T11:05:05.108" v="719"/>
          <ac:spMkLst>
            <pc:docMk/>
            <pc:sldMk cId="1256285814" sldId="678"/>
            <ac:spMk id="310" creationId="{4C57C784-17CB-7F89-C538-C8F8359AB35E}"/>
          </ac:spMkLst>
        </pc:spChg>
        <pc:spChg chg="mod">
          <ac:chgData name="BOURGENOT, CYRIL J." userId="9d68e008-990e-4caf-8181-5cb9563e2aee" providerId="ADAL" clId="{5712AA9D-6F9A-4428-8817-2416042F486F}" dt="2025-07-03T11:05:05.108" v="719"/>
          <ac:spMkLst>
            <pc:docMk/>
            <pc:sldMk cId="1256285814" sldId="678"/>
            <ac:spMk id="312" creationId="{348D779B-EEF5-7024-6C6F-B475D9B1E2C8}"/>
          </ac:spMkLst>
        </pc:spChg>
        <pc:spChg chg="mod">
          <ac:chgData name="BOURGENOT, CYRIL J." userId="9d68e008-990e-4caf-8181-5cb9563e2aee" providerId="ADAL" clId="{5712AA9D-6F9A-4428-8817-2416042F486F}" dt="2025-07-03T11:05:05.108" v="719"/>
          <ac:spMkLst>
            <pc:docMk/>
            <pc:sldMk cId="1256285814" sldId="678"/>
            <ac:spMk id="313" creationId="{0ED1D8EA-981F-A2D0-4FB0-0FBF4B11FAB4}"/>
          </ac:spMkLst>
        </pc:spChg>
        <pc:spChg chg="mod">
          <ac:chgData name="BOURGENOT, CYRIL J." userId="9d68e008-990e-4caf-8181-5cb9563e2aee" providerId="ADAL" clId="{5712AA9D-6F9A-4428-8817-2416042F486F}" dt="2025-07-03T11:05:05.108" v="719"/>
          <ac:spMkLst>
            <pc:docMk/>
            <pc:sldMk cId="1256285814" sldId="678"/>
            <ac:spMk id="314" creationId="{E3BC5CD5-60F9-E5E1-73D4-29834A93A55A}"/>
          </ac:spMkLst>
        </pc:spChg>
        <pc:spChg chg="mod">
          <ac:chgData name="BOURGENOT, CYRIL J." userId="9d68e008-990e-4caf-8181-5cb9563e2aee" providerId="ADAL" clId="{5712AA9D-6F9A-4428-8817-2416042F486F}" dt="2025-07-03T11:05:05.315" v="720"/>
          <ac:spMkLst>
            <pc:docMk/>
            <pc:sldMk cId="1256285814" sldId="678"/>
            <ac:spMk id="316" creationId="{61921F1B-DD99-DC93-C1AA-F81A135F6AD5}"/>
          </ac:spMkLst>
        </pc:spChg>
        <pc:spChg chg="mod">
          <ac:chgData name="BOURGENOT, CYRIL J." userId="9d68e008-990e-4caf-8181-5cb9563e2aee" providerId="ADAL" clId="{5712AA9D-6F9A-4428-8817-2416042F486F}" dt="2025-07-03T11:05:05.315" v="720"/>
          <ac:spMkLst>
            <pc:docMk/>
            <pc:sldMk cId="1256285814" sldId="678"/>
            <ac:spMk id="317" creationId="{3D7414DF-AA11-76A0-00FD-9FA1519F9390}"/>
          </ac:spMkLst>
        </pc:spChg>
        <pc:spChg chg="mod">
          <ac:chgData name="BOURGENOT, CYRIL J." userId="9d68e008-990e-4caf-8181-5cb9563e2aee" providerId="ADAL" clId="{5712AA9D-6F9A-4428-8817-2416042F486F}" dt="2025-07-03T11:05:05.315" v="720"/>
          <ac:spMkLst>
            <pc:docMk/>
            <pc:sldMk cId="1256285814" sldId="678"/>
            <ac:spMk id="318" creationId="{268C33C9-3380-BB4F-E5C5-3CC2473222E3}"/>
          </ac:spMkLst>
        </pc:spChg>
        <pc:spChg chg="mod">
          <ac:chgData name="BOURGENOT, CYRIL J." userId="9d68e008-990e-4caf-8181-5cb9563e2aee" providerId="ADAL" clId="{5712AA9D-6F9A-4428-8817-2416042F486F}" dt="2025-07-03T11:05:05.315" v="720"/>
          <ac:spMkLst>
            <pc:docMk/>
            <pc:sldMk cId="1256285814" sldId="678"/>
            <ac:spMk id="321" creationId="{01D544A5-1F21-C579-3557-3DC78F84A267}"/>
          </ac:spMkLst>
        </pc:spChg>
        <pc:spChg chg="mod">
          <ac:chgData name="BOURGENOT, CYRIL J." userId="9d68e008-990e-4caf-8181-5cb9563e2aee" providerId="ADAL" clId="{5712AA9D-6F9A-4428-8817-2416042F486F}" dt="2025-07-03T11:05:05.315" v="720"/>
          <ac:spMkLst>
            <pc:docMk/>
            <pc:sldMk cId="1256285814" sldId="678"/>
            <ac:spMk id="322" creationId="{C600617F-6A3F-A3FF-F86C-9DD4552CA88E}"/>
          </ac:spMkLst>
        </pc:spChg>
        <pc:spChg chg="mod">
          <ac:chgData name="BOURGENOT, CYRIL J." userId="9d68e008-990e-4caf-8181-5cb9563e2aee" providerId="ADAL" clId="{5712AA9D-6F9A-4428-8817-2416042F486F}" dt="2025-07-03T11:05:05.315" v="720"/>
          <ac:spMkLst>
            <pc:docMk/>
            <pc:sldMk cId="1256285814" sldId="678"/>
            <ac:spMk id="324" creationId="{63C4E4D4-E256-E126-7EB1-4C2DF5706BF7}"/>
          </ac:spMkLst>
        </pc:spChg>
        <pc:spChg chg="mod">
          <ac:chgData name="BOURGENOT, CYRIL J." userId="9d68e008-990e-4caf-8181-5cb9563e2aee" providerId="ADAL" clId="{5712AA9D-6F9A-4428-8817-2416042F486F}" dt="2025-07-03T11:05:05.315" v="720"/>
          <ac:spMkLst>
            <pc:docMk/>
            <pc:sldMk cId="1256285814" sldId="678"/>
            <ac:spMk id="325" creationId="{387F9A41-1B88-DA95-C661-979A754488FA}"/>
          </ac:spMkLst>
        </pc:spChg>
        <pc:spChg chg="mod">
          <ac:chgData name="BOURGENOT, CYRIL J." userId="9d68e008-990e-4caf-8181-5cb9563e2aee" providerId="ADAL" clId="{5712AA9D-6F9A-4428-8817-2416042F486F}" dt="2025-07-03T11:05:05.315" v="720"/>
          <ac:spMkLst>
            <pc:docMk/>
            <pc:sldMk cId="1256285814" sldId="678"/>
            <ac:spMk id="326" creationId="{D18F15B4-9786-25A8-AF3B-275005C833D4}"/>
          </ac:spMkLst>
        </pc:spChg>
        <pc:spChg chg="mod">
          <ac:chgData name="BOURGENOT, CYRIL J." userId="9d68e008-990e-4caf-8181-5cb9563e2aee" providerId="ADAL" clId="{5712AA9D-6F9A-4428-8817-2416042F486F}" dt="2025-07-03T11:05:05.315" v="720"/>
          <ac:spMkLst>
            <pc:docMk/>
            <pc:sldMk cId="1256285814" sldId="678"/>
            <ac:spMk id="328" creationId="{0708498E-7952-1EC6-8545-34F1FE2D6AA5}"/>
          </ac:spMkLst>
        </pc:spChg>
        <pc:spChg chg="mod">
          <ac:chgData name="BOURGENOT, CYRIL J." userId="9d68e008-990e-4caf-8181-5cb9563e2aee" providerId="ADAL" clId="{5712AA9D-6F9A-4428-8817-2416042F486F}" dt="2025-07-03T11:05:05.315" v="720"/>
          <ac:spMkLst>
            <pc:docMk/>
            <pc:sldMk cId="1256285814" sldId="678"/>
            <ac:spMk id="329" creationId="{C6942D1E-F1EF-6F47-E4E4-3A178222C655}"/>
          </ac:spMkLst>
        </pc:spChg>
        <pc:spChg chg="mod">
          <ac:chgData name="BOURGENOT, CYRIL J." userId="9d68e008-990e-4caf-8181-5cb9563e2aee" providerId="ADAL" clId="{5712AA9D-6F9A-4428-8817-2416042F486F}" dt="2025-07-03T11:05:05.502" v="721"/>
          <ac:spMkLst>
            <pc:docMk/>
            <pc:sldMk cId="1256285814" sldId="678"/>
            <ac:spMk id="333" creationId="{2E950153-A843-D1BA-55AD-237A3A609D8A}"/>
          </ac:spMkLst>
        </pc:spChg>
        <pc:spChg chg="mod">
          <ac:chgData name="BOURGENOT, CYRIL J." userId="9d68e008-990e-4caf-8181-5cb9563e2aee" providerId="ADAL" clId="{5712AA9D-6F9A-4428-8817-2416042F486F}" dt="2025-07-03T11:05:05.502" v="721"/>
          <ac:spMkLst>
            <pc:docMk/>
            <pc:sldMk cId="1256285814" sldId="678"/>
            <ac:spMk id="334" creationId="{DDAF276A-43C1-A74E-03A4-FC283F767ECD}"/>
          </ac:spMkLst>
        </pc:spChg>
        <pc:spChg chg="mod">
          <ac:chgData name="BOURGENOT, CYRIL J." userId="9d68e008-990e-4caf-8181-5cb9563e2aee" providerId="ADAL" clId="{5712AA9D-6F9A-4428-8817-2416042F486F}" dt="2025-07-03T11:05:05.502" v="721"/>
          <ac:spMkLst>
            <pc:docMk/>
            <pc:sldMk cId="1256285814" sldId="678"/>
            <ac:spMk id="336" creationId="{F634F3ED-B8C1-3952-FCEE-1E1FB056DC47}"/>
          </ac:spMkLst>
        </pc:spChg>
        <pc:spChg chg="mod">
          <ac:chgData name="BOURGENOT, CYRIL J." userId="9d68e008-990e-4caf-8181-5cb9563e2aee" providerId="ADAL" clId="{5712AA9D-6F9A-4428-8817-2416042F486F}" dt="2025-07-03T11:05:05.502" v="721"/>
          <ac:spMkLst>
            <pc:docMk/>
            <pc:sldMk cId="1256285814" sldId="678"/>
            <ac:spMk id="337" creationId="{C3BD247F-1030-A8B9-C4AA-89B32EAF9E7E}"/>
          </ac:spMkLst>
        </pc:spChg>
        <pc:spChg chg="mod">
          <ac:chgData name="BOURGENOT, CYRIL J." userId="9d68e008-990e-4caf-8181-5cb9563e2aee" providerId="ADAL" clId="{5712AA9D-6F9A-4428-8817-2416042F486F}" dt="2025-07-03T11:05:05.502" v="721"/>
          <ac:spMkLst>
            <pc:docMk/>
            <pc:sldMk cId="1256285814" sldId="678"/>
            <ac:spMk id="340" creationId="{0A346927-0677-B116-B546-A189E23EFD7A}"/>
          </ac:spMkLst>
        </pc:spChg>
        <pc:spChg chg="mod">
          <ac:chgData name="BOURGENOT, CYRIL J." userId="9d68e008-990e-4caf-8181-5cb9563e2aee" providerId="ADAL" clId="{5712AA9D-6F9A-4428-8817-2416042F486F}" dt="2025-07-03T11:05:05.502" v="721"/>
          <ac:spMkLst>
            <pc:docMk/>
            <pc:sldMk cId="1256285814" sldId="678"/>
            <ac:spMk id="341" creationId="{B674607B-0D6D-D0BC-E995-28DDDC4F4545}"/>
          </ac:spMkLst>
        </pc:spChg>
        <pc:spChg chg="mod">
          <ac:chgData name="BOURGENOT, CYRIL J." userId="9d68e008-990e-4caf-8181-5cb9563e2aee" providerId="ADAL" clId="{5712AA9D-6F9A-4428-8817-2416042F486F}" dt="2025-07-03T11:05:05.502" v="721"/>
          <ac:spMkLst>
            <pc:docMk/>
            <pc:sldMk cId="1256285814" sldId="678"/>
            <ac:spMk id="342" creationId="{8B1DBCE1-F85E-3611-F53C-0B4061D1908F}"/>
          </ac:spMkLst>
        </pc:spChg>
        <pc:spChg chg="mod">
          <ac:chgData name="BOURGENOT, CYRIL J." userId="9d68e008-990e-4caf-8181-5cb9563e2aee" providerId="ADAL" clId="{5712AA9D-6F9A-4428-8817-2416042F486F}" dt="2025-07-03T11:05:05.502" v="721"/>
          <ac:spMkLst>
            <pc:docMk/>
            <pc:sldMk cId="1256285814" sldId="678"/>
            <ac:spMk id="344" creationId="{CC8DFDB0-A519-BAAE-E5C1-A7B9FE6B4B7C}"/>
          </ac:spMkLst>
        </pc:spChg>
        <pc:spChg chg="mod">
          <ac:chgData name="BOURGENOT, CYRIL J." userId="9d68e008-990e-4caf-8181-5cb9563e2aee" providerId="ADAL" clId="{5712AA9D-6F9A-4428-8817-2416042F486F}" dt="2025-07-03T11:05:05.502" v="721"/>
          <ac:spMkLst>
            <pc:docMk/>
            <pc:sldMk cId="1256285814" sldId="678"/>
            <ac:spMk id="345" creationId="{6EC7CA5A-366B-1F94-4B0A-3448A7ACD416}"/>
          </ac:spMkLst>
        </pc:spChg>
        <pc:spChg chg="mod">
          <ac:chgData name="BOURGENOT, CYRIL J." userId="9d68e008-990e-4caf-8181-5cb9563e2aee" providerId="ADAL" clId="{5712AA9D-6F9A-4428-8817-2416042F486F}" dt="2025-07-03T11:05:05.502" v="721"/>
          <ac:spMkLst>
            <pc:docMk/>
            <pc:sldMk cId="1256285814" sldId="678"/>
            <ac:spMk id="346" creationId="{E49D4FC2-483E-D778-E394-ECCF0C719AEC}"/>
          </ac:spMkLst>
        </pc:spChg>
        <pc:spChg chg="mod">
          <ac:chgData name="BOURGENOT, CYRIL J." userId="9d68e008-990e-4caf-8181-5cb9563e2aee" providerId="ADAL" clId="{5712AA9D-6F9A-4428-8817-2416042F486F}" dt="2025-07-03T11:05:05.691" v="722"/>
          <ac:spMkLst>
            <pc:docMk/>
            <pc:sldMk cId="1256285814" sldId="678"/>
            <ac:spMk id="348" creationId="{F6C4D7C0-705F-F6EF-1648-575BBD0D977F}"/>
          </ac:spMkLst>
        </pc:spChg>
        <pc:spChg chg="mod">
          <ac:chgData name="BOURGENOT, CYRIL J." userId="9d68e008-990e-4caf-8181-5cb9563e2aee" providerId="ADAL" clId="{5712AA9D-6F9A-4428-8817-2416042F486F}" dt="2025-07-03T11:05:05.691" v="722"/>
          <ac:spMkLst>
            <pc:docMk/>
            <pc:sldMk cId="1256285814" sldId="678"/>
            <ac:spMk id="349" creationId="{5B75F644-60E3-311B-C69E-A1FD41F13EE6}"/>
          </ac:spMkLst>
        </pc:spChg>
        <pc:spChg chg="mod">
          <ac:chgData name="BOURGENOT, CYRIL J." userId="9d68e008-990e-4caf-8181-5cb9563e2aee" providerId="ADAL" clId="{5712AA9D-6F9A-4428-8817-2416042F486F}" dt="2025-07-03T11:05:05.691" v="722"/>
          <ac:spMkLst>
            <pc:docMk/>
            <pc:sldMk cId="1256285814" sldId="678"/>
            <ac:spMk id="350" creationId="{D7209608-2332-2B1C-76E1-C0BD4B63EFBA}"/>
          </ac:spMkLst>
        </pc:spChg>
        <pc:spChg chg="mod">
          <ac:chgData name="BOURGENOT, CYRIL J." userId="9d68e008-990e-4caf-8181-5cb9563e2aee" providerId="ADAL" clId="{5712AA9D-6F9A-4428-8817-2416042F486F}" dt="2025-07-03T11:05:05.691" v="722"/>
          <ac:spMkLst>
            <pc:docMk/>
            <pc:sldMk cId="1256285814" sldId="678"/>
            <ac:spMk id="352" creationId="{8709875A-4BA9-FDD8-9C9B-F0B9E11A4ACD}"/>
          </ac:spMkLst>
        </pc:spChg>
        <pc:spChg chg="mod">
          <ac:chgData name="BOURGENOT, CYRIL J." userId="9d68e008-990e-4caf-8181-5cb9563e2aee" providerId="ADAL" clId="{5712AA9D-6F9A-4428-8817-2416042F486F}" dt="2025-07-03T11:05:05.691" v="722"/>
          <ac:spMkLst>
            <pc:docMk/>
            <pc:sldMk cId="1256285814" sldId="678"/>
            <ac:spMk id="353" creationId="{2A6DD467-68E8-EB88-BDD1-29C7C0626492}"/>
          </ac:spMkLst>
        </pc:spChg>
        <pc:spChg chg="mod">
          <ac:chgData name="BOURGENOT, CYRIL J." userId="9d68e008-990e-4caf-8181-5cb9563e2aee" providerId="ADAL" clId="{5712AA9D-6F9A-4428-8817-2416042F486F}" dt="2025-07-03T11:05:05.691" v="722"/>
          <ac:spMkLst>
            <pc:docMk/>
            <pc:sldMk cId="1256285814" sldId="678"/>
            <ac:spMk id="354" creationId="{D28E5F17-9A01-CD81-6518-040E90439874}"/>
          </ac:spMkLst>
        </pc:spChg>
        <pc:spChg chg="mod">
          <ac:chgData name="BOURGENOT, CYRIL J." userId="9d68e008-990e-4caf-8181-5cb9563e2aee" providerId="ADAL" clId="{5712AA9D-6F9A-4428-8817-2416042F486F}" dt="2025-07-03T11:05:05.691" v="722"/>
          <ac:spMkLst>
            <pc:docMk/>
            <pc:sldMk cId="1256285814" sldId="678"/>
            <ac:spMk id="357" creationId="{3241FCBB-FC0E-4D52-A9BB-794B0669E7BE}"/>
          </ac:spMkLst>
        </pc:spChg>
        <pc:spChg chg="mod">
          <ac:chgData name="BOURGENOT, CYRIL J." userId="9d68e008-990e-4caf-8181-5cb9563e2aee" providerId="ADAL" clId="{5712AA9D-6F9A-4428-8817-2416042F486F}" dt="2025-07-03T11:05:05.691" v="722"/>
          <ac:spMkLst>
            <pc:docMk/>
            <pc:sldMk cId="1256285814" sldId="678"/>
            <ac:spMk id="358" creationId="{5B352F1D-2CF7-8EDC-98FE-E1CF7D71B76E}"/>
          </ac:spMkLst>
        </pc:spChg>
        <pc:spChg chg="mod">
          <ac:chgData name="BOURGENOT, CYRIL J." userId="9d68e008-990e-4caf-8181-5cb9563e2aee" providerId="ADAL" clId="{5712AA9D-6F9A-4428-8817-2416042F486F}" dt="2025-07-03T11:05:05.691" v="722"/>
          <ac:spMkLst>
            <pc:docMk/>
            <pc:sldMk cId="1256285814" sldId="678"/>
            <ac:spMk id="361" creationId="{74552B93-9FFF-5E4C-56ED-2EB82CB16B96}"/>
          </ac:spMkLst>
        </pc:spChg>
        <pc:spChg chg="mod">
          <ac:chgData name="BOURGENOT, CYRIL J." userId="9d68e008-990e-4caf-8181-5cb9563e2aee" providerId="ADAL" clId="{5712AA9D-6F9A-4428-8817-2416042F486F}" dt="2025-07-03T11:05:05.691" v="722"/>
          <ac:spMkLst>
            <pc:docMk/>
            <pc:sldMk cId="1256285814" sldId="678"/>
            <ac:spMk id="362" creationId="{EE48053E-C129-3E6D-7172-21DDECD0F538}"/>
          </ac:spMkLst>
        </pc:spChg>
        <pc:spChg chg="mod">
          <ac:chgData name="BOURGENOT, CYRIL J." userId="9d68e008-990e-4caf-8181-5cb9563e2aee" providerId="ADAL" clId="{5712AA9D-6F9A-4428-8817-2416042F486F}" dt="2025-07-03T11:05:34.004" v="739"/>
          <ac:spMkLst>
            <pc:docMk/>
            <pc:sldMk cId="1256285814" sldId="678"/>
            <ac:spMk id="364" creationId="{C36CD026-2E27-FBDD-3A8B-83BB39D6CAF7}"/>
          </ac:spMkLst>
        </pc:spChg>
        <pc:spChg chg="mod">
          <ac:chgData name="BOURGENOT, CYRIL J." userId="9d68e008-990e-4caf-8181-5cb9563e2aee" providerId="ADAL" clId="{5712AA9D-6F9A-4428-8817-2416042F486F}" dt="2025-07-03T11:05:34.004" v="739"/>
          <ac:spMkLst>
            <pc:docMk/>
            <pc:sldMk cId="1256285814" sldId="678"/>
            <ac:spMk id="365" creationId="{6535BC5C-8647-5F83-B7CD-B620FE36D712}"/>
          </ac:spMkLst>
        </pc:spChg>
        <pc:spChg chg="mod">
          <ac:chgData name="BOURGENOT, CYRIL J." userId="9d68e008-990e-4caf-8181-5cb9563e2aee" providerId="ADAL" clId="{5712AA9D-6F9A-4428-8817-2416042F486F}" dt="2025-07-03T11:05:34.004" v="739"/>
          <ac:spMkLst>
            <pc:docMk/>
            <pc:sldMk cId="1256285814" sldId="678"/>
            <ac:spMk id="366" creationId="{BE803153-288D-2B90-A7AD-713D644156DD}"/>
          </ac:spMkLst>
        </pc:spChg>
        <pc:spChg chg="mod">
          <ac:chgData name="BOURGENOT, CYRIL J." userId="9d68e008-990e-4caf-8181-5cb9563e2aee" providerId="ADAL" clId="{5712AA9D-6F9A-4428-8817-2416042F486F}" dt="2025-07-03T11:05:34.243" v="740"/>
          <ac:spMkLst>
            <pc:docMk/>
            <pc:sldMk cId="1256285814" sldId="678"/>
            <ac:spMk id="368" creationId="{D2442BD1-AE2D-B5B7-A5C2-768EDED190C3}"/>
          </ac:spMkLst>
        </pc:spChg>
        <pc:spChg chg="mod">
          <ac:chgData name="BOURGENOT, CYRIL J." userId="9d68e008-990e-4caf-8181-5cb9563e2aee" providerId="ADAL" clId="{5712AA9D-6F9A-4428-8817-2416042F486F}" dt="2025-07-03T11:05:34.243" v="740"/>
          <ac:spMkLst>
            <pc:docMk/>
            <pc:sldMk cId="1256285814" sldId="678"/>
            <ac:spMk id="369" creationId="{978518EA-33A8-1ED7-9F1E-D9C4E111DA19}"/>
          </ac:spMkLst>
        </pc:spChg>
        <pc:spChg chg="mod">
          <ac:chgData name="BOURGENOT, CYRIL J." userId="9d68e008-990e-4caf-8181-5cb9563e2aee" providerId="ADAL" clId="{5712AA9D-6F9A-4428-8817-2416042F486F}" dt="2025-07-03T11:05:34.243" v="740"/>
          <ac:spMkLst>
            <pc:docMk/>
            <pc:sldMk cId="1256285814" sldId="678"/>
            <ac:spMk id="370" creationId="{EA48A005-14DA-1A4C-D941-4E8B9701EE91}"/>
          </ac:spMkLst>
        </pc:spChg>
        <pc:spChg chg="mod">
          <ac:chgData name="BOURGENOT, CYRIL J." userId="9d68e008-990e-4caf-8181-5cb9563e2aee" providerId="ADAL" clId="{5712AA9D-6F9A-4428-8817-2416042F486F}" dt="2025-07-03T11:05:34.386" v="741"/>
          <ac:spMkLst>
            <pc:docMk/>
            <pc:sldMk cId="1256285814" sldId="678"/>
            <ac:spMk id="372" creationId="{F7EB9FF9-5465-5B55-A9E5-0BB0526054F5}"/>
          </ac:spMkLst>
        </pc:spChg>
        <pc:spChg chg="mod">
          <ac:chgData name="BOURGENOT, CYRIL J." userId="9d68e008-990e-4caf-8181-5cb9563e2aee" providerId="ADAL" clId="{5712AA9D-6F9A-4428-8817-2416042F486F}" dt="2025-07-03T11:05:34.386" v="741"/>
          <ac:spMkLst>
            <pc:docMk/>
            <pc:sldMk cId="1256285814" sldId="678"/>
            <ac:spMk id="373" creationId="{46D9DE94-DA9A-5064-D23F-4491531689AB}"/>
          </ac:spMkLst>
        </pc:spChg>
        <pc:spChg chg="mod">
          <ac:chgData name="BOURGENOT, CYRIL J." userId="9d68e008-990e-4caf-8181-5cb9563e2aee" providerId="ADAL" clId="{5712AA9D-6F9A-4428-8817-2416042F486F}" dt="2025-07-03T11:05:34.386" v="741"/>
          <ac:spMkLst>
            <pc:docMk/>
            <pc:sldMk cId="1256285814" sldId="678"/>
            <ac:spMk id="374" creationId="{9EAACA06-FC91-D861-D560-AEB30E23CB37}"/>
          </ac:spMkLst>
        </pc:spChg>
        <pc:spChg chg="mod">
          <ac:chgData name="BOURGENOT, CYRIL J." userId="9d68e008-990e-4caf-8181-5cb9563e2aee" providerId="ADAL" clId="{5712AA9D-6F9A-4428-8817-2416042F486F}" dt="2025-07-03T11:05:34.587" v="742"/>
          <ac:spMkLst>
            <pc:docMk/>
            <pc:sldMk cId="1256285814" sldId="678"/>
            <ac:spMk id="376" creationId="{463E4E1E-C25C-2055-AE7D-4D06F5920957}"/>
          </ac:spMkLst>
        </pc:spChg>
        <pc:spChg chg="mod">
          <ac:chgData name="BOURGENOT, CYRIL J." userId="9d68e008-990e-4caf-8181-5cb9563e2aee" providerId="ADAL" clId="{5712AA9D-6F9A-4428-8817-2416042F486F}" dt="2025-07-03T11:05:34.587" v="742"/>
          <ac:spMkLst>
            <pc:docMk/>
            <pc:sldMk cId="1256285814" sldId="678"/>
            <ac:spMk id="377" creationId="{BC65DFCA-CE3C-B6B0-5A4F-65903079A840}"/>
          </ac:spMkLst>
        </pc:spChg>
        <pc:spChg chg="mod">
          <ac:chgData name="BOURGENOT, CYRIL J." userId="9d68e008-990e-4caf-8181-5cb9563e2aee" providerId="ADAL" clId="{5712AA9D-6F9A-4428-8817-2416042F486F}" dt="2025-07-03T11:05:34.587" v="742"/>
          <ac:spMkLst>
            <pc:docMk/>
            <pc:sldMk cId="1256285814" sldId="678"/>
            <ac:spMk id="378" creationId="{00853837-3D06-2C23-5027-20A57174670F}"/>
          </ac:spMkLst>
        </pc:spChg>
        <pc:spChg chg="mod">
          <ac:chgData name="BOURGENOT, CYRIL J." userId="9d68e008-990e-4caf-8181-5cb9563e2aee" providerId="ADAL" clId="{5712AA9D-6F9A-4428-8817-2416042F486F}" dt="2025-07-03T11:05:34.736" v="743"/>
          <ac:spMkLst>
            <pc:docMk/>
            <pc:sldMk cId="1256285814" sldId="678"/>
            <ac:spMk id="380" creationId="{E0FEA4E5-1A3C-189D-B987-9B113CA71711}"/>
          </ac:spMkLst>
        </pc:spChg>
        <pc:spChg chg="mod">
          <ac:chgData name="BOURGENOT, CYRIL J." userId="9d68e008-990e-4caf-8181-5cb9563e2aee" providerId="ADAL" clId="{5712AA9D-6F9A-4428-8817-2416042F486F}" dt="2025-07-03T11:05:34.736" v="743"/>
          <ac:spMkLst>
            <pc:docMk/>
            <pc:sldMk cId="1256285814" sldId="678"/>
            <ac:spMk id="381" creationId="{5FC9B4A5-98E9-10D6-75CE-E392127CA2F7}"/>
          </ac:spMkLst>
        </pc:spChg>
        <pc:spChg chg="mod">
          <ac:chgData name="BOURGENOT, CYRIL J." userId="9d68e008-990e-4caf-8181-5cb9563e2aee" providerId="ADAL" clId="{5712AA9D-6F9A-4428-8817-2416042F486F}" dt="2025-07-03T11:05:34.736" v="743"/>
          <ac:spMkLst>
            <pc:docMk/>
            <pc:sldMk cId="1256285814" sldId="678"/>
            <ac:spMk id="382" creationId="{BAD7D94A-08E3-4717-E7D3-AA1E23095322}"/>
          </ac:spMkLst>
        </pc:spChg>
        <pc:spChg chg="mod">
          <ac:chgData name="BOURGENOT, CYRIL J." userId="9d68e008-990e-4caf-8181-5cb9563e2aee" providerId="ADAL" clId="{5712AA9D-6F9A-4428-8817-2416042F486F}" dt="2025-07-03T11:05:34.937" v="744"/>
          <ac:spMkLst>
            <pc:docMk/>
            <pc:sldMk cId="1256285814" sldId="678"/>
            <ac:spMk id="384" creationId="{5417FEFC-CB66-CBF2-D1A1-B0294F231D11}"/>
          </ac:spMkLst>
        </pc:spChg>
        <pc:spChg chg="mod">
          <ac:chgData name="BOURGENOT, CYRIL J." userId="9d68e008-990e-4caf-8181-5cb9563e2aee" providerId="ADAL" clId="{5712AA9D-6F9A-4428-8817-2416042F486F}" dt="2025-07-03T11:05:34.937" v="744"/>
          <ac:spMkLst>
            <pc:docMk/>
            <pc:sldMk cId="1256285814" sldId="678"/>
            <ac:spMk id="385" creationId="{F4FCD992-A055-0685-FF47-B5CB64066B92}"/>
          </ac:spMkLst>
        </pc:spChg>
        <pc:spChg chg="mod">
          <ac:chgData name="BOURGENOT, CYRIL J." userId="9d68e008-990e-4caf-8181-5cb9563e2aee" providerId="ADAL" clId="{5712AA9D-6F9A-4428-8817-2416042F486F}" dt="2025-07-03T11:05:34.937" v="744"/>
          <ac:spMkLst>
            <pc:docMk/>
            <pc:sldMk cId="1256285814" sldId="678"/>
            <ac:spMk id="386" creationId="{CFC35034-AAD7-E552-AA19-67FE054B7C4C}"/>
          </ac:spMkLst>
        </pc:spChg>
        <pc:spChg chg="mod">
          <ac:chgData name="BOURGENOT, CYRIL J." userId="9d68e008-990e-4caf-8181-5cb9563e2aee" providerId="ADAL" clId="{5712AA9D-6F9A-4428-8817-2416042F486F}" dt="2025-07-03T11:05:59.836" v="747"/>
          <ac:spMkLst>
            <pc:docMk/>
            <pc:sldMk cId="1256285814" sldId="678"/>
            <ac:spMk id="388" creationId="{DF795632-85BA-35EC-7503-F149E85ABF82}"/>
          </ac:spMkLst>
        </pc:spChg>
        <pc:spChg chg="mod">
          <ac:chgData name="BOURGENOT, CYRIL J." userId="9d68e008-990e-4caf-8181-5cb9563e2aee" providerId="ADAL" clId="{5712AA9D-6F9A-4428-8817-2416042F486F}" dt="2025-07-03T11:05:59.836" v="747"/>
          <ac:spMkLst>
            <pc:docMk/>
            <pc:sldMk cId="1256285814" sldId="678"/>
            <ac:spMk id="389" creationId="{1271775B-377E-D2E6-4087-746EB967BB2C}"/>
          </ac:spMkLst>
        </pc:spChg>
        <pc:spChg chg="mod">
          <ac:chgData name="BOURGENOT, CYRIL J." userId="9d68e008-990e-4caf-8181-5cb9563e2aee" providerId="ADAL" clId="{5712AA9D-6F9A-4428-8817-2416042F486F}" dt="2025-07-03T11:05:59.836" v="747"/>
          <ac:spMkLst>
            <pc:docMk/>
            <pc:sldMk cId="1256285814" sldId="678"/>
            <ac:spMk id="390" creationId="{7D731B0D-54FE-F80C-6748-3EF5B6A1AA28}"/>
          </ac:spMkLst>
        </pc:spChg>
        <pc:spChg chg="mod">
          <ac:chgData name="BOURGENOT, CYRIL J." userId="9d68e008-990e-4caf-8181-5cb9563e2aee" providerId="ADAL" clId="{5712AA9D-6F9A-4428-8817-2416042F486F}" dt="2025-07-03T11:06:00.043" v="748"/>
          <ac:spMkLst>
            <pc:docMk/>
            <pc:sldMk cId="1256285814" sldId="678"/>
            <ac:spMk id="392" creationId="{449B5DD5-6B67-505E-613C-81C59B47B214}"/>
          </ac:spMkLst>
        </pc:spChg>
        <pc:spChg chg="mod">
          <ac:chgData name="BOURGENOT, CYRIL J." userId="9d68e008-990e-4caf-8181-5cb9563e2aee" providerId="ADAL" clId="{5712AA9D-6F9A-4428-8817-2416042F486F}" dt="2025-07-03T11:06:00.043" v="748"/>
          <ac:spMkLst>
            <pc:docMk/>
            <pc:sldMk cId="1256285814" sldId="678"/>
            <ac:spMk id="393" creationId="{7EA2316A-7A50-ABB2-206E-873C9BB39C32}"/>
          </ac:spMkLst>
        </pc:spChg>
        <pc:spChg chg="mod">
          <ac:chgData name="BOURGENOT, CYRIL J." userId="9d68e008-990e-4caf-8181-5cb9563e2aee" providerId="ADAL" clId="{5712AA9D-6F9A-4428-8817-2416042F486F}" dt="2025-07-03T11:06:00.043" v="748"/>
          <ac:spMkLst>
            <pc:docMk/>
            <pc:sldMk cId="1256285814" sldId="678"/>
            <ac:spMk id="394" creationId="{8A386DB3-218C-DE02-9DAD-DCFC6E5B9C6A}"/>
          </ac:spMkLst>
        </pc:spChg>
        <pc:spChg chg="mod">
          <ac:chgData name="BOURGENOT, CYRIL J." userId="9d68e008-990e-4caf-8181-5cb9563e2aee" providerId="ADAL" clId="{5712AA9D-6F9A-4428-8817-2416042F486F}" dt="2025-07-03T11:06:00.239" v="749"/>
          <ac:spMkLst>
            <pc:docMk/>
            <pc:sldMk cId="1256285814" sldId="678"/>
            <ac:spMk id="396" creationId="{1B1D64E7-19F2-1F4B-4166-DE507D939B9B}"/>
          </ac:spMkLst>
        </pc:spChg>
        <pc:spChg chg="mod">
          <ac:chgData name="BOURGENOT, CYRIL J." userId="9d68e008-990e-4caf-8181-5cb9563e2aee" providerId="ADAL" clId="{5712AA9D-6F9A-4428-8817-2416042F486F}" dt="2025-07-03T11:06:00.239" v="749"/>
          <ac:spMkLst>
            <pc:docMk/>
            <pc:sldMk cId="1256285814" sldId="678"/>
            <ac:spMk id="397" creationId="{AA2F94D5-8416-9F0E-F651-2C0408D4C0AD}"/>
          </ac:spMkLst>
        </pc:spChg>
        <pc:spChg chg="mod">
          <ac:chgData name="BOURGENOT, CYRIL J." userId="9d68e008-990e-4caf-8181-5cb9563e2aee" providerId="ADAL" clId="{5712AA9D-6F9A-4428-8817-2416042F486F}" dt="2025-07-03T11:06:00.239" v="749"/>
          <ac:spMkLst>
            <pc:docMk/>
            <pc:sldMk cId="1256285814" sldId="678"/>
            <ac:spMk id="398" creationId="{EE49CE04-2DC4-8841-09E9-4FC2DEC87CCF}"/>
          </ac:spMkLst>
        </pc:spChg>
        <pc:spChg chg="mod">
          <ac:chgData name="BOURGENOT, CYRIL J." userId="9d68e008-990e-4caf-8181-5cb9563e2aee" providerId="ADAL" clId="{5712AA9D-6F9A-4428-8817-2416042F486F}" dt="2025-07-03T11:06:00.430" v="750"/>
          <ac:spMkLst>
            <pc:docMk/>
            <pc:sldMk cId="1256285814" sldId="678"/>
            <ac:spMk id="400" creationId="{5B8333C2-0C8A-87D6-74B2-3B00D5ECE540}"/>
          </ac:spMkLst>
        </pc:spChg>
        <pc:spChg chg="mod">
          <ac:chgData name="BOURGENOT, CYRIL J." userId="9d68e008-990e-4caf-8181-5cb9563e2aee" providerId="ADAL" clId="{5712AA9D-6F9A-4428-8817-2416042F486F}" dt="2025-07-03T11:06:00.430" v="750"/>
          <ac:spMkLst>
            <pc:docMk/>
            <pc:sldMk cId="1256285814" sldId="678"/>
            <ac:spMk id="401" creationId="{CBD1021D-B97E-5AA8-6F35-005C9B8BC26D}"/>
          </ac:spMkLst>
        </pc:spChg>
        <pc:spChg chg="mod">
          <ac:chgData name="BOURGENOT, CYRIL J." userId="9d68e008-990e-4caf-8181-5cb9563e2aee" providerId="ADAL" clId="{5712AA9D-6F9A-4428-8817-2416042F486F}" dt="2025-07-03T11:06:00.430" v="750"/>
          <ac:spMkLst>
            <pc:docMk/>
            <pc:sldMk cId="1256285814" sldId="678"/>
            <ac:spMk id="402" creationId="{3899357B-0727-A8E7-0C81-B0EA8A21E42B}"/>
          </ac:spMkLst>
        </pc:spChg>
        <pc:spChg chg="mod">
          <ac:chgData name="BOURGENOT, CYRIL J." userId="9d68e008-990e-4caf-8181-5cb9563e2aee" providerId="ADAL" clId="{5712AA9D-6F9A-4428-8817-2416042F486F}" dt="2025-07-03T11:06:00.635" v="751"/>
          <ac:spMkLst>
            <pc:docMk/>
            <pc:sldMk cId="1256285814" sldId="678"/>
            <ac:spMk id="404" creationId="{A9DACDAE-DE2E-E391-64DC-F502BB7B9CF0}"/>
          </ac:spMkLst>
        </pc:spChg>
        <pc:spChg chg="mod">
          <ac:chgData name="BOURGENOT, CYRIL J." userId="9d68e008-990e-4caf-8181-5cb9563e2aee" providerId="ADAL" clId="{5712AA9D-6F9A-4428-8817-2416042F486F}" dt="2025-07-03T11:06:00.635" v="751"/>
          <ac:spMkLst>
            <pc:docMk/>
            <pc:sldMk cId="1256285814" sldId="678"/>
            <ac:spMk id="405" creationId="{7DD73F51-BE26-233D-A013-B6C9C5FF9826}"/>
          </ac:spMkLst>
        </pc:spChg>
        <pc:spChg chg="mod">
          <ac:chgData name="BOURGENOT, CYRIL J." userId="9d68e008-990e-4caf-8181-5cb9563e2aee" providerId="ADAL" clId="{5712AA9D-6F9A-4428-8817-2416042F486F}" dt="2025-07-03T11:06:00.635" v="751"/>
          <ac:spMkLst>
            <pc:docMk/>
            <pc:sldMk cId="1256285814" sldId="678"/>
            <ac:spMk id="406" creationId="{8BD68BA3-63B2-2541-D31F-CD8E02C57EBA}"/>
          </ac:spMkLst>
        </pc:spChg>
        <pc:spChg chg="mod">
          <ac:chgData name="BOURGENOT, CYRIL J." userId="9d68e008-990e-4caf-8181-5cb9563e2aee" providerId="ADAL" clId="{5712AA9D-6F9A-4428-8817-2416042F486F}" dt="2025-07-03T11:06:01.231" v="752"/>
          <ac:spMkLst>
            <pc:docMk/>
            <pc:sldMk cId="1256285814" sldId="678"/>
            <ac:spMk id="408" creationId="{F8F3C459-CA9B-10AF-6DF5-DFCF9C5F924A}"/>
          </ac:spMkLst>
        </pc:spChg>
        <pc:spChg chg="mod">
          <ac:chgData name="BOURGENOT, CYRIL J." userId="9d68e008-990e-4caf-8181-5cb9563e2aee" providerId="ADAL" clId="{5712AA9D-6F9A-4428-8817-2416042F486F}" dt="2025-07-03T11:06:01.231" v="752"/>
          <ac:spMkLst>
            <pc:docMk/>
            <pc:sldMk cId="1256285814" sldId="678"/>
            <ac:spMk id="409" creationId="{ED918401-BEF0-749A-4DF3-8FECD1C55145}"/>
          </ac:spMkLst>
        </pc:spChg>
        <pc:spChg chg="mod">
          <ac:chgData name="BOURGENOT, CYRIL J." userId="9d68e008-990e-4caf-8181-5cb9563e2aee" providerId="ADAL" clId="{5712AA9D-6F9A-4428-8817-2416042F486F}" dt="2025-07-03T11:06:01.231" v="752"/>
          <ac:spMkLst>
            <pc:docMk/>
            <pc:sldMk cId="1256285814" sldId="678"/>
            <ac:spMk id="410" creationId="{D5FC33C4-1D3D-7876-75EE-BD9AD661BF2E}"/>
          </ac:spMkLst>
        </pc:spChg>
        <pc:spChg chg="mod">
          <ac:chgData name="BOURGENOT, CYRIL J." userId="9d68e008-990e-4caf-8181-5cb9563e2aee" providerId="ADAL" clId="{5712AA9D-6F9A-4428-8817-2416042F486F}" dt="2025-07-03T11:06:01.416" v="753"/>
          <ac:spMkLst>
            <pc:docMk/>
            <pc:sldMk cId="1256285814" sldId="678"/>
            <ac:spMk id="412" creationId="{D193897E-47AF-0656-08CC-FF5C9F667491}"/>
          </ac:spMkLst>
        </pc:spChg>
        <pc:spChg chg="mod">
          <ac:chgData name="BOURGENOT, CYRIL J." userId="9d68e008-990e-4caf-8181-5cb9563e2aee" providerId="ADAL" clId="{5712AA9D-6F9A-4428-8817-2416042F486F}" dt="2025-07-03T11:06:01.416" v="753"/>
          <ac:spMkLst>
            <pc:docMk/>
            <pc:sldMk cId="1256285814" sldId="678"/>
            <ac:spMk id="413" creationId="{A789FCAC-628C-37CB-9038-024D63ECC032}"/>
          </ac:spMkLst>
        </pc:spChg>
        <pc:spChg chg="mod">
          <ac:chgData name="BOURGENOT, CYRIL J." userId="9d68e008-990e-4caf-8181-5cb9563e2aee" providerId="ADAL" clId="{5712AA9D-6F9A-4428-8817-2416042F486F}" dt="2025-07-03T11:06:01.416" v="753"/>
          <ac:spMkLst>
            <pc:docMk/>
            <pc:sldMk cId="1256285814" sldId="678"/>
            <ac:spMk id="414" creationId="{C628B3FF-2DFD-3174-04E1-A734ED39AB0D}"/>
          </ac:spMkLst>
        </pc:spChg>
        <pc:spChg chg="mod">
          <ac:chgData name="BOURGENOT, CYRIL J." userId="9d68e008-990e-4caf-8181-5cb9563e2aee" providerId="ADAL" clId="{5712AA9D-6F9A-4428-8817-2416042F486F}" dt="2025-07-03T11:06:01.606" v="754"/>
          <ac:spMkLst>
            <pc:docMk/>
            <pc:sldMk cId="1256285814" sldId="678"/>
            <ac:spMk id="416" creationId="{23E713BA-125D-EE3C-B9C9-5827842E79B2}"/>
          </ac:spMkLst>
        </pc:spChg>
        <pc:spChg chg="mod">
          <ac:chgData name="BOURGENOT, CYRIL J." userId="9d68e008-990e-4caf-8181-5cb9563e2aee" providerId="ADAL" clId="{5712AA9D-6F9A-4428-8817-2416042F486F}" dt="2025-07-03T11:06:01.606" v="754"/>
          <ac:spMkLst>
            <pc:docMk/>
            <pc:sldMk cId="1256285814" sldId="678"/>
            <ac:spMk id="417" creationId="{57F77651-49C0-5F30-787E-A8CF0C0BEA20}"/>
          </ac:spMkLst>
        </pc:spChg>
        <pc:spChg chg="mod">
          <ac:chgData name="BOURGENOT, CYRIL J." userId="9d68e008-990e-4caf-8181-5cb9563e2aee" providerId="ADAL" clId="{5712AA9D-6F9A-4428-8817-2416042F486F}" dt="2025-07-03T11:06:01.606" v="754"/>
          <ac:spMkLst>
            <pc:docMk/>
            <pc:sldMk cId="1256285814" sldId="678"/>
            <ac:spMk id="418" creationId="{0A872E87-C4FC-501F-FC3C-FAA2FF14C47B}"/>
          </ac:spMkLst>
        </pc:spChg>
        <pc:spChg chg="mod">
          <ac:chgData name="BOURGENOT, CYRIL J." userId="9d68e008-990e-4caf-8181-5cb9563e2aee" providerId="ADAL" clId="{5712AA9D-6F9A-4428-8817-2416042F486F}" dt="2025-07-03T11:06:01.790" v="755"/>
          <ac:spMkLst>
            <pc:docMk/>
            <pc:sldMk cId="1256285814" sldId="678"/>
            <ac:spMk id="420" creationId="{A2E0104A-77A7-C494-62DF-FB0BCCA1FFF3}"/>
          </ac:spMkLst>
        </pc:spChg>
        <pc:spChg chg="mod">
          <ac:chgData name="BOURGENOT, CYRIL J." userId="9d68e008-990e-4caf-8181-5cb9563e2aee" providerId="ADAL" clId="{5712AA9D-6F9A-4428-8817-2416042F486F}" dt="2025-07-03T11:06:01.790" v="755"/>
          <ac:spMkLst>
            <pc:docMk/>
            <pc:sldMk cId="1256285814" sldId="678"/>
            <ac:spMk id="421" creationId="{0B0BE23B-9A85-BD0D-AFFF-634EBEB9CAAF}"/>
          </ac:spMkLst>
        </pc:spChg>
        <pc:spChg chg="mod">
          <ac:chgData name="BOURGENOT, CYRIL J." userId="9d68e008-990e-4caf-8181-5cb9563e2aee" providerId="ADAL" clId="{5712AA9D-6F9A-4428-8817-2416042F486F}" dt="2025-07-03T11:06:01.790" v="755"/>
          <ac:spMkLst>
            <pc:docMk/>
            <pc:sldMk cId="1256285814" sldId="678"/>
            <ac:spMk id="422" creationId="{3398B4B0-385C-3ABE-E570-508A7DFFBA2F}"/>
          </ac:spMkLst>
        </pc:spChg>
        <pc:grpChg chg="add mod">
          <ac:chgData name="BOURGENOT, CYRIL J." userId="9d68e008-990e-4caf-8181-5cb9563e2aee" providerId="ADAL" clId="{5712AA9D-6F9A-4428-8817-2416042F486F}" dt="2025-07-03T11:03:58.450" v="684" actId="164"/>
          <ac:grpSpMkLst>
            <pc:docMk/>
            <pc:sldMk cId="1256285814" sldId="678"/>
            <ac:grpSpMk id="170" creationId="{14E002F7-9984-EC47-4918-D789A871ED6A}"/>
          </ac:grpSpMkLst>
        </pc:grpChg>
        <pc:grpChg chg="add mod">
          <ac:chgData name="BOURGENOT, CYRIL J." userId="9d68e008-990e-4caf-8181-5cb9563e2aee" providerId="ADAL" clId="{5712AA9D-6F9A-4428-8817-2416042F486F}" dt="2025-07-03T11:04:25.540" v="688" actId="1076"/>
          <ac:grpSpMkLst>
            <pc:docMk/>
            <pc:sldMk cId="1256285814" sldId="678"/>
            <ac:grpSpMk id="171" creationId="{DC1024F5-6542-BE2F-F695-FFD4F3830A5C}"/>
          </ac:grpSpMkLst>
        </pc:grpChg>
        <pc:grpChg chg="add mod">
          <ac:chgData name="BOURGENOT, CYRIL J." userId="9d68e008-990e-4caf-8181-5cb9563e2aee" providerId="ADAL" clId="{5712AA9D-6F9A-4428-8817-2416042F486F}" dt="2025-07-03T11:04:46.593" v="711" actId="552"/>
          <ac:grpSpMkLst>
            <pc:docMk/>
            <pc:sldMk cId="1256285814" sldId="678"/>
            <ac:grpSpMk id="175" creationId="{FF3D9713-C89D-9A35-4F5D-46262CE5F5B2}"/>
          </ac:grpSpMkLst>
        </pc:grpChg>
        <pc:grpChg chg="add mod">
          <ac:chgData name="BOURGENOT, CYRIL J." userId="9d68e008-990e-4caf-8181-5cb9563e2aee" providerId="ADAL" clId="{5712AA9D-6F9A-4428-8817-2416042F486F}" dt="2025-07-03T11:04:46.593" v="711" actId="552"/>
          <ac:grpSpMkLst>
            <pc:docMk/>
            <pc:sldMk cId="1256285814" sldId="678"/>
            <ac:grpSpMk id="179" creationId="{E8111E4A-A53D-C91E-E1CF-2EC3AF051BB6}"/>
          </ac:grpSpMkLst>
        </pc:grpChg>
        <pc:grpChg chg="add mod">
          <ac:chgData name="BOURGENOT, CYRIL J." userId="9d68e008-990e-4caf-8181-5cb9563e2aee" providerId="ADAL" clId="{5712AA9D-6F9A-4428-8817-2416042F486F}" dt="2025-07-03T11:04:46.593" v="711" actId="552"/>
          <ac:grpSpMkLst>
            <pc:docMk/>
            <pc:sldMk cId="1256285814" sldId="678"/>
            <ac:grpSpMk id="183" creationId="{54819C5C-3B1B-3162-633C-7ED77466FE92}"/>
          </ac:grpSpMkLst>
        </pc:grpChg>
        <pc:grpChg chg="add mod">
          <ac:chgData name="BOURGENOT, CYRIL J." userId="9d68e008-990e-4caf-8181-5cb9563e2aee" providerId="ADAL" clId="{5712AA9D-6F9A-4428-8817-2416042F486F}" dt="2025-07-03T11:06:13.926" v="757" actId="552"/>
          <ac:grpSpMkLst>
            <pc:docMk/>
            <pc:sldMk cId="1256285814" sldId="678"/>
            <ac:grpSpMk id="187" creationId="{88307A91-3D98-1464-9CE9-44340E311466}"/>
          </ac:grpSpMkLst>
        </pc:grpChg>
        <pc:grpChg chg="add mod">
          <ac:chgData name="BOURGENOT, CYRIL J." userId="9d68e008-990e-4caf-8181-5cb9563e2aee" providerId="ADAL" clId="{5712AA9D-6F9A-4428-8817-2416042F486F}" dt="2025-07-03T11:06:13.926" v="757" actId="552"/>
          <ac:grpSpMkLst>
            <pc:docMk/>
            <pc:sldMk cId="1256285814" sldId="678"/>
            <ac:grpSpMk id="191" creationId="{998DB503-C4D5-8E25-09C5-57C9747A052A}"/>
          </ac:grpSpMkLst>
        </pc:grpChg>
        <pc:grpChg chg="add mod">
          <ac:chgData name="BOURGENOT, CYRIL J." userId="9d68e008-990e-4caf-8181-5cb9563e2aee" providerId="ADAL" clId="{5712AA9D-6F9A-4428-8817-2416042F486F}" dt="2025-07-03T11:04:46.593" v="711" actId="552"/>
          <ac:grpSpMkLst>
            <pc:docMk/>
            <pc:sldMk cId="1256285814" sldId="678"/>
            <ac:grpSpMk id="195" creationId="{4530603A-EB0E-0CE6-0BAA-F89ECD36D513}"/>
          </ac:grpSpMkLst>
        </pc:grpChg>
        <pc:grpChg chg="add mod">
          <ac:chgData name="BOURGENOT, CYRIL J." userId="9d68e008-990e-4caf-8181-5cb9563e2aee" providerId="ADAL" clId="{5712AA9D-6F9A-4428-8817-2416042F486F}" dt="2025-07-03T11:04:28.281" v="695"/>
          <ac:grpSpMkLst>
            <pc:docMk/>
            <pc:sldMk cId="1256285814" sldId="678"/>
            <ac:grpSpMk id="199" creationId="{7BB4ECBF-F315-5428-743E-4DCF4718F018}"/>
          </ac:grpSpMkLst>
        </pc:grpChg>
        <pc:grpChg chg="add mod">
          <ac:chgData name="BOURGENOT, CYRIL J." userId="9d68e008-990e-4caf-8181-5cb9563e2aee" providerId="ADAL" clId="{5712AA9D-6F9A-4428-8817-2416042F486F}" dt="2025-07-03T11:04:28.536" v="696"/>
          <ac:grpSpMkLst>
            <pc:docMk/>
            <pc:sldMk cId="1256285814" sldId="678"/>
            <ac:grpSpMk id="203" creationId="{713CA220-B390-C9AB-B324-37BA3B1D6AD2}"/>
          </ac:grpSpMkLst>
        </pc:grpChg>
        <pc:grpChg chg="add mod">
          <ac:chgData name="BOURGENOT, CYRIL J." userId="9d68e008-990e-4caf-8181-5cb9563e2aee" providerId="ADAL" clId="{5712AA9D-6F9A-4428-8817-2416042F486F}" dt="2025-07-03T11:06:13.926" v="757" actId="552"/>
          <ac:grpSpMkLst>
            <pc:docMk/>
            <pc:sldMk cId="1256285814" sldId="678"/>
            <ac:grpSpMk id="207" creationId="{23C289B3-2412-8EE3-7B4E-71BBE7F0D7DF}"/>
          </ac:grpSpMkLst>
        </pc:grpChg>
        <pc:grpChg chg="add mod">
          <ac:chgData name="BOURGENOT, CYRIL J." userId="9d68e008-990e-4caf-8181-5cb9563e2aee" providerId="ADAL" clId="{5712AA9D-6F9A-4428-8817-2416042F486F}" dt="2025-07-03T11:04:46.593" v="711" actId="552"/>
          <ac:grpSpMkLst>
            <pc:docMk/>
            <pc:sldMk cId="1256285814" sldId="678"/>
            <ac:grpSpMk id="211" creationId="{FFED20D1-87C3-2935-DB45-C436839FB213}"/>
          </ac:grpSpMkLst>
        </pc:grpChg>
        <pc:grpChg chg="add mod">
          <ac:chgData name="BOURGENOT, CYRIL J." userId="9d68e008-990e-4caf-8181-5cb9563e2aee" providerId="ADAL" clId="{5712AA9D-6F9A-4428-8817-2416042F486F}" dt="2025-07-03T11:04:29.538" v="699"/>
          <ac:grpSpMkLst>
            <pc:docMk/>
            <pc:sldMk cId="1256285814" sldId="678"/>
            <ac:grpSpMk id="215" creationId="{739EFB52-0EFF-30E6-9CE1-13D013695B76}"/>
          </ac:grpSpMkLst>
        </pc:grpChg>
        <pc:grpChg chg="add mod">
          <ac:chgData name="BOURGENOT, CYRIL J." userId="9d68e008-990e-4caf-8181-5cb9563e2aee" providerId="ADAL" clId="{5712AA9D-6F9A-4428-8817-2416042F486F}" dt="2025-07-03T11:04:46.593" v="711" actId="552"/>
          <ac:grpSpMkLst>
            <pc:docMk/>
            <pc:sldMk cId="1256285814" sldId="678"/>
            <ac:grpSpMk id="219" creationId="{C65DFAE1-3519-EFC1-20F4-85C7DF9B85A1}"/>
          </ac:grpSpMkLst>
        </pc:grpChg>
        <pc:grpChg chg="add mod">
          <ac:chgData name="BOURGENOT, CYRIL J." userId="9d68e008-990e-4caf-8181-5cb9563e2aee" providerId="ADAL" clId="{5712AA9D-6F9A-4428-8817-2416042F486F}" dt="2025-07-03T11:06:13.926" v="757" actId="552"/>
          <ac:grpSpMkLst>
            <pc:docMk/>
            <pc:sldMk cId="1256285814" sldId="678"/>
            <ac:grpSpMk id="223" creationId="{33E04338-B7A1-FEDB-98EA-3308EBDDBC4D}"/>
          </ac:grpSpMkLst>
        </pc:grpChg>
        <pc:grpChg chg="add mod">
          <ac:chgData name="BOURGENOT, CYRIL J." userId="9d68e008-990e-4caf-8181-5cb9563e2aee" providerId="ADAL" clId="{5712AA9D-6F9A-4428-8817-2416042F486F}" dt="2025-07-03T11:04:46.593" v="711" actId="552"/>
          <ac:grpSpMkLst>
            <pc:docMk/>
            <pc:sldMk cId="1256285814" sldId="678"/>
            <ac:grpSpMk id="227" creationId="{1D57A9D4-B9DA-3E56-89D1-1FEAD02DBEEF}"/>
          </ac:grpSpMkLst>
        </pc:grpChg>
        <pc:grpChg chg="add mod">
          <ac:chgData name="BOURGENOT, CYRIL J." userId="9d68e008-990e-4caf-8181-5cb9563e2aee" providerId="ADAL" clId="{5712AA9D-6F9A-4428-8817-2416042F486F}" dt="2025-07-03T11:04:46.593" v="711" actId="552"/>
          <ac:grpSpMkLst>
            <pc:docMk/>
            <pc:sldMk cId="1256285814" sldId="678"/>
            <ac:grpSpMk id="231" creationId="{9E712B8E-7FF4-B8D6-6CE6-F5B75F64BCCA}"/>
          </ac:grpSpMkLst>
        </pc:grpChg>
        <pc:grpChg chg="add mod">
          <ac:chgData name="BOURGENOT, CYRIL J." userId="9d68e008-990e-4caf-8181-5cb9563e2aee" providerId="ADAL" clId="{5712AA9D-6F9A-4428-8817-2416042F486F}" dt="2025-07-03T11:04:46.593" v="711" actId="552"/>
          <ac:grpSpMkLst>
            <pc:docMk/>
            <pc:sldMk cId="1256285814" sldId="678"/>
            <ac:grpSpMk id="235" creationId="{543DD6F8-7478-5E27-9C48-DE59F140E4D1}"/>
          </ac:grpSpMkLst>
        </pc:grpChg>
        <pc:grpChg chg="add mod">
          <ac:chgData name="BOURGENOT, CYRIL J." userId="9d68e008-990e-4caf-8181-5cb9563e2aee" providerId="ADAL" clId="{5712AA9D-6F9A-4428-8817-2416042F486F}" dt="2025-07-03T11:04:31.097" v="705"/>
          <ac:grpSpMkLst>
            <pc:docMk/>
            <pc:sldMk cId="1256285814" sldId="678"/>
            <ac:grpSpMk id="239" creationId="{8F001AC7-053B-1994-C199-945D8BE1AAE8}"/>
          </ac:grpSpMkLst>
        </pc:grpChg>
        <pc:grpChg chg="add mod">
          <ac:chgData name="BOURGENOT, CYRIL J." userId="9d68e008-990e-4caf-8181-5cb9563e2aee" providerId="ADAL" clId="{5712AA9D-6F9A-4428-8817-2416042F486F}" dt="2025-07-03T11:05:28.935" v="738" actId="1038"/>
          <ac:grpSpMkLst>
            <pc:docMk/>
            <pc:sldMk cId="1256285814" sldId="678"/>
            <ac:grpSpMk id="243" creationId="{BB538FD9-4EC0-86CF-C1F4-6CB860382241}"/>
          </ac:grpSpMkLst>
        </pc:grpChg>
        <pc:grpChg chg="add mod">
          <ac:chgData name="BOURGENOT, CYRIL J." userId="9d68e008-990e-4caf-8181-5cb9563e2aee" providerId="ADAL" clId="{5712AA9D-6F9A-4428-8817-2416042F486F}" dt="2025-07-03T11:05:52.743" v="746" actId="552"/>
          <ac:grpSpMkLst>
            <pc:docMk/>
            <pc:sldMk cId="1256285814" sldId="678"/>
            <ac:grpSpMk id="247" creationId="{A087401B-F56A-FD2C-7C3A-25F47FAE8222}"/>
          </ac:grpSpMkLst>
        </pc:grpChg>
        <pc:grpChg chg="add mod">
          <ac:chgData name="BOURGENOT, CYRIL J." userId="9d68e008-990e-4caf-8181-5cb9563e2aee" providerId="ADAL" clId="{5712AA9D-6F9A-4428-8817-2416042F486F}" dt="2025-07-03T11:04:32.034" v="708"/>
          <ac:grpSpMkLst>
            <pc:docMk/>
            <pc:sldMk cId="1256285814" sldId="678"/>
            <ac:grpSpMk id="251" creationId="{DE445D87-5E27-5DF3-EB4E-B4A6B2B7A944}"/>
          </ac:grpSpMkLst>
        </pc:grpChg>
        <pc:grpChg chg="add mod">
          <ac:chgData name="BOURGENOT, CYRIL J." userId="9d68e008-990e-4caf-8181-5cb9563e2aee" providerId="ADAL" clId="{5712AA9D-6F9A-4428-8817-2416042F486F}" dt="2025-07-03T11:04:32.352" v="709"/>
          <ac:grpSpMkLst>
            <pc:docMk/>
            <pc:sldMk cId="1256285814" sldId="678"/>
            <ac:grpSpMk id="255" creationId="{BE5569DB-AC3D-C310-5B51-CE36DA188710}"/>
          </ac:grpSpMkLst>
        </pc:grpChg>
        <pc:grpChg chg="add mod">
          <ac:chgData name="BOURGENOT, CYRIL J." userId="9d68e008-990e-4caf-8181-5cb9563e2aee" providerId="ADAL" clId="{5712AA9D-6F9A-4428-8817-2416042F486F}" dt="2025-07-03T11:06:13.926" v="757" actId="552"/>
          <ac:grpSpMkLst>
            <pc:docMk/>
            <pc:sldMk cId="1256285814" sldId="678"/>
            <ac:grpSpMk id="259" creationId="{215C0204-28F7-5B77-514C-A9F1A02B1D46}"/>
          </ac:grpSpMkLst>
        </pc:grpChg>
        <pc:grpChg chg="add del mod">
          <ac:chgData name="BOURGENOT, CYRIL J." userId="9d68e008-990e-4caf-8181-5cb9563e2aee" providerId="ADAL" clId="{5712AA9D-6F9A-4428-8817-2416042F486F}" dt="2025-07-03T11:06:20.984" v="758" actId="478"/>
          <ac:grpSpMkLst>
            <pc:docMk/>
            <pc:sldMk cId="1256285814" sldId="678"/>
            <ac:grpSpMk id="263" creationId="{F89B4B17-7AC9-34CD-D58E-76DB4CCFF393}"/>
          </ac:grpSpMkLst>
        </pc:grpChg>
        <pc:grpChg chg="add mod">
          <ac:chgData name="BOURGENOT, CYRIL J." userId="9d68e008-990e-4caf-8181-5cb9563e2aee" providerId="ADAL" clId="{5712AA9D-6F9A-4428-8817-2416042F486F}" dt="2025-07-03T11:05:04.090" v="717" actId="1076"/>
          <ac:grpSpMkLst>
            <pc:docMk/>
            <pc:sldMk cId="1256285814" sldId="678"/>
            <ac:grpSpMk id="267" creationId="{8049C76B-7D97-432A-A9D9-0156C9DEF821}"/>
          </ac:grpSpMkLst>
        </pc:grpChg>
        <pc:grpChg chg="add mod">
          <ac:chgData name="BOURGENOT, CYRIL J." userId="9d68e008-990e-4caf-8181-5cb9563e2aee" providerId="ADAL" clId="{5712AA9D-6F9A-4428-8817-2416042F486F}" dt="2025-07-03T11:05:04.090" v="717" actId="1076"/>
          <ac:grpSpMkLst>
            <pc:docMk/>
            <pc:sldMk cId="1256285814" sldId="678"/>
            <ac:grpSpMk id="271" creationId="{80C29E55-E168-4CF1-A7B4-2684E2C20184}"/>
          </ac:grpSpMkLst>
        </pc:grpChg>
        <pc:grpChg chg="add mod">
          <ac:chgData name="BOURGENOT, CYRIL J." userId="9d68e008-990e-4caf-8181-5cb9563e2aee" providerId="ADAL" clId="{5712AA9D-6F9A-4428-8817-2416042F486F}" dt="2025-07-03T11:05:04.090" v="717" actId="1076"/>
          <ac:grpSpMkLst>
            <pc:docMk/>
            <pc:sldMk cId="1256285814" sldId="678"/>
            <ac:grpSpMk id="275" creationId="{35BFA2A4-6FA2-471B-337E-C17D5478F2BC}"/>
          </ac:grpSpMkLst>
        </pc:grpChg>
        <pc:grpChg chg="add mod">
          <ac:chgData name="BOURGENOT, CYRIL J." userId="9d68e008-990e-4caf-8181-5cb9563e2aee" providerId="ADAL" clId="{5712AA9D-6F9A-4428-8817-2416042F486F}" dt="2025-07-03T11:05:43.581" v="745" actId="465"/>
          <ac:grpSpMkLst>
            <pc:docMk/>
            <pc:sldMk cId="1256285814" sldId="678"/>
            <ac:grpSpMk id="279" creationId="{0C142418-FC92-9F78-39A5-5053FD6412B4}"/>
          </ac:grpSpMkLst>
        </pc:grpChg>
        <pc:grpChg chg="mod">
          <ac:chgData name="BOURGENOT, CYRIL J." userId="9d68e008-990e-4caf-8181-5cb9563e2aee" providerId="ADAL" clId="{5712AA9D-6F9A-4428-8817-2416042F486F}" dt="2025-07-03T11:05:52.743" v="746" actId="552"/>
          <ac:grpSpMkLst>
            <pc:docMk/>
            <pc:sldMk cId="1256285814" sldId="678"/>
            <ac:grpSpMk id="291" creationId="{D00FB911-13CC-F750-9040-D7B645211A47}"/>
          </ac:grpSpMkLst>
        </pc:grpChg>
        <pc:grpChg chg="mod">
          <ac:chgData name="BOURGENOT, CYRIL J." userId="9d68e008-990e-4caf-8181-5cb9563e2aee" providerId="ADAL" clId="{5712AA9D-6F9A-4428-8817-2416042F486F}" dt="2025-07-03T11:06:13.926" v="757" actId="552"/>
          <ac:grpSpMkLst>
            <pc:docMk/>
            <pc:sldMk cId="1256285814" sldId="678"/>
            <ac:grpSpMk id="303" creationId="{0AE4F802-7842-3436-358D-ECE6E7B924D4}"/>
          </ac:grpSpMkLst>
        </pc:grpChg>
        <pc:grpChg chg="mod">
          <ac:chgData name="BOURGENOT, CYRIL J." userId="9d68e008-990e-4caf-8181-5cb9563e2aee" providerId="ADAL" clId="{5712AA9D-6F9A-4428-8817-2416042F486F}" dt="2025-07-03T11:06:13.926" v="757" actId="552"/>
          <ac:grpSpMkLst>
            <pc:docMk/>
            <pc:sldMk cId="1256285814" sldId="678"/>
            <ac:grpSpMk id="339" creationId="{D3FB1EF8-19C8-A6AE-7C30-DE4C3767CC3E}"/>
          </ac:grpSpMkLst>
        </pc:grpChg>
        <pc:grpChg chg="mod">
          <ac:chgData name="BOURGENOT, CYRIL J." userId="9d68e008-990e-4caf-8181-5cb9563e2aee" providerId="ADAL" clId="{5712AA9D-6F9A-4428-8817-2416042F486F}" dt="2025-07-03T11:05:07.483" v="723" actId="1076"/>
          <ac:grpSpMkLst>
            <pc:docMk/>
            <pc:sldMk cId="1256285814" sldId="678"/>
            <ac:grpSpMk id="347" creationId="{1C621BCB-50A1-3875-D019-EEA7CC914FFF}"/>
          </ac:grpSpMkLst>
        </pc:grpChg>
        <pc:grpChg chg="mod">
          <ac:chgData name="BOURGENOT, CYRIL J." userId="9d68e008-990e-4caf-8181-5cb9563e2aee" providerId="ADAL" clId="{5712AA9D-6F9A-4428-8817-2416042F486F}" dt="2025-07-03T11:05:07.483" v="723" actId="1076"/>
          <ac:grpSpMkLst>
            <pc:docMk/>
            <pc:sldMk cId="1256285814" sldId="678"/>
            <ac:grpSpMk id="351" creationId="{A664CE39-6800-CD4C-3361-46984BE03F27}"/>
          </ac:grpSpMkLst>
        </pc:grpChg>
        <pc:grpChg chg="mod">
          <ac:chgData name="BOURGENOT, CYRIL J." userId="9d68e008-990e-4caf-8181-5cb9563e2aee" providerId="ADAL" clId="{5712AA9D-6F9A-4428-8817-2416042F486F}" dt="2025-07-03T11:05:07.483" v="723" actId="1076"/>
          <ac:grpSpMkLst>
            <pc:docMk/>
            <pc:sldMk cId="1256285814" sldId="678"/>
            <ac:grpSpMk id="355" creationId="{5DFFF406-2B2B-16F0-3FB1-992A0FF49163}"/>
          </ac:grpSpMkLst>
        </pc:grpChg>
        <pc:grpChg chg="mod">
          <ac:chgData name="BOURGENOT, CYRIL J." userId="9d68e008-990e-4caf-8181-5cb9563e2aee" providerId="ADAL" clId="{5712AA9D-6F9A-4428-8817-2416042F486F}" dt="2025-07-03T11:05:07.483" v="723" actId="1076"/>
          <ac:grpSpMkLst>
            <pc:docMk/>
            <pc:sldMk cId="1256285814" sldId="678"/>
            <ac:grpSpMk id="359" creationId="{10660FF6-7718-688C-92D4-C78B676F8FC9}"/>
          </ac:grpSpMkLst>
        </pc:grpChg>
        <pc:grpChg chg="add mod">
          <ac:chgData name="BOURGENOT, CYRIL J." userId="9d68e008-990e-4caf-8181-5cb9563e2aee" providerId="ADAL" clId="{5712AA9D-6F9A-4428-8817-2416042F486F}" dt="2025-07-03T11:05:34.004" v="739"/>
          <ac:grpSpMkLst>
            <pc:docMk/>
            <pc:sldMk cId="1256285814" sldId="678"/>
            <ac:grpSpMk id="363" creationId="{3F04BB3E-0C8D-60EA-0E8C-00B4DC9F3546}"/>
          </ac:grpSpMkLst>
        </pc:grpChg>
        <pc:grpChg chg="add mod">
          <ac:chgData name="BOURGENOT, CYRIL J." userId="9d68e008-990e-4caf-8181-5cb9563e2aee" providerId="ADAL" clId="{5712AA9D-6F9A-4428-8817-2416042F486F}" dt="2025-07-03T11:06:13.926" v="757" actId="552"/>
          <ac:grpSpMkLst>
            <pc:docMk/>
            <pc:sldMk cId="1256285814" sldId="678"/>
            <ac:grpSpMk id="367" creationId="{E19893E8-6D70-AEA0-BA75-2F913C7B0C4C}"/>
          </ac:grpSpMkLst>
        </pc:grpChg>
        <pc:grpChg chg="add mod">
          <ac:chgData name="BOURGENOT, CYRIL J." userId="9d68e008-990e-4caf-8181-5cb9563e2aee" providerId="ADAL" clId="{5712AA9D-6F9A-4428-8817-2416042F486F}" dt="2025-07-03T11:05:34.386" v="741"/>
          <ac:grpSpMkLst>
            <pc:docMk/>
            <pc:sldMk cId="1256285814" sldId="678"/>
            <ac:grpSpMk id="371" creationId="{92593E7B-9837-C834-98C6-188B7E7DB141}"/>
          </ac:grpSpMkLst>
        </pc:grpChg>
        <pc:grpChg chg="add mod">
          <ac:chgData name="BOURGENOT, CYRIL J." userId="9d68e008-990e-4caf-8181-5cb9563e2aee" providerId="ADAL" clId="{5712AA9D-6F9A-4428-8817-2416042F486F}" dt="2025-07-03T11:05:34.587" v="742"/>
          <ac:grpSpMkLst>
            <pc:docMk/>
            <pc:sldMk cId="1256285814" sldId="678"/>
            <ac:grpSpMk id="375" creationId="{8DE08577-38C0-40E6-4F1A-403D5B49EB26}"/>
          </ac:grpSpMkLst>
        </pc:grpChg>
        <pc:grpChg chg="add mod">
          <ac:chgData name="BOURGENOT, CYRIL J." userId="9d68e008-990e-4caf-8181-5cb9563e2aee" providerId="ADAL" clId="{5712AA9D-6F9A-4428-8817-2416042F486F}" dt="2025-07-03T11:05:34.736" v="743"/>
          <ac:grpSpMkLst>
            <pc:docMk/>
            <pc:sldMk cId="1256285814" sldId="678"/>
            <ac:grpSpMk id="379" creationId="{6BF424BA-9EA2-333D-82B3-219566A6B2F2}"/>
          </ac:grpSpMkLst>
        </pc:grpChg>
        <pc:grpChg chg="add mod">
          <ac:chgData name="BOURGENOT, CYRIL J." userId="9d68e008-990e-4caf-8181-5cb9563e2aee" providerId="ADAL" clId="{5712AA9D-6F9A-4428-8817-2416042F486F}" dt="2025-07-03T11:05:34.937" v="744"/>
          <ac:grpSpMkLst>
            <pc:docMk/>
            <pc:sldMk cId="1256285814" sldId="678"/>
            <ac:grpSpMk id="383" creationId="{845DA01C-14AD-A151-83A9-F25E19294C77}"/>
          </ac:grpSpMkLst>
        </pc:grpChg>
        <pc:grpChg chg="add mod">
          <ac:chgData name="BOURGENOT, CYRIL J." userId="9d68e008-990e-4caf-8181-5cb9563e2aee" providerId="ADAL" clId="{5712AA9D-6F9A-4428-8817-2416042F486F}" dt="2025-07-03T11:05:59.836" v="747"/>
          <ac:grpSpMkLst>
            <pc:docMk/>
            <pc:sldMk cId="1256285814" sldId="678"/>
            <ac:grpSpMk id="387" creationId="{B1432AA1-D420-7092-A332-7253B9D17536}"/>
          </ac:grpSpMkLst>
        </pc:grpChg>
        <pc:grpChg chg="add mod">
          <ac:chgData name="BOURGENOT, CYRIL J." userId="9d68e008-990e-4caf-8181-5cb9563e2aee" providerId="ADAL" clId="{5712AA9D-6F9A-4428-8817-2416042F486F}" dt="2025-07-03T11:06:00.043" v="748"/>
          <ac:grpSpMkLst>
            <pc:docMk/>
            <pc:sldMk cId="1256285814" sldId="678"/>
            <ac:grpSpMk id="391" creationId="{FF8BB9A7-E809-3E0B-82ED-41D2C86A3A00}"/>
          </ac:grpSpMkLst>
        </pc:grpChg>
        <pc:grpChg chg="add mod">
          <ac:chgData name="BOURGENOT, CYRIL J." userId="9d68e008-990e-4caf-8181-5cb9563e2aee" providerId="ADAL" clId="{5712AA9D-6F9A-4428-8817-2416042F486F}" dt="2025-07-03T11:06:13.926" v="757" actId="552"/>
          <ac:grpSpMkLst>
            <pc:docMk/>
            <pc:sldMk cId="1256285814" sldId="678"/>
            <ac:grpSpMk id="395" creationId="{496BF5FD-01DE-6D61-06DC-DAB1AFF293AD}"/>
          </ac:grpSpMkLst>
        </pc:grpChg>
        <pc:grpChg chg="add mod">
          <ac:chgData name="BOURGENOT, CYRIL J." userId="9d68e008-990e-4caf-8181-5cb9563e2aee" providerId="ADAL" clId="{5712AA9D-6F9A-4428-8817-2416042F486F}" dt="2025-07-03T11:06:00.430" v="750"/>
          <ac:grpSpMkLst>
            <pc:docMk/>
            <pc:sldMk cId="1256285814" sldId="678"/>
            <ac:grpSpMk id="399" creationId="{788F3D62-B29D-5C64-6827-8A6043439780}"/>
          </ac:grpSpMkLst>
        </pc:grpChg>
        <pc:grpChg chg="add mod">
          <ac:chgData name="BOURGENOT, CYRIL J." userId="9d68e008-990e-4caf-8181-5cb9563e2aee" providerId="ADAL" clId="{5712AA9D-6F9A-4428-8817-2416042F486F}" dt="2025-07-03T11:06:00.635" v="751"/>
          <ac:grpSpMkLst>
            <pc:docMk/>
            <pc:sldMk cId="1256285814" sldId="678"/>
            <ac:grpSpMk id="403" creationId="{0BA59DBF-6056-A981-C0C7-7F40A1D86D27}"/>
          </ac:grpSpMkLst>
        </pc:grpChg>
        <pc:grpChg chg="add mod">
          <ac:chgData name="BOURGENOT, CYRIL J." userId="9d68e008-990e-4caf-8181-5cb9563e2aee" providerId="ADAL" clId="{5712AA9D-6F9A-4428-8817-2416042F486F}" dt="2025-07-03T11:06:01.231" v="752"/>
          <ac:grpSpMkLst>
            <pc:docMk/>
            <pc:sldMk cId="1256285814" sldId="678"/>
            <ac:grpSpMk id="407" creationId="{CD3D7E9F-6506-8D1A-A97B-31149CCF6657}"/>
          </ac:grpSpMkLst>
        </pc:grpChg>
        <pc:grpChg chg="add mod">
          <ac:chgData name="BOURGENOT, CYRIL J." userId="9d68e008-990e-4caf-8181-5cb9563e2aee" providerId="ADAL" clId="{5712AA9D-6F9A-4428-8817-2416042F486F}" dt="2025-07-03T11:06:13.926" v="757" actId="552"/>
          <ac:grpSpMkLst>
            <pc:docMk/>
            <pc:sldMk cId="1256285814" sldId="678"/>
            <ac:grpSpMk id="411" creationId="{3B8333AD-4967-2C18-78CC-0B764BA83E11}"/>
          </ac:grpSpMkLst>
        </pc:grpChg>
        <pc:grpChg chg="add mod">
          <ac:chgData name="BOURGENOT, CYRIL J." userId="9d68e008-990e-4caf-8181-5cb9563e2aee" providerId="ADAL" clId="{5712AA9D-6F9A-4428-8817-2416042F486F}" dt="2025-07-03T11:06:01.606" v="754"/>
          <ac:grpSpMkLst>
            <pc:docMk/>
            <pc:sldMk cId="1256285814" sldId="678"/>
            <ac:grpSpMk id="415" creationId="{77E64DD4-0C22-6439-D1B1-5D17D8A9A8C4}"/>
          </ac:grpSpMkLst>
        </pc:grpChg>
        <pc:grpChg chg="add mod">
          <ac:chgData name="BOURGENOT, CYRIL J." userId="9d68e008-990e-4caf-8181-5cb9563e2aee" providerId="ADAL" clId="{5712AA9D-6F9A-4428-8817-2416042F486F}" dt="2025-07-03T11:06:01.790" v="755"/>
          <ac:grpSpMkLst>
            <pc:docMk/>
            <pc:sldMk cId="1256285814" sldId="678"/>
            <ac:grpSpMk id="419" creationId="{43982D9F-B3FE-66BE-BF26-123CF4F3064B}"/>
          </ac:grpSpMkLst>
        </pc:grpChg>
        <pc:picChg chg="add del mod modCrop">
          <ac:chgData name="BOURGENOT, CYRIL J." userId="9d68e008-990e-4caf-8181-5cb9563e2aee" providerId="ADAL" clId="{5712AA9D-6F9A-4428-8817-2416042F486F}" dt="2025-07-03T10:53:23.967" v="203" actId="478"/>
          <ac:picMkLst>
            <pc:docMk/>
            <pc:sldMk cId="1256285814" sldId="678"/>
            <ac:picMk id="3" creationId="{CE29361A-9227-1BD7-1A15-C54A024438F8}"/>
          </ac:picMkLst>
        </pc:picChg>
        <pc:picChg chg="del">
          <ac:chgData name="BOURGENOT, CYRIL J." userId="9d68e008-990e-4caf-8181-5cb9563e2aee" providerId="ADAL" clId="{5712AA9D-6F9A-4428-8817-2416042F486F}" dt="2025-07-03T10:31:18.210" v="152" actId="478"/>
          <ac:picMkLst>
            <pc:docMk/>
            <pc:sldMk cId="1256285814" sldId="678"/>
            <ac:picMk id="6" creationId="{206F7C12-92A0-4985-05D1-79562E7C9FE3}"/>
          </ac:picMkLst>
        </pc:picChg>
        <pc:picChg chg="add mod modCrop">
          <ac:chgData name="BOURGENOT, CYRIL J." userId="9d68e008-990e-4caf-8181-5cb9563e2aee" providerId="ADAL" clId="{5712AA9D-6F9A-4428-8817-2416042F486F}" dt="2025-07-03T10:54:21.939" v="225" actId="1076"/>
          <ac:picMkLst>
            <pc:docMk/>
            <pc:sldMk cId="1256285814" sldId="678"/>
            <ac:picMk id="9" creationId="{A40D646F-08D4-A7FC-2655-C33D2F2C7404}"/>
          </ac:picMkLst>
        </pc:picChg>
        <pc:picChg chg="add del mod">
          <ac:chgData name="BOURGENOT, CYRIL J." userId="9d68e008-990e-4caf-8181-5cb9563e2aee" providerId="ADAL" clId="{5712AA9D-6F9A-4428-8817-2416042F486F}" dt="2025-07-03T10:49:54.549" v="202" actId="478"/>
          <ac:picMkLst>
            <pc:docMk/>
            <pc:sldMk cId="1256285814" sldId="678"/>
            <ac:picMk id="11" creationId="{816FB56F-F85F-F7EA-E7F8-A9CD3D855C2E}"/>
          </ac:picMkLst>
        </pc:picChg>
        <pc:picChg chg="add mod modCrop">
          <ac:chgData name="BOURGENOT, CYRIL J." userId="9d68e008-990e-4caf-8181-5cb9563e2aee" providerId="ADAL" clId="{5712AA9D-6F9A-4428-8817-2416042F486F}" dt="2025-07-03T10:59:16.630" v="526" actId="732"/>
          <ac:picMkLst>
            <pc:docMk/>
            <pc:sldMk cId="1256285814" sldId="678"/>
            <ac:picMk id="13" creationId="{1C333A39-E337-7113-88C1-9C60E5DF0123}"/>
          </ac:picMkLst>
        </pc:picChg>
        <pc:picChg chg="add mod modCrop">
          <ac:chgData name="BOURGENOT, CYRIL J." userId="9d68e008-990e-4caf-8181-5cb9563e2aee" providerId="ADAL" clId="{5712AA9D-6F9A-4428-8817-2416042F486F}" dt="2025-07-03T11:07:50.255" v="762" actId="732"/>
          <ac:picMkLst>
            <pc:docMk/>
            <pc:sldMk cId="1256285814" sldId="678"/>
            <ac:picMk id="14" creationId="{997E58DB-9216-9E5C-0F01-C39E5E158316}"/>
          </ac:picMkLst>
        </pc:picChg>
        <pc:picChg chg="del">
          <ac:chgData name="BOURGENOT, CYRIL J." userId="9d68e008-990e-4caf-8181-5cb9563e2aee" providerId="ADAL" clId="{5712AA9D-6F9A-4428-8817-2416042F486F}" dt="2025-07-03T10:31:17.368" v="151" actId="478"/>
          <ac:picMkLst>
            <pc:docMk/>
            <pc:sldMk cId="1256285814" sldId="678"/>
            <ac:picMk id="16" creationId="{D949BF48-8785-8084-912D-64F59B9B8D4C}"/>
          </ac:picMkLst>
        </pc:picChg>
        <pc:picChg chg="del">
          <ac:chgData name="BOURGENOT, CYRIL J." userId="9d68e008-990e-4caf-8181-5cb9563e2aee" providerId="ADAL" clId="{5712AA9D-6F9A-4428-8817-2416042F486F}" dt="2025-07-03T10:31:17.368" v="151" actId="478"/>
          <ac:picMkLst>
            <pc:docMk/>
            <pc:sldMk cId="1256285814" sldId="678"/>
            <ac:picMk id="23" creationId="{6BA35083-E7D3-2BE3-21A1-FAE582B1F33A}"/>
          </ac:picMkLst>
        </pc:picChg>
        <pc:picChg chg="add del mod">
          <ac:chgData name="BOURGENOT, CYRIL J." userId="9d68e008-990e-4caf-8181-5cb9563e2aee" providerId="ADAL" clId="{5712AA9D-6F9A-4428-8817-2416042F486F}" dt="2025-07-03T11:08:01.869" v="763" actId="478"/>
          <ac:picMkLst>
            <pc:docMk/>
            <pc:sldMk cId="1256285814" sldId="678"/>
            <ac:picMk id="424" creationId="{790DD4D7-8153-3B91-251B-3D6EFA941FB0}"/>
          </ac:picMkLst>
        </pc:picChg>
        <pc:cxnChg chg="del">
          <ac:chgData name="BOURGENOT, CYRIL J." userId="9d68e008-990e-4caf-8181-5cb9563e2aee" providerId="ADAL" clId="{5712AA9D-6F9A-4428-8817-2416042F486F}" dt="2025-07-03T10:31:17.368" v="151" actId="478"/>
          <ac:cxnSpMkLst>
            <pc:docMk/>
            <pc:sldMk cId="1256285814" sldId="678"/>
            <ac:cxnSpMk id="18" creationId="{05633562-99A2-2875-A3E1-C1A0AB21F2B7}"/>
          </ac:cxnSpMkLst>
        </pc:cxnChg>
        <pc:cxnChg chg="del">
          <ac:chgData name="BOURGENOT, CYRIL J." userId="9d68e008-990e-4caf-8181-5cb9563e2aee" providerId="ADAL" clId="{5712AA9D-6F9A-4428-8817-2416042F486F}" dt="2025-07-03T10:31:17.368" v="151" actId="478"/>
          <ac:cxnSpMkLst>
            <pc:docMk/>
            <pc:sldMk cId="1256285814" sldId="678"/>
            <ac:cxnSpMk id="25" creationId="{DFC3D38A-01A4-9311-8541-DCDF4225B9EF}"/>
          </ac:cxnSpMkLst>
        </pc:cxnChg>
      </pc:sldChg>
      <pc:sldChg chg="add del ord">
        <pc:chgData name="BOURGENOT, CYRIL J." userId="9d68e008-990e-4caf-8181-5cb9563e2aee" providerId="ADAL" clId="{5712AA9D-6F9A-4428-8817-2416042F486F}" dt="2025-07-03T10:30:54.738" v="149" actId="2890"/>
        <pc:sldMkLst>
          <pc:docMk/>
          <pc:sldMk cId="1879537814" sldId="67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ACD56-CA7D-3A42-9B42-9FD56464B91C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38D3B8-2EC2-4F46-B8AF-ABD68D921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77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3FB41-26D5-4EFE-AB89-2CB3738C67BC}" type="datetimeFigureOut">
              <a:rPr lang="fr-FR" smtClean="0"/>
              <a:t>08/07/2025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492A0-DD5D-4EE2-91EC-A8E84B54A2A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6057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Good morning. I’m Cyril Bourgenot from the Centre for Advanced Instrumentation in Durham, and today I’ll present a novel integral field concept developed collaboratively between Durham and UCSC for high-contrast exoplanet spectroscopy — the SCALES </a:t>
            </a:r>
            <a:r>
              <a:rPr lang="en-GB" i="1" err="1"/>
              <a:t>slenslit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492A0-DD5D-4EE2-91EC-A8E84B54A2A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64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721E2-8BB3-4F30-20CE-BBD16DC93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3CB2B5-C8BA-A7EF-8459-4FED907941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161E12-8699-A2D9-6389-291B49FA89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/>
              <a:t>Slicers alone introduce optical aberrations - bad for contrast. So instead, the </a:t>
            </a:r>
            <a:r>
              <a:rPr lang="en-GB" sz="1800" err="1"/>
              <a:t>lenslet</a:t>
            </a:r>
            <a:r>
              <a:rPr lang="en-GB" sz="1800"/>
              <a:t> array samples the field early, before aberrations are introduced, maintaining image quality.</a:t>
            </a:r>
            <a:br>
              <a:rPr lang="en-GB" sz="1800"/>
            </a:br>
            <a:r>
              <a:rPr lang="en-GB" sz="1800"/>
              <a:t>This also gives us flexibility in adjusting the field size while preserving contrast performance.</a:t>
            </a:r>
            <a:br>
              <a:rPr lang="en-GB" sz="1800"/>
            </a:br>
            <a:endParaRPr lang="en-GB" sz="1800">
              <a:latin typeface="CMR9"/>
            </a:endParaRPr>
          </a:p>
          <a:p>
            <a:r>
              <a:rPr lang="en-GB" sz="1800">
                <a:latin typeface="CMR9"/>
              </a:rPr>
              <a:t>[Image of Jupiter standing in for an exoplanet, with an image of the sun (orange, with yellow active regions visible) standing in for the host star. -RDS]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74DE60-5433-C417-05A0-E9222196E2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492A0-DD5D-4EE2-91EC-A8E84B54A2A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3481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FF2EC-FBC8-D389-8E42-934054B2D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558E0A-6FAA-9B0F-876C-07F7BC0198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A07C98-CECA-1558-B243-4FFC7F7ED8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800" b="0" i="0" u="none" strike="noStrike" baseline="0">
                <a:latin typeface="CMR9"/>
              </a:rPr>
              <a:t>Characteristic exoplanet-to-star contrasts (</a:t>
            </a:r>
            <a:r>
              <a:rPr lang="en-GB" sz="1800" b="0" i="0" u="none" strike="noStrike" baseline="0" err="1">
                <a:latin typeface="CMR9"/>
              </a:rPr>
              <a:t>ux</a:t>
            </a:r>
            <a:r>
              <a:rPr lang="en-GB" sz="1800" b="0" i="0" u="none" strike="noStrike" baseline="0">
                <a:latin typeface="CMR9"/>
              </a:rPr>
              <a:t> ratios) vs. wavelength showing that giant exoplanets can be</a:t>
            </a:r>
          </a:p>
          <a:p>
            <a:pPr algn="l"/>
            <a:r>
              <a:rPr lang="en-GB" sz="1800" b="0" i="0" u="none" strike="noStrike" baseline="0">
                <a:latin typeface="CMR9"/>
              </a:rPr>
              <a:t>detected with lower contrast in the thermal-infrared (3-5 m) than in the near-infrared (1-2 m), and that this </a:t>
            </a:r>
            <a:r>
              <a:rPr lang="en-GB" sz="1800" b="0" i="0" u="none" strike="noStrike" baseline="0" err="1">
                <a:latin typeface="CMR9"/>
              </a:rPr>
              <a:t>eect</a:t>
            </a:r>
            <a:r>
              <a:rPr lang="en-GB" sz="1800" b="0" i="0" u="none" strike="noStrike" baseline="0">
                <a:latin typeface="CMR9"/>
              </a:rPr>
              <a:t> is</a:t>
            </a:r>
          </a:p>
          <a:p>
            <a:pPr algn="l"/>
            <a:r>
              <a:rPr lang="en-GB" sz="1800" b="0" i="0" u="none" strike="noStrike" baseline="0">
                <a:latin typeface="CMR9"/>
              </a:rPr>
              <a:t>most dramatic for cold planets. While most directly-imaged planets to date are relatively warm (</a:t>
            </a:r>
            <a:r>
              <a:rPr lang="en-GB" sz="1800" b="0" i="0" u="none" strike="noStrike" baseline="0">
                <a:latin typeface="CMMI9"/>
              </a:rPr>
              <a:t>&gt; </a:t>
            </a:r>
            <a:r>
              <a:rPr lang="en-GB" sz="1800" b="0" i="0" u="none" strike="noStrike" baseline="0">
                <a:latin typeface="CMR9"/>
              </a:rPr>
              <a:t>700 K), the majority</a:t>
            </a:r>
          </a:p>
          <a:p>
            <a:pPr algn="l"/>
            <a:r>
              <a:rPr lang="en-GB" sz="1800" b="0" i="0" u="none" strike="noStrike" baseline="0">
                <a:latin typeface="CMR9"/>
              </a:rPr>
              <a:t>of self-luminous exoplanets are much cooler.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AC4521-067F-BA73-6880-2D67337A30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492A0-DD5D-4EE2-91EC-A8E84B54A2A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5897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38E0D-BBB2-AF48-1E56-CFA9BDC26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A859CE-77DF-3EC6-53D5-7839CC1371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856E9D-6D79-49AD-0713-3DE28D14C6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800" b="0" i="0" u="none" strike="noStrike" baseline="0">
                <a:latin typeface="CMR9"/>
              </a:rPr>
              <a:t>Characteristic exoplanet-to-star contrasts (</a:t>
            </a:r>
            <a:r>
              <a:rPr lang="en-GB" sz="1800" b="0" i="0" u="none" strike="noStrike" baseline="0" err="1">
                <a:latin typeface="CMR9"/>
              </a:rPr>
              <a:t>ux</a:t>
            </a:r>
            <a:r>
              <a:rPr lang="en-GB" sz="1800" b="0" i="0" u="none" strike="noStrike" baseline="0">
                <a:latin typeface="CMR9"/>
              </a:rPr>
              <a:t> ratios) vs. wavelength showing that giant exoplanets can be</a:t>
            </a:r>
          </a:p>
          <a:p>
            <a:pPr algn="l"/>
            <a:r>
              <a:rPr lang="en-GB" sz="1800" b="0" i="0" u="none" strike="noStrike" baseline="0">
                <a:latin typeface="CMR9"/>
              </a:rPr>
              <a:t>detected with lower contrast in the thermal-infrared (3-5 m) than in the near-infrared (1-2 m), and that this </a:t>
            </a:r>
            <a:r>
              <a:rPr lang="en-GB" sz="1800" b="0" i="0" u="none" strike="noStrike" baseline="0" err="1">
                <a:latin typeface="CMR9"/>
              </a:rPr>
              <a:t>eect</a:t>
            </a:r>
            <a:r>
              <a:rPr lang="en-GB" sz="1800" b="0" i="0" u="none" strike="noStrike" baseline="0">
                <a:latin typeface="CMR9"/>
              </a:rPr>
              <a:t> is</a:t>
            </a:r>
          </a:p>
          <a:p>
            <a:pPr algn="l"/>
            <a:r>
              <a:rPr lang="en-GB" sz="1800" b="0" i="0" u="none" strike="noStrike" baseline="0">
                <a:latin typeface="CMR9"/>
              </a:rPr>
              <a:t>most dramatic for cold planets. While most directly-imaged planets to date are relatively warm (</a:t>
            </a:r>
            <a:r>
              <a:rPr lang="en-GB" sz="1800" b="0" i="0" u="none" strike="noStrike" baseline="0">
                <a:latin typeface="CMMI9"/>
              </a:rPr>
              <a:t>&gt; </a:t>
            </a:r>
            <a:r>
              <a:rPr lang="en-GB" sz="1800" b="0" i="0" u="none" strike="noStrike" baseline="0">
                <a:latin typeface="CMR9"/>
              </a:rPr>
              <a:t>700 K), the majority</a:t>
            </a:r>
          </a:p>
          <a:p>
            <a:pPr algn="l"/>
            <a:r>
              <a:rPr lang="en-GB" sz="1800" b="0" i="0" u="none" strike="noStrike" baseline="0">
                <a:latin typeface="CMR9"/>
              </a:rPr>
              <a:t>of self-luminous exoplanets are much cooler.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E7CDD-8028-C5EB-0C70-C4FA286F4F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492A0-DD5D-4EE2-91EC-A8E84B54A2A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959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68C57-E5A2-B725-61E1-A785EDE02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3A4ECA-52FB-BFDF-840F-4C86D8FDCB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2362F6-83D4-F5CB-798B-335A9B036A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800" b="0" i="0" u="none" strike="noStrike" baseline="0">
                <a:latin typeface="CMR9"/>
              </a:rPr>
              <a:t>Characteristic exoplanet-to-star contrasts (</a:t>
            </a:r>
            <a:r>
              <a:rPr lang="en-GB" sz="1800" b="0" i="0" u="none" strike="noStrike" baseline="0" err="1">
                <a:latin typeface="CMR9"/>
              </a:rPr>
              <a:t>ux</a:t>
            </a:r>
            <a:r>
              <a:rPr lang="en-GB" sz="1800" b="0" i="0" u="none" strike="noStrike" baseline="0">
                <a:latin typeface="CMR9"/>
              </a:rPr>
              <a:t> ratios) vs. wavelength showing that giant exoplanets can be</a:t>
            </a:r>
          </a:p>
          <a:p>
            <a:pPr algn="l"/>
            <a:r>
              <a:rPr lang="en-GB" sz="1800" b="0" i="0" u="none" strike="noStrike" baseline="0">
                <a:latin typeface="CMR9"/>
              </a:rPr>
              <a:t>detected with lower contrast in the thermal-infrared (3-5 m) than in the near-infrared (1-2 m), and that this </a:t>
            </a:r>
            <a:r>
              <a:rPr lang="en-GB" sz="1800" b="0" i="0" u="none" strike="noStrike" baseline="0" err="1">
                <a:latin typeface="CMR9"/>
              </a:rPr>
              <a:t>eect</a:t>
            </a:r>
            <a:r>
              <a:rPr lang="en-GB" sz="1800" b="0" i="0" u="none" strike="noStrike" baseline="0">
                <a:latin typeface="CMR9"/>
              </a:rPr>
              <a:t> is</a:t>
            </a:r>
          </a:p>
          <a:p>
            <a:pPr algn="l"/>
            <a:r>
              <a:rPr lang="en-GB" sz="1800" b="0" i="0" u="none" strike="noStrike" baseline="0">
                <a:latin typeface="CMR9"/>
              </a:rPr>
              <a:t>most dramatic for cold planets. While most directly-imaged planets to date are relatively warm (</a:t>
            </a:r>
            <a:r>
              <a:rPr lang="en-GB" sz="1800" b="0" i="0" u="none" strike="noStrike" baseline="0">
                <a:latin typeface="CMMI9"/>
              </a:rPr>
              <a:t>&gt; </a:t>
            </a:r>
            <a:r>
              <a:rPr lang="en-GB" sz="1800" b="0" i="0" u="none" strike="noStrike" baseline="0">
                <a:latin typeface="CMR9"/>
              </a:rPr>
              <a:t>700 K), the majority</a:t>
            </a:r>
          </a:p>
          <a:p>
            <a:pPr algn="l"/>
            <a:r>
              <a:rPr lang="en-GB" sz="1800" b="0" i="0" u="none" strike="noStrike" baseline="0">
                <a:latin typeface="CMR9"/>
              </a:rPr>
              <a:t>of self-luminous exoplanets are much cooler.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F0D73-66C8-34BB-6A93-E67117FAE0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492A0-DD5D-4EE2-91EC-A8E84B54A2A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599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B988E-02B1-EB6F-723E-33249D107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2CE525-4E5A-707B-ECEB-D2AB9D3AD2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0DF835-5790-C70D-6D7D-88074A13CB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800" b="0" i="0" u="none" strike="noStrike" baseline="0">
                <a:latin typeface="CMR9"/>
              </a:rPr>
              <a:t>Characteristic exoplanet-to-star contrasts (</a:t>
            </a:r>
            <a:r>
              <a:rPr lang="en-GB" sz="1800" b="0" i="0" u="none" strike="noStrike" baseline="0" err="1">
                <a:latin typeface="CMR9"/>
              </a:rPr>
              <a:t>ux</a:t>
            </a:r>
            <a:r>
              <a:rPr lang="en-GB" sz="1800" b="0" i="0" u="none" strike="noStrike" baseline="0">
                <a:latin typeface="CMR9"/>
              </a:rPr>
              <a:t> ratios) vs. wavelength showing that giant exoplanets can be</a:t>
            </a:r>
          </a:p>
          <a:p>
            <a:pPr algn="l"/>
            <a:r>
              <a:rPr lang="en-GB" sz="1800" b="0" i="0" u="none" strike="noStrike" baseline="0">
                <a:latin typeface="CMR9"/>
              </a:rPr>
              <a:t>detected with lower contrast in the thermal-infrared (3-5 m) than in the near-infrared (1-2 m), and that this </a:t>
            </a:r>
            <a:r>
              <a:rPr lang="en-GB" sz="1800" b="0" i="0" u="none" strike="noStrike" baseline="0" err="1">
                <a:latin typeface="CMR9"/>
              </a:rPr>
              <a:t>eect</a:t>
            </a:r>
            <a:r>
              <a:rPr lang="en-GB" sz="1800" b="0" i="0" u="none" strike="noStrike" baseline="0">
                <a:latin typeface="CMR9"/>
              </a:rPr>
              <a:t> is</a:t>
            </a:r>
          </a:p>
          <a:p>
            <a:pPr algn="l"/>
            <a:r>
              <a:rPr lang="en-GB" sz="1800" b="0" i="0" u="none" strike="noStrike" baseline="0">
                <a:latin typeface="CMR9"/>
              </a:rPr>
              <a:t>most dramatic for cold planets. While most directly-imaged planets to date are relatively warm (</a:t>
            </a:r>
            <a:r>
              <a:rPr lang="en-GB" sz="1800" b="0" i="0" u="none" strike="noStrike" baseline="0">
                <a:latin typeface="CMMI9"/>
              </a:rPr>
              <a:t>&gt; </a:t>
            </a:r>
            <a:r>
              <a:rPr lang="en-GB" sz="1800" b="0" i="0" u="none" strike="noStrike" baseline="0">
                <a:latin typeface="CMR9"/>
              </a:rPr>
              <a:t>700 K), the majority</a:t>
            </a:r>
          </a:p>
          <a:p>
            <a:pPr algn="l"/>
            <a:r>
              <a:rPr lang="en-GB" sz="1800" b="0" i="0" u="none" strike="noStrike" baseline="0">
                <a:latin typeface="CMR9"/>
              </a:rPr>
              <a:t>of self-luminous exoplanets are much cooler.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947CBA-B2F4-E525-CDB4-AD97E1C14B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492A0-DD5D-4EE2-91EC-A8E84B54A2A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8574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33988-0571-AC24-2939-F6E669A92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FA5F4E-A5B8-5CCD-FCA2-DD92371DA7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57600B-B1A4-A478-5330-3A4E274232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A80C4-17B3-F18C-B807-C59E4073AD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492A0-DD5D-4EE2-91EC-A8E84B54A2A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07740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0" i="0" u="none" strike="noStrike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17 x 18 spots 306</a:t>
            </a:r>
            <a:r>
              <a:rPr lang="en-GB"/>
              <a:t> spots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492A0-DD5D-4EE2-91EC-A8E84B54A2A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01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492A0-DD5D-4EE2-91EC-A8E84B54A2A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145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With mid-resolution (R~30–100), we can start retrieving molecular signatures like CO, CH₄, PH₃(Phosphine).</a:t>
            </a:r>
            <a:br>
              <a:rPr lang="en-GB"/>
            </a:br>
            <a:r>
              <a:rPr lang="en-GB"/>
              <a:t>This spectral information, combined with mass estimates from Gaia or Roman, allows us to constrain metallicity, temperature, cloud structure — giving a full atmospheric profile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492A0-DD5D-4EE2-91EC-A8E84B54A2A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92484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492A0-DD5D-4EE2-91EC-A8E84B54A2A9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6555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/>
              <a:t>SCALES stands for 'Slicer Combined with Array of </a:t>
            </a:r>
            <a:r>
              <a:rPr lang="en-GB" err="1"/>
              <a:t>Lenslets</a:t>
            </a:r>
            <a:r>
              <a:rPr lang="en-GB"/>
              <a:t> for Exoplanet Spectroscopy.’ The novel concept is to combine an image slicer with a microlens array, and this hybrid design is optimised for exoplanet spectroscopy.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492A0-DD5D-4EE2-91EC-A8E84B54A2A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37066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I’d like to thank the full team at Durham and UCSC. Happy to take any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492A0-DD5D-4EE2-91EC-A8E84B54A2A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5278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86BE9-8DB2-26AA-7BFD-9370CCF5B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4AF62B-5F34-1248-0F4F-FB97C8BAA9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9FFD99-1CFD-1AEC-F16B-AFD22EA5E0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2800"/>
              <a:t>Incidentally, Scales is also a hamlet at the foot of </a:t>
            </a:r>
            <a:r>
              <a:rPr lang="en-GB" sz="2800" err="1"/>
              <a:t>Blencathra</a:t>
            </a:r>
            <a:r>
              <a:rPr lang="en-GB" sz="2800"/>
              <a:t> mountain in the Lake District, so next time you go to the lakes, have a thought about exoplanet.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114321-CEA3-3410-2164-6C8908729C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492A0-DD5D-4EE2-91EC-A8E84B54A2A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9833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C4116-DC3C-B804-080E-265A1E606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EFEAAA-4323-B5EF-907D-AFA5AFAC30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FC7A7F-E0CD-13CA-7CE0-E3B0D06793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/>
              <a:t>What is the recipe for high contrast exoplanet spectroscopy?</a:t>
            </a:r>
          </a:p>
          <a:p>
            <a:pPr algn="l"/>
            <a:r>
              <a:rPr lang="en-GB"/>
              <a:t>You need high contrast, and therefore Adaptive optics for image stability and optimal resolution, an advanced coronograph, and most importantly, an thermal infra-red system, looking in the KLM bands.</a:t>
            </a:r>
          </a:p>
          <a:p>
            <a:pPr algn="l"/>
            <a:endParaRPr lang="en-GB"/>
          </a:p>
          <a:p>
            <a:pPr algn="l"/>
            <a:r>
              <a:rPr lang="en-GB" sz="1200"/>
              <a:t>In the 3-5micron band, contrasts are less severe, but backgrounds are higher — pushing the instrument design.</a:t>
            </a:r>
            <a:endParaRPr lang="en-GB"/>
          </a:p>
          <a:p>
            <a:pPr algn="l"/>
            <a:endParaRPr lang="en-GB"/>
          </a:p>
          <a:p>
            <a:pPr algn="l"/>
            <a:r>
              <a:rPr lang="en-GB"/>
              <a:t>Finally, if you want to do exoplanet atmosphere characterisation, you also need an IFS with a very small FOV.</a:t>
            </a:r>
          </a:p>
          <a:p>
            <a:pPr algn="l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822A5-CE97-AF48-54E1-C2B84FDE34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492A0-DD5D-4EE2-91EC-A8E84B54A2A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9180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12D53-5F23-442E-0735-9D0E0708D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15734A-CED9-8BCC-E624-24DAF60E09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75F608-0459-00A5-DDB9-4AD15EF87B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2800"/>
              <a:t>What are the scientific motivation : Discovering a characterizing cold exoplanets through direct imaging and spectroscopy, as they are brightest in the L and M bands. As you can see on the plot, which shows the contrast needed with respect to a G2V star as a function of the wavelength. (</a:t>
            </a:r>
            <a:r>
              <a:rPr lang="en-GB" b="1"/>
              <a:t>Our Sun</a:t>
            </a:r>
            <a:r>
              <a:rPr lang="en-GB"/>
              <a:t> is the best-known </a:t>
            </a:r>
            <a:r>
              <a:rPr lang="en-GB" b="1"/>
              <a:t>G2V star, </a:t>
            </a:r>
            <a:r>
              <a:rPr lang="en-GB"/>
              <a:t>they’re stable and common and import for exoplanet</a:t>
            </a:r>
            <a:r>
              <a:rPr lang="en-GB" b="1"/>
              <a:t>). </a:t>
            </a:r>
            <a:r>
              <a:rPr lang="en-GB" b="0"/>
              <a:t>You just need a lower contrast particularly for the colder planets.</a:t>
            </a:r>
          </a:p>
          <a:p>
            <a:pPr algn="l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EE327-8267-DBA5-9922-3C633A1C5F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492A0-DD5D-4EE2-91EC-A8E84B54A2A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8962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5E63E-48AA-C655-5E6F-7C7378C26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1D4303-5A33-3198-419C-BA1650775D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40CDE9-F10B-7448-E35B-C3315DD84F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800" b="0" i="0" u="none" strike="noStrike" baseline="0">
                <a:latin typeface="CMR9"/>
              </a:rPr>
              <a:t>An example of how exoplanet brightness changes with increasing wavelength. Here we can see a </a:t>
            </a:r>
            <a:r>
              <a:rPr lang="en-GB" sz="1800" b="0" i="0" u="none" strike="noStrike" baseline="0">
                <a:latin typeface="HardingText-Regular"/>
              </a:rPr>
              <a:t>relatively constant flux from the disk and a notable rise of flux from</a:t>
            </a:r>
          </a:p>
          <a:p>
            <a:pPr algn="l"/>
            <a:r>
              <a:rPr lang="en-GB" sz="1800" b="0" i="0" u="none" strike="noStrike" baseline="0">
                <a:latin typeface="HardingText-Regular"/>
              </a:rPr>
              <a:t>the planet candidate towards longer wavelengths: 3.4–3.8 </a:t>
            </a:r>
            <a:r>
              <a:rPr lang="en-GB" sz="1800" b="0" i="0" u="none" strike="noStrike" baseline="0" err="1">
                <a:latin typeface="HardingText-Regular"/>
              </a:rPr>
              <a:t>μm</a:t>
            </a:r>
            <a:r>
              <a:rPr lang="en-GB" sz="1800" b="0" i="0" u="none" strike="noStrike" baseline="0">
                <a:latin typeface="HardingText-Regular"/>
              </a:rPr>
              <a:t>. This can reveal the presence of methane in a Jupiter like planet as Methane has a strong absorption in the 3.4 micron range. And we don’t need high spectral resolution to show this.</a:t>
            </a:r>
          </a:p>
          <a:p>
            <a:pPr algn="l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A3389-DDAC-6028-BFC4-FFAB01370F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492A0-DD5D-4EE2-91EC-A8E84B54A2A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9185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2AD1D-B67B-8CE8-BFDB-D05406B09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17E499-6035-37E9-6AD2-5490298A41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8AF765-26F2-5EDB-7384-CFFB8DC5F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800" b="0" i="0" u="none" strike="noStrike" baseline="0">
                <a:latin typeface="CMR9"/>
              </a:rPr>
              <a:t>This is also the second scientific motivation of SCALES : Directly detecting accreting Protoplanets in Gapped Protoplanetary disks.</a:t>
            </a:r>
          </a:p>
          <a:p>
            <a:pPr algn="l"/>
            <a:r>
              <a:rPr lang="en-GB" sz="1800" b="0" i="0" u="none" strike="noStrike" baseline="0">
                <a:latin typeface="CMR9"/>
              </a:rPr>
              <a:t>On the image below, looking at the H-</a:t>
            </a:r>
            <a:r>
              <a:rPr lang="en-GB" sz="2800"/>
              <a:t>Brackett-alpha </a:t>
            </a:r>
            <a:r>
              <a:rPr lang="en-GB" sz="1800" b="0" i="0" u="none" strike="noStrike" baseline="0">
                <a:latin typeface="CMR9"/>
              </a:rPr>
              <a:t>emission line with the mid spatial resolution.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8CBFA3-A8C9-85D6-2F42-A91E638D2B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492A0-DD5D-4EE2-91EC-A8E84B54A2A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5714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65562-698E-9987-53D8-ADDFCFD1A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EA1F94-9472-8DFF-A5F2-49F3C9740E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E47AA4-D3A3-3B81-4FB2-FD0DD0F42F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/>
              <a:t>SCALES is designed for Keck, taking advantage of its extreme AO upgrade, which provides the stability and correction needed for these faint IR targets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7556B0-B532-F0C0-87FE-F87E96891B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492A0-DD5D-4EE2-91EC-A8E84B54A2A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8111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A1359-B63D-0296-749D-68BAD91F6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748CC3-705D-650C-C481-EB8B6DCD6D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74359B-1F73-47CF-E83A-43FBE41ACC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2800"/>
              <a:t>The instrument uses a hybrid IFU we call the </a:t>
            </a:r>
            <a:r>
              <a:rPr lang="en-GB" sz="2800" i="1" err="1"/>
              <a:t>slenslit</a:t>
            </a:r>
            <a:r>
              <a:rPr lang="en-GB" sz="2800"/>
              <a:t>, combining a slicer and a </a:t>
            </a:r>
            <a:r>
              <a:rPr lang="en-GB" sz="2800" err="1"/>
              <a:t>lenslet</a:t>
            </a:r>
            <a:r>
              <a:rPr lang="en-GB" sz="2800"/>
              <a:t> array.</a:t>
            </a:r>
            <a:br>
              <a:rPr lang="en-GB" sz="2800"/>
            </a:br>
            <a:r>
              <a:rPr lang="en-GB" sz="2800"/>
              <a:t>The concept is modular: we can move from Large field low R, to smaller field Mid R.</a:t>
            </a:r>
          </a:p>
          <a:p>
            <a:pPr algn="l"/>
            <a:endParaRPr lang="en-GB" sz="1800" b="0" i="0" u="none" strike="noStrike" baseline="0">
              <a:latin typeface="CMR9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84E96-9967-48CC-D83D-DF2FF8CC9E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492A0-DD5D-4EE2-91EC-A8E84B54A2A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8378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urham Title Slide - Purp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7754" y="1480738"/>
            <a:ext cx="3321422" cy="1102519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85000"/>
              </a:lnSpc>
              <a:defRPr sz="2800" b="1">
                <a:solidFill>
                  <a:srgbClr val="002A4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7754" y="2547009"/>
            <a:ext cx="3321422" cy="131445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000">
                <a:solidFill>
                  <a:srgbClr val="002A4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619086-0F8E-DE40-B2F9-C83C05BF40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494" y="246301"/>
            <a:ext cx="1588504" cy="65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38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urham Title Slide –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7754" y="1254162"/>
            <a:ext cx="3321422" cy="1102519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85000"/>
              </a:lnSpc>
              <a:defRPr sz="2800" b="1">
                <a:solidFill>
                  <a:srgbClr val="002A4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7754" y="2320433"/>
            <a:ext cx="3321422" cy="131445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000">
                <a:solidFill>
                  <a:srgbClr val="002A4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494" y="246301"/>
            <a:ext cx="1588504" cy="65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78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urham Title Slide – Gold">
    <p:bg>
      <p:bgPr>
        <a:solidFill>
          <a:srgbClr val="B3B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7754" y="1254162"/>
            <a:ext cx="3321422" cy="1102519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85000"/>
              </a:lnSpc>
              <a:defRPr sz="2800" b="1">
                <a:solidFill>
                  <a:srgbClr val="002A4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7754" y="2320433"/>
            <a:ext cx="3321422" cy="131445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000">
                <a:solidFill>
                  <a:srgbClr val="002A4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494" y="246301"/>
            <a:ext cx="1588504" cy="65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41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urham Title Slide - Yellow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7754" y="1254162"/>
            <a:ext cx="3321422" cy="1102519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85000"/>
              </a:lnSpc>
              <a:defRPr sz="2800" b="1">
                <a:solidFill>
                  <a:srgbClr val="002A4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7754" y="2320433"/>
            <a:ext cx="3321422" cy="131445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000">
                <a:solidFill>
                  <a:srgbClr val="002A4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494" y="246301"/>
            <a:ext cx="1588504" cy="65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12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urham Title Slide – Red">
    <p:bg>
      <p:bgPr>
        <a:solidFill>
          <a:srgbClr val="B6AA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7754" y="1254162"/>
            <a:ext cx="3321422" cy="1102519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85000"/>
              </a:lnSpc>
              <a:defRPr sz="28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7754" y="2320433"/>
            <a:ext cx="3321422" cy="131445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000">
                <a:solidFill>
                  <a:srgbClr val="002A4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494" y="246301"/>
            <a:ext cx="1588504" cy="65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80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rham Text Slide -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B2562F-0AFE-CA45-9BD6-E6859A6610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9490" y="4470535"/>
            <a:ext cx="845926" cy="4706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553" y="277484"/>
            <a:ext cx="7902388" cy="857250"/>
          </a:xfrm>
        </p:spPr>
        <p:txBody>
          <a:bodyPr lIns="0" tIns="0" rIns="0" bIns="0" anchor="t">
            <a:noAutofit/>
          </a:bodyPr>
          <a:lstStyle>
            <a:lvl1pPr algn="l">
              <a:defRPr sz="2400" b="1">
                <a:solidFill>
                  <a:srgbClr val="54145A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621553" y="1224708"/>
            <a:ext cx="5702678" cy="291465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800"/>
              </a:spcBef>
              <a:buNone/>
              <a:defRPr sz="1800">
                <a:solidFill>
                  <a:srgbClr val="002A41"/>
                </a:solidFill>
                <a:latin typeface="Arial"/>
                <a:cs typeface="Arial"/>
              </a:defRPr>
            </a:lvl1pPr>
            <a:lvl2pPr marL="288000" indent="-288000">
              <a:spcBef>
                <a:spcPts val="800"/>
              </a:spcBef>
              <a:buClr>
                <a:srgbClr val="68246D"/>
              </a:buClr>
              <a:buFont typeface="Arial"/>
              <a:buChar char="•"/>
              <a:defRPr sz="1800">
                <a:solidFill>
                  <a:srgbClr val="002A41"/>
                </a:solidFill>
                <a:latin typeface="Arial"/>
                <a:cs typeface="Arial"/>
              </a:defRPr>
            </a:lvl2pPr>
            <a:lvl3pPr marL="576000" indent="-288000">
              <a:spcBef>
                <a:spcPts val="800"/>
              </a:spcBef>
              <a:buFont typeface="Lucida Grande"/>
              <a:buChar char="–"/>
              <a:defRPr sz="1800">
                <a:solidFill>
                  <a:srgbClr val="002A41"/>
                </a:solidFill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4919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rham Text Slide -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553" y="277484"/>
            <a:ext cx="7902388" cy="857250"/>
          </a:xfrm>
        </p:spPr>
        <p:txBody>
          <a:bodyPr lIns="0" tIns="0" rIns="0" bIns="0" anchor="t">
            <a:noAutofit/>
          </a:bodyPr>
          <a:lstStyle>
            <a:lvl1pPr algn="l">
              <a:defRPr sz="2400" b="1">
                <a:solidFill>
                  <a:srgbClr val="54145A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2"/>
          </p:nvPr>
        </p:nvSpPr>
        <p:spPr>
          <a:xfrm>
            <a:off x="621553" y="1224708"/>
            <a:ext cx="3807190" cy="291465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800"/>
              </a:spcBef>
              <a:buNone/>
              <a:defRPr sz="1800">
                <a:solidFill>
                  <a:srgbClr val="002A41"/>
                </a:solidFill>
                <a:latin typeface="Arial"/>
                <a:cs typeface="Arial"/>
              </a:defRPr>
            </a:lvl1pPr>
            <a:lvl2pPr marL="288000" indent="-288000">
              <a:spcBef>
                <a:spcPts val="800"/>
              </a:spcBef>
              <a:buClr>
                <a:srgbClr val="68246D"/>
              </a:buClr>
              <a:buFont typeface="Arial"/>
              <a:buChar char="•"/>
              <a:defRPr sz="1800">
                <a:solidFill>
                  <a:srgbClr val="002A41"/>
                </a:solidFill>
                <a:latin typeface="Arial"/>
                <a:cs typeface="Arial"/>
              </a:defRPr>
            </a:lvl2pPr>
            <a:lvl3pPr marL="576000" indent="-288000">
              <a:spcBef>
                <a:spcPts val="800"/>
              </a:spcBef>
              <a:buFont typeface="Lucida Grande"/>
              <a:buChar char="–"/>
              <a:defRPr sz="1800">
                <a:solidFill>
                  <a:srgbClr val="002A41"/>
                </a:solidFill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4716751" y="1224708"/>
            <a:ext cx="3807190" cy="291465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800"/>
              </a:spcBef>
              <a:buNone/>
              <a:defRPr sz="1800">
                <a:solidFill>
                  <a:srgbClr val="002A41"/>
                </a:solidFill>
                <a:latin typeface="Arial"/>
                <a:cs typeface="Arial"/>
              </a:defRPr>
            </a:lvl1pPr>
            <a:lvl2pPr marL="288000" indent="-288000">
              <a:spcBef>
                <a:spcPts val="800"/>
              </a:spcBef>
              <a:buClr>
                <a:srgbClr val="68246D"/>
              </a:buClr>
              <a:buFont typeface="Arial"/>
              <a:buChar char="•"/>
              <a:defRPr sz="1800">
                <a:solidFill>
                  <a:srgbClr val="002A41"/>
                </a:solidFill>
                <a:latin typeface="Arial"/>
                <a:cs typeface="Arial"/>
              </a:defRPr>
            </a:lvl2pPr>
            <a:lvl3pPr marL="576000" indent="-288000">
              <a:spcBef>
                <a:spcPts val="800"/>
              </a:spcBef>
              <a:buFont typeface="Lucida Grande"/>
              <a:buChar char="–"/>
              <a:defRPr sz="1800">
                <a:solidFill>
                  <a:srgbClr val="002A41"/>
                </a:solidFill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F5AC02-BBF3-F447-96F5-AC40351636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9490" y="4470535"/>
            <a:ext cx="845926" cy="47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16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rham Text Slide -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553" y="277484"/>
            <a:ext cx="7902388" cy="857250"/>
          </a:xfrm>
        </p:spPr>
        <p:txBody>
          <a:bodyPr lIns="0" tIns="0" rIns="0" bIns="0" anchor="t">
            <a:noAutofit/>
          </a:bodyPr>
          <a:lstStyle>
            <a:lvl1pPr algn="l">
              <a:defRPr sz="2400" b="1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21553" y="1224708"/>
            <a:ext cx="2435053" cy="291465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400">
                <a:solidFill>
                  <a:srgbClr val="002A41"/>
                </a:solidFill>
                <a:latin typeface="Arial"/>
                <a:cs typeface="Arial"/>
              </a:defRPr>
            </a:lvl1pPr>
            <a:lvl2pPr marL="288000" indent="-288000">
              <a:spcBef>
                <a:spcPts val="400"/>
              </a:spcBef>
              <a:buClr>
                <a:srgbClr val="68246D"/>
              </a:buClr>
              <a:buFont typeface="Arial"/>
              <a:buChar char="•"/>
              <a:defRPr sz="1400">
                <a:solidFill>
                  <a:srgbClr val="002A41"/>
                </a:solidFill>
                <a:latin typeface="Arial"/>
                <a:cs typeface="Arial"/>
              </a:defRPr>
            </a:lvl2pPr>
            <a:lvl3pPr marL="576000" indent="-288000">
              <a:spcBef>
                <a:spcPts val="400"/>
              </a:spcBef>
              <a:buFont typeface="Lucida Grande"/>
              <a:buChar char="–"/>
              <a:defRPr sz="1400">
                <a:solidFill>
                  <a:srgbClr val="002A41"/>
                </a:solidFill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14"/>
          </p:nvPr>
        </p:nvSpPr>
        <p:spPr>
          <a:xfrm>
            <a:off x="3355221" y="1224708"/>
            <a:ext cx="2435053" cy="291465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400">
                <a:solidFill>
                  <a:srgbClr val="002A41"/>
                </a:solidFill>
                <a:latin typeface="Arial"/>
                <a:cs typeface="Arial"/>
              </a:defRPr>
            </a:lvl1pPr>
            <a:lvl2pPr marL="288000" indent="-288000">
              <a:spcBef>
                <a:spcPts val="400"/>
              </a:spcBef>
              <a:buClr>
                <a:srgbClr val="68246D"/>
              </a:buClr>
              <a:buFont typeface="Arial"/>
              <a:buChar char="•"/>
              <a:defRPr sz="1400">
                <a:solidFill>
                  <a:srgbClr val="002A41"/>
                </a:solidFill>
                <a:latin typeface="Arial"/>
                <a:cs typeface="Arial"/>
              </a:defRPr>
            </a:lvl2pPr>
            <a:lvl3pPr marL="576000" indent="-288000">
              <a:spcBef>
                <a:spcPts val="400"/>
              </a:spcBef>
              <a:buFont typeface="Lucida Grande"/>
              <a:buChar char="–"/>
              <a:defRPr sz="1400">
                <a:solidFill>
                  <a:srgbClr val="002A41"/>
                </a:solidFill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15"/>
          </p:nvPr>
        </p:nvSpPr>
        <p:spPr>
          <a:xfrm>
            <a:off x="6088888" y="1224708"/>
            <a:ext cx="2435053" cy="291465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400">
                <a:solidFill>
                  <a:srgbClr val="002A41"/>
                </a:solidFill>
                <a:latin typeface="Arial"/>
                <a:cs typeface="Arial"/>
              </a:defRPr>
            </a:lvl1pPr>
            <a:lvl2pPr marL="288000" indent="-288000">
              <a:spcBef>
                <a:spcPts val="400"/>
              </a:spcBef>
              <a:buClr>
                <a:srgbClr val="68246D"/>
              </a:buClr>
              <a:buFont typeface="Arial"/>
              <a:buChar char="•"/>
              <a:defRPr sz="1400">
                <a:solidFill>
                  <a:srgbClr val="002A41"/>
                </a:solidFill>
                <a:latin typeface="Arial"/>
                <a:cs typeface="Arial"/>
              </a:defRPr>
            </a:lvl2pPr>
            <a:lvl3pPr marL="576000" indent="-288000">
              <a:spcBef>
                <a:spcPts val="400"/>
              </a:spcBef>
              <a:buFont typeface="Lucida Grande"/>
              <a:buChar char="–"/>
              <a:defRPr sz="1400">
                <a:solidFill>
                  <a:srgbClr val="002A41"/>
                </a:solidFill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05E173-096A-7C40-AA45-65231E744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9490" y="4470535"/>
            <a:ext cx="845926" cy="47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0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rham Breaker Slide">
    <p:bg>
      <p:bgPr>
        <a:solidFill>
          <a:srgbClr val="A5C8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quarter" idx="11"/>
          </p:nvPr>
        </p:nvSpPr>
        <p:spPr>
          <a:xfrm>
            <a:off x="2133494" y="1224708"/>
            <a:ext cx="5168900" cy="291465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1000"/>
              </a:spcBef>
              <a:buNone/>
              <a:defRPr sz="2400">
                <a:solidFill>
                  <a:srgbClr val="54145A"/>
                </a:solidFill>
                <a:latin typeface="Arial"/>
                <a:cs typeface="Arial"/>
              </a:defRPr>
            </a:lvl1pPr>
            <a:lvl2pPr marL="288000" indent="-288000">
              <a:spcBef>
                <a:spcPts val="1000"/>
              </a:spcBef>
              <a:buClr>
                <a:srgbClr val="68246D"/>
              </a:buClr>
              <a:buFont typeface="Arial"/>
              <a:buChar char="•"/>
              <a:defRPr sz="2400">
                <a:solidFill>
                  <a:srgbClr val="54145A"/>
                </a:solidFill>
                <a:latin typeface="Arial"/>
                <a:cs typeface="Arial"/>
              </a:defRPr>
            </a:lvl2pPr>
            <a:lvl3pPr marL="576000" indent="-288000">
              <a:spcBef>
                <a:spcPts val="1000"/>
              </a:spcBef>
              <a:buFont typeface="Lucida Grande"/>
              <a:buChar char="–"/>
              <a:defRPr sz="2400">
                <a:solidFill>
                  <a:srgbClr val="54145A"/>
                </a:solidFill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F63BCB-7044-274A-B7E0-C96AD47123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9490" y="4470535"/>
            <a:ext cx="845926" cy="47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40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189BA-01D0-0648-AF2A-6B4CD6B57EC9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F0FCF-E24C-CA41-A373-9E4EFBCD4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8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2" r:id="rId6"/>
    <p:sldLayoutId id="2147483659" r:id="rId7"/>
    <p:sldLayoutId id="2147483660" r:id="rId8"/>
    <p:sldLayoutId id="2147483658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arxiv.org/abs/2012.09084" TargetMode="External"/><Relationship Id="rId4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A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781" y="1480738"/>
            <a:ext cx="4989913" cy="1102519"/>
          </a:xfrm>
        </p:spPr>
        <p:txBody>
          <a:bodyPr vert="horz" lIns="0" tIns="0" rIns="0" bIns="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Font typeface="Arial"/>
            </a:pPr>
            <a:r>
              <a:rPr lang="en-GB">
                <a:ea typeface="+mn-ea"/>
              </a:rPr>
              <a:t>The SCALES </a:t>
            </a:r>
            <a:r>
              <a:rPr lang="en-GB" err="1">
                <a:ea typeface="+mn-ea"/>
              </a:rPr>
              <a:t>slenslit</a:t>
            </a:r>
            <a:r>
              <a:rPr lang="en-GB">
                <a:ea typeface="+mn-ea"/>
              </a:rPr>
              <a:t>: a novel integral field unit concept for Exoplanet characterisations</a:t>
            </a:r>
            <a:endParaRPr lang="en-US">
              <a:ea typeface="+mn-ea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BFCED6E-7EC1-DC45-5DB7-CC4A56308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616" y="3452145"/>
            <a:ext cx="4436910" cy="1661993"/>
          </a:xfrm>
          <a:solidFill>
            <a:srgbClr val="FFFFFF">
              <a:alpha val="14902"/>
            </a:srgbClr>
          </a:solidFill>
        </p:spPr>
        <p:txBody>
          <a:bodyPr wrap="square">
            <a:spAutoFit/>
          </a:bodyPr>
          <a:lstStyle/>
          <a:p>
            <a:r>
              <a:rPr lang="en-GB" sz="1800" b="1">
                <a:solidFill>
                  <a:schemeClr val="tx1"/>
                </a:solidFill>
                <a:latin typeface="+mn-lt"/>
                <a:cs typeface="+mn-cs"/>
              </a:rPr>
              <a:t>Centre for Advanced Instrumentation</a:t>
            </a:r>
          </a:p>
          <a:p>
            <a:r>
              <a:rPr lang="en-GB" sz="1800">
                <a:solidFill>
                  <a:schemeClr val="tx1"/>
                </a:solidFill>
                <a:latin typeface="+mn-lt"/>
                <a:cs typeface="+mn-cs"/>
              </a:rPr>
              <a:t>Cyril </a:t>
            </a:r>
            <a:r>
              <a:rPr lang="en-GB" sz="1800" err="1">
                <a:solidFill>
                  <a:schemeClr val="tx1"/>
                </a:solidFill>
                <a:latin typeface="+mn-lt"/>
                <a:cs typeface="+mn-cs"/>
              </a:rPr>
              <a:t>Bourgenot,</a:t>
            </a:r>
            <a:r>
              <a:rPr lang="en-GB" sz="1800">
                <a:solidFill>
                  <a:schemeClr val="tx1"/>
                </a:solidFill>
                <a:latin typeface="+mn-lt"/>
                <a:cs typeface="+mn-cs"/>
              </a:rPr>
              <a:t> David Bramall, Jurgen Schmoll, James Wells, Paul White, David Ryder, Levon Bainbridge, Laureen </a:t>
            </a:r>
            <a:r>
              <a:rPr lang="en-GB" sz="1800" err="1">
                <a:solidFill>
                  <a:schemeClr val="tx1"/>
                </a:solidFill>
                <a:latin typeface="+mn-lt"/>
                <a:cs typeface="+mn-cs"/>
              </a:rPr>
              <a:t>Pradeel</a:t>
            </a:r>
            <a:endParaRPr lang="en-GB" sz="1800">
              <a:solidFill>
                <a:schemeClr val="tx1"/>
              </a:solidFill>
              <a:latin typeface="+mn-lt"/>
              <a:cs typeface="+mn-cs"/>
            </a:endParaRPr>
          </a:p>
          <a:p>
            <a:endParaRPr lang="en-GB" sz="1800">
              <a:solidFill>
                <a:schemeClr val="tx1"/>
              </a:solidFill>
              <a:latin typeface="+mn-lt"/>
              <a:cs typeface="+mn-cs"/>
            </a:endParaRPr>
          </a:p>
          <a:p>
            <a:endParaRPr lang="en-GB" sz="1800" b="1">
              <a:solidFill>
                <a:schemeClr val="tx1"/>
              </a:solidFill>
              <a:latin typeface="+mn-lt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AA62C7-C285-C429-77AD-DD42EC63E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269" y="295577"/>
            <a:ext cx="2031582" cy="57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4C3E98-BD1B-46B3-394B-0BB6BD4C0346}"/>
              </a:ext>
            </a:extLst>
          </p:cNvPr>
          <p:cNvSpPr txBox="1"/>
          <p:nvPr/>
        </p:nvSpPr>
        <p:spPr>
          <a:xfrm>
            <a:off x="4572000" y="3452145"/>
            <a:ext cx="4534384" cy="1754326"/>
          </a:xfrm>
          <a:prstGeom prst="rect">
            <a:avLst/>
          </a:prstGeom>
          <a:solidFill>
            <a:srgbClr val="FFFFFF">
              <a:alpha val="14902"/>
            </a:srgbClr>
          </a:solidFill>
        </p:spPr>
        <p:txBody>
          <a:bodyPr wrap="square">
            <a:spAutoFit/>
          </a:bodyPr>
          <a:lstStyle/>
          <a:p>
            <a:r>
              <a:rPr lang="en-GB" sz="1800" b="1"/>
              <a:t>University of California - Santa Cruz</a:t>
            </a:r>
          </a:p>
          <a:p>
            <a:r>
              <a:rPr lang="en-GB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Andrew J. Skemer, R. Deno Stelter, Renate Kupke, Stephanie Sallum, Daren Dillon, Isabel J. Kain, Cristian A. Rodriguez, Nicholas K. MacDonald, Michael Gonzales, Athira Unni, Raquel A. Martinez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84D4AD-9930-36FA-6AAF-CE93C1E6C499}"/>
              </a:ext>
            </a:extLst>
          </p:cNvPr>
          <p:cNvSpPr txBox="1"/>
          <p:nvPr/>
        </p:nvSpPr>
        <p:spPr>
          <a:xfrm>
            <a:off x="178357" y="2805814"/>
            <a:ext cx="47206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1"/>
              <a:t>Session #72: The Future of Exoplanet Detection</a:t>
            </a:r>
          </a:p>
          <a:p>
            <a:r>
              <a:rPr lang="en-GB" sz="1800" i="1"/>
              <a:t>9 July 2025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0F93F7A-59EE-E8A1-809A-42CF91332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3705" y="275882"/>
            <a:ext cx="2136912" cy="61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3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0ACF1-4F03-2ACF-88B6-5ED5A673E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ECAF2-0413-988E-F8E8-4676CBFF4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Instrument Concept &amp; Design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E9158-B632-F6A0-A254-7C830DA11E1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20133" y="834350"/>
            <a:ext cx="8576734" cy="291465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i="0" u="none" strike="noStrike" baseline="0">
                <a:latin typeface="CMR10"/>
              </a:rPr>
              <a:t>Image slicers are tricky in high-contrast imaging because their optics impart aberrations that are detrimental to high-contrast imaging.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>
                <a:latin typeface="CMR10"/>
              </a:rPr>
              <a:t>In SCALES, </a:t>
            </a:r>
            <a:r>
              <a:rPr lang="en-GB" sz="1800" b="0" i="0" u="none" strike="noStrike" baseline="0">
                <a:latin typeface="CMR10"/>
              </a:rPr>
              <a:t>the </a:t>
            </a:r>
            <a:r>
              <a:rPr lang="en-GB" sz="1800" b="0" i="0" u="none" strike="noStrike" baseline="0" err="1">
                <a:latin typeface="CMR10"/>
              </a:rPr>
              <a:t>lenslet</a:t>
            </a:r>
            <a:r>
              <a:rPr lang="en-GB" sz="1800" b="0" i="0" u="none" strike="noStrike" baseline="0">
                <a:latin typeface="CMR10"/>
              </a:rPr>
              <a:t> array samples the field before any optical aberrations are imparted by downstream spectroscopic optics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>
                <a:latin typeface="CMR10"/>
              </a:rPr>
              <a:t>The </a:t>
            </a:r>
            <a:r>
              <a:rPr lang="en-GB" err="1">
                <a:latin typeface="CMR10"/>
              </a:rPr>
              <a:t>lenslet</a:t>
            </a:r>
            <a:r>
              <a:rPr lang="en-GB">
                <a:latin typeface="CMR10"/>
              </a:rPr>
              <a:t> design also makes it also easier to move from a larger field to a smaller field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9EFA3-15BE-2103-9F77-9DA5BE150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467" y="2495829"/>
            <a:ext cx="5816600" cy="264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22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1AA7D-EF09-7E1F-2DEE-899CDECBE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95E7-4BAF-A0F3-73B9-610D3740C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Instrument Concept &amp; Design Overview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1AECF1-0B0F-5A13-CB88-64D6794FA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88" y="637309"/>
            <a:ext cx="6215723" cy="450619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52B538A-87AE-C16C-9C5A-05E3AC1A89D6}"/>
              </a:ext>
            </a:extLst>
          </p:cNvPr>
          <p:cNvGrpSpPr>
            <a:grpSpLocks noChangeAspect="1"/>
          </p:cNvGrpSpPr>
          <p:nvPr/>
        </p:nvGrpSpPr>
        <p:grpSpPr>
          <a:xfrm>
            <a:off x="6898970" y="3043575"/>
            <a:ext cx="1757938" cy="1855966"/>
            <a:chOff x="6501655" y="1247914"/>
            <a:chExt cx="2507827" cy="26476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C7C19F1-C018-934D-4504-9E574E599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6885"/>
            <a:stretch/>
          </p:blipFill>
          <p:spPr>
            <a:xfrm>
              <a:off x="6501655" y="1247914"/>
              <a:ext cx="2507827" cy="264767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FFE9FBF-E938-C029-CE67-49AA96F76E16}"/>
                </a:ext>
              </a:extLst>
            </p:cNvPr>
            <p:cNvSpPr/>
            <p:nvPr/>
          </p:nvSpPr>
          <p:spPr>
            <a:xfrm>
              <a:off x="6501655" y="1647685"/>
              <a:ext cx="288853" cy="1981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FDB2ED7-DDF0-76C6-045F-6DBC4E89C5FD}"/>
              </a:ext>
            </a:extLst>
          </p:cNvPr>
          <p:cNvGrpSpPr>
            <a:grpSpLocks noChangeAspect="1"/>
          </p:cNvGrpSpPr>
          <p:nvPr/>
        </p:nvGrpSpPr>
        <p:grpSpPr>
          <a:xfrm>
            <a:off x="6771302" y="850637"/>
            <a:ext cx="2013277" cy="2005051"/>
            <a:chOff x="6365240" y="372389"/>
            <a:chExt cx="2658533" cy="26476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2438B43-5006-A72E-EF7A-E801FDE3F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54294"/>
            <a:stretch/>
          </p:blipFill>
          <p:spPr>
            <a:xfrm>
              <a:off x="6365240" y="372389"/>
              <a:ext cx="2658533" cy="264767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242E6A5-DB3F-0E41-A73D-0AB60AA51DE6}"/>
                </a:ext>
              </a:extLst>
            </p:cNvPr>
            <p:cNvSpPr/>
            <p:nvPr/>
          </p:nvSpPr>
          <p:spPr>
            <a:xfrm>
              <a:off x="7694505" y="796673"/>
              <a:ext cx="1329267" cy="11264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8266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AA12D-BE1E-0541-F08A-C636CA315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A42F5-EA3D-F0C3-81B0-20C97EEF8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Instrument Concept &amp; Design Overview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F94A33-9088-F0E3-746C-D9F9EEC0A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88" y="637309"/>
            <a:ext cx="6215723" cy="450619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720E030-B8CD-7843-1F36-59751AAEBEC0}"/>
              </a:ext>
            </a:extLst>
          </p:cNvPr>
          <p:cNvGrpSpPr>
            <a:grpSpLocks noChangeAspect="1"/>
          </p:cNvGrpSpPr>
          <p:nvPr/>
        </p:nvGrpSpPr>
        <p:grpSpPr>
          <a:xfrm>
            <a:off x="6898970" y="3043575"/>
            <a:ext cx="1757938" cy="1855966"/>
            <a:chOff x="6501655" y="1247914"/>
            <a:chExt cx="2507827" cy="26476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494F9EF-9038-EBB4-E2ED-D15DF3931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6885"/>
            <a:stretch/>
          </p:blipFill>
          <p:spPr>
            <a:xfrm>
              <a:off x="6501655" y="1247914"/>
              <a:ext cx="2507827" cy="264767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0C72490-168F-3E06-41FF-F54628D13351}"/>
                </a:ext>
              </a:extLst>
            </p:cNvPr>
            <p:cNvSpPr/>
            <p:nvPr/>
          </p:nvSpPr>
          <p:spPr>
            <a:xfrm>
              <a:off x="6501655" y="1647685"/>
              <a:ext cx="288853" cy="1981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6DA678-7F36-22C2-8C12-244443428409}"/>
              </a:ext>
            </a:extLst>
          </p:cNvPr>
          <p:cNvGrpSpPr>
            <a:grpSpLocks noChangeAspect="1"/>
          </p:cNvGrpSpPr>
          <p:nvPr/>
        </p:nvGrpSpPr>
        <p:grpSpPr>
          <a:xfrm>
            <a:off x="6771302" y="850637"/>
            <a:ext cx="2013277" cy="2005051"/>
            <a:chOff x="6365240" y="372389"/>
            <a:chExt cx="2658533" cy="26476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28F27A3-3441-1145-83E7-52D5BF842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54294"/>
            <a:stretch/>
          </p:blipFill>
          <p:spPr>
            <a:xfrm>
              <a:off x="6365240" y="372389"/>
              <a:ext cx="2658533" cy="264767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9E74469-43AE-2C4C-F7AA-B4320217E69D}"/>
                </a:ext>
              </a:extLst>
            </p:cNvPr>
            <p:cNvSpPr/>
            <p:nvPr/>
          </p:nvSpPr>
          <p:spPr>
            <a:xfrm>
              <a:off x="7694505" y="796673"/>
              <a:ext cx="1329267" cy="11264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797508F-BB69-3611-8F37-E8EB53120A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261" t="33243" r="29241" b="33244"/>
          <a:stretch/>
        </p:blipFill>
        <p:spPr>
          <a:xfrm>
            <a:off x="2010221" y="2140722"/>
            <a:ext cx="2641600" cy="15101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725C4C7-FDEE-98DA-E519-5DFA0AB25CE8}"/>
              </a:ext>
            </a:extLst>
          </p:cNvPr>
          <p:cNvSpPr/>
          <p:nvPr/>
        </p:nvSpPr>
        <p:spPr>
          <a:xfrm>
            <a:off x="1250950" y="3323807"/>
            <a:ext cx="641350" cy="587793"/>
          </a:xfrm>
          <a:prstGeom prst="ellipse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938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63882-670B-4742-3F58-FC8C17295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A39E1-C6E3-7161-DD36-C01F338DD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Instrument Concept &amp; Design Overview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97F69E-CA27-34A7-B92D-12D971FCF7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255488" y="637309"/>
            <a:ext cx="6215723" cy="45061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C14911-CB27-C4CE-C193-1990765EFB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261" t="33243" r="29241" b="33244"/>
          <a:stretch/>
        </p:blipFill>
        <p:spPr>
          <a:xfrm>
            <a:off x="874515" y="1428221"/>
            <a:ext cx="4993949" cy="28549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5D59DFDB-B2BB-B732-76A8-34060256A16D}"/>
              </a:ext>
            </a:extLst>
          </p:cNvPr>
          <p:cNvSpPr/>
          <p:nvPr/>
        </p:nvSpPr>
        <p:spPr>
          <a:xfrm rot="1040494">
            <a:off x="2634414" y="2410688"/>
            <a:ext cx="401782" cy="170873"/>
          </a:xfrm>
          <a:prstGeom prst="rightArrow">
            <a:avLst/>
          </a:prstGeom>
          <a:solidFill>
            <a:srgbClr val="00B050"/>
          </a:solidFill>
          <a:ln w="9525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F2825B2-DD0E-E4AE-0380-38103834E73C}"/>
              </a:ext>
            </a:extLst>
          </p:cNvPr>
          <p:cNvSpPr/>
          <p:nvPr/>
        </p:nvSpPr>
        <p:spPr>
          <a:xfrm rot="1040494">
            <a:off x="2597513" y="2561357"/>
            <a:ext cx="401782" cy="170873"/>
          </a:xfrm>
          <a:prstGeom prst="rightArrow">
            <a:avLst/>
          </a:prstGeom>
          <a:solidFill>
            <a:srgbClr val="00B050"/>
          </a:solidFill>
          <a:ln w="9525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718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2954C-10B9-8C84-D30F-3591A010E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2975B-2028-8CAD-4E04-DA08A984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Instrument Concept &amp; Design Overview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C9C7B0-1289-0C5C-4A4A-22785A8F7D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255488" y="637309"/>
            <a:ext cx="6215723" cy="45061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775EC81-278F-A19D-9CAD-101974A1671D}"/>
              </a:ext>
            </a:extLst>
          </p:cNvPr>
          <p:cNvGrpSpPr>
            <a:grpSpLocks noChangeAspect="1"/>
          </p:cNvGrpSpPr>
          <p:nvPr/>
        </p:nvGrpSpPr>
        <p:grpSpPr>
          <a:xfrm>
            <a:off x="6771302" y="850637"/>
            <a:ext cx="2013277" cy="2005051"/>
            <a:chOff x="6365240" y="372389"/>
            <a:chExt cx="2658533" cy="26476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F6FFD1-DA72-FF4F-C074-CCC05BE3F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54294"/>
            <a:stretch/>
          </p:blipFill>
          <p:spPr>
            <a:xfrm>
              <a:off x="6365240" y="372389"/>
              <a:ext cx="2658533" cy="264767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9E44018-E671-3D6B-8B08-0E2DEA271C62}"/>
                </a:ext>
              </a:extLst>
            </p:cNvPr>
            <p:cNvSpPr/>
            <p:nvPr/>
          </p:nvSpPr>
          <p:spPr>
            <a:xfrm>
              <a:off x="7694505" y="796673"/>
              <a:ext cx="1329267" cy="11264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EBBD710-9243-3260-996C-610F83C51F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261" t="33243" r="29241" b="33244"/>
          <a:stretch/>
        </p:blipFill>
        <p:spPr>
          <a:xfrm>
            <a:off x="874515" y="1428221"/>
            <a:ext cx="4993949" cy="28549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F5B03097-B6BD-263D-FB5F-7333CBB7F76F}"/>
              </a:ext>
            </a:extLst>
          </p:cNvPr>
          <p:cNvSpPr/>
          <p:nvPr/>
        </p:nvSpPr>
        <p:spPr>
          <a:xfrm rot="1040494">
            <a:off x="2634414" y="2410688"/>
            <a:ext cx="401782" cy="170873"/>
          </a:xfrm>
          <a:prstGeom prst="rightArrow">
            <a:avLst/>
          </a:prstGeom>
          <a:solidFill>
            <a:srgbClr val="00B050"/>
          </a:solidFill>
          <a:ln w="9525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975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11EED-E057-316E-92D0-25CDCD860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30480-2140-9256-55F5-35906AC98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Instrument Concept &amp; Design Overview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312D43-8561-D4F4-88A8-787355826D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255488" y="637309"/>
            <a:ext cx="6215723" cy="450619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BD076AF-1F1C-76A4-3453-8C63B74D1D7F}"/>
              </a:ext>
            </a:extLst>
          </p:cNvPr>
          <p:cNvGrpSpPr>
            <a:grpSpLocks noChangeAspect="1"/>
          </p:cNvGrpSpPr>
          <p:nvPr/>
        </p:nvGrpSpPr>
        <p:grpSpPr>
          <a:xfrm>
            <a:off x="6898970" y="3043575"/>
            <a:ext cx="1757938" cy="1855966"/>
            <a:chOff x="6501655" y="1247914"/>
            <a:chExt cx="2507827" cy="26476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0B5288-30F5-8F12-C827-CCF0EA5CE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6885"/>
            <a:stretch/>
          </p:blipFill>
          <p:spPr>
            <a:xfrm>
              <a:off x="6501655" y="1247914"/>
              <a:ext cx="2507827" cy="264767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E141F0D-C8A3-74FE-8BB4-E967A55CE8CF}"/>
                </a:ext>
              </a:extLst>
            </p:cNvPr>
            <p:cNvSpPr/>
            <p:nvPr/>
          </p:nvSpPr>
          <p:spPr>
            <a:xfrm>
              <a:off x="6501655" y="1647685"/>
              <a:ext cx="288853" cy="1981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DFCE91D-73A5-0296-EE48-06644F8D62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261" t="33243" r="29241" b="33244"/>
          <a:stretch/>
        </p:blipFill>
        <p:spPr>
          <a:xfrm>
            <a:off x="874515" y="1428221"/>
            <a:ext cx="4993949" cy="28549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8CF991C5-A7FD-CFB1-95D6-C5F095272589}"/>
              </a:ext>
            </a:extLst>
          </p:cNvPr>
          <p:cNvSpPr/>
          <p:nvPr/>
        </p:nvSpPr>
        <p:spPr>
          <a:xfrm rot="1040494">
            <a:off x="2597513" y="2561357"/>
            <a:ext cx="401782" cy="170873"/>
          </a:xfrm>
          <a:prstGeom prst="rightArrow">
            <a:avLst/>
          </a:prstGeom>
          <a:solidFill>
            <a:srgbClr val="00B050"/>
          </a:solidFill>
          <a:ln w="9525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386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DD62C3E-E7AD-9C69-9CA2-861200EEF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25696"/>
            <a:ext cx="4857750" cy="401780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DBA109A-1879-8DC4-3083-1A62F5932DCE}"/>
              </a:ext>
            </a:extLst>
          </p:cNvPr>
          <p:cNvCxnSpPr>
            <a:cxnSpLocks/>
          </p:cNvCxnSpPr>
          <p:nvPr/>
        </p:nvCxnSpPr>
        <p:spPr>
          <a:xfrm flipH="1" flipV="1">
            <a:off x="1422400" y="1212850"/>
            <a:ext cx="4051300" cy="2387600"/>
          </a:xfrm>
          <a:prstGeom prst="straightConnector1">
            <a:avLst/>
          </a:prstGeom>
          <a:ln w="6350">
            <a:solidFill>
              <a:srgbClr val="54135A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0C67D13-69F7-1277-EA6B-E8BB784499A1}"/>
              </a:ext>
            </a:extLst>
          </p:cNvPr>
          <p:cNvSpPr txBox="1"/>
          <p:nvPr/>
        </p:nvSpPr>
        <p:spPr>
          <a:xfrm>
            <a:off x="2882900" y="174064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1.3m \ 48Kg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86E674-150A-D769-ED12-459528774A78}"/>
              </a:ext>
            </a:extLst>
          </p:cNvPr>
          <p:cNvSpPr txBox="1"/>
          <p:nvPr/>
        </p:nvSpPr>
        <p:spPr>
          <a:xfrm>
            <a:off x="5721350" y="1153784"/>
            <a:ext cx="16792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Input relay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Slicing optics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Output relay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4F5E6C7-186F-F8AF-5F9C-1B1C61E3B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982" y="2391558"/>
            <a:ext cx="1873977" cy="2751942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14C032D-F74B-E38E-3A9C-4DB7E43C542F}"/>
              </a:ext>
            </a:extLst>
          </p:cNvPr>
          <p:cNvCxnSpPr/>
          <p:nvPr/>
        </p:nvCxnSpPr>
        <p:spPr>
          <a:xfrm flipV="1">
            <a:off x="4572000" y="3822700"/>
            <a:ext cx="1149350" cy="88900"/>
          </a:xfrm>
          <a:prstGeom prst="straightConnector1">
            <a:avLst/>
          </a:prstGeom>
          <a:ln w="6350">
            <a:solidFill>
              <a:srgbClr val="54135A"/>
            </a:solidFill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77FF2EF7-1151-1827-7486-B92B02394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241" y="413155"/>
            <a:ext cx="2031582" cy="57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6917A79-BCF3-FEE1-E62A-0BEFB114A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44" y="288268"/>
            <a:ext cx="6094350" cy="857250"/>
          </a:xfrm>
        </p:spPr>
        <p:txBody>
          <a:bodyPr/>
          <a:lstStyle/>
          <a:p>
            <a:r>
              <a:rPr lang="en-GB" sz="2400"/>
              <a:t>SCALES : </a:t>
            </a:r>
            <a:r>
              <a:rPr lang="en-GB" sz="2400" err="1"/>
              <a:t>Slenslit</a:t>
            </a:r>
            <a:r>
              <a:rPr lang="en-GB" sz="2400"/>
              <a:t> bench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787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6E669-4A1D-A5E8-8381-C0F0E4CED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974B32F-3791-F018-DA79-4A09E52E9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44" y="288268"/>
            <a:ext cx="6094350" cy="857250"/>
          </a:xfrm>
        </p:spPr>
        <p:txBody>
          <a:bodyPr/>
          <a:lstStyle/>
          <a:p>
            <a:r>
              <a:rPr lang="en-GB" sz="2400"/>
              <a:t>SCALES </a:t>
            </a:r>
            <a:r>
              <a:rPr lang="en-GB" sz="2400" err="1"/>
              <a:t>Slenslit</a:t>
            </a:r>
            <a:r>
              <a:rPr lang="en-GB" sz="2400"/>
              <a:t>:</a:t>
            </a:r>
            <a:endParaRPr lang="en-GB"/>
          </a:p>
        </p:txBody>
      </p:sp>
      <p:pic>
        <p:nvPicPr>
          <p:cNvPr id="9" name="Picture 8" descr="A chart of different colored dots&#10;&#10;AI-generated content may be incorrect.">
            <a:extLst>
              <a:ext uri="{FF2B5EF4-FFF2-40B4-BE49-F238E27FC236}">
                <a16:creationId xmlns:a16="http://schemas.microsoft.com/office/drawing/2014/main" id="{A40D646F-08D4-A7FC-2655-C33D2F2C74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824" t="9114" r="3417" b="5604"/>
          <a:stretch/>
        </p:blipFill>
        <p:spPr>
          <a:xfrm>
            <a:off x="0" y="1348450"/>
            <a:ext cx="4530080" cy="3587805"/>
          </a:xfrm>
          <a:prstGeom prst="rect">
            <a:avLst/>
          </a:prstGeom>
        </p:spPr>
      </p:pic>
      <p:pic>
        <p:nvPicPr>
          <p:cNvPr id="13" name="Picture 12" descr="A diagram of a number of colored lines&#10;&#10;AI-generated content may be incorrect.">
            <a:extLst>
              <a:ext uri="{FF2B5EF4-FFF2-40B4-BE49-F238E27FC236}">
                <a16:creationId xmlns:a16="http://schemas.microsoft.com/office/drawing/2014/main" id="{1C333A39-E337-7113-88C1-9C60E5DF01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308" t="8888" r="43872" b="5605"/>
          <a:stretch/>
        </p:blipFill>
        <p:spPr>
          <a:xfrm>
            <a:off x="4658810" y="581078"/>
            <a:ext cx="1016369" cy="4398032"/>
          </a:xfrm>
          <a:prstGeom prst="rect">
            <a:avLst/>
          </a:prstGeom>
        </p:spPr>
      </p:pic>
      <p:pic>
        <p:nvPicPr>
          <p:cNvPr id="14" name="Picture 13" descr="A diagram of a number of colored lines&#10;&#10;AI-generated content may be incorrect.">
            <a:extLst>
              <a:ext uri="{FF2B5EF4-FFF2-40B4-BE49-F238E27FC236}">
                <a16:creationId xmlns:a16="http://schemas.microsoft.com/office/drawing/2014/main" id="{997E58DB-9216-9E5C-0F01-C39E5E1583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308" t="8888" r="43872" b="5605"/>
          <a:stretch/>
        </p:blipFill>
        <p:spPr>
          <a:xfrm>
            <a:off x="6852212" y="581078"/>
            <a:ext cx="1016369" cy="4398032"/>
          </a:xfrm>
          <a:prstGeom prst="rect">
            <a:avLst/>
          </a:prstGeom>
        </p:spPr>
      </p:pic>
      <p:sp>
        <p:nvSpPr>
          <p:cNvPr id="165" name="Arrow: Right 164">
            <a:extLst>
              <a:ext uri="{FF2B5EF4-FFF2-40B4-BE49-F238E27FC236}">
                <a16:creationId xmlns:a16="http://schemas.microsoft.com/office/drawing/2014/main" id="{806405FD-D8C2-38E0-CBD1-7C40194E7D0C}"/>
              </a:ext>
            </a:extLst>
          </p:cNvPr>
          <p:cNvSpPr/>
          <p:nvPr/>
        </p:nvSpPr>
        <p:spPr>
          <a:xfrm>
            <a:off x="5893455" y="2571750"/>
            <a:ext cx="643030" cy="395006"/>
          </a:xfrm>
          <a:prstGeom prst="rightArrow">
            <a:avLst/>
          </a:prstGeom>
          <a:ln w="9525">
            <a:solidFill>
              <a:srgbClr val="54135A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DC376B60-887F-22B3-9C0B-ADEC2E177931}"/>
              </a:ext>
            </a:extLst>
          </p:cNvPr>
          <p:cNvSpPr txBox="1"/>
          <p:nvPr/>
        </p:nvSpPr>
        <p:spPr>
          <a:xfrm>
            <a:off x="5707114" y="2168197"/>
            <a:ext cx="1238672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algn="l"/>
            <a:r>
              <a:rPr lang="en-GB"/>
              <a:t>spectrograph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8B49CA30-016F-B7E0-4375-8C969BB80606}"/>
              </a:ext>
            </a:extLst>
          </p:cNvPr>
          <p:cNvSpPr txBox="1"/>
          <p:nvPr/>
        </p:nvSpPr>
        <p:spPr>
          <a:xfrm>
            <a:off x="1394749" y="997308"/>
            <a:ext cx="1797864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algn="l"/>
            <a:r>
              <a:rPr lang="en-GB"/>
              <a:t>At the </a:t>
            </a:r>
            <a:r>
              <a:rPr lang="en-GB" err="1"/>
              <a:t>lenslet</a:t>
            </a:r>
            <a:r>
              <a:rPr lang="en-GB"/>
              <a:t> focus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E9B300D0-1DA0-15F6-9139-1C841EF4FB1C}"/>
              </a:ext>
            </a:extLst>
          </p:cNvPr>
          <p:cNvSpPr txBox="1"/>
          <p:nvPr/>
        </p:nvSpPr>
        <p:spPr>
          <a:xfrm>
            <a:off x="4268062" y="281232"/>
            <a:ext cx="1635256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algn="l"/>
            <a:r>
              <a:rPr lang="en-GB"/>
              <a:t>At the </a:t>
            </a:r>
            <a:r>
              <a:rPr lang="en-GB" err="1"/>
              <a:t>Pseudoslit</a:t>
            </a:r>
            <a:endParaRPr lang="en-GB"/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14E002F7-9984-EC47-4918-D789A871ED6A}"/>
              </a:ext>
            </a:extLst>
          </p:cNvPr>
          <p:cNvGrpSpPr/>
          <p:nvPr/>
        </p:nvGrpSpPr>
        <p:grpSpPr>
          <a:xfrm>
            <a:off x="7179042" y="873889"/>
            <a:ext cx="681959" cy="64175"/>
            <a:chOff x="7219693" y="873889"/>
            <a:chExt cx="681959" cy="64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6AE5DE-DA2A-8165-CC69-7198E10DB82D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A68AD8C-27FA-E932-3301-52053F3F3AD8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DF7A8A1E-34B9-82E9-42F6-40F4F11E5069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DC1024F5-6542-BE2F-F695-FFD4F3830A5C}"/>
              </a:ext>
            </a:extLst>
          </p:cNvPr>
          <p:cNvGrpSpPr/>
          <p:nvPr/>
        </p:nvGrpSpPr>
        <p:grpSpPr>
          <a:xfrm>
            <a:off x="7179042" y="932666"/>
            <a:ext cx="681959" cy="64175"/>
            <a:chOff x="7219693" y="873889"/>
            <a:chExt cx="681959" cy="64175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D696C30E-709E-778E-B7CD-DC2D879C6663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C3793930-160E-DD6D-23BC-B8740C2FBF3A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2BE1134D-AF74-E42F-6C24-6893BC4E68E6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FF3D9713-C89D-9A35-4F5D-46262CE5F5B2}"/>
              </a:ext>
            </a:extLst>
          </p:cNvPr>
          <p:cNvGrpSpPr/>
          <p:nvPr/>
        </p:nvGrpSpPr>
        <p:grpSpPr>
          <a:xfrm>
            <a:off x="7179042" y="991443"/>
            <a:ext cx="681959" cy="64175"/>
            <a:chOff x="7219693" y="873889"/>
            <a:chExt cx="681959" cy="64175"/>
          </a:xfrm>
        </p:grpSpPr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64CD1F24-8DE6-00C0-8529-C198FA64F2BF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86B982B9-3862-5AB6-5B2E-386AD8C34A3C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34005BFA-DF71-94BA-AE99-7B99C4FC6E14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E8111E4A-A53D-C91E-E1CF-2EC3AF051BB6}"/>
              </a:ext>
            </a:extLst>
          </p:cNvPr>
          <p:cNvGrpSpPr/>
          <p:nvPr/>
        </p:nvGrpSpPr>
        <p:grpSpPr>
          <a:xfrm>
            <a:off x="7179042" y="1050220"/>
            <a:ext cx="681959" cy="64175"/>
            <a:chOff x="7219693" y="873889"/>
            <a:chExt cx="681959" cy="64175"/>
          </a:xfrm>
        </p:grpSpPr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879110CA-DA19-1865-52AE-6D6C401259EF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51047E0A-1133-2B9B-C550-77A93DEBB8C3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8A94A347-F232-79C4-C679-AA284EC2E733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54819C5C-3B1B-3162-633C-7ED77466FE92}"/>
              </a:ext>
            </a:extLst>
          </p:cNvPr>
          <p:cNvGrpSpPr/>
          <p:nvPr/>
        </p:nvGrpSpPr>
        <p:grpSpPr>
          <a:xfrm>
            <a:off x="7179042" y="1108997"/>
            <a:ext cx="681959" cy="64175"/>
            <a:chOff x="7219693" y="873889"/>
            <a:chExt cx="681959" cy="64175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295B00BF-5D13-4010-3320-6C6FE2B7A915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21051F40-421B-04A2-EB83-063F77A66324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21DEED33-933E-7E67-5D63-7739FE5AA030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88307A91-3D98-1464-9CE9-44340E311466}"/>
              </a:ext>
            </a:extLst>
          </p:cNvPr>
          <p:cNvGrpSpPr/>
          <p:nvPr/>
        </p:nvGrpSpPr>
        <p:grpSpPr>
          <a:xfrm>
            <a:off x="7179042" y="1167774"/>
            <a:ext cx="681959" cy="64175"/>
            <a:chOff x="7219693" y="873889"/>
            <a:chExt cx="681959" cy="64175"/>
          </a:xfrm>
        </p:grpSpPr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00CB6A34-6BF9-076B-65D5-214C4968E786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FDD3F337-05AC-D1CA-B7F6-BF904AC12A91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AC5BAAF0-F04D-BE93-88D0-F48AF3533609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998DB503-C4D5-8E25-09C5-57C9747A052A}"/>
              </a:ext>
            </a:extLst>
          </p:cNvPr>
          <p:cNvGrpSpPr/>
          <p:nvPr/>
        </p:nvGrpSpPr>
        <p:grpSpPr>
          <a:xfrm>
            <a:off x="7179042" y="1226551"/>
            <a:ext cx="681959" cy="64175"/>
            <a:chOff x="7219693" y="873889"/>
            <a:chExt cx="681959" cy="64175"/>
          </a:xfrm>
        </p:grpSpPr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2A077E5C-E774-EF15-5A34-FC3664949178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F352FB07-552E-5D41-19E6-567A0D35C240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F484BB75-15A1-8226-77E0-DB9EF431956A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4530603A-EB0E-0CE6-0BAA-F89ECD36D513}"/>
              </a:ext>
            </a:extLst>
          </p:cNvPr>
          <p:cNvGrpSpPr/>
          <p:nvPr/>
        </p:nvGrpSpPr>
        <p:grpSpPr>
          <a:xfrm>
            <a:off x="7179042" y="1285328"/>
            <a:ext cx="681959" cy="64175"/>
            <a:chOff x="7219693" y="873889"/>
            <a:chExt cx="681959" cy="64175"/>
          </a:xfrm>
        </p:grpSpPr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6665E442-2A98-6670-FF81-591D9F96E4E5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2353696F-CFBA-9C0A-F980-C7B3CB4D3DCD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5E81ADA7-772A-C729-2635-0896C0DF4B54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7BB4ECBF-F315-5428-743E-4DCF4718F018}"/>
              </a:ext>
            </a:extLst>
          </p:cNvPr>
          <p:cNvGrpSpPr/>
          <p:nvPr/>
        </p:nvGrpSpPr>
        <p:grpSpPr>
          <a:xfrm>
            <a:off x="7179042" y="1344105"/>
            <a:ext cx="681959" cy="64175"/>
            <a:chOff x="7219693" y="873889"/>
            <a:chExt cx="681959" cy="64175"/>
          </a:xfrm>
        </p:grpSpPr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6506BE35-2A11-E4BE-4E7B-31EC53C459F7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9C926B30-CF02-2B1B-04FA-2B40C43FFA36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19F62678-838E-5F72-8305-65B2ABE83EB8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713CA220-B390-C9AB-B324-37BA3B1D6AD2}"/>
              </a:ext>
            </a:extLst>
          </p:cNvPr>
          <p:cNvGrpSpPr/>
          <p:nvPr/>
        </p:nvGrpSpPr>
        <p:grpSpPr>
          <a:xfrm>
            <a:off x="7179042" y="1402882"/>
            <a:ext cx="681959" cy="64175"/>
            <a:chOff x="7219693" y="873889"/>
            <a:chExt cx="681959" cy="64175"/>
          </a:xfrm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B9EC4DDF-5299-5F3D-1BAA-49F83236FF9B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F0956F07-46FA-125D-75EF-D58857EFD492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FA984920-B5A4-8BAF-2B58-D0AA7F9887BB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23C289B3-2412-8EE3-7B4E-71BBE7F0D7DF}"/>
              </a:ext>
            </a:extLst>
          </p:cNvPr>
          <p:cNvGrpSpPr/>
          <p:nvPr/>
        </p:nvGrpSpPr>
        <p:grpSpPr>
          <a:xfrm>
            <a:off x="7179042" y="1461659"/>
            <a:ext cx="681959" cy="64175"/>
            <a:chOff x="7219693" y="873889"/>
            <a:chExt cx="681959" cy="64175"/>
          </a:xfrm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176CE2E6-048E-7AC3-7115-EE75745A019B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47864570-9DD6-C04D-CF61-49F61D702E3B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CD623E91-8DEF-4216-6818-5EFEE20F9164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FFED20D1-87C3-2935-DB45-C436839FB213}"/>
              </a:ext>
            </a:extLst>
          </p:cNvPr>
          <p:cNvGrpSpPr/>
          <p:nvPr/>
        </p:nvGrpSpPr>
        <p:grpSpPr>
          <a:xfrm>
            <a:off x="7179042" y="1520436"/>
            <a:ext cx="681959" cy="64175"/>
            <a:chOff x="7219693" y="873889"/>
            <a:chExt cx="681959" cy="64175"/>
          </a:xfrm>
        </p:grpSpPr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894E13E0-4AF9-F019-2A98-F5234CC09713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3DFAF2CB-BC44-0EF3-67F2-EF3B2C51F8FC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C37ABD90-CD56-E0DF-77E4-F4A0622E7BD5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39EFB52-0EFF-30E6-9CE1-13D013695B76}"/>
              </a:ext>
            </a:extLst>
          </p:cNvPr>
          <p:cNvGrpSpPr/>
          <p:nvPr/>
        </p:nvGrpSpPr>
        <p:grpSpPr>
          <a:xfrm>
            <a:off x="7179042" y="1873098"/>
            <a:ext cx="681959" cy="64175"/>
            <a:chOff x="7219693" y="873889"/>
            <a:chExt cx="681959" cy="64175"/>
          </a:xfrm>
        </p:grpSpPr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15CF87D8-17FB-A45E-2958-0ADD17C5AE0D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7824ACDC-7963-B789-200A-C88FD1D2849C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DC0683B3-A2A9-B882-904A-81B23830D07D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C65DFAE1-3519-EFC1-20F4-85C7DF9B85A1}"/>
              </a:ext>
            </a:extLst>
          </p:cNvPr>
          <p:cNvGrpSpPr/>
          <p:nvPr/>
        </p:nvGrpSpPr>
        <p:grpSpPr>
          <a:xfrm>
            <a:off x="7179042" y="2402091"/>
            <a:ext cx="681959" cy="64175"/>
            <a:chOff x="7219693" y="873889"/>
            <a:chExt cx="681959" cy="64175"/>
          </a:xfrm>
        </p:grpSpPr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CEDD4CEA-3B30-4DF6-F96A-BF059D1AF35C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E5514BDF-85A1-89CC-0C33-21090EC04252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DE1B70CD-CF89-4050-CF31-A6682B0280B1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33E04338-B7A1-FEDB-98EA-3308EBDDBC4D}"/>
              </a:ext>
            </a:extLst>
          </p:cNvPr>
          <p:cNvGrpSpPr/>
          <p:nvPr/>
        </p:nvGrpSpPr>
        <p:grpSpPr>
          <a:xfrm>
            <a:off x="7179042" y="3048638"/>
            <a:ext cx="681959" cy="64175"/>
            <a:chOff x="7219693" y="873889"/>
            <a:chExt cx="681959" cy="64175"/>
          </a:xfrm>
        </p:grpSpPr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40E7B63F-0B50-9C19-CCB7-662F1540BC8E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B7A91F26-F777-3BC2-B082-AB63C93C4882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CC5D0B13-FBB5-7277-2A74-83A8B66BBE25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1D57A9D4-B9DA-3E56-89D1-1FEAD02DBEEF}"/>
              </a:ext>
            </a:extLst>
          </p:cNvPr>
          <p:cNvGrpSpPr/>
          <p:nvPr/>
        </p:nvGrpSpPr>
        <p:grpSpPr>
          <a:xfrm>
            <a:off x="7179042" y="3460077"/>
            <a:ext cx="681959" cy="64175"/>
            <a:chOff x="7219693" y="873889"/>
            <a:chExt cx="681959" cy="64175"/>
          </a:xfrm>
        </p:grpSpPr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A292C0D1-5B01-F4CE-B356-230304750B3C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BDCB3DD9-5B71-CFDE-2B3B-4097F4BFC6F1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E23B4656-4E07-7962-C7F9-C1556B5F194B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9E712B8E-7FF4-B8D6-6CE6-F5B75F64BCCA}"/>
              </a:ext>
            </a:extLst>
          </p:cNvPr>
          <p:cNvGrpSpPr/>
          <p:nvPr/>
        </p:nvGrpSpPr>
        <p:grpSpPr>
          <a:xfrm>
            <a:off x="7179042" y="3695185"/>
            <a:ext cx="681959" cy="64175"/>
            <a:chOff x="7219693" y="873889"/>
            <a:chExt cx="681959" cy="64175"/>
          </a:xfrm>
        </p:grpSpPr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6AC0FDAB-9B2C-D749-C9C0-211C43C99F5B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F9A79A69-4B25-AB7E-F88B-707B2B1E5A52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3F4E926F-050D-FAE6-FC67-E905CB2A150E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543DD6F8-7478-5E27-9C48-DE59F140E4D1}"/>
              </a:ext>
            </a:extLst>
          </p:cNvPr>
          <p:cNvGrpSpPr/>
          <p:nvPr/>
        </p:nvGrpSpPr>
        <p:grpSpPr>
          <a:xfrm>
            <a:off x="7179042" y="3930293"/>
            <a:ext cx="681959" cy="64175"/>
            <a:chOff x="7219693" y="873889"/>
            <a:chExt cx="681959" cy="64175"/>
          </a:xfrm>
        </p:grpSpPr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69D16200-67BC-10B2-E2FD-608DF8D62665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93404F6F-8F93-5681-7B0C-5C28C68B7755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B4DE2923-F0AF-9476-EA01-4E89A33B86B6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8F001AC7-053B-1994-C199-945D8BE1AAE8}"/>
              </a:ext>
            </a:extLst>
          </p:cNvPr>
          <p:cNvGrpSpPr/>
          <p:nvPr/>
        </p:nvGrpSpPr>
        <p:grpSpPr>
          <a:xfrm>
            <a:off x="7179042" y="4106624"/>
            <a:ext cx="681959" cy="64175"/>
            <a:chOff x="7219693" y="873889"/>
            <a:chExt cx="681959" cy="64175"/>
          </a:xfrm>
        </p:grpSpPr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F7034956-61D9-99D9-DC15-AFB290AC7153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7C6D6BA6-2866-C4EE-DE06-E224B074AF17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7F4936E8-4838-00D0-063E-A75CBB057FC1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BB538FD9-4EC0-86CF-C1F4-6CB860382241}"/>
              </a:ext>
            </a:extLst>
          </p:cNvPr>
          <p:cNvGrpSpPr/>
          <p:nvPr/>
        </p:nvGrpSpPr>
        <p:grpSpPr>
          <a:xfrm>
            <a:off x="7179042" y="4224178"/>
            <a:ext cx="681959" cy="64175"/>
            <a:chOff x="7219693" y="873889"/>
            <a:chExt cx="681959" cy="64175"/>
          </a:xfrm>
        </p:grpSpPr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08731C83-3F1C-3028-8229-8A8472A7D94C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6CA9EA5C-5F87-372B-E506-771B9EB1361B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96B006E6-FE7F-065F-DDCC-4128D2AA1A8B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A087401B-F56A-FD2C-7C3A-25F47FAE8222}"/>
              </a:ext>
            </a:extLst>
          </p:cNvPr>
          <p:cNvGrpSpPr/>
          <p:nvPr/>
        </p:nvGrpSpPr>
        <p:grpSpPr>
          <a:xfrm>
            <a:off x="7179042" y="4341732"/>
            <a:ext cx="681959" cy="64175"/>
            <a:chOff x="7219693" y="873889"/>
            <a:chExt cx="681959" cy="64175"/>
          </a:xfrm>
        </p:grpSpPr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CC58387D-0160-8084-5281-2D0AF4630474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F9CDBFFE-6709-BCE4-DE9D-CA18FD4C0719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34C6FA89-8CB4-26FF-5894-33EF4F9C51BC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DE445D87-5E27-5DF3-EB4E-B4A6B2B7A944}"/>
              </a:ext>
            </a:extLst>
          </p:cNvPr>
          <p:cNvGrpSpPr/>
          <p:nvPr/>
        </p:nvGrpSpPr>
        <p:grpSpPr>
          <a:xfrm>
            <a:off x="7179042" y="4400509"/>
            <a:ext cx="681959" cy="64175"/>
            <a:chOff x="7219693" y="873889"/>
            <a:chExt cx="681959" cy="64175"/>
          </a:xfrm>
        </p:grpSpPr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D32F50B5-AFE4-9A76-44A0-21015242A4E6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B552A3CB-4344-2C02-9D4D-F1453534A54D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DD3AE437-196B-6C4F-9F72-13ADE1CA0029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BE5569DB-AC3D-C310-5B51-CE36DA188710}"/>
              </a:ext>
            </a:extLst>
          </p:cNvPr>
          <p:cNvGrpSpPr/>
          <p:nvPr/>
        </p:nvGrpSpPr>
        <p:grpSpPr>
          <a:xfrm>
            <a:off x="7179042" y="4459286"/>
            <a:ext cx="681959" cy="64175"/>
            <a:chOff x="7219693" y="873889"/>
            <a:chExt cx="681959" cy="64175"/>
          </a:xfrm>
        </p:grpSpPr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EF05516F-AFCD-D963-BB81-1B53419E3BD9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5E6D51E8-C31D-5CC6-5C38-AD007C0DE3DD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28424026-5D76-928F-0BCA-E710F7D78B93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215C0204-28F7-5B77-514C-A9F1A02B1D46}"/>
              </a:ext>
            </a:extLst>
          </p:cNvPr>
          <p:cNvGrpSpPr/>
          <p:nvPr/>
        </p:nvGrpSpPr>
        <p:grpSpPr>
          <a:xfrm>
            <a:off x="7179042" y="4518063"/>
            <a:ext cx="681959" cy="64175"/>
            <a:chOff x="7219693" y="873889"/>
            <a:chExt cx="681959" cy="64175"/>
          </a:xfrm>
        </p:grpSpPr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B48283C1-6384-22DE-901B-FD04425DDF52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64AC7B57-0388-85A9-1A68-E44BD8105B1E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90C0FB8A-023C-DA05-E081-C84CB0F80A71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8049C76B-7D97-432A-A9D9-0156C9DEF821}"/>
              </a:ext>
            </a:extLst>
          </p:cNvPr>
          <p:cNvGrpSpPr/>
          <p:nvPr/>
        </p:nvGrpSpPr>
        <p:grpSpPr>
          <a:xfrm>
            <a:off x="7179042" y="2813530"/>
            <a:ext cx="681959" cy="64175"/>
            <a:chOff x="7219693" y="873889"/>
            <a:chExt cx="681959" cy="64175"/>
          </a:xfrm>
        </p:grpSpPr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4993DB67-F93A-F3AF-8F22-DA6AC36BB3C2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77440E3F-FA10-9089-DD7A-76C9AFF7DAF8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295E260D-B7DB-BBA1-C07D-96638E5B6090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80C29E55-E168-4CF1-A7B4-2684E2C20184}"/>
              </a:ext>
            </a:extLst>
          </p:cNvPr>
          <p:cNvGrpSpPr/>
          <p:nvPr/>
        </p:nvGrpSpPr>
        <p:grpSpPr>
          <a:xfrm>
            <a:off x="7179042" y="1637990"/>
            <a:ext cx="681959" cy="64175"/>
            <a:chOff x="7219693" y="873889"/>
            <a:chExt cx="681959" cy="64175"/>
          </a:xfrm>
        </p:grpSpPr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63596D03-6249-933F-64B3-B760F0A68A65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23083070-4FC6-C294-BF5C-F5C78427D519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CC1EDADB-EABD-CB69-A212-E8216EB516AF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35BFA2A4-6FA2-471B-337E-C17D5478F2BC}"/>
              </a:ext>
            </a:extLst>
          </p:cNvPr>
          <p:cNvGrpSpPr/>
          <p:nvPr/>
        </p:nvGrpSpPr>
        <p:grpSpPr>
          <a:xfrm>
            <a:off x="7179042" y="1990652"/>
            <a:ext cx="681959" cy="64175"/>
            <a:chOff x="7219693" y="873889"/>
            <a:chExt cx="681959" cy="64175"/>
          </a:xfrm>
        </p:grpSpPr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1CAEA0F5-FF7A-4607-DF11-5F7BD310B36E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DC736F38-E8A9-3794-2BBE-8F10173BE7A7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50BE7562-7B2B-D28E-09B5-ACF711563B2C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0C142418-FC92-9F78-39A5-5053FD6412B4}"/>
              </a:ext>
            </a:extLst>
          </p:cNvPr>
          <p:cNvGrpSpPr/>
          <p:nvPr/>
        </p:nvGrpSpPr>
        <p:grpSpPr>
          <a:xfrm>
            <a:off x="7179042" y="2460868"/>
            <a:ext cx="681959" cy="64175"/>
            <a:chOff x="7219693" y="873889"/>
            <a:chExt cx="681959" cy="64175"/>
          </a:xfrm>
        </p:grpSpPr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20E3595E-B5D9-BA74-EBA4-E48D5D6BAE01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4E539C37-5E0B-09D7-0168-91A8355248A5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23049052-A8F2-F5B1-A095-8109CF5E259C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56263F33-D24E-B825-7D80-BE3233227EFA}"/>
              </a:ext>
            </a:extLst>
          </p:cNvPr>
          <p:cNvGrpSpPr/>
          <p:nvPr/>
        </p:nvGrpSpPr>
        <p:grpSpPr>
          <a:xfrm>
            <a:off x="7179042" y="1696767"/>
            <a:ext cx="681959" cy="64175"/>
            <a:chOff x="7219693" y="873889"/>
            <a:chExt cx="681959" cy="64175"/>
          </a:xfrm>
        </p:grpSpPr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F8D1C9E9-B038-8779-1C9F-5DE4D60DAA97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0189E4EF-8436-E3F7-87B6-C53872B4B189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DBD25DD1-881E-3120-927F-09FB375567F7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CC129DA4-1DFC-602C-B05C-FD95486FA8B9}"/>
              </a:ext>
            </a:extLst>
          </p:cNvPr>
          <p:cNvGrpSpPr/>
          <p:nvPr/>
        </p:nvGrpSpPr>
        <p:grpSpPr>
          <a:xfrm>
            <a:off x="7179042" y="2166983"/>
            <a:ext cx="681959" cy="64175"/>
            <a:chOff x="7219693" y="873889"/>
            <a:chExt cx="681959" cy="64175"/>
          </a:xfrm>
        </p:grpSpPr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DCC03DB6-0D3C-F314-C111-04DA4EA4A641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170EF192-F5D8-E471-AB58-B444766D3927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F38E48DA-0C5A-2F24-678A-FFFF6301FA66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D00FB911-13CC-F750-9040-D7B645211A47}"/>
              </a:ext>
            </a:extLst>
          </p:cNvPr>
          <p:cNvGrpSpPr/>
          <p:nvPr/>
        </p:nvGrpSpPr>
        <p:grpSpPr>
          <a:xfrm>
            <a:off x="7179042" y="2637199"/>
            <a:ext cx="681959" cy="64175"/>
            <a:chOff x="7219693" y="873889"/>
            <a:chExt cx="681959" cy="64175"/>
          </a:xfrm>
        </p:grpSpPr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5FC15040-1077-3B85-7224-592F3A30CF87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FD530064-A951-FC30-2B35-80AA499F3CF4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05E59A34-9B2E-D404-79EB-44403652DB4F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F370E5CE-F36D-4ABA-74FD-2552790CE6B5}"/>
              </a:ext>
            </a:extLst>
          </p:cNvPr>
          <p:cNvGrpSpPr/>
          <p:nvPr/>
        </p:nvGrpSpPr>
        <p:grpSpPr>
          <a:xfrm>
            <a:off x="7179042" y="3224969"/>
            <a:ext cx="681959" cy="64175"/>
            <a:chOff x="7219693" y="873889"/>
            <a:chExt cx="681959" cy="64175"/>
          </a:xfrm>
        </p:grpSpPr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FD434893-BE7A-C22C-5F4A-6891EA5DF13E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58C022AE-567D-967A-43AC-DD3C8FCFD741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45B2C68A-C5E7-F292-27A9-70D9B04EB87A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2D4AA81D-FA96-30F5-C1D8-97914F4D38FF}"/>
              </a:ext>
            </a:extLst>
          </p:cNvPr>
          <p:cNvGrpSpPr/>
          <p:nvPr/>
        </p:nvGrpSpPr>
        <p:grpSpPr>
          <a:xfrm>
            <a:off x="7179042" y="2225760"/>
            <a:ext cx="681959" cy="64175"/>
            <a:chOff x="7219693" y="873889"/>
            <a:chExt cx="681959" cy="64175"/>
          </a:xfrm>
        </p:grpSpPr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CEE3F440-963E-7F57-A4DC-FA77CB69CACB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373E7529-F186-9214-86E9-0B62A154A197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CF9779D5-36F0-2AB1-E686-79D7C15804BA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0AE4F802-7842-3436-358D-ECE6E7B924D4}"/>
              </a:ext>
            </a:extLst>
          </p:cNvPr>
          <p:cNvGrpSpPr/>
          <p:nvPr/>
        </p:nvGrpSpPr>
        <p:grpSpPr>
          <a:xfrm>
            <a:off x="7179042" y="2754753"/>
            <a:ext cx="681959" cy="64175"/>
            <a:chOff x="7219693" y="873889"/>
            <a:chExt cx="681959" cy="64175"/>
          </a:xfrm>
        </p:grpSpPr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912AB0C6-50A2-B890-5148-0CD9E35AEF2A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6C984086-52B7-4E8F-1E47-B340C574549C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58988A74-97DE-ACDF-A035-3A9EE1B592AD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CDE2D84D-D73D-7A06-2608-2D69E93839A8}"/>
              </a:ext>
            </a:extLst>
          </p:cNvPr>
          <p:cNvGrpSpPr/>
          <p:nvPr/>
        </p:nvGrpSpPr>
        <p:grpSpPr>
          <a:xfrm>
            <a:off x="7179042" y="3283746"/>
            <a:ext cx="681959" cy="64175"/>
            <a:chOff x="7219693" y="873889"/>
            <a:chExt cx="681959" cy="64175"/>
          </a:xfrm>
        </p:grpSpPr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2703FD78-E173-49BD-6CE5-EC5D19EB308B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1193ABA9-10CF-C6D0-981A-3A91CA35314F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4C57C784-17CB-7F89-C538-C8F8359AB35E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1" name="Group 310">
            <a:extLst>
              <a:ext uri="{FF2B5EF4-FFF2-40B4-BE49-F238E27FC236}">
                <a16:creationId xmlns:a16="http://schemas.microsoft.com/office/drawing/2014/main" id="{8C61D1A4-F7D6-7CF0-535A-197A3BB8E84C}"/>
              </a:ext>
            </a:extLst>
          </p:cNvPr>
          <p:cNvGrpSpPr/>
          <p:nvPr/>
        </p:nvGrpSpPr>
        <p:grpSpPr>
          <a:xfrm>
            <a:off x="7179042" y="3518854"/>
            <a:ext cx="681959" cy="64175"/>
            <a:chOff x="7219693" y="873889"/>
            <a:chExt cx="681959" cy="64175"/>
          </a:xfrm>
        </p:grpSpPr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348D779B-EEF5-7024-6C6F-B475D9B1E2C8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0ED1D8EA-981F-A2D0-4FB0-0FBF4B11FAB4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E3BC5CD5-60F9-E5E1-73D4-29834A93A55A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4BA20C94-FB28-DA81-DC64-79F36391DE50}"/>
              </a:ext>
            </a:extLst>
          </p:cNvPr>
          <p:cNvGrpSpPr/>
          <p:nvPr/>
        </p:nvGrpSpPr>
        <p:grpSpPr>
          <a:xfrm>
            <a:off x="7179042" y="2989861"/>
            <a:ext cx="681959" cy="64175"/>
            <a:chOff x="7219693" y="873889"/>
            <a:chExt cx="681959" cy="64175"/>
          </a:xfrm>
        </p:grpSpPr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61921F1B-DD99-DC93-C1AA-F81A135F6AD5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3D7414DF-AA11-76A0-00FD-9FA1519F9390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268C33C9-3380-BB4F-E5C5-3CC2473222E3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9" name="Group 318">
            <a:extLst>
              <a:ext uri="{FF2B5EF4-FFF2-40B4-BE49-F238E27FC236}">
                <a16:creationId xmlns:a16="http://schemas.microsoft.com/office/drawing/2014/main" id="{3EA2BF01-6C08-D4D7-4968-CA773D6A471F}"/>
              </a:ext>
            </a:extLst>
          </p:cNvPr>
          <p:cNvGrpSpPr/>
          <p:nvPr/>
        </p:nvGrpSpPr>
        <p:grpSpPr>
          <a:xfrm>
            <a:off x="7179042" y="3342523"/>
            <a:ext cx="681959" cy="64175"/>
            <a:chOff x="7219693" y="873889"/>
            <a:chExt cx="681959" cy="64175"/>
          </a:xfrm>
        </p:grpSpPr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0C0EEF9C-E848-DF64-1013-3AF0A2EF5D34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01D544A5-1F21-C579-3557-3DC78F84A267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C600617F-6A3F-A3FF-F86C-9DD4552CA88E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D101CC02-18AF-CCCB-43C6-D99E9A020E50}"/>
              </a:ext>
            </a:extLst>
          </p:cNvPr>
          <p:cNvGrpSpPr/>
          <p:nvPr/>
        </p:nvGrpSpPr>
        <p:grpSpPr>
          <a:xfrm>
            <a:off x="7179042" y="3577631"/>
            <a:ext cx="681959" cy="64175"/>
            <a:chOff x="7219693" y="873889"/>
            <a:chExt cx="681959" cy="64175"/>
          </a:xfrm>
        </p:grpSpPr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63C4E4D4-E256-E126-7EB1-4C2DF5706BF7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387F9A41-1B88-DA95-C661-979A754488FA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D18F15B4-9786-25A8-AF3B-275005C833D4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A8DF23E6-97B7-A370-0558-D163C2E7C20F}"/>
              </a:ext>
            </a:extLst>
          </p:cNvPr>
          <p:cNvGrpSpPr/>
          <p:nvPr/>
        </p:nvGrpSpPr>
        <p:grpSpPr>
          <a:xfrm>
            <a:off x="7179042" y="3812739"/>
            <a:ext cx="681959" cy="64175"/>
            <a:chOff x="7219693" y="873889"/>
            <a:chExt cx="681959" cy="64175"/>
          </a:xfrm>
        </p:grpSpPr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0708498E-7952-1EC6-8545-34F1FE2D6AA5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C6942D1E-F1EF-6F47-E4E4-3A178222C655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00CB38CE-E086-0508-9468-AA8B05D5CF3D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6A40CA98-1D24-1F32-DF79-7F7B36E3ECCD}"/>
              </a:ext>
            </a:extLst>
          </p:cNvPr>
          <p:cNvGrpSpPr/>
          <p:nvPr/>
        </p:nvGrpSpPr>
        <p:grpSpPr>
          <a:xfrm>
            <a:off x="7179042" y="3401300"/>
            <a:ext cx="681959" cy="64175"/>
            <a:chOff x="7219693" y="873889"/>
            <a:chExt cx="681959" cy="64175"/>
          </a:xfrm>
        </p:grpSpPr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2388D94D-C1FF-6EB3-68F1-8F3C371F22E0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2E950153-A843-D1BA-55AD-237A3A609D8A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DDAF276A-43C1-A74E-03A4-FC283F767ECD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5" name="Group 334">
            <a:extLst>
              <a:ext uri="{FF2B5EF4-FFF2-40B4-BE49-F238E27FC236}">
                <a16:creationId xmlns:a16="http://schemas.microsoft.com/office/drawing/2014/main" id="{19934D36-D752-61EC-5149-4A9FA4C98A41}"/>
              </a:ext>
            </a:extLst>
          </p:cNvPr>
          <p:cNvGrpSpPr/>
          <p:nvPr/>
        </p:nvGrpSpPr>
        <p:grpSpPr>
          <a:xfrm>
            <a:off x="7179042" y="3636408"/>
            <a:ext cx="681959" cy="64175"/>
            <a:chOff x="7219693" y="873889"/>
            <a:chExt cx="681959" cy="64175"/>
          </a:xfrm>
        </p:grpSpPr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F634F3ED-B8C1-3952-FCEE-1E1FB056DC47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C3BD247F-1030-A8B9-C4AA-89B32EAF9E7E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87EE79E2-CF30-C33C-71E3-336DFAE449FB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D3FB1EF8-19C8-A6AE-7C30-DE4C3767CC3E}"/>
              </a:ext>
            </a:extLst>
          </p:cNvPr>
          <p:cNvGrpSpPr/>
          <p:nvPr/>
        </p:nvGrpSpPr>
        <p:grpSpPr>
          <a:xfrm>
            <a:off x="7179042" y="3871516"/>
            <a:ext cx="681959" cy="64175"/>
            <a:chOff x="7219693" y="873889"/>
            <a:chExt cx="681959" cy="64175"/>
          </a:xfrm>
        </p:grpSpPr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0A346927-0677-B116-B546-A189E23EFD7A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B674607B-0D6D-D0BC-E995-28DDDC4F4545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8B1DBCE1-F85E-3611-F53C-0B4061D1908F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C83CEBEF-FE76-D5B8-31EA-76663B438ADB}"/>
              </a:ext>
            </a:extLst>
          </p:cNvPr>
          <p:cNvGrpSpPr/>
          <p:nvPr/>
        </p:nvGrpSpPr>
        <p:grpSpPr>
          <a:xfrm>
            <a:off x="7179042" y="4047847"/>
            <a:ext cx="681959" cy="64175"/>
            <a:chOff x="7219693" y="873889"/>
            <a:chExt cx="681959" cy="64175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CC8DFDB0-A519-BAAE-E5C1-A7B9FE6B4B7C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6EC7CA5A-366B-1F94-4B0A-3448A7ACD416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E49D4FC2-483E-D778-E394-ECCF0C719AEC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1C621BCB-50A1-3875-D019-EEA7CC914FFF}"/>
              </a:ext>
            </a:extLst>
          </p:cNvPr>
          <p:cNvGrpSpPr/>
          <p:nvPr/>
        </p:nvGrpSpPr>
        <p:grpSpPr>
          <a:xfrm>
            <a:off x="7179042" y="3753962"/>
            <a:ext cx="681959" cy="64175"/>
            <a:chOff x="7219693" y="873889"/>
            <a:chExt cx="681959" cy="64175"/>
          </a:xfrm>
        </p:grpSpPr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F6C4D7C0-705F-F6EF-1648-575BBD0D977F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5B75F644-60E3-311B-C69E-A1FD41F13EE6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D7209608-2332-2B1C-76E1-C0BD4B63EFBA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1" name="Group 350">
            <a:extLst>
              <a:ext uri="{FF2B5EF4-FFF2-40B4-BE49-F238E27FC236}">
                <a16:creationId xmlns:a16="http://schemas.microsoft.com/office/drawing/2014/main" id="{A664CE39-6800-CD4C-3361-46984BE03F27}"/>
              </a:ext>
            </a:extLst>
          </p:cNvPr>
          <p:cNvGrpSpPr/>
          <p:nvPr/>
        </p:nvGrpSpPr>
        <p:grpSpPr>
          <a:xfrm>
            <a:off x="7179042" y="3989070"/>
            <a:ext cx="681959" cy="64175"/>
            <a:chOff x="7219693" y="873889"/>
            <a:chExt cx="681959" cy="64175"/>
          </a:xfrm>
        </p:grpSpPr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8709875A-4BA9-FDD8-9C9B-F0B9E11A4ACD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2A6DD467-68E8-EB88-BDD1-29C7C0626492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D28E5F17-9A01-CD81-6518-040E90439874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5" name="Group 354">
            <a:extLst>
              <a:ext uri="{FF2B5EF4-FFF2-40B4-BE49-F238E27FC236}">
                <a16:creationId xmlns:a16="http://schemas.microsoft.com/office/drawing/2014/main" id="{5DFFF406-2B2B-16F0-3FB1-992A0FF49163}"/>
              </a:ext>
            </a:extLst>
          </p:cNvPr>
          <p:cNvGrpSpPr/>
          <p:nvPr/>
        </p:nvGrpSpPr>
        <p:grpSpPr>
          <a:xfrm>
            <a:off x="7179042" y="4165401"/>
            <a:ext cx="681959" cy="64175"/>
            <a:chOff x="7219693" y="873889"/>
            <a:chExt cx="681959" cy="64175"/>
          </a:xfrm>
        </p:grpSpPr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BFEED4C2-6FE1-B7E4-9B83-D6AA418DC273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3241FCBB-FC0E-4D52-A9BB-794B0669E7BE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5B352F1D-2CF7-8EDC-98FE-E1CF7D71B76E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9" name="Group 358">
            <a:extLst>
              <a:ext uri="{FF2B5EF4-FFF2-40B4-BE49-F238E27FC236}">
                <a16:creationId xmlns:a16="http://schemas.microsoft.com/office/drawing/2014/main" id="{10660FF6-7718-688C-92D4-C78B676F8FC9}"/>
              </a:ext>
            </a:extLst>
          </p:cNvPr>
          <p:cNvGrpSpPr/>
          <p:nvPr/>
        </p:nvGrpSpPr>
        <p:grpSpPr>
          <a:xfrm>
            <a:off x="7179042" y="4282955"/>
            <a:ext cx="681959" cy="64175"/>
            <a:chOff x="7219693" y="873889"/>
            <a:chExt cx="681959" cy="64175"/>
          </a:xfrm>
        </p:grpSpPr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EA4F54E6-242C-7326-99C0-35782A08A03A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74552B93-9FFF-5E4C-56ED-2EB82CB16B96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EE48053E-C129-3E6D-7172-21DDECD0F538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63" name="Group 362">
            <a:extLst>
              <a:ext uri="{FF2B5EF4-FFF2-40B4-BE49-F238E27FC236}">
                <a16:creationId xmlns:a16="http://schemas.microsoft.com/office/drawing/2014/main" id="{3F04BB3E-0C8D-60EA-0E8C-00B4DC9F3546}"/>
              </a:ext>
            </a:extLst>
          </p:cNvPr>
          <p:cNvGrpSpPr/>
          <p:nvPr/>
        </p:nvGrpSpPr>
        <p:grpSpPr>
          <a:xfrm>
            <a:off x="7179042" y="1814321"/>
            <a:ext cx="681959" cy="64175"/>
            <a:chOff x="7219693" y="873889"/>
            <a:chExt cx="681959" cy="64175"/>
          </a:xfrm>
        </p:grpSpPr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C36CD026-2E27-FBDD-3A8B-83BB39D6CAF7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6535BC5C-8647-5F83-B7CD-B620FE36D712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BE803153-288D-2B90-A7AD-713D644156DD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E19893E8-6D70-AEA0-BA75-2F913C7B0C4C}"/>
              </a:ext>
            </a:extLst>
          </p:cNvPr>
          <p:cNvGrpSpPr/>
          <p:nvPr/>
        </p:nvGrpSpPr>
        <p:grpSpPr>
          <a:xfrm>
            <a:off x="7179042" y="2049429"/>
            <a:ext cx="681959" cy="64175"/>
            <a:chOff x="7219693" y="873889"/>
            <a:chExt cx="681959" cy="64175"/>
          </a:xfrm>
        </p:grpSpPr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D2442BD1-AE2D-B5B7-A5C2-768EDED190C3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978518EA-33A8-1ED7-9F1E-D9C4E111DA19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EA48A005-14DA-1A4C-D941-4E8B9701EE91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92593E7B-9837-C834-98C6-188B7E7DB141}"/>
              </a:ext>
            </a:extLst>
          </p:cNvPr>
          <p:cNvGrpSpPr/>
          <p:nvPr/>
        </p:nvGrpSpPr>
        <p:grpSpPr>
          <a:xfrm>
            <a:off x="7179042" y="2284537"/>
            <a:ext cx="681959" cy="64175"/>
            <a:chOff x="7219693" y="873889"/>
            <a:chExt cx="681959" cy="64175"/>
          </a:xfrm>
        </p:grpSpPr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F7EB9FF9-5465-5B55-A9E5-0BB0526054F5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46D9DE94-DA9A-5064-D23F-4491531689AB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9EAACA06-FC91-D861-D560-AEB30E23CB37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8DE08577-38C0-40E6-4F1A-403D5B49EB26}"/>
              </a:ext>
            </a:extLst>
          </p:cNvPr>
          <p:cNvGrpSpPr/>
          <p:nvPr/>
        </p:nvGrpSpPr>
        <p:grpSpPr>
          <a:xfrm>
            <a:off x="7179042" y="2578422"/>
            <a:ext cx="681959" cy="64175"/>
            <a:chOff x="7219693" y="873889"/>
            <a:chExt cx="681959" cy="64175"/>
          </a:xfrm>
        </p:grpSpPr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463E4E1E-C25C-2055-AE7D-4D06F5920957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BC65DFCA-CE3C-B6B0-5A4F-65903079A840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00853837-3D06-2C23-5027-20A57174670F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79" name="Group 378">
            <a:extLst>
              <a:ext uri="{FF2B5EF4-FFF2-40B4-BE49-F238E27FC236}">
                <a16:creationId xmlns:a16="http://schemas.microsoft.com/office/drawing/2014/main" id="{6BF424BA-9EA2-333D-82B3-219566A6B2F2}"/>
              </a:ext>
            </a:extLst>
          </p:cNvPr>
          <p:cNvGrpSpPr/>
          <p:nvPr/>
        </p:nvGrpSpPr>
        <p:grpSpPr>
          <a:xfrm>
            <a:off x="7179042" y="2931084"/>
            <a:ext cx="681959" cy="64175"/>
            <a:chOff x="7219693" y="873889"/>
            <a:chExt cx="681959" cy="64175"/>
          </a:xfrm>
        </p:grpSpPr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E0FEA4E5-1A3C-189D-B987-9B113CA71711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5FC9B4A5-98E9-10D6-75CE-E392127CA2F7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BAD7D94A-08E3-4717-E7D3-AA1E23095322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845DA01C-14AD-A151-83A9-F25E19294C77}"/>
              </a:ext>
            </a:extLst>
          </p:cNvPr>
          <p:cNvGrpSpPr/>
          <p:nvPr/>
        </p:nvGrpSpPr>
        <p:grpSpPr>
          <a:xfrm>
            <a:off x="7179042" y="3166192"/>
            <a:ext cx="681959" cy="64175"/>
            <a:chOff x="7219693" y="873889"/>
            <a:chExt cx="681959" cy="64175"/>
          </a:xfrm>
        </p:grpSpPr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5417FEFC-CB66-CBF2-D1A1-B0294F231D11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F4FCD992-A055-0685-FF47-B5CB64066B92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CFC35034-AAD7-E552-AA19-67FE054B7C4C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B1432AA1-D420-7092-A332-7253B9D17536}"/>
              </a:ext>
            </a:extLst>
          </p:cNvPr>
          <p:cNvGrpSpPr/>
          <p:nvPr/>
        </p:nvGrpSpPr>
        <p:grpSpPr>
          <a:xfrm>
            <a:off x="7179042" y="1579213"/>
            <a:ext cx="681959" cy="64175"/>
            <a:chOff x="7219693" y="873889"/>
            <a:chExt cx="681959" cy="64175"/>
          </a:xfrm>
        </p:grpSpPr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DF795632-85BA-35EC-7503-F149E85ABF82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1271775B-377E-D2E6-4087-746EB967BB2C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7D731B0D-54FE-F80C-6748-3EF5B6A1AA28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FF8BB9A7-E809-3E0B-82ED-41D2C86A3A00}"/>
              </a:ext>
            </a:extLst>
          </p:cNvPr>
          <p:cNvGrpSpPr/>
          <p:nvPr/>
        </p:nvGrpSpPr>
        <p:grpSpPr>
          <a:xfrm>
            <a:off x="7179042" y="1755544"/>
            <a:ext cx="681959" cy="64175"/>
            <a:chOff x="7219693" y="873889"/>
            <a:chExt cx="681959" cy="64175"/>
          </a:xfrm>
        </p:grpSpPr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449B5DD5-6B67-505E-613C-81C59B47B214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7EA2316A-7A50-ABB2-206E-873C9BB39C32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8A386DB3-218C-DE02-9DAD-DCFC6E5B9C6A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95" name="Group 394">
            <a:extLst>
              <a:ext uri="{FF2B5EF4-FFF2-40B4-BE49-F238E27FC236}">
                <a16:creationId xmlns:a16="http://schemas.microsoft.com/office/drawing/2014/main" id="{496BF5FD-01DE-6D61-06DC-DAB1AFF293AD}"/>
              </a:ext>
            </a:extLst>
          </p:cNvPr>
          <p:cNvGrpSpPr/>
          <p:nvPr/>
        </p:nvGrpSpPr>
        <p:grpSpPr>
          <a:xfrm>
            <a:off x="7179042" y="1931875"/>
            <a:ext cx="681959" cy="64175"/>
            <a:chOff x="7219693" y="873889"/>
            <a:chExt cx="681959" cy="64175"/>
          </a:xfrm>
        </p:grpSpPr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1B1D64E7-19F2-1F4B-4166-DE507D939B9B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AA2F94D5-8416-9F0E-F651-2C0408D4C0AD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EE49CE04-2DC4-8841-09E9-4FC2DEC87CCF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99" name="Group 398">
            <a:extLst>
              <a:ext uri="{FF2B5EF4-FFF2-40B4-BE49-F238E27FC236}">
                <a16:creationId xmlns:a16="http://schemas.microsoft.com/office/drawing/2014/main" id="{788F3D62-B29D-5C64-6827-8A6043439780}"/>
              </a:ext>
            </a:extLst>
          </p:cNvPr>
          <p:cNvGrpSpPr/>
          <p:nvPr/>
        </p:nvGrpSpPr>
        <p:grpSpPr>
          <a:xfrm>
            <a:off x="7179042" y="2108206"/>
            <a:ext cx="681959" cy="64175"/>
            <a:chOff x="7219693" y="873889"/>
            <a:chExt cx="681959" cy="64175"/>
          </a:xfrm>
        </p:grpSpPr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5B8333C2-0C8A-87D6-74B2-3B00D5ECE540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CBD1021D-B97E-5AA8-6F35-005C9B8BC26D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3899357B-0727-A8E7-0C81-B0EA8A21E42B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3" name="Group 402">
            <a:extLst>
              <a:ext uri="{FF2B5EF4-FFF2-40B4-BE49-F238E27FC236}">
                <a16:creationId xmlns:a16="http://schemas.microsoft.com/office/drawing/2014/main" id="{0BA59DBF-6056-A981-C0C7-7F40A1D86D27}"/>
              </a:ext>
            </a:extLst>
          </p:cNvPr>
          <p:cNvGrpSpPr/>
          <p:nvPr/>
        </p:nvGrpSpPr>
        <p:grpSpPr>
          <a:xfrm>
            <a:off x="7179042" y="2343314"/>
            <a:ext cx="681959" cy="64175"/>
            <a:chOff x="7219693" y="873889"/>
            <a:chExt cx="681959" cy="64175"/>
          </a:xfrm>
        </p:grpSpPr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A9DACDAE-DE2E-E391-64DC-F502BB7B9CF0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7DD73F51-BE26-233D-A013-B6C9C5FF9826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8BD68BA3-63B2-2541-D31F-CD8E02C57EBA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CD3D7E9F-6506-8D1A-A97B-31149CCF6657}"/>
              </a:ext>
            </a:extLst>
          </p:cNvPr>
          <p:cNvGrpSpPr/>
          <p:nvPr/>
        </p:nvGrpSpPr>
        <p:grpSpPr>
          <a:xfrm>
            <a:off x="7179042" y="2519645"/>
            <a:ext cx="681959" cy="64175"/>
            <a:chOff x="7219693" y="873889"/>
            <a:chExt cx="681959" cy="64175"/>
          </a:xfrm>
        </p:grpSpPr>
        <p:sp>
          <p:nvSpPr>
            <p:cNvPr id="408" name="Rectangle 407">
              <a:extLst>
                <a:ext uri="{FF2B5EF4-FFF2-40B4-BE49-F238E27FC236}">
                  <a16:creationId xmlns:a16="http://schemas.microsoft.com/office/drawing/2014/main" id="{F8F3C459-CA9B-10AF-6DF5-DFCF9C5F924A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ED918401-BEF0-749A-4DF3-8FECD1C55145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D5FC33C4-1D3D-7876-75EE-BD9AD661BF2E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1" name="Group 410">
            <a:extLst>
              <a:ext uri="{FF2B5EF4-FFF2-40B4-BE49-F238E27FC236}">
                <a16:creationId xmlns:a16="http://schemas.microsoft.com/office/drawing/2014/main" id="{3B8333AD-4967-2C18-78CC-0B764BA83E11}"/>
              </a:ext>
            </a:extLst>
          </p:cNvPr>
          <p:cNvGrpSpPr/>
          <p:nvPr/>
        </p:nvGrpSpPr>
        <p:grpSpPr>
          <a:xfrm>
            <a:off x="7179042" y="2695976"/>
            <a:ext cx="681959" cy="64175"/>
            <a:chOff x="7219693" y="873889"/>
            <a:chExt cx="681959" cy="64175"/>
          </a:xfrm>
        </p:grpSpPr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D193897E-47AF-0656-08CC-FF5C9F667491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A789FCAC-628C-37CB-9038-024D63ECC032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C628B3FF-2DFD-3174-04E1-A734ED39AB0D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5" name="Group 414">
            <a:extLst>
              <a:ext uri="{FF2B5EF4-FFF2-40B4-BE49-F238E27FC236}">
                <a16:creationId xmlns:a16="http://schemas.microsoft.com/office/drawing/2014/main" id="{77E64DD4-0C22-6439-D1B1-5D17D8A9A8C4}"/>
              </a:ext>
            </a:extLst>
          </p:cNvPr>
          <p:cNvGrpSpPr/>
          <p:nvPr/>
        </p:nvGrpSpPr>
        <p:grpSpPr>
          <a:xfrm>
            <a:off x="7179042" y="2872307"/>
            <a:ext cx="681959" cy="64175"/>
            <a:chOff x="7219693" y="873889"/>
            <a:chExt cx="681959" cy="64175"/>
          </a:xfrm>
        </p:grpSpPr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23E713BA-125D-EE3C-B9C9-5827842E79B2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57F77651-49C0-5F30-787E-A8CF0C0BEA20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0A872E87-C4FC-501F-FC3C-FAA2FF14C47B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9" name="Group 418">
            <a:extLst>
              <a:ext uri="{FF2B5EF4-FFF2-40B4-BE49-F238E27FC236}">
                <a16:creationId xmlns:a16="http://schemas.microsoft.com/office/drawing/2014/main" id="{43982D9F-B3FE-66BE-BF26-123CF4F3064B}"/>
              </a:ext>
            </a:extLst>
          </p:cNvPr>
          <p:cNvGrpSpPr/>
          <p:nvPr/>
        </p:nvGrpSpPr>
        <p:grpSpPr>
          <a:xfrm>
            <a:off x="7179042" y="3107415"/>
            <a:ext cx="681959" cy="64175"/>
            <a:chOff x="7219693" y="873889"/>
            <a:chExt cx="681959" cy="64175"/>
          </a:xfrm>
        </p:grpSpPr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A2E0104A-77A7-C494-62DF-FB0BCCA1FFF3}"/>
                </a:ext>
              </a:extLst>
            </p:cNvPr>
            <p:cNvSpPr/>
            <p:nvPr/>
          </p:nvSpPr>
          <p:spPr>
            <a:xfrm>
              <a:off x="7219693" y="873889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0B0BE23B-9A85-BD0D-AFFF-634EBEB9CAAF}"/>
                </a:ext>
              </a:extLst>
            </p:cNvPr>
            <p:cNvSpPr/>
            <p:nvPr/>
          </p:nvSpPr>
          <p:spPr>
            <a:xfrm>
              <a:off x="7367177" y="897448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3398B4B0-385C-3ABE-E570-508A7DFFBA2F}"/>
                </a:ext>
              </a:extLst>
            </p:cNvPr>
            <p:cNvSpPr/>
            <p:nvPr/>
          </p:nvSpPr>
          <p:spPr>
            <a:xfrm>
              <a:off x="7525474" y="920064"/>
              <a:ext cx="376178" cy="18000"/>
            </a:xfrm>
            <a:prstGeom prst="rect">
              <a:avLst/>
            </a:prstGeom>
            <a:gradFill>
              <a:gsLst>
                <a:gs pos="86000">
                  <a:srgbClr val="FFC000"/>
                </a:gs>
                <a:gs pos="73000">
                  <a:srgbClr val="FFFF00"/>
                </a:gs>
                <a:gs pos="60000">
                  <a:srgbClr val="92D050"/>
                </a:gs>
                <a:gs pos="44000">
                  <a:srgbClr val="00B050"/>
                </a:gs>
                <a:gs pos="31000">
                  <a:srgbClr val="00B0F0"/>
                </a:gs>
                <a:gs pos="15000">
                  <a:srgbClr val="0070C0"/>
                </a:gs>
                <a:gs pos="100000">
                  <a:srgbClr val="FF0000"/>
                </a:gs>
                <a:gs pos="0">
                  <a:schemeClr val="bg1">
                    <a:alpha val="20000"/>
                  </a:schemeClr>
                </a:gs>
                <a:gs pos="0">
                  <a:srgbClr val="7030A0"/>
                </a:gs>
              </a:gsLst>
              <a:lin ang="0" scaled="0"/>
            </a:gradFill>
            <a:ln w="9525">
              <a:noFill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56285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4D488-350E-89EF-6C77-FF4C4C223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Exoplanet Detection and Characterization with </a:t>
            </a:r>
            <a:r>
              <a:rPr lang="en-GB" err="1"/>
              <a:t>Lenslet</a:t>
            </a:r>
            <a:r>
              <a:rPr lang="en-GB"/>
              <a:t> IFS – HR 8799</a:t>
            </a:r>
            <a:br>
              <a:rPr lang="en-GB"/>
            </a:b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E57CA-35E4-E2E3-1B92-16B9E29857F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oogle Shape;90;p17">
            <a:extLst>
              <a:ext uri="{FF2B5EF4-FFF2-40B4-BE49-F238E27FC236}">
                <a16:creationId xmlns:a16="http://schemas.microsoft.com/office/drawing/2014/main" id="{21B35C5C-6949-0B25-0BC0-0F8CE94A47A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4691" y="750792"/>
            <a:ext cx="5099309" cy="391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6FEECC2-C9E4-4C84-76CA-EC661CA285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" t="16722" r="15744" b="2039"/>
          <a:stretch/>
        </p:blipFill>
        <p:spPr>
          <a:xfrm>
            <a:off x="671020" y="1004142"/>
            <a:ext cx="3247530" cy="3168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633943DD-3DB1-EBF7-81B1-C86ED8DC8B5F}"/>
              </a:ext>
            </a:extLst>
          </p:cNvPr>
          <p:cNvSpPr txBox="1"/>
          <p:nvPr/>
        </p:nvSpPr>
        <p:spPr>
          <a:xfrm>
            <a:off x="1233055" y="4624421"/>
            <a:ext cx="7784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1200"/>
              <a:t>Simulations by Zack Briesemeister and Steph Sallum: </a:t>
            </a:r>
            <a:r>
              <a:rPr lang="en-US" sz="1200">
                <a:hlinkClick r:id="rId5"/>
              </a:rPr>
              <a:t>https://arxiv.org/abs/2012.09084</a:t>
            </a:r>
            <a:r>
              <a:rPr lang="en-US" sz="1200"/>
              <a:t> </a:t>
            </a:r>
            <a:endParaRPr lang="en" sz="1200"/>
          </a:p>
          <a:p>
            <a:r>
              <a:rPr lang="en-US" sz="1200"/>
              <a:t>Can do </a:t>
            </a:r>
            <a:r>
              <a:rPr lang="en-US" sz="1200" i="1"/>
              <a:t>some</a:t>
            </a:r>
            <a:r>
              <a:rPr lang="en-US" sz="1200"/>
              <a:t> composition studies (e.g., Miles, et. al. 2020) but need higher spectral resolution for further characterization</a:t>
            </a:r>
          </a:p>
        </p:txBody>
      </p:sp>
    </p:spTree>
    <p:extLst>
      <p:ext uri="{BB962C8B-B14F-4D97-AF65-F5344CB8AC3E}">
        <p14:creationId xmlns:p14="http://schemas.microsoft.com/office/powerpoint/2010/main" val="4139821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25B69-F01F-1BD7-4EC6-7AE4974D2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>Mid resolution spectra of exoplanets</a:t>
            </a:r>
            <a:endParaRPr lang="en-GB"/>
          </a:p>
        </p:txBody>
      </p:sp>
      <p:pic>
        <p:nvPicPr>
          <p:cNvPr id="4" name="Google Shape;74;p16">
            <a:extLst>
              <a:ext uri="{FF2B5EF4-FFF2-40B4-BE49-F238E27FC236}">
                <a16:creationId xmlns:a16="http://schemas.microsoft.com/office/drawing/2014/main" id="{703CE1ED-D119-4A9A-9F55-420025915FFF}"/>
              </a:ext>
            </a:extLst>
          </p:cNvPr>
          <p:cNvPicPr preferRelativeResize="0">
            <a:picLocks noGrp="1" noChangeAspect="1"/>
          </p:cNvPicPr>
          <p:nvPr/>
        </p:nvPicPr>
        <p:blipFill rotWithShape="1">
          <a:blip r:embed="rId3">
            <a:alphaModFix/>
          </a:blip>
          <a:srcRect l="21329" t="38758" r="28501" b="41968"/>
          <a:stretch/>
        </p:blipFill>
        <p:spPr>
          <a:xfrm>
            <a:off x="1514796" y="827350"/>
            <a:ext cx="7600273" cy="17643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0E5053B-9829-A03E-C869-0DC6E3406625}"/>
              </a:ext>
            </a:extLst>
          </p:cNvPr>
          <p:cNvSpPr txBox="1">
            <a:spLocks/>
          </p:cNvSpPr>
          <p:nvPr/>
        </p:nvSpPr>
        <p:spPr>
          <a:xfrm>
            <a:off x="1736440" y="3003604"/>
            <a:ext cx="6051468" cy="1674627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0" tIns="45720" rIns="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Simulated observation of HR 8799c using a </a:t>
            </a:r>
            <a:r>
              <a:rPr lang="en-US" err="1"/>
              <a:t>slenslit</a:t>
            </a:r>
            <a:endParaRPr lang="en-US">
              <a:ea typeface="Calibri"/>
              <a:cs typeface="Calibri"/>
            </a:endParaRPr>
          </a:p>
          <a:p>
            <a:r>
              <a:rPr lang="en-US" sz="2000" b="1"/>
              <a:t>NOW we can talk atmospheric chemistry*! </a:t>
            </a:r>
            <a:endParaRPr lang="en-US" sz="2000" b="1">
              <a:ea typeface="Calibri"/>
              <a:cs typeface="Calibri"/>
            </a:endParaRPr>
          </a:p>
          <a:p>
            <a:r>
              <a:rPr lang="en-US" sz="2000" b="1"/>
              <a:t>CO, CH</a:t>
            </a:r>
            <a:r>
              <a:rPr lang="en-US" sz="2000" b="1" baseline="-25000"/>
              <a:t>4</a:t>
            </a:r>
            <a:r>
              <a:rPr lang="en-US" sz="2000" b="1"/>
              <a:t>, PH</a:t>
            </a:r>
            <a:r>
              <a:rPr lang="en-US" sz="2000" b="1" baseline="-25000"/>
              <a:t>3</a:t>
            </a:r>
            <a:r>
              <a:rPr lang="en-US" sz="2000" b="1"/>
              <a:t>…</a:t>
            </a:r>
          </a:p>
          <a:p>
            <a:r>
              <a:rPr lang="en-US"/>
              <a:t>*does require good mass estimates for determining exoplanet’s atmospheric scale height, </a:t>
            </a:r>
            <a:r>
              <a:rPr lang="en-US" err="1"/>
              <a:t>etc</a:t>
            </a:r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09ABFC83-FDE6-23B8-0FBE-786982F93F7C}"/>
              </a:ext>
            </a:extLst>
          </p:cNvPr>
          <p:cNvSpPr/>
          <p:nvPr/>
        </p:nvSpPr>
        <p:spPr>
          <a:xfrm rot="10800000">
            <a:off x="4210493" y="2568071"/>
            <a:ext cx="361507" cy="345559"/>
          </a:xfrm>
          <a:prstGeom prst="downArrow">
            <a:avLst/>
          </a:prstGeom>
          <a:solidFill>
            <a:schemeClr val="bg2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773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A005D-D9AC-18FF-5187-B90E66B60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Acronym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87631A-9BD1-5763-F19F-02D6A9373099}"/>
              </a:ext>
            </a:extLst>
          </p:cNvPr>
          <p:cNvSpPr txBox="1"/>
          <p:nvPr/>
        </p:nvSpPr>
        <p:spPr>
          <a:xfrm>
            <a:off x="379007" y="850310"/>
            <a:ext cx="81449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>
                <a:solidFill>
                  <a:srgbClr val="54145A"/>
                </a:solidFill>
                <a:latin typeface="Arial"/>
                <a:ea typeface="+mj-ea"/>
                <a:cs typeface="Arial"/>
              </a:rPr>
              <a:t>SCALES = Slicer Combined with Array of </a:t>
            </a:r>
            <a:r>
              <a:rPr lang="en-GB" sz="2400" b="1" err="1">
                <a:solidFill>
                  <a:srgbClr val="54145A"/>
                </a:solidFill>
                <a:latin typeface="Arial"/>
                <a:ea typeface="+mj-ea"/>
                <a:cs typeface="Arial"/>
              </a:rPr>
              <a:t>Lenslets</a:t>
            </a:r>
            <a:r>
              <a:rPr lang="en-GB" sz="2400" b="1">
                <a:solidFill>
                  <a:srgbClr val="54145A"/>
                </a:solidFill>
                <a:latin typeface="Arial"/>
                <a:ea typeface="+mj-ea"/>
                <a:cs typeface="Arial"/>
              </a:rPr>
              <a:t> for Exoplanet Spectroscopy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6391DCA-435C-62B1-DECE-9DF9142CD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921" t="10049" r="28383" b="14110"/>
          <a:stretch/>
        </p:blipFill>
        <p:spPr>
          <a:xfrm>
            <a:off x="312470" y="2008475"/>
            <a:ext cx="2270661" cy="21431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Equals 19">
            <a:extLst>
              <a:ext uri="{FF2B5EF4-FFF2-40B4-BE49-F238E27FC236}">
                <a16:creationId xmlns:a16="http://schemas.microsoft.com/office/drawing/2014/main" id="{81A4F337-F474-D353-6442-E2F83E5C2054}"/>
              </a:ext>
            </a:extLst>
          </p:cNvPr>
          <p:cNvSpPr/>
          <p:nvPr/>
        </p:nvSpPr>
        <p:spPr>
          <a:xfrm>
            <a:off x="6003096" y="2751665"/>
            <a:ext cx="719434" cy="851889"/>
          </a:xfrm>
          <a:prstGeom prst="mathEqual">
            <a:avLst/>
          </a:prstGeom>
          <a:ln w="19050">
            <a:solidFill>
              <a:srgbClr val="54135A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15DF682-A588-E5E4-DBCC-B6E71C405CD4}"/>
              </a:ext>
            </a:extLst>
          </p:cNvPr>
          <p:cNvGrpSpPr/>
          <p:nvPr/>
        </p:nvGrpSpPr>
        <p:grpSpPr>
          <a:xfrm>
            <a:off x="6683937" y="1876791"/>
            <a:ext cx="2160000" cy="2160000"/>
            <a:chOff x="6341533" y="1784350"/>
            <a:chExt cx="2733291" cy="269673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AAA0492-7E8C-97A1-C823-5B4282359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41533" y="1784350"/>
              <a:ext cx="2733291" cy="2696739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9F4F3E0-7992-7FC9-1FE7-5EE08F1A1962}"/>
                </a:ext>
              </a:extLst>
            </p:cNvPr>
            <p:cNvGrpSpPr/>
            <p:nvPr/>
          </p:nvGrpSpPr>
          <p:grpSpPr>
            <a:xfrm>
              <a:off x="8098371" y="3666065"/>
              <a:ext cx="319658" cy="328132"/>
              <a:chOff x="6775454" y="3793065"/>
              <a:chExt cx="319658" cy="328132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975E219-63BC-5D00-AC6B-BD3A5FF01FE9}"/>
                  </a:ext>
                </a:extLst>
              </p:cNvPr>
              <p:cNvGrpSpPr/>
              <p:nvPr/>
            </p:nvGrpSpPr>
            <p:grpSpPr>
              <a:xfrm>
                <a:off x="6775454" y="3793065"/>
                <a:ext cx="319658" cy="108001"/>
                <a:chOff x="6775454" y="3793065"/>
                <a:chExt cx="319658" cy="108001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65ED8AE-CFC0-86C2-8FCC-CE689406F2CD}"/>
                    </a:ext>
                  </a:extLst>
                </p:cNvPr>
                <p:cNvSpPr/>
                <p:nvPr/>
              </p:nvSpPr>
              <p:spPr>
                <a:xfrm>
                  <a:off x="6775454" y="3793066"/>
                  <a:ext cx="108000" cy="108000"/>
                </a:xfrm>
                <a:prstGeom prst="rect">
                  <a:avLst/>
                </a:prstGeom>
                <a:ln w="9525">
                  <a:solidFill>
                    <a:schemeClr val="bg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A56A1124-75DE-3801-5431-A3BCD94EF7C4}"/>
                    </a:ext>
                  </a:extLst>
                </p:cNvPr>
                <p:cNvSpPr/>
                <p:nvPr/>
              </p:nvSpPr>
              <p:spPr>
                <a:xfrm>
                  <a:off x="6987112" y="3793066"/>
                  <a:ext cx="108000" cy="108000"/>
                </a:xfrm>
                <a:prstGeom prst="rect">
                  <a:avLst/>
                </a:prstGeom>
                <a:ln w="9525">
                  <a:solidFill>
                    <a:schemeClr val="bg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27569917-0FDE-3759-73F4-F26B4ACF8668}"/>
                    </a:ext>
                  </a:extLst>
                </p:cNvPr>
                <p:cNvSpPr/>
                <p:nvPr/>
              </p:nvSpPr>
              <p:spPr>
                <a:xfrm>
                  <a:off x="6881283" y="3793065"/>
                  <a:ext cx="108000" cy="108000"/>
                </a:xfrm>
                <a:prstGeom prst="rect">
                  <a:avLst/>
                </a:prstGeom>
                <a:ln w="9525">
                  <a:solidFill>
                    <a:schemeClr val="bg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9FCC23EA-9244-9DDE-2317-77E82BC7DE64}"/>
                  </a:ext>
                </a:extLst>
              </p:cNvPr>
              <p:cNvGrpSpPr/>
              <p:nvPr/>
            </p:nvGrpSpPr>
            <p:grpSpPr>
              <a:xfrm>
                <a:off x="6775454" y="3903130"/>
                <a:ext cx="319658" cy="108001"/>
                <a:chOff x="6775454" y="3793065"/>
                <a:chExt cx="319658" cy="108001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D4E3D71B-4969-9755-5C06-48C02BE3A692}"/>
                    </a:ext>
                  </a:extLst>
                </p:cNvPr>
                <p:cNvSpPr/>
                <p:nvPr/>
              </p:nvSpPr>
              <p:spPr>
                <a:xfrm>
                  <a:off x="6775454" y="3793066"/>
                  <a:ext cx="108000" cy="108000"/>
                </a:xfrm>
                <a:prstGeom prst="rect">
                  <a:avLst/>
                </a:prstGeom>
                <a:ln w="9525">
                  <a:solidFill>
                    <a:schemeClr val="bg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8BE66123-641D-F44F-6DC1-0C82148281C1}"/>
                    </a:ext>
                  </a:extLst>
                </p:cNvPr>
                <p:cNvSpPr/>
                <p:nvPr/>
              </p:nvSpPr>
              <p:spPr>
                <a:xfrm>
                  <a:off x="6987112" y="3793066"/>
                  <a:ext cx="108000" cy="108000"/>
                </a:xfrm>
                <a:prstGeom prst="rect">
                  <a:avLst/>
                </a:prstGeom>
                <a:ln w="9525">
                  <a:solidFill>
                    <a:schemeClr val="bg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B63974B-6B4D-2192-86D5-3DEEBE6F9ACE}"/>
                    </a:ext>
                  </a:extLst>
                </p:cNvPr>
                <p:cNvSpPr/>
                <p:nvPr/>
              </p:nvSpPr>
              <p:spPr>
                <a:xfrm>
                  <a:off x="6881283" y="3793065"/>
                  <a:ext cx="108000" cy="108000"/>
                </a:xfrm>
                <a:prstGeom prst="rect">
                  <a:avLst/>
                </a:prstGeom>
                <a:ln w="9525">
                  <a:solidFill>
                    <a:schemeClr val="bg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B0917E95-D81B-613B-786E-4C316B934919}"/>
                  </a:ext>
                </a:extLst>
              </p:cNvPr>
              <p:cNvGrpSpPr/>
              <p:nvPr/>
            </p:nvGrpSpPr>
            <p:grpSpPr>
              <a:xfrm>
                <a:off x="6775454" y="4013196"/>
                <a:ext cx="319658" cy="108001"/>
                <a:chOff x="6775454" y="3793065"/>
                <a:chExt cx="319658" cy="108001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96361E20-9212-A0B1-E542-225D27400700}"/>
                    </a:ext>
                  </a:extLst>
                </p:cNvPr>
                <p:cNvSpPr/>
                <p:nvPr/>
              </p:nvSpPr>
              <p:spPr>
                <a:xfrm>
                  <a:off x="6775454" y="3793066"/>
                  <a:ext cx="108000" cy="108000"/>
                </a:xfrm>
                <a:prstGeom prst="rect">
                  <a:avLst/>
                </a:prstGeom>
                <a:ln w="9525">
                  <a:solidFill>
                    <a:schemeClr val="bg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730A9F8C-D03A-7149-458C-23D662A2531B}"/>
                    </a:ext>
                  </a:extLst>
                </p:cNvPr>
                <p:cNvSpPr/>
                <p:nvPr/>
              </p:nvSpPr>
              <p:spPr>
                <a:xfrm>
                  <a:off x="6987112" y="3793066"/>
                  <a:ext cx="108000" cy="108000"/>
                </a:xfrm>
                <a:prstGeom prst="rect">
                  <a:avLst/>
                </a:prstGeom>
                <a:ln w="9525">
                  <a:solidFill>
                    <a:schemeClr val="bg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41D6144D-2943-C67B-571D-E352F898AB4F}"/>
                    </a:ext>
                  </a:extLst>
                </p:cNvPr>
                <p:cNvSpPr/>
                <p:nvPr/>
              </p:nvSpPr>
              <p:spPr>
                <a:xfrm>
                  <a:off x="6881283" y="3793065"/>
                  <a:ext cx="108000" cy="108000"/>
                </a:xfrm>
                <a:prstGeom prst="rect">
                  <a:avLst/>
                </a:prstGeom>
                <a:ln w="9525">
                  <a:solidFill>
                    <a:schemeClr val="bg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pic>
        <p:nvPicPr>
          <p:cNvPr id="42" name="Google Shape;74;p16">
            <a:extLst>
              <a:ext uri="{FF2B5EF4-FFF2-40B4-BE49-F238E27FC236}">
                <a16:creationId xmlns:a16="http://schemas.microsoft.com/office/drawing/2014/main" id="{343E2681-E000-2F54-B103-060707CB79C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>
            <a:alphaModFix/>
          </a:blip>
          <a:srcRect l="20957" t="37937" r="28295" b="41066"/>
          <a:stretch/>
        </p:blipFill>
        <p:spPr>
          <a:xfrm>
            <a:off x="4715570" y="4263561"/>
            <a:ext cx="3936733" cy="7180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B508930-9D0B-0189-2819-3ABC3F2ACFDE}"/>
              </a:ext>
            </a:extLst>
          </p:cNvPr>
          <p:cNvCxnSpPr>
            <a:cxnSpLocks/>
            <a:stCxn id="38" idx="1"/>
            <a:endCxn id="42" idx="0"/>
          </p:cNvCxnSpPr>
          <p:nvPr/>
        </p:nvCxnSpPr>
        <p:spPr>
          <a:xfrm flipH="1">
            <a:off x="6683937" y="3603554"/>
            <a:ext cx="1388352" cy="660007"/>
          </a:xfrm>
          <a:prstGeom prst="straightConnector1">
            <a:avLst/>
          </a:prstGeom>
          <a:ln w="38100">
            <a:solidFill>
              <a:schemeClr val="tx2">
                <a:lumMod val="40000"/>
                <a:lumOff val="60000"/>
              </a:schemeClr>
            </a:solidFill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8D82081-7BAE-3980-4346-9FA7C9AAA2DD}"/>
              </a:ext>
            </a:extLst>
          </p:cNvPr>
          <p:cNvSpPr/>
          <p:nvPr/>
        </p:nvSpPr>
        <p:spPr>
          <a:xfrm>
            <a:off x="2032000" y="834269"/>
            <a:ext cx="887663" cy="422364"/>
          </a:xfrm>
          <a:prstGeom prst="roundRect">
            <a:avLst/>
          </a:prstGeom>
          <a:ln w="9525">
            <a:solidFill>
              <a:srgbClr val="54135A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CE896519-E8CD-8B02-4F33-F8E559E73242}"/>
              </a:ext>
            </a:extLst>
          </p:cNvPr>
          <p:cNvSpPr/>
          <p:nvPr/>
        </p:nvSpPr>
        <p:spPr>
          <a:xfrm>
            <a:off x="379007" y="1285196"/>
            <a:ext cx="1594172" cy="422363"/>
          </a:xfrm>
          <a:prstGeom prst="roundRect">
            <a:avLst/>
          </a:prstGeom>
          <a:ln w="9525">
            <a:solidFill>
              <a:srgbClr val="54135A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97DF234-DB1B-E10B-1345-14F2E5BF7525}"/>
              </a:ext>
            </a:extLst>
          </p:cNvPr>
          <p:cNvSpPr/>
          <p:nvPr/>
        </p:nvSpPr>
        <p:spPr>
          <a:xfrm>
            <a:off x="1989220" y="1285196"/>
            <a:ext cx="2074779" cy="422364"/>
          </a:xfrm>
          <a:prstGeom prst="roundRect">
            <a:avLst/>
          </a:prstGeom>
          <a:ln w="9525">
            <a:solidFill>
              <a:srgbClr val="54135A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5BFFB1-E4DE-6E54-D89A-24D90528BC01}"/>
              </a:ext>
            </a:extLst>
          </p:cNvPr>
          <p:cNvGrpSpPr/>
          <p:nvPr/>
        </p:nvGrpSpPr>
        <p:grpSpPr>
          <a:xfrm>
            <a:off x="3517464" y="872520"/>
            <a:ext cx="4257610" cy="3279119"/>
            <a:chOff x="3517464" y="872520"/>
            <a:chExt cx="4257610" cy="3279119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643500FF-73BD-0000-666D-2630A8A41C8B}"/>
                </a:ext>
              </a:extLst>
            </p:cNvPr>
            <p:cNvSpPr/>
            <p:nvPr/>
          </p:nvSpPr>
          <p:spPr>
            <a:xfrm>
              <a:off x="5146842" y="872520"/>
              <a:ext cx="2628232" cy="422364"/>
            </a:xfrm>
            <a:prstGeom prst="roundRect">
              <a:avLst/>
            </a:prstGeom>
            <a:ln w="9525">
              <a:solidFill>
                <a:srgbClr val="54135A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C2E5AF0-F6D7-163F-3867-4050D8122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6535" r="6533"/>
            <a:stretch/>
          </p:blipFill>
          <p:spPr>
            <a:xfrm>
              <a:off x="3517464" y="2013224"/>
              <a:ext cx="2485632" cy="213841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9" name="Plus Sign 18">
            <a:extLst>
              <a:ext uri="{FF2B5EF4-FFF2-40B4-BE49-F238E27FC236}">
                <a16:creationId xmlns:a16="http://schemas.microsoft.com/office/drawing/2014/main" id="{F2575766-525D-EDBE-AD17-925EC8C884D7}"/>
              </a:ext>
            </a:extLst>
          </p:cNvPr>
          <p:cNvSpPr/>
          <p:nvPr/>
        </p:nvSpPr>
        <p:spPr>
          <a:xfrm>
            <a:off x="2668255" y="2754482"/>
            <a:ext cx="807393" cy="805820"/>
          </a:xfrm>
          <a:prstGeom prst="mathPlus">
            <a:avLst/>
          </a:prstGeom>
          <a:ln w="19050">
            <a:solidFill>
              <a:srgbClr val="54135A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9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E4D86-8AF4-7502-6929-49DE08DF4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966EA-0B52-6FC5-B7E4-DF1E64AC7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53" y="277484"/>
            <a:ext cx="7902388" cy="424480"/>
          </a:xfrm>
        </p:spPr>
        <p:txBody>
          <a:bodyPr/>
          <a:lstStyle/>
          <a:p>
            <a:r>
              <a:rPr lang="en-GB" sz="2400"/>
              <a:t>Summary &amp; Conclusion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B2E33D-EA05-9A5B-54B7-38A5B489DF5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8424" y="814082"/>
            <a:ext cx="8223189" cy="291465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/>
              <a:t>SCALES (Slicer Combined with Array of </a:t>
            </a:r>
            <a:r>
              <a:rPr lang="en-GB" sz="1600" b="1" err="1"/>
              <a:t>Lenslets</a:t>
            </a:r>
            <a:r>
              <a:rPr lang="en-GB" sz="1600" b="1"/>
              <a:t> for Exoplanet Spectroscopy)</a:t>
            </a:r>
            <a:r>
              <a:rPr lang="en-GB" sz="1600"/>
              <a:t> is a novel integral field unit designed for </a:t>
            </a:r>
            <a:r>
              <a:rPr lang="en-GB" sz="1600" b="1"/>
              <a:t>high-contrast exoplanet characterisation</a:t>
            </a:r>
            <a:r>
              <a:rPr lang="en-GB" sz="1600"/>
              <a:t> in the thermal infrared (2–5 µm).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SCALES is designed for </a:t>
            </a:r>
            <a:r>
              <a:rPr lang="en-GB" sz="1600" b="1"/>
              <a:t>Keck</a:t>
            </a:r>
            <a:r>
              <a:rPr lang="en-GB" sz="1600"/>
              <a:t>, with upcoming AO upgrades enabling the required wavefront correction performance.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The hybrid </a:t>
            </a:r>
            <a:r>
              <a:rPr lang="en-GB" sz="1600" b="1" err="1"/>
              <a:t>slenslit</a:t>
            </a:r>
            <a:r>
              <a:rPr lang="en-GB" sz="1600"/>
              <a:t> concept combines slicer and </a:t>
            </a:r>
            <a:r>
              <a:rPr lang="en-GB" sz="1600" err="1"/>
              <a:t>lenslet</a:t>
            </a:r>
            <a:r>
              <a:rPr lang="en-GB" sz="1600"/>
              <a:t> technologies to overcome the limitations of each for high-contrast imaging.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Targets include </a:t>
            </a:r>
            <a:r>
              <a:rPr lang="en-GB" sz="1600" b="1"/>
              <a:t>cold exoplanets</a:t>
            </a:r>
            <a:r>
              <a:rPr lang="en-GB" sz="1600"/>
              <a:t> detected by missions like </a:t>
            </a:r>
            <a:r>
              <a:rPr lang="en-GB" sz="1600" i="1"/>
              <a:t>Gaia</a:t>
            </a:r>
            <a:r>
              <a:rPr lang="en-GB" sz="1600"/>
              <a:t> and </a:t>
            </a:r>
            <a:r>
              <a:rPr lang="en-GB" sz="1600" i="1"/>
              <a:t>Roman</a:t>
            </a:r>
            <a:r>
              <a:rPr lang="en-GB" sz="1600"/>
              <a:t>, where mid-resolution spectroscopy enables retrieval of key atmospheric properties (e.g. CH₄).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/>
              <a:t>Protoplanet detection</a:t>
            </a:r>
            <a:r>
              <a:rPr lang="en-GB" sz="1600"/>
              <a:t> is enabled through spectral discrimination of disk features using IR hydrogen lines (Br-γ, Br-α).</a:t>
            </a:r>
          </a:p>
        </p:txBody>
      </p:sp>
    </p:spTree>
    <p:extLst>
      <p:ext uri="{BB962C8B-B14F-4D97-AF65-F5344CB8AC3E}">
        <p14:creationId xmlns:p14="http://schemas.microsoft.com/office/powerpoint/2010/main" val="3545163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A8B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1199D5-B171-E5ED-A2F8-31842E8BC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0A74F3-BD4E-8FF1-7435-601A2A085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Thank you and Q&amp;A </a:t>
            </a:r>
            <a:br>
              <a:rPr lang="en-GB"/>
            </a:br>
            <a:endParaRPr lang="en-GB"/>
          </a:p>
        </p:txBody>
      </p:sp>
      <p:pic>
        <p:nvPicPr>
          <p:cNvPr id="3" name="Picture 2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98556342-A982-6DCC-149B-07328FF6E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058" y="1134734"/>
            <a:ext cx="5619750" cy="2997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652ECA-3EEC-B52B-0C0A-1057570559E3}"/>
              </a:ext>
            </a:extLst>
          </p:cNvPr>
          <p:cNvSpPr txBox="1"/>
          <p:nvPr/>
        </p:nvSpPr>
        <p:spPr>
          <a:xfrm>
            <a:off x="5344308" y="1217310"/>
            <a:ext cx="2213555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algn="l"/>
            <a:r>
              <a:rPr lang="en-GB" sz="2400" b="1">
                <a:solidFill>
                  <a:srgbClr val="54145A"/>
                </a:solidFill>
                <a:latin typeface="Arial"/>
                <a:ea typeface="+mj-ea"/>
                <a:cs typeface="Arial"/>
              </a:rPr>
              <a:t>Durham’s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984782-6A7E-6714-9C49-A8DE1EB6C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558" y="2796348"/>
            <a:ext cx="1257300" cy="1246779"/>
          </a:xfrm>
          <a:prstGeom prst="rect">
            <a:avLst/>
          </a:prstGeom>
        </p:spPr>
      </p:pic>
      <p:pic>
        <p:nvPicPr>
          <p:cNvPr id="9" name="Picture 8" descr="A person kneeling on the side of a road holding a sign&#10;&#10;AI-generated content may be incorrect.">
            <a:extLst>
              <a:ext uri="{FF2B5EF4-FFF2-40B4-BE49-F238E27FC236}">
                <a16:creationId xmlns:a16="http://schemas.microsoft.com/office/drawing/2014/main" id="{6D02D690-8826-659A-2DBA-F279629DCE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308" r="13475" b="73564"/>
          <a:stretch/>
        </p:blipFill>
        <p:spPr>
          <a:xfrm>
            <a:off x="271729" y="1693560"/>
            <a:ext cx="2653229" cy="63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86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80A87-A798-373F-CB17-B6379A8CA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9F544-2F71-317D-2C0E-ACBEB9A78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Acronym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3F8FFB-D385-FC9B-5E19-480F6BB045BB}"/>
              </a:ext>
            </a:extLst>
          </p:cNvPr>
          <p:cNvSpPr txBox="1"/>
          <p:nvPr/>
        </p:nvSpPr>
        <p:spPr>
          <a:xfrm>
            <a:off x="379007" y="850310"/>
            <a:ext cx="81449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>
                <a:solidFill>
                  <a:srgbClr val="54145A"/>
                </a:solidFill>
                <a:latin typeface="Arial"/>
                <a:ea typeface="+mj-ea"/>
                <a:cs typeface="Arial"/>
              </a:rPr>
              <a:t>SCALES = Slicer Combined with Array of </a:t>
            </a:r>
            <a:r>
              <a:rPr lang="en-GB" sz="2400" b="1" err="1">
                <a:solidFill>
                  <a:srgbClr val="54145A"/>
                </a:solidFill>
                <a:latin typeface="Arial"/>
                <a:ea typeface="+mj-ea"/>
                <a:cs typeface="Arial"/>
              </a:rPr>
              <a:t>Lenslets</a:t>
            </a:r>
            <a:r>
              <a:rPr lang="en-GB" sz="2400" b="1">
                <a:solidFill>
                  <a:srgbClr val="54145A"/>
                </a:solidFill>
                <a:latin typeface="Arial"/>
                <a:ea typeface="+mj-ea"/>
                <a:cs typeface="Arial"/>
              </a:rPr>
              <a:t> for Exoplanet Spectroscopy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04E9C770-571C-F032-7E6D-579E90E8F5B8}"/>
              </a:ext>
            </a:extLst>
          </p:cNvPr>
          <p:cNvSpPr/>
          <p:nvPr/>
        </p:nvSpPr>
        <p:spPr>
          <a:xfrm>
            <a:off x="2032000" y="834269"/>
            <a:ext cx="887663" cy="422364"/>
          </a:xfrm>
          <a:prstGeom prst="roundRect">
            <a:avLst/>
          </a:prstGeom>
          <a:ln w="9525">
            <a:solidFill>
              <a:srgbClr val="54135A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B589A0A-4462-1D53-E23B-BD926FCC6477}"/>
              </a:ext>
            </a:extLst>
          </p:cNvPr>
          <p:cNvSpPr/>
          <p:nvPr/>
        </p:nvSpPr>
        <p:spPr>
          <a:xfrm>
            <a:off x="5146842" y="872520"/>
            <a:ext cx="2628232" cy="422364"/>
          </a:xfrm>
          <a:prstGeom prst="roundRect">
            <a:avLst/>
          </a:prstGeom>
          <a:ln w="9525">
            <a:solidFill>
              <a:srgbClr val="54135A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858EE9D1-F7C0-9C6B-D286-D047104FB025}"/>
              </a:ext>
            </a:extLst>
          </p:cNvPr>
          <p:cNvSpPr/>
          <p:nvPr/>
        </p:nvSpPr>
        <p:spPr>
          <a:xfrm>
            <a:off x="379007" y="1247548"/>
            <a:ext cx="1594172" cy="460011"/>
          </a:xfrm>
          <a:prstGeom prst="roundRect">
            <a:avLst/>
          </a:prstGeom>
          <a:ln w="9525">
            <a:solidFill>
              <a:srgbClr val="54135A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C48CBCB1-4981-9A64-4112-5921D0E27E62}"/>
              </a:ext>
            </a:extLst>
          </p:cNvPr>
          <p:cNvSpPr/>
          <p:nvPr/>
        </p:nvSpPr>
        <p:spPr>
          <a:xfrm>
            <a:off x="1989220" y="1285196"/>
            <a:ext cx="2074779" cy="422364"/>
          </a:xfrm>
          <a:prstGeom prst="roundRect">
            <a:avLst/>
          </a:prstGeom>
          <a:ln w="9525">
            <a:solidFill>
              <a:srgbClr val="54135A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person kneeling on the side of a road holding a sign&#10;&#10;AI-generated content may be incorrect.">
            <a:extLst>
              <a:ext uri="{FF2B5EF4-FFF2-40B4-BE49-F238E27FC236}">
                <a16:creationId xmlns:a16="http://schemas.microsoft.com/office/drawing/2014/main" id="{28D382A6-EC88-5A4C-09E2-7F4CBEF7F6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308" r="13475"/>
          <a:stretch/>
        </p:blipFill>
        <p:spPr>
          <a:xfrm>
            <a:off x="64604" y="2144512"/>
            <a:ext cx="2653229" cy="238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268887-19CD-2685-C859-C3EC7073E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074" y="2144512"/>
            <a:ext cx="6216926" cy="2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33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54E52-C62A-9157-C740-3461589A2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A1104-40BB-C227-8123-C458C0486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Goal: High Contrast Exoplanet Spectroscopy 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2993A1-3747-ABBD-B7F6-3B4D8EA1053D}"/>
              </a:ext>
            </a:extLst>
          </p:cNvPr>
          <p:cNvSpPr txBox="1"/>
          <p:nvPr/>
        </p:nvSpPr>
        <p:spPr>
          <a:xfrm>
            <a:off x="167216" y="868801"/>
            <a:ext cx="386291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b="1" i="0" u="none" strike="noStrike" baseline="0">
                <a:solidFill>
                  <a:srgbClr val="000000"/>
                </a:solidFill>
                <a:latin typeface="CMR10"/>
              </a:rPr>
              <a:t>High contrast </a:t>
            </a:r>
            <a:r>
              <a:rPr lang="en-GB" sz="1800" b="0" i="0" u="none" strike="noStrike" baseline="0">
                <a:solidFill>
                  <a:srgbClr val="000000"/>
                </a:solidFill>
                <a:latin typeface="CMR10"/>
              </a:rPr>
              <a:t>requires Adaptive Optics (AO), advanced </a:t>
            </a:r>
            <a:r>
              <a:rPr lang="en-GB" sz="1800" b="0" i="0" u="none" strike="noStrike" baseline="0" err="1">
                <a:solidFill>
                  <a:srgbClr val="000000"/>
                </a:solidFill>
                <a:latin typeface="CMR10"/>
              </a:rPr>
              <a:t>coronagraphy</a:t>
            </a:r>
            <a:r>
              <a:rPr lang="en-GB" sz="1800" b="0" i="0" u="none" strike="noStrike" baseline="0">
                <a:solidFill>
                  <a:srgbClr val="000000"/>
                </a:solidFill>
                <a:latin typeface="CMR10"/>
              </a:rPr>
              <a:t>, and favours thermal infrared (2-5 µm, aka K, L, &amp; M bands)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800" b="0" i="0" u="none" strike="noStrike" baseline="0">
              <a:solidFill>
                <a:srgbClr val="000000"/>
              </a:solidFill>
              <a:latin typeface="CMR1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b="1" i="0" u="none" strike="noStrike" baseline="0">
                <a:solidFill>
                  <a:srgbClr val="000000"/>
                </a:solidFill>
                <a:latin typeface="CMR10"/>
              </a:rPr>
              <a:t>Exoplanets</a:t>
            </a:r>
            <a:r>
              <a:rPr lang="en-GB" sz="1800" b="0" i="0" u="none" strike="noStrike" baseline="0">
                <a:solidFill>
                  <a:srgbClr val="000000"/>
                </a:solidFill>
                <a:latin typeface="CMR10"/>
              </a:rPr>
              <a:t> are faint, and thermal infrared background (for ground-based observing) is punishingly high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800" b="0" i="0" u="none" strike="noStrike" baseline="0">
              <a:solidFill>
                <a:srgbClr val="000000"/>
              </a:solidFill>
              <a:latin typeface="CMR1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b="0" i="0" u="none" strike="noStrike" baseline="0">
                <a:solidFill>
                  <a:srgbClr val="000000"/>
                </a:solidFill>
                <a:latin typeface="CMR10"/>
              </a:rPr>
              <a:t>Use of Integral Field Spectroscopy (IFS), especially for multi-planet systems like HR 8799</a:t>
            </a:r>
          </a:p>
          <a:p>
            <a:pPr algn="just"/>
            <a:endParaRPr lang="en-GB" sz="1800" b="0" i="0" u="none" strike="noStrike" baseline="0">
              <a:solidFill>
                <a:srgbClr val="000000"/>
              </a:solidFill>
              <a:latin typeface="CMR10"/>
            </a:endParaRPr>
          </a:p>
        </p:txBody>
      </p:sp>
      <p:pic>
        <p:nvPicPr>
          <p:cNvPr id="11" name="Google Shape;64;p14">
            <a:extLst>
              <a:ext uri="{FF2B5EF4-FFF2-40B4-BE49-F238E27FC236}">
                <a16:creationId xmlns:a16="http://schemas.microsoft.com/office/drawing/2014/main" id="{9613A4F0-EF7E-4EDF-2E63-4C8B4C0B864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7621" y="788590"/>
            <a:ext cx="4385426" cy="414576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65;p14">
            <a:extLst>
              <a:ext uri="{FF2B5EF4-FFF2-40B4-BE49-F238E27FC236}">
                <a16:creationId xmlns:a16="http://schemas.microsoft.com/office/drawing/2014/main" id="{927814C1-CEA6-9C10-30B9-EB5BDD6D3D25}"/>
              </a:ext>
            </a:extLst>
          </p:cNvPr>
          <p:cNvSpPr/>
          <p:nvPr/>
        </p:nvSpPr>
        <p:spPr>
          <a:xfrm>
            <a:off x="7253543" y="2488913"/>
            <a:ext cx="304800" cy="304800"/>
          </a:xfrm>
          <a:prstGeom prst="ellipse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3" name="Google Shape;66;p14">
            <a:extLst>
              <a:ext uri="{FF2B5EF4-FFF2-40B4-BE49-F238E27FC236}">
                <a16:creationId xmlns:a16="http://schemas.microsoft.com/office/drawing/2014/main" id="{882D1C06-1432-0286-7906-D99BD5B2010E}"/>
              </a:ext>
            </a:extLst>
          </p:cNvPr>
          <p:cNvSpPr/>
          <p:nvPr/>
        </p:nvSpPr>
        <p:spPr>
          <a:xfrm rot="2196406">
            <a:off x="6905397" y="2258514"/>
            <a:ext cx="304800" cy="284244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4" name="Google Shape;67;p14">
            <a:extLst>
              <a:ext uri="{FF2B5EF4-FFF2-40B4-BE49-F238E27FC236}">
                <a16:creationId xmlns:a16="http://schemas.microsoft.com/office/drawing/2014/main" id="{97CD12CF-5AE0-8293-E56B-9A855530E8A5}"/>
              </a:ext>
            </a:extLst>
          </p:cNvPr>
          <p:cNvSpPr txBox="1"/>
          <p:nvPr/>
        </p:nvSpPr>
        <p:spPr>
          <a:xfrm>
            <a:off x="6475214" y="1645840"/>
            <a:ext cx="14436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>
                <a:solidFill>
                  <a:srgbClr val="FF0000"/>
                </a:solidFill>
              </a:rPr>
              <a:t>Speckle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15" name="Google Shape;68;p14">
            <a:extLst>
              <a:ext uri="{FF2B5EF4-FFF2-40B4-BE49-F238E27FC236}">
                <a16:creationId xmlns:a16="http://schemas.microsoft.com/office/drawing/2014/main" id="{0C3F166A-1A70-1BBF-963E-AA34609AAFF8}"/>
              </a:ext>
            </a:extLst>
          </p:cNvPr>
          <p:cNvSpPr txBox="1"/>
          <p:nvPr/>
        </p:nvSpPr>
        <p:spPr>
          <a:xfrm>
            <a:off x="7369447" y="2945740"/>
            <a:ext cx="14436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>
                <a:solidFill>
                  <a:srgbClr val="00FF00"/>
                </a:solidFill>
              </a:rPr>
              <a:t>Injected Planet</a:t>
            </a:r>
            <a:endParaRPr sz="2400" b="1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648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01AA7-C000-6E9B-6204-555466754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AFF64-3A14-AE85-C283-221A9BA4A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Scientific Motivation</a:t>
            </a:r>
            <a:br>
              <a:rPr lang="en-GB"/>
            </a:b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03881-88DC-4266-36CB-2199E2839D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216" y="1047554"/>
            <a:ext cx="8731251" cy="444031"/>
          </a:xfrm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4212168"/>
                      <a:gd name="connsiteY0" fmla="*/ 0 h 1048592"/>
                      <a:gd name="connsiteX1" fmla="*/ 442278 w 4212168"/>
                      <a:gd name="connsiteY1" fmla="*/ 0 h 1048592"/>
                      <a:gd name="connsiteX2" fmla="*/ 926677 w 4212168"/>
                      <a:gd name="connsiteY2" fmla="*/ 0 h 1048592"/>
                      <a:gd name="connsiteX3" fmla="*/ 1453198 w 4212168"/>
                      <a:gd name="connsiteY3" fmla="*/ 0 h 1048592"/>
                      <a:gd name="connsiteX4" fmla="*/ 1853354 w 4212168"/>
                      <a:gd name="connsiteY4" fmla="*/ 0 h 1048592"/>
                      <a:gd name="connsiteX5" fmla="*/ 2464118 w 4212168"/>
                      <a:gd name="connsiteY5" fmla="*/ 0 h 1048592"/>
                      <a:gd name="connsiteX6" fmla="*/ 2948518 w 4212168"/>
                      <a:gd name="connsiteY6" fmla="*/ 0 h 1048592"/>
                      <a:gd name="connsiteX7" fmla="*/ 3517160 w 4212168"/>
                      <a:gd name="connsiteY7" fmla="*/ 0 h 1048592"/>
                      <a:gd name="connsiteX8" fmla="*/ 4212168 w 4212168"/>
                      <a:gd name="connsiteY8" fmla="*/ 0 h 1048592"/>
                      <a:gd name="connsiteX9" fmla="*/ 4212168 w 4212168"/>
                      <a:gd name="connsiteY9" fmla="*/ 545268 h 1048592"/>
                      <a:gd name="connsiteX10" fmla="*/ 4212168 w 4212168"/>
                      <a:gd name="connsiteY10" fmla="*/ 1048592 h 1048592"/>
                      <a:gd name="connsiteX11" fmla="*/ 3601404 w 4212168"/>
                      <a:gd name="connsiteY11" fmla="*/ 1048592 h 1048592"/>
                      <a:gd name="connsiteX12" fmla="*/ 3032761 w 4212168"/>
                      <a:gd name="connsiteY12" fmla="*/ 1048592 h 1048592"/>
                      <a:gd name="connsiteX13" fmla="*/ 2632605 w 4212168"/>
                      <a:gd name="connsiteY13" fmla="*/ 1048592 h 1048592"/>
                      <a:gd name="connsiteX14" fmla="*/ 2106084 w 4212168"/>
                      <a:gd name="connsiteY14" fmla="*/ 1048592 h 1048592"/>
                      <a:gd name="connsiteX15" fmla="*/ 1495320 w 4212168"/>
                      <a:gd name="connsiteY15" fmla="*/ 1048592 h 1048592"/>
                      <a:gd name="connsiteX16" fmla="*/ 884555 w 4212168"/>
                      <a:gd name="connsiteY16" fmla="*/ 1048592 h 1048592"/>
                      <a:gd name="connsiteX17" fmla="*/ 484399 w 4212168"/>
                      <a:gd name="connsiteY17" fmla="*/ 1048592 h 1048592"/>
                      <a:gd name="connsiteX18" fmla="*/ 0 w 4212168"/>
                      <a:gd name="connsiteY18" fmla="*/ 1048592 h 1048592"/>
                      <a:gd name="connsiteX19" fmla="*/ 0 w 4212168"/>
                      <a:gd name="connsiteY19" fmla="*/ 555754 h 1048592"/>
                      <a:gd name="connsiteX20" fmla="*/ 0 w 4212168"/>
                      <a:gd name="connsiteY20" fmla="*/ 0 h 1048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212168" h="1048592" fill="none" extrusionOk="0">
                        <a:moveTo>
                          <a:pt x="0" y="0"/>
                        </a:moveTo>
                        <a:cubicBezTo>
                          <a:pt x="93771" y="-28602"/>
                          <a:pt x="287905" y="16227"/>
                          <a:pt x="442278" y="0"/>
                        </a:cubicBezTo>
                        <a:cubicBezTo>
                          <a:pt x="596651" y="-16227"/>
                          <a:pt x="740766" y="1952"/>
                          <a:pt x="926677" y="0"/>
                        </a:cubicBezTo>
                        <a:cubicBezTo>
                          <a:pt x="1112588" y="-1952"/>
                          <a:pt x="1335290" y="27267"/>
                          <a:pt x="1453198" y="0"/>
                        </a:cubicBezTo>
                        <a:cubicBezTo>
                          <a:pt x="1571106" y="-27267"/>
                          <a:pt x="1743818" y="6358"/>
                          <a:pt x="1853354" y="0"/>
                        </a:cubicBezTo>
                        <a:cubicBezTo>
                          <a:pt x="1962890" y="-6358"/>
                          <a:pt x="2309324" y="35396"/>
                          <a:pt x="2464118" y="0"/>
                        </a:cubicBezTo>
                        <a:cubicBezTo>
                          <a:pt x="2618912" y="-35396"/>
                          <a:pt x="2825405" y="40536"/>
                          <a:pt x="2948518" y="0"/>
                        </a:cubicBezTo>
                        <a:cubicBezTo>
                          <a:pt x="3071631" y="-40536"/>
                          <a:pt x="3299057" y="50127"/>
                          <a:pt x="3517160" y="0"/>
                        </a:cubicBezTo>
                        <a:cubicBezTo>
                          <a:pt x="3735263" y="-50127"/>
                          <a:pt x="4057717" y="59732"/>
                          <a:pt x="4212168" y="0"/>
                        </a:cubicBezTo>
                        <a:cubicBezTo>
                          <a:pt x="4226412" y="209482"/>
                          <a:pt x="4188268" y="423327"/>
                          <a:pt x="4212168" y="545268"/>
                        </a:cubicBezTo>
                        <a:cubicBezTo>
                          <a:pt x="4236068" y="667209"/>
                          <a:pt x="4189561" y="889030"/>
                          <a:pt x="4212168" y="1048592"/>
                        </a:cubicBezTo>
                        <a:cubicBezTo>
                          <a:pt x="3940589" y="1104706"/>
                          <a:pt x="3832987" y="985171"/>
                          <a:pt x="3601404" y="1048592"/>
                        </a:cubicBezTo>
                        <a:cubicBezTo>
                          <a:pt x="3369821" y="1112013"/>
                          <a:pt x="3297731" y="1006705"/>
                          <a:pt x="3032761" y="1048592"/>
                        </a:cubicBezTo>
                        <a:cubicBezTo>
                          <a:pt x="2767791" y="1090479"/>
                          <a:pt x="2779832" y="1037439"/>
                          <a:pt x="2632605" y="1048592"/>
                        </a:cubicBezTo>
                        <a:cubicBezTo>
                          <a:pt x="2485378" y="1059745"/>
                          <a:pt x="2364399" y="1037167"/>
                          <a:pt x="2106084" y="1048592"/>
                        </a:cubicBezTo>
                        <a:cubicBezTo>
                          <a:pt x="1847769" y="1060017"/>
                          <a:pt x="1685905" y="1030120"/>
                          <a:pt x="1495320" y="1048592"/>
                        </a:cubicBezTo>
                        <a:cubicBezTo>
                          <a:pt x="1304735" y="1067064"/>
                          <a:pt x="1153331" y="1028529"/>
                          <a:pt x="884555" y="1048592"/>
                        </a:cubicBezTo>
                        <a:cubicBezTo>
                          <a:pt x="615780" y="1068655"/>
                          <a:pt x="577542" y="1033942"/>
                          <a:pt x="484399" y="1048592"/>
                        </a:cubicBezTo>
                        <a:cubicBezTo>
                          <a:pt x="391256" y="1063242"/>
                          <a:pt x="100222" y="1025532"/>
                          <a:pt x="0" y="1048592"/>
                        </a:cubicBezTo>
                        <a:cubicBezTo>
                          <a:pt x="-39637" y="839186"/>
                          <a:pt x="31645" y="774369"/>
                          <a:pt x="0" y="555754"/>
                        </a:cubicBezTo>
                        <a:cubicBezTo>
                          <a:pt x="-31645" y="337139"/>
                          <a:pt x="65662" y="127544"/>
                          <a:pt x="0" y="0"/>
                        </a:cubicBezTo>
                        <a:close/>
                      </a:path>
                      <a:path w="4212168" h="1048592" stroke="0" extrusionOk="0">
                        <a:moveTo>
                          <a:pt x="0" y="0"/>
                        </a:moveTo>
                        <a:cubicBezTo>
                          <a:pt x="286912" y="-71110"/>
                          <a:pt x="422691" y="47685"/>
                          <a:pt x="610764" y="0"/>
                        </a:cubicBezTo>
                        <a:cubicBezTo>
                          <a:pt x="798837" y="-47685"/>
                          <a:pt x="883635" y="42876"/>
                          <a:pt x="1137285" y="0"/>
                        </a:cubicBezTo>
                        <a:cubicBezTo>
                          <a:pt x="1390935" y="-42876"/>
                          <a:pt x="1373347" y="19687"/>
                          <a:pt x="1579563" y="0"/>
                        </a:cubicBezTo>
                        <a:cubicBezTo>
                          <a:pt x="1785779" y="-19687"/>
                          <a:pt x="1924592" y="9516"/>
                          <a:pt x="2106084" y="0"/>
                        </a:cubicBezTo>
                        <a:cubicBezTo>
                          <a:pt x="2287576" y="-9516"/>
                          <a:pt x="2496494" y="59780"/>
                          <a:pt x="2716848" y="0"/>
                        </a:cubicBezTo>
                        <a:cubicBezTo>
                          <a:pt x="2937202" y="-59780"/>
                          <a:pt x="3026527" y="23318"/>
                          <a:pt x="3159126" y="0"/>
                        </a:cubicBezTo>
                        <a:cubicBezTo>
                          <a:pt x="3291725" y="-23318"/>
                          <a:pt x="3426268" y="16518"/>
                          <a:pt x="3559282" y="0"/>
                        </a:cubicBezTo>
                        <a:cubicBezTo>
                          <a:pt x="3692296" y="-16518"/>
                          <a:pt x="4043547" y="53746"/>
                          <a:pt x="4212168" y="0"/>
                        </a:cubicBezTo>
                        <a:cubicBezTo>
                          <a:pt x="4249204" y="186754"/>
                          <a:pt x="4210036" y="411829"/>
                          <a:pt x="4212168" y="524296"/>
                        </a:cubicBezTo>
                        <a:cubicBezTo>
                          <a:pt x="4214300" y="636763"/>
                          <a:pt x="4201171" y="860870"/>
                          <a:pt x="4212168" y="1048592"/>
                        </a:cubicBezTo>
                        <a:cubicBezTo>
                          <a:pt x="4067180" y="1062714"/>
                          <a:pt x="3908613" y="1035723"/>
                          <a:pt x="3727769" y="1048592"/>
                        </a:cubicBezTo>
                        <a:cubicBezTo>
                          <a:pt x="3546925" y="1061461"/>
                          <a:pt x="3319378" y="1035241"/>
                          <a:pt x="3159126" y="1048592"/>
                        </a:cubicBezTo>
                        <a:cubicBezTo>
                          <a:pt x="2998874" y="1061943"/>
                          <a:pt x="2934533" y="1032938"/>
                          <a:pt x="2716848" y="1048592"/>
                        </a:cubicBezTo>
                        <a:cubicBezTo>
                          <a:pt x="2499163" y="1064246"/>
                          <a:pt x="2332260" y="1022834"/>
                          <a:pt x="2232449" y="1048592"/>
                        </a:cubicBezTo>
                        <a:cubicBezTo>
                          <a:pt x="2132638" y="1074350"/>
                          <a:pt x="1893847" y="1027309"/>
                          <a:pt x="1663806" y="1048592"/>
                        </a:cubicBezTo>
                        <a:cubicBezTo>
                          <a:pt x="1433765" y="1069875"/>
                          <a:pt x="1175545" y="1029041"/>
                          <a:pt x="1053042" y="1048592"/>
                        </a:cubicBezTo>
                        <a:cubicBezTo>
                          <a:pt x="930539" y="1068143"/>
                          <a:pt x="621217" y="994461"/>
                          <a:pt x="484399" y="1048592"/>
                        </a:cubicBezTo>
                        <a:cubicBezTo>
                          <a:pt x="347581" y="1102723"/>
                          <a:pt x="147467" y="1022643"/>
                          <a:pt x="0" y="1048592"/>
                        </a:cubicBezTo>
                        <a:cubicBezTo>
                          <a:pt x="-16060" y="868692"/>
                          <a:pt x="57159" y="679546"/>
                          <a:pt x="0" y="555754"/>
                        </a:cubicBezTo>
                        <a:cubicBezTo>
                          <a:pt x="-57159" y="431962"/>
                          <a:pt x="40053" y="19158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lIns="144000" tIns="72000" rIns="144000" bIns="72000"/>
          <a:lstStyle/>
          <a:p>
            <a:pPr algn="just">
              <a:spcBef>
                <a:spcPts val="0"/>
              </a:spcBef>
            </a:pPr>
            <a:r>
              <a:rPr lang="en-GB" sz="1800" b="1" i="0" u="none" strike="noStrike" baseline="0">
                <a:latin typeface="CMR10"/>
              </a:rPr>
              <a:t>Discovering and characterizing cold exoplanets that are brightest in the thermal infrared.</a:t>
            </a:r>
          </a:p>
          <a:p>
            <a:pPr algn="just">
              <a:spcBef>
                <a:spcPts val="0"/>
              </a:spcBef>
            </a:pPr>
            <a:endParaRPr lang="en-GB" sz="1800" b="1" i="0" u="none" strike="noStrike" baseline="0">
              <a:latin typeface="CMR1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8F0EC7-C7B0-C672-BF1B-F52BB2DE5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695" y="1642532"/>
            <a:ext cx="4295305" cy="35009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C4C1BD-2BA5-B1A6-34D0-5BDAF8023277}"/>
              </a:ext>
            </a:extLst>
          </p:cNvPr>
          <p:cNvSpPr txBox="1"/>
          <p:nvPr/>
        </p:nvSpPr>
        <p:spPr>
          <a:xfrm>
            <a:off x="4295306" y="1495676"/>
            <a:ext cx="49044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u="none" strike="noStrike" baseline="0">
                <a:latin typeface="CMR9"/>
              </a:rPr>
              <a:t>lower contrast needed in the thermal-infrared (3-5 um)</a:t>
            </a:r>
            <a:endParaRPr lang="en-GB" sz="1600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6D344891-956A-BC33-F681-9DCDEADEF8D3}"/>
              </a:ext>
            </a:extLst>
          </p:cNvPr>
          <p:cNvSpPr/>
          <p:nvPr/>
        </p:nvSpPr>
        <p:spPr>
          <a:xfrm rot="16200000">
            <a:off x="7050727" y="1359449"/>
            <a:ext cx="217173" cy="955240"/>
          </a:xfrm>
          <a:prstGeom prst="rightBrace">
            <a:avLst/>
          </a:prstGeom>
          <a:ln w="38100">
            <a:solidFill>
              <a:srgbClr val="68246D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521EDB-77CE-C9A5-A0EB-208171821AEC}"/>
              </a:ext>
            </a:extLst>
          </p:cNvPr>
          <p:cNvSpPr txBox="1"/>
          <p:nvPr/>
        </p:nvSpPr>
        <p:spPr>
          <a:xfrm>
            <a:off x="167216" y="1735075"/>
            <a:ext cx="386291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GB" sz="1800" b="0" i="0" u="none" strike="noStrike" baseline="0">
              <a:solidFill>
                <a:srgbClr val="000000"/>
              </a:solidFill>
              <a:latin typeface="CMR10"/>
            </a:endParaRPr>
          </a:p>
          <a:p>
            <a:pPr algn="just"/>
            <a:r>
              <a:rPr lang="en-GB">
                <a:solidFill>
                  <a:srgbClr val="000000"/>
                </a:solidFill>
                <a:latin typeface="CMR10"/>
              </a:rPr>
              <a:t>D</a:t>
            </a:r>
            <a:r>
              <a:rPr lang="en-GB" sz="1800" b="0" i="0" u="none" strike="noStrike" baseline="0">
                <a:solidFill>
                  <a:srgbClr val="000000"/>
                </a:solidFill>
                <a:latin typeface="CMR10"/>
              </a:rPr>
              <a:t>irect imaging of cold Planets from </a:t>
            </a:r>
            <a:r>
              <a:rPr lang="en-GB" sz="1800" b="0" i="0" u="none" strike="noStrike" baseline="0">
                <a:latin typeface="CMR10"/>
              </a:rPr>
              <a:t>Gaia's extended mission</a:t>
            </a:r>
            <a:r>
              <a:rPr lang="en-GB" sz="1800" b="0" i="0" u="none" strike="noStrike" baseline="0">
                <a:solidFill>
                  <a:srgbClr val="000000"/>
                </a:solidFill>
                <a:latin typeface="CMR10"/>
              </a:rPr>
              <a:t> (300 K) visible in M-band. </a:t>
            </a:r>
          </a:p>
          <a:p>
            <a:pPr algn="just"/>
            <a:r>
              <a:rPr lang="en-GB" sz="1800" b="0" i="0" u="none" strike="noStrike" baseline="0">
                <a:latin typeface="CMR10"/>
              </a:rPr>
              <a:t>With astrometry (</a:t>
            </a:r>
            <a:r>
              <a:rPr lang="en-GB" sz="1800" b="0" i="0" u="none" strike="noStrike" baseline="0">
                <a:latin typeface="CMTI10"/>
              </a:rPr>
              <a:t>Roman </a:t>
            </a:r>
            <a:r>
              <a:rPr lang="en-GB" sz="1800" b="0" i="0" u="none" strike="noStrike" baseline="0">
                <a:latin typeface="CMR10"/>
              </a:rPr>
              <a:t>in 2030), planet mass will lead to confidence in atmospheric properties (degenerate without masses).</a:t>
            </a:r>
          </a:p>
          <a:p>
            <a:pPr algn="just"/>
            <a:r>
              <a:rPr lang="en-GB" sz="1400" i="1">
                <a:latin typeface="CMR10"/>
              </a:rPr>
              <a:t>=&gt; Molecular abundance, Metallicity, Surface gravity,	Cloud Opacity etc…</a:t>
            </a:r>
          </a:p>
        </p:txBody>
      </p:sp>
    </p:spTree>
    <p:extLst>
      <p:ext uri="{BB962C8B-B14F-4D97-AF65-F5344CB8AC3E}">
        <p14:creationId xmlns:p14="http://schemas.microsoft.com/office/powerpoint/2010/main" val="1611551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95078-D8FB-EDFA-EFE4-4031B3459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E8DB2610-0F8A-D4D5-535E-ED3C4F8F9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vert="horz" lIns="0" tIns="0" rIns="0" bIns="0" rtlCol="0" anchor="t">
            <a:noAutofit/>
          </a:bodyPr>
          <a:lstStyle/>
          <a:p>
            <a:pPr algn="l"/>
            <a:r>
              <a:rPr lang="en-US" sz="2400" b="1">
                <a:solidFill>
                  <a:srgbClr val="54145A"/>
                </a:solidFill>
                <a:latin typeface="Arial"/>
                <a:cs typeface="Arial"/>
              </a:rPr>
              <a:t>LBT / ALES Images at Different Wavelengths</a:t>
            </a:r>
          </a:p>
        </p:txBody>
      </p:sp>
      <p:pic>
        <p:nvPicPr>
          <p:cNvPr id="21" name="Picture 20" descr="A picture containing screenshot, electric blue, blue&#10;&#10;Description automatically generated">
            <a:extLst>
              <a:ext uri="{FF2B5EF4-FFF2-40B4-BE49-F238E27FC236}">
                <a16:creationId xmlns:a16="http://schemas.microsoft.com/office/drawing/2014/main" id="{1C0B20DE-27E4-9D51-0BA2-B9B2CF212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64" y="2067228"/>
            <a:ext cx="8891073" cy="226072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9E38D33-F41B-C79A-6555-430901841F1B}"/>
              </a:ext>
            </a:extLst>
          </p:cNvPr>
          <p:cNvSpPr txBox="1"/>
          <p:nvPr/>
        </p:nvSpPr>
        <p:spPr>
          <a:xfrm>
            <a:off x="1241855" y="1425248"/>
            <a:ext cx="19276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/>
              <a:t>Increased Methane Absorption in Exoplanets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9FE8E95-E8CF-C287-E45D-B9D08F2E4E7F}"/>
              </a:ext>
            </a:extLst>
          </p:cNvPr>
          <p:cNvCxnSpPr>
            <a:stCxn id="22" idx="1"/>
          </p:cNvCxnSpPr>
          <p:nvPr/>
        </p:nvCxnSpPr>
        <p:spPr>
          <a:xfrm flipH="1" flipV="1">
            <a:off x="278028" y="1667622"/>
            <a:ext cx="963827" cy="11542"/>
          </a:xfrm>
          <a:prstGeom prst="line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56540CE-F57B-AF6F-5021-9D7B1E3B3772}"/>
              </a:ext>
            </a:extLst>
          </p:cNvPr>
          <p:cNvSpPr txBox="1"/>
          <p:nvPr/>
        </p:nvSpPr>
        <p:spPr>
          <a:xfrm>
            <a:off x="5974492" y="1425248"/>
            <a:ext cx="19276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/>
              <a:t>Decreased Methane Absorption in Exoplanets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B38DFFA-7489-76C8-947B-D0166FB7CD45}"/>
              </a:ext>
            </a:extLst>
          </p:cNvPr>
          <p:cNvCxnSpPr>
            <a:cxnSpLocks/>
          </p:cNvCxnSpPr>
          <p:nvPr/>
        </p:nvCxnSpPr>
        <p:spPr>
          <a:xfrm>
            <a:off x="7902146" y="1667621"/>
            <a:ext cx="963827" cy="0"/>
          </a:xfrm>
          <a:prstGeom prst="line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41B5160-F6FE-569A-A87F-9FEE09F987E5}"/>
              </a:ext>
            </a:extLst>
          </p:cNvPr>
          <p:cNvSpPr txBox="1"/>
          <p:nvPr/>
        </p:nvSpPr>
        <p:spPr>
          <a:xfrm>
            <a:off x="7338060" y="4869656"/>
            <a:ext cx="18059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Wagner et al. (2023)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7F3556-A71A-EA8D-9ECF-9642EF3D6B1C}"/>
              </a:ext>
            </a:extLst>
          </p:cNvPr>
          <p:cNvSpPr txBox="1"/>
          <p:nvPr/>
        </p:nvSpPr>
        <p:spPr>
          <a:xfrm>
            <a:off x="1335452" y="4361825"/>
            <a:ext cx="58332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The disk spirals looks roughly the same, while the planet has a distinct color.  ALES is R~30.  SCALES will be able to pick out molecular features.</a:t>
            </a:r>
          </a:p>
        </p:txBody>
      </p:sp>
    </p:spTree>
    <p:extLst>
      <p:ext uri="{BB962C8B-B14F-4D97-AF65-F5344CB8AC3E}">
        <p14:creationId xmlns:p14="http://schemas.microsoft.com/office/powerpoint/2010/main" val="3210930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64B46-53C3-A9D5-244F-AAE2BCEA5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E5463-16AD-103F-7786-C60A5396C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Scientific Motivation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CA6947-068A-8D9C-D474-7DB35694BE05}"/>
              </a:ext>
            </a:extLst>
          </p:cNvPr>
          <p:cNvSpPr txBox="1"/>
          <p:nvPr/>
        </p:nvSpPr>
        <p:spPr>
          <a:xfrm>
            <a:off x="159604" y="1715434"/>
            <a:ext cx="41338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/>
              <a:t>Imaging protoplanets is challenging due to disk-scattered light mimicking them.</a:t>
            </a:r>
          </a:p>
          <a:p>
            <a:pPr algn="l"/>
            <a:endParaRPr lang="en-GB"/>
          </a:p>
          <a:p>
            <a:pPr algn="l"/>
            <a:r>
              <a:rPr lang="en-GB"/>
              <a:t>Integral field spectroscopy near 4 µm helps distinguish true protoplanet signals via spectral slopes and IR hydrogen lines like Br-</a:t>
            </a:r>
            <a:r>
              <a:rPr lang="el-GR"/>
              <a:t>γ </a:t>
            </a:r>
            <a:r>
              <a:rPr lang="en-GB"/>
              <a:t>and Br-</a:t>
            </a:r>
            <a:r>
              <a:rPr lang="el-GR"/>
              <a:t>α.</a:t>
            </a:r>
            <a:endParaRPr lang="en-GB" b="0" i="0" u="none" strike="noStrike" baseline="0">
              <a:latin typeface="CMBX1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C9004E3-1D63-1B20-E14B-5B5B779B84BC}"/>
              </a:ext>
            </a:extLst>
          </p:cNvPr>
          <p:cNvSpPr txBox="1">
            <a:spLocks/>
          </p:cNvSpPr>
          <p:nvPr/>
        </p:nvSpPr>
        <p:spPr>
          <a:xfrm>
            <a:off x="167216" y="1047554"/>
            <a:ext cx="8731251" cy="444031"/>
          </a:xfrm>
          <a:prstGeom prst="rect">
            <a:avLst/>
          </a:prstGeom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4212168"/>
                      <a:gd name="connsiteY0" fmla="*/ 0 h 1048592"/>
                      <a:gd name="connsiteX1" fmla="*/ 442278 w 4212168"/>
                      <a:gd name="connsiteY1" fmla="*/ 0 h 1048592"/>
                      <a:gd name="connsiteX2" fmla="*/ 926677 w 4212168"/>
                      <a:gd name="connsiteY2" fmla="*/ 0 h 1048592"/>
                      <a:gd name="connsiteX3" fmla="*/ 1453198 w 4212168"/>
                      <a:gd name="connsiteY3" fmla="*/ 0 h 1048592"/>
                      <a:gd name="connsiteX4" fmla="*/ 1853354 w 4212168"/>
                      <a:gd name="connsiteY4" fmla="*/ 0 h 1048592"/>
                      <a:gd name="connsiteX5" fmla="*/ 2464118 w 4212168"/>
                      <a:gd name="connsiteY5" fmla="*/ 0 h 1048592"/>
                      <a:gd name="connsiteX6" fmla="*/ 2948518 w 4212168"/>
                      <a:gd name="connsiteY6" fmla="*/ 0 h 1048592"/>
                      <a:gd name="connsiteX7" fmla="*/ 3517160 w 4212168"/>
                      <a:gd name="connsiteY7" fmla="*/ 0 h 1048592"/>
                      <a:gd name="connsiteX8" fmla="*/ 4212168 w 4212168"/>
                      <a:gd name="connsiteY8" fmla="*/ 0 h 1048592"/>
                      <a:gd name="connsiteX9" fmla="*/ 4212168 w 4212168"/>
                      <a:gd name="connsiteY9" fmla="*/ 545268 h 1048592"/>
                      <a:gd name="connsiteX10" fmla="*/ 4212168 w 4212168"/>
                      <a:gd name="connsiteY10" fmla="*/ 1048592 h 1048592"/>
                      <a:gd name="connsiteX11" fmla="*/ 3601404 w 4212168"/>
                      <a:gd name="connsiteY11" fmla="*/ 1048592 h 1048592"/>
                      <a:gd name="connsiteX12" fmla="*/ 3032761 w 4212168"/>
                      <a:gd name="connsiteY12" fmla="*/ 1048592 h 1048592"/>
                      <a:gd name="connsiteX13" fmla="*/ 2632605 w 4212168"/>
                      <a:gd name="connsiteY13" fmla="*/ 1048592 h 1048592"/>
                      <a:gd name="connsiteX14" fmla="*/ 2106084 w 4212168"/>
                      <a:gd name="connsiteY14" fmla="*/ 1048592 h 1048592"/>
                      <a:gd name="connsiteX15" fmla="*/ 1495320 w 4212168"/>
                      <a:gd name="connsiteY15" fmla="*/ 1048592 h 1048592"/>
                      <a:gd name="connsiteX16" fmla="*/ 884555 w 4212168"/>
                      <a:gd name="connsiteY16" fmla="*/ 1048592 h 1048592"/>
                      <a:gd name="connsiteX17" fmla="*/ 484399 w 4212168"/>
                      <a:gd name="connsiteY17" fmla="*/ 1048592 h 1048592"/>
                      <a:gd name="connsiteX18" fmla="*/ 0 w 4212168"/>
                      <a:gd name="connsiteY18" fmla="*/ 1048592 h 1048592"/>
                      <a:gd name="connsiteX19" fmla="*/ 0 w 4212168"/>
                      <a:gd name="connsiteY19" fmla="*/ 555754 h 1048592"/>
                      <a:gd name="connsiteX20" fmla="*/ 0 w 4212168"/>
                      <a:gd name="connsiteY20" fmla="*/ 0 h 1048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212168" h="1048592" fill="none" extrusionOk="0">
                        <a:moveTo>
                          <a:pt x="0" y="0"/>
                        </a:moveTo>
                        <a:cubicBezTo>
                          <a:pt x="93771" y="-28602"/>
                          <a:pt x="287905" y="16227"/>
                          <a:pt x="442278" y="0"/>
                        </a:cubicBezTo>
                        <a:cubicBezTo>
                          <a:pt x="596651" y="-16227"/>
                          <a:pt x="740766" y="1952"/>
                          <a:pt x="926677" y="0"/>
                        </a:cubicBezTo>
                        <a:cubicBezTo>
                          <a:pt x="1112588" y="-1952"/>
                          <a:pt x="1335290" y="27267"/>
                          <a:pt x="1453198" y="0"/>
                        </a:cubicBezTo>
                        <a:cubicBezTo>
                          <a:pt x="1571106" y="-27267"/>
                          <a:pt x="1743818" y="6358"/>
                          <a:pt x="1853354" y="0"/>
                        </a:cubicBezTo>
                        <a:cubicBezTo>
                          <a:pt x="1962890" y="-6358"/>
                          <a:pt x="2309324" y="35396"/>
                          <a:pt x="2464118" y="0"/>
                        </a:cubicBezTo>
                        <a:cubicBezTo>
                          <a:pt x="2618912" y="-35396"/>
                          <a:pt x="2825405" y="40536"/>
                          <a:pt x="2948518" y="0"/>
                        </a:cubicBezTo>
                        <a:cubicBezTo>
                          <a:pt x="3071631" y="-40536"/>
                          <a:pt x="3299057" y="50127"/>
                          <a:pt x="3517160" y="0"/>
                        </a:cubicBezTo>
                        <a:cubicBezTo>
                          <a:pt x="3735263" y="-50127"/>
                          <a:pt x="4057717" y="59732"/>
                          <a:pt x="4212168" y="0"/>
                        </a:cubicBezTo>
                        <a:cubicBezTo>
                          <a:pt x="4226412" y="209482"/>
                          <a:pt x="4188268" y="423327"/>
                          <a:pt x="4212168" y="545268"/>
                        </a:cubicBezTo>
                        <a:cubicBezTo>
                          <a:pt x="4236068" y="667209"/>
                          <a:pt x="4189561" y="889030"/>
                          <a:pt x="4212168" y="1048592"/>
                        </a:cubicBezTo>
                        <a:cubicBezTo>
                          <a:pt x="3940589" y="1104706"/>
                          <a:pt x="3832987" y="985171"/>
                          <a:pt x="3601404" y="1048592"/>
                        </a:cubicBezTo>
                        <a:cubicBezTo>
                          <a:pt x="3369821" y="1112013"/>
                          <a:pt x="3297731" y="1006705"/>
                          <a:pt x="3032761" y="1048592"/>
                        </a:cubicBezTo>
                        <a:cubicBezTo>
                          <a:pt x="2767791" y="1090479"/>
                          <a:pt x="2779832" y="1037439"/>
                          <a:pt x="2632605" y="1048592"/>
                        </a:cubicBezTo>
                        <a:cubicBezTo>
                          <a:pt x="2485378" y="1059745"/>
                          <a:pt x="2364399" y="1037167"/>
                          <a:pt x="2106084" y="1048592"/>
                        </a:cubicBezTo>
                        <a:cubicBezTo>
                          <a:pt x="1847769" y="1060017"/>
                          <a:pt x="1685905" y="1030120"/>
                          <a:pt x="1495320" y="1048592"/>
                        </a:cubicBezTo>
                        <a:cubicBezTo>
                          <a:pt x="1304735" y="1067064"/>
                          <a:pt x="1153331" y="1028529"/>
                          <a:pt x="884555" y="1048592"/>
                        </a:cubicBezTo>
                        <a:cubicBezTo>
                          <a:pt x="615780" y="1068655"/>
                          <a:pt x="577542" y="1033942"/>
                          <a:pt x="484399" y="1048592"/>
                        </a:cubicBezTo>
                        <a:cubicBezTo>
                          <a:pt x="391256" y="1063242"/>
                          <a:pt x="100222" y="1025532"/>
                          <a:pt x="0" y="1048592"/>
                        </a:cubicBezTo>
                        <a:cubicBezTo>
                          <a:pt x="-39637" y="839186"/>
                          <a:pt x="31645" y="774369"/>
                          <a:pt x="0" y="555754"/>
                        </a:cubicBezTo>
                        <a:cubicBezTo>
                          <a:pt x="-31645" y="337139"/>
                          <a:pt x="65662" y="127544"/>
                          <a:pt x="0" y="0"/>
                        </a:cubicBezTo>
                        <a:close/>
                      </a:path>
                      <a:path w="4212168" h="1048592" stroke="0" extrusionOk="0">
                        <a:moveTo>
                          <a:pt x="0" y="0"/>
                        </a:moveTo>
                        <a:cubicBezTo>
                          <a:pt x="286912" y="-71110"/>
                          <a:pt x="422691" y="47685"/>
                          <a:pt x="610764" y="0"/>
                        </a:cubicBezTo>
                        <a:cubicBezTo>
                          <a:pt x="798837" y="-47685"/>
                          <a:pt x="883635" y="42876"/>
                          <a:pt x="1137285" y="0"/>
                        </a:cubicBezTo>
                        <a:cubicBezTo>
                          <a:pt x="1390935" y="-42876"/>
                          <a:pt x="1373347" y="19687"/>
                          <a:pt x="1579563" y="0"/>
                        </a:cubicBezTo>
                        <a:cubicBezTo>
                          <a:pt x="1785779" y="-19687"/>
                          <a:pt x="1924592" y="9516"/>
                          <a:pt x="2106084" y="0"/>
                        </a:cubicBezTo>
                        <a:cubicBezTo>
                          <a:pt x="2287576" y="-9516"/>
                          <a:pt x="2496494" y="59780"/>
                          <a:pt x="2716848" y="0"/>
                        </a:cubicBezTo>
                        <a:cubicBezTo>
                          <a:pt x="2937202" y="-59780"/>
                          <a:pt x="3026527" y="23318"/>
                          <a:pt x="3159126" y="0"/>
                        </a:cubicBezTo>
                        <a:cubicBezTo>
                          <a:pt x="3291725" y="-23318"/>
                          <a:pt x="3426268" y="16518"/>
                          <a:pt x="3559282" y="0"/>
                        </a:cubicBezTo>
                        <a:cubicBezTo>
                          <a:pt x="3692296" y="-16518"/>
                          <a:pt x="4043547" y="53746"/>
                          <a:pt x="4212168" y="0"/>
                        </a:cubicBezTo>
                        <a:cubicBezTo>
                          <a:pt x="4249204" y="186754"/>
                          <a:pt x="4210036" y="411829"/>
                          <a:pt x="4212168" y="524296"/>
                        </a:cubicBezTo>
                        <a:cubicBezTo>
                          <a:pt x="4214300" y="636763"/>
                          <a:pt x="4201171" y="860870"/>
                          <a:pt x="4212168" y="1048592"/>
                        </a:cubicBezTo>
                        <a:cubicBezTo>
                          <a:pt x="4067180" y="1062714"/>
                          <a:pt x="3908613" y="1035723"/>
                          <a:pt x="3727769" y="1048592"/>
                        </a:cubicBezTo>
                        <a:cubicBezTo>
                          <a:pt x="3546925" y="1061461"/>
                          <a:pt x="3319378" y="1035241"/>
                          <a:pt x="3159126" y="1048592"/>
                        </a:cubicBezTo>
                        <a:cubicBezTo>
                          <a:pt x="2998874" y="1061943"/>
                          <a:pt x="2934533" y="1032938"/>
                          <a:pt x="2716848" y="1048592"/>
                        </a:cubicBezTo>
                        <a:cubicBezTo>
                          <a:pt x="2499163" y="1064246"/>
                          <a:pt x="2332260" y="1022834"/>
                          <a:pt x="2232449" y="1048592"/>
                        </a:cubicBezTo>
                        <a:cubicBezTo>
                          <a:pt x="2132638" y="1074350"/>
                          <a:pt x="1893847" y="1027309"/>
                          <a:pt x="1663806" y="1048592"/>
                        </a:cubicBezTo>
                        <a:cubicBezTo>
                          <a:pt x="1433765" y="1069875"/>
                          <a:pt x="1175545" y="1029041"/>
                          <a:pt x="1053042" y="1048592"/>
                        </a:cubicBezTo>
                        <a:cubicBezTo>
                          <a:pt x="930539" y="1068143"/>
                          <a:pt x="621217" y="994461"/>
                          <a:pt x="484399" y="1048592"/>
                        </a:cubicBezTo>
                        <a:cubicBezTo>
                          <a:pt x="347581" y="1102723"/>
                          <a:pt x="147467" y="1022643"/>
                          <a:pt x="0" y="1048592"/>
                        </a:cubicBezTo>
                        <a:cubicBezTo>
                          <a:pt x="-16060" y="868692"/>
                          <a:pt x="57159" y="679546"/>
                          <a:pt x="0" y="555754"/>
                        </a:cubicBezTo>
                        <a:cubicBezTo>
                          <a:pt x="-57159" y="431962"/>
                          <a:pt x="40053" y="19158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144000" tIns="72000" rIns="144000" bIns="72000" rtlCol="0">
            <a:noAutofit/>
          </a:bodyPr>
          <a:lstStyle>
            <a:lvl1pPr marL="0" indent="0" algn="l" defTabSz="457200" rtl="0" eaLnBrk="1" latinLnBrk="0" hangingPunct="1">
              <a:spcBef>
                <a:spcPts val="800"/>
              </a:spcBef>
              <a:buFont typeface="Arial"/>
              <a:buNone/>
              <a:defRPr sz="1800" kern="1200">
                <a:solidFill>
                  <a:srgbClr val="002A41"/>
                </a:solidFill>
                <a:latin typeface="Arial"/>
                <a:ea typeface="+mn-ea"/>
                <a:cs typeface="Arial"/>
              </a:defRPr>
            </a:lvl1pPr>
            <a:lvl2pPr marL="288000" indent="-288000" algn="l" defTabSz="457200" rtl="0" eaLnBrk="1" latinLnBrk="0" hangingPunct="1">
              <a:spcBef>
                <a:spcPts val="800"/>
              </a:spcBef>
              <a:buClr>
                <a:srgbClr val="68246D"/>
              </a:buClr>
              <a:buFont typeface="Arial"/>
              <a:buChar char="•"/>
              <a:defRPr sz="1800" kern="1200">
                <a:solidFill>
                  <a:srgbClr val="002A41"/>
                </a:solidFill>
                <a:latin typeface="Arial"/>
                <a:ea typeface="+mn-ea"/>
                <a:cs typeface="Arial"/>
              </a:defRPr>
            </a:lvl2pPr>
            <a:lvl3pPr marL="576000" indent="-288000" algn="l" defTabSz="457200" rtl="0" eaLnBrk="1" latinLnBrk="0" hangingPunct="1">
              <a:spcBef>
                <a:spcPts val="800"/>
              </a:spcBef>
              <a:buFont typeface="Lucida Grande"/>
              <a:buChar char="–"/>
              <a:defRPr sz="1800" kern="1200">
                <a:solidFill>
                  <a:srgbClr val="002A4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b="1" i="0" u="none" strike="noStrike" baseline="0">
                <a:latin typeface="CMBX10"/>
              </a:rPr>
              <a:t>Directly Detecting Accreting Protoplanets in Gapped Protoplanetary Disks</a:t>
            </a:r>
            <a:endParaRPr lang="en-GB" b="1">
              <a:latin typeface="CMR1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C1732D2-1280-2116-A2A2-7D76233A49C5}"/>
              </a:ext>
            </a:extLst>
          </p:cNvPr>
          <p:cNvGrpSpPr/>
          <p:nvPr/>
        </p:nvGrpSpPr>
        <p:grpSpPr>
          <a:xfrm>
            <a:off x="4383244" y="1575853"/>
            <a:ext cx="4753576" cy="2881845"/>
            <a:chOff x="4383244" y="1575853"/>
            <a:chExt cx="4753576" cy="288184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138FFAC-7CD8-C679-BFF6-22ED14DA8B0F}"/>
                </a:ext>
              </a:extLst>
            </p:cNvPr>
            <p:cNvGrpSpPr/>
            <p:nvPr/>
          </p:nvGrpSpPr>
          <p:grpSpPr>
            <a:xfrm>
              <a:off x="6527800" y="1575853"/>
              <a:ext cx="2370667" cy="2881845"/>
              <a:chOff x="5367871" y="2261654"/>
              <a:chExt cx="2370667" cy="288184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7B6C996-3C22-C252-13BF-B410CE51D8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42315" r="21780"/>
              <a:stretch/>
            </p:blipFill>
            <p:spPr>
              <a:xfrm>
                <a:off x="5435604" y="2261654"/>
                <a:ext cx="2302930" cy="2881845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4CA389E-8B25-AE4C-EC3C-6CCAB78FBACD}"/>
                  </a:ext>
                </a:extLst>
              </p:cNvPr>
              <p:cNvSpPr/>
              <p:nvPr/>
            </p:nvSpPr>
            <p:spPr>
              <a:xfrm>
                <a:off x="5367871" y="2261654"/>
                <a:ext cx="2370667" cy="63394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FFFF"/>
                </a:solidFill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E02F2B1-AADF-A09B-93E9-4A0A4DF3EA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73066" y="2351125"/>
              <a:ext cx="0" cy="358207"/>
            </a:xfrm>
            <a:prstGeom prst="line">
              <a:avLst/>
            </a:prstGeom>
            <a:ln w="57150">
              <a:solidFill>
                <a:srgbClr val="EA3424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502322-5653-B8C2-B3D6-29F2214AA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1320" b="79530"/>
            <a:stretch/>
          </p:blipFill>
          <p:spPr>
            <a:xfrm>
              <a:off x="7911061" y="1956854"/>
              <a:ext cx="1225759" cy="39306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41D3963-8293-DD18-CA2D-AB3DA1DFE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17" r="63589"/>
            <a:stretch/>
          </p:blipFill>
          <p:spPr>
            <a:xfrm>
              <a:off x="4383244" y="1575853"/>
              <a:ext cx="2231714" cy="2881845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C3E7B23-2997-DB43-CA95-70F10E53A3D1}"/>
                </a:ext>
              </a:extLst>
            </p:cNvPr>
            <p:cNvSpPr/>
            <p:nvPr/>
          </p:nvSpPr>
          <p:spPr>
            <a:xfrm>
              <a:off x="6052376" y="1725283"/>
              <a:ext cx="609600" cy="533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FFFF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B7341C8-09D1-779B-D3E0-A69D6BC01D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88808" y="2209799"/>
              <a:ext cx="0" cy="336548"/>
            </a:xfrm>
            <a:prstGeom prst="line">
              <a:avLst/>
            </a:prstGeom>
            <a:ln w="57150">
              <a:solidFill>
                <a:srgbClr val="4EADEA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E1D244C-73CC-8A31-1A3E-3E4BF98AD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0831" r="41927" b="86361"/>
            <a:stretch/>
          </p:blipFill>
          <p:spPr>
            <a:xfrm>
              <a:off x="6231956" y="1926408"/>
              <a:ext cx="1227600" cy="276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5730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B5609-5975-E163-5A37-34A4DAAFA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88BE4-238C-E122-2266-5BC0EFAE8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 Keck?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C9B736-670B-BF80-AA81-AD6AD8F7AEF9}"/>
              </a:ext>
            </a:extLst>
          </p:cNvPr>
          <p:cNvSpPr txBox="1"/>
          <p:nvPr/>
        </p:nvSpPr>
        <p:spPr>
          <a:xfrm>
            <a:off x="159603" y="849160"/>
            <a:ext cx="509151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/>
              <a:t>UCSC is leading the development of the instrument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b="0" i="0" u="none" strike="noStrike" baseline="0">
              <a:latin typeface="CMBX1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>
                <a:latin typeface="CMBX10"/>
              </a:rPr>
              <a:t>Need for an Extreme Adaptive Optics for high contrast exoplanet atmospheric characterisation.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>
              <a:latin typeface="CMBX1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b="0" i="0" u="none" strike="noStrike" baseline="0">
                <a:latin typeface="CMR10"/>
              </a:rPr>
              <a:t>Keck AO upgrade (a high-order deformable mirror) expected before SCALES commissioning.</a:t>
            </a:r>
            <a:endParaRPr lang="en-GB">
              <a:latin typeface="CMBX10"/>
            </a:endParaRPr>
          </a:p>
          <a:p>
            <a:pPr algn="l"/>
            <a:endParaRPr lang="en-GB" b="0" i="0" u="none" strike="noStrike" baseline="0">
              <a:latin typeface="CMBX10"/>
            </a:endParaRPr>
          </a:p>
          <a:p>
            <a:pPr algn="l"/>
            <a:endParaRPr lang="en-GB" b="0" i="0" u="none" strike="noStrike" baseline="0">
              <a:latin typeface="CMBX10"/>
            </a:endParaRPr>
          </a:p>
        </p:txBody>
      </p:sp>
      <p:pic>
        <p:nvPicPr>
          <p:cNvPr id="7" name="Picture 6" descr="A large metal object with black and white objects&#10;&#10;AI-generated content may be incorrect.">
            <a:extLst>
              <a:ext uri="{FF2B5EF4-FFF2-40B4-BE49-F238E27FC236}">
                <a16:creationId xmlns:a16="http://schemas.microsoft.com/office/drawing/2014/main" id="{AB880494-2674-D62D-2B26-A1D22C7EF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764" y="192505"/>
            <a:ext cx="3343776" cy="22291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A24D6D-00F0-4E1B-3A3A-B21DDAE45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1140" y="2506668"/>
            <a:ext cx="3344400" cy="253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5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AA12E-19E8-8733-1F8F-7B1B76EC1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573E-1B71-227A-315D-86EE9CE8C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Instrument Concept &amp; Design 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1C573-D434-CA97-2139-AB9A74E8A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64" y="857250"/>
            <a:ext cx="5371283" cy="4008766"/>
          </a:xfrm>
          <a:prstGeom prst="rect">
            <a:avLst/>
          </a:prstGeom>
        </p:spPr>
      </p:pic>
      <p:pic>
        <p:nvPicPr>
          <p:cNvPr id="8" name="Picture 3" descr="Table&#10;&#10;Description automatically generated">
            <a:extLst>
              <a:ext uri="{FF2B5EF4-FFF2-40B4-BE49-F238E27FC236}">
                <a16:creationId xmlns:a16="http://schemas.microsoft.com/office/drawing/2014/main" id="{37BC7ECF-3A66-FCB2-AFC7-66AB59351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" t="15806" r="51220" b="8472"/>
          <a:stretch/>
        </p:blipFill>
        <p:spPr bwMode="auto">
          <a:xfrm>
            <a:off x="6293098" y="801799"/>
            <a:ext cx="2678179" cy="159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2716C8C-8D25-5714-6E60-20E79E91D20B}"/>
              </a:ext>
            </a:extLst>
          </p:cNvPr>
          <p:cNvGrpSpPr/>
          <p:nvPr/>
        </p:nvGrpSpPr>
        <p:grpSpPr>
          <a:xfrm>
            <a:off x="6293098" y="3416849"/>
            <a:ext cx="2740837" cy="1535244"/>
            <a:chOff x="6047119" y="3470322"/>
            <a:chExt cx="2740837" cy="1535244"/>
          </a:xfrm>
        </p:grpSpPr>
        <p:pic>
          <p:nvPicPr>
            <p:cNvPr id="10" name="Picture 3" descr="Table&#10;&#10;Description automatically generated">
              <a:extLst>
                <a:ext uri="{FF2B5EF4-FFF2-40B4-BE49-F238E27FC236}">
                  <a16:creationId xmlns:a16="http://schemas.microsoft.com/office/drawing/2014/main" id="{D4A84F92-0DE1-35DE-FD6A-CC35B91310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" t="15806" r="76151" b="6349"/>
            <a:stretch/>
          </p:blipFill>
          <p:spPr bwMode="auto">
            <a:xfrm>
              <a:off x="6047119" y="3490254"/>
              <a:ext cx="1166482" cy="1515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Table&#10;&#10;Description automatically generated">
              <a:extLst>
                <a:ext uri="{FF2B5EF4-FFF2-40B4-BE49-F238E27FC236}">
                  <a16:creationId xmlns:a16="http://schemas.microsoft.com/office/drawing/2014/main" id="{A711BBC1-2ACF-BECF-B478-093B523391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84" t="14515" r="21058" b="6616"/>
            <a:stretch/>
          </p:blipFill>
          <p:spPr bwMode="auto">
            <a:xfrm>
              <a:off x="7202906" y="3470322"/>
              <a:ext cx="1585050" cy="1535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B5EABB8-97D3-E712-EB5B-D3681AF46688}"/>
              </a:ext>
            </a:extLst>
          </p:cNvPr>
          <p:cNvSpPr/>
          <p:nvPr/>
        </p:nvSpPr>
        <p:spPr>
          <a:xfrm>
            <a:off x="5876758" y="1310105"/>
            <a:ext cx="240631" cy="374316"/>
          </a:xfrm>
          <a:prstGeom prst="rightArrow">
            <a:avLst/>
          </a:prstGeom>
          <a:ln w="9525">
            <a:solidFill>
              <a:srgbClr val="54135A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E14F755-44C7-3FE0-CABA-244731AFDC39}"/>
              </a:ext>
            </a:extLst>
          </p:cNvPr>
          <p:cNvSpPr/>
          <p:nvPr/>
        </p:nvSpPr>
        <p:spPr>
          <a:xfrm>
            <a:off x="6019800" y="4050631"/>
            <a:ext cx="195178" cy="374316"/>
          </a:xfrm>
          <a:prstGeom prst="rightArrow">
            <a:avLst/>
          </a:prstGeom>
          <a:ln w="9525">
            <a:solidFill>
              <a:srgbClr val="54135A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4E4E371-4ABC-F132-A316-C63E3436CF4D}"/>
              </a:ext>
            </a:extLst>
          </p:cNvPr>
          <p:cNvSpPr/>
          <p:nvPr/>
        </p:nvSpPr>
        <p:spPr>
          <a:xfrm>
            <a:off x="346442" y="3534611"/>
            <a:ext cx="5530316" cy="1417482"/>
          </a:xfrm>
          <a:prstGeom prst="roundRect">
            <a:avLst/>
          </a:prstGeom>
          <a:ln w="38100">
            <a:solidFill>
              <a:srgbClr val="54135A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150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urham University">
      <a:dk1>
        <a:srgbClr val="002A41"/>
      </a:dk1>
      <a:lt1>
        <a:sysClr val="window" lastClr="FFFFFF"/>
      </a:lt1>
      <a:dk2>
        <a:srgbClr val="54145A"/>
      </a:dk2>
      <a:lt2>
        <a:srgbClr val="CBA8B1"/>
      </a:lt2>
      <a:accent1>
        <a:srgbClr val="00AEEF"/>
      </a:accent1>
      <a:accent2>
        <a:srgbClr val="A5C8D0"/>
      </a:accent2>
      <a:accent3>
        <a:srgbClr val="AFA961"/>
      </a:accent3>
      <a:accent4>
        <a:srgbClr val="B3BDB1"/>
      </a:accent4>
      <a:accent5>
        <a:srgbClr val="FFD53A"/>
      </a:accent5>
      <a:accent6>
        <a:srgbClr val="DACDA2"/>
      </a:accent6>
      <a:hlink>
        <a:srgbClr val="BE1E2D"/>
      </a:hlink>
      <a:folHlink>
        <a:srgbClr val="B6AAA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rgbClr val="54135A"/>
          </a:solidFill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 w="12700">
          <a:solidFill>
            <a:srgbClr val="68246D"/>
          </a:solidFill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non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urhamUniversity_powerpoint_jo" id="{A6879B25-3648-434B-8F0F-A8DF8E478B70}" vid="{7637B818-3EA9-4110-89A6-30210AE16A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CE951B1D604F47AD4EB98F3F9810DA" ma:contentTypeVersion="16" ma:contentTypeDescription="Create a new document." ma:contentTypeScope="" ma:versionID="cebf0a77f92861379f152edab26cee0e">
  <xsd:schema xmlns:xsd="http://www.w3.org/2001/XMLSchema" xmlns:xs="http://www.w3.org/2001/XMLSchema" xmlns:p="http://schemas.microsoft.com/office/2006/metadata/properties" xmlns:ns2="674d51e3-3ba6-45e1-9e5a-18c440d6de5a" xmlns:ns3="3bf6d2de-cfb7-466c-825b-051a8e3c8b7d" xmlns:ns4="8f612c8a-2dfb-4a1a-9050-5ffbd886e57b" targetNamespace="http://schemas.microsoft.com/office/2006/metadata/properties" ma:root="true" ma:fieldsID="2beaf1beaf82decdc2700b86156fc715" ns2:_="" ns3:_="" ns4:_="">
    <xsd:import namespace="674d51e3-3ba6-45e1-9e5a-18c440d6de5a"/>
    <xsd:import namespace="3bf6d2de-cfb7-466c-825b-051a8e3c8b7d"/>
    <xsd:import namespace="8f612c8a-2dfb-4a1a-9050-5ffbd886e5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4:SharedWithUsers" minOccurs="0"/>
                <xsd:element ref="ns4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4d51e3-3ba6-45e1-9e5a-18c440d6de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651d785-cc9b-461e-a4c9-c589c330ff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6d2de-cfb7-466c-825b-051a8e3c8b7d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ece00d4d-8e48-49e7-8084-177332497794}" ma:internalName="TaxCatchAll" ma:showField="CatchAllData" ma:web="8f612c8a-2dfb-4a1a-9050-5ffbd886e5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612c8a-2dfb-4a1a-9050-5ffbd886e57b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74d51e3-3ba6-45e1-9e5a-18c440d6de5a">
      <Terms xmlns="http://schemas.microsoft.com/office/infopath/2007/PartnerControls"/>
    </lcf76f155ced4ddcb4097134ff3c332f>
    <TaxCatchAll xmlns="3bf6d2de-cfb7-466c-825b-051a8e3c8b7d" xsi:nil="true"/>
  </documentManagement>
</p:properties>
</file>

<file path=customXml/itemProps1.xml><?xml version="1.0" encoding="utf-8"?>
<ds:datastoreItem xmlns:ds="http://schemas.openxmlformats.org/officeDocument/2006/customXml" ds:itemID="{E2C0DA31-95B3-4CE7-B677-3883C63C28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C5FD68-47BA-4D56-B6BA-14F726A6C87E}">
  <ds:schemaRefs>
    <ds:schemaRef ds:uri="3bf6d2de-cfb7-466c-825b-051a8e3c8b7d"/>
    <ds:schemaRef ds:uri="674d51e3-3ba6-45e1-9e5a-18c440d6de5a"/>
    <ds:schemaRef ds:uri="8f612c8a-2dfb-4a1a-9050-5ffbd886e57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B08227D-03C9-4A7F-90DF-0945BD83EFD7}">
  <ds:schemaRefs>
    <ds:schemaRef ds:uri="3bf6d2de-cfb7-466c-825b-051a8e3c8b7d"/>
    <ds:schemaRef ds:uri="674d51e3-3ba6-45e1-9e5a-18c440d6de5a"/>
    <ds:schemaRef ds:uri="8f612c8a-2dfb-4a1a-9050-5ffbd886e57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(16:9)</PresentationFormat>
  <Slides>21</Slides>
  <Notes>20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The SCALES slenslit: a novel integral field unit concept for Exoplanet characterisations</vt:lpstr>
      <vt:lpstr>Acronym</vt:lpstr>
      <vt:lpstr>Acronym</vt:lpstr>
      <vt:lpstr>Goal: High Contrast Exoplanet Spectroscopy </vt:lpstr>
      <vt:lpstr>Scientific Motivation </vt:lpstr>
      <vt:lpstr>LBT / ALES Images at Different Wavelengths</vt:lpstr>
      <vt:lpstr>Scientific Motivation</vt:lpstr>
      <vt:lpstr>Why Keck?</vt:lpstr>
      <vt:lpstr>Instrument Concept &amp; Design Overview</vt:lpstr>
      <vt:lpstr>Instrument Concept &amp; Design Overview</vt:lpstr>
      <vt:lpstr>Instrument Concept &amp; Design Overview</vt:lpstr>
      <vt:lpstr>Instrument Concept &amp; Design Overview</vt:lpstr>
      <vt:lpstr>Instrument Concept &amp; Design Overview</vt:lpstr>
      <vt:lpstr>Instrument Concept &amp; Design Overview</vt:lpstr>
      <vt:lpstr>Instrument Concept &amp; Design Overview</vt:lpstr>
      <vt:lpstr>SCALES : Slenslit bench</vt:lpstr>
      <vt:lpstr>SCALES Slenslit:</vt:lpstr>
      <vt:lpstr>Exoplanet Detection and Characterization with Lenslet IFS – HR 8799 </vt:lpstr>
      <vt:lpstr>Mid resolution spectra of exoplanets</vt:lpstr>
      <vt:lpstr>Summary &amp; Conclusion</vt:lpstr>
      <vt:lpstr>Thank you and Q&amp;A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Instrumentation and Emerging Technologies</dc:title>
  <dc:creator>Cyril Bourgenot</dc:creator>
  <cp:revision>1</cp:revision>
  <dcterms:created xsi:type="dcterms:W3CDTF">2022-10-05T15:50:58Z</dcterms:created>
  <dcterms:modified xsi:type="dcterms:W3CDTF">2025-07-08T19:58:26Z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0x0101003BCE951B1D604F47AD4EB98F3F9810DA</vt:lpwstr>
  </property>
  <property fmtid="{D5CDD505-2E9C-101B-9397-08002B2CF9AE}" pid="3" name="MediaServiceImageTags">
    <vt:lpwstr/>
  </property>
</Properties>
</file>