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04" d="100"/>
          <a:sy n="104" d="100"/>
        </p:scale>
        <p:origin x="19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3E2DA-C8F7-6CB1-0606-834F6A9EAF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50D13-93AC-1165-CB89-827BF0298E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1BE6D-1DEE-E30E-D1F9-B13F7AC00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B0A8-2001-3347-A172-008803811864}" type="datetimeFigureOut">
              <a:rPr lang="en-US" smtClean="0"/>
              <a:t>6/29/25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C54B5-FA6F-34AE-E655-EAE48AF2B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1C17B-FCFD-DC75-80B1-5CB3D7DA4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DD05-8833-494A-9F9C-0B34107BD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76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BA57D-8ED0-5A36-BCF1-FDF463B53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28A884-74F5-D526-18A8-86177AC9D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D5DC2-9802-1A2C-9D0B-1A81D0E1C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B0A8-2001-3347-A172-008803811864}" type="datetimeFigureOut">
              <a:rPr lang="en-US" smtClean="0"/>
              <a:t>6/29/25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2EE77-4C16-5E6B-8879-88B070CFC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B45E9-6EF5-F6FF-3420-1DB266EDE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DD05-8833-494A-9F9C-0B34107BD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13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3A55DC-EAED-4287-FBE2-06D8E6F1EC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B6952B-8A80-608C-B28A-B11B641E4B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8FFB9-6998-C481-3343-18E9EF19C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B0A8-2001-3347-A172-008803811864}" type="datetimeFigureOut">
              <a:rPr lang="en-US" smtClean="0"/>
              <a:t>6/29/25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C03B3-6C4B-ED82-5B43-664D11C2F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1701A-92A2-1050-5E1C-B9ABAC77D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DD05-8833-494A-9F9C-0B34107BD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85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C641D-AA48-1847-E8D9-FBBE75BB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BCD7-4895-BCAB-E090-FD1E7CE30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D902E-5CAD-F299-C47F-3541824DA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B0A8-2001-3347-A172-008803811864}" type="datetimeFigureOut">
              <a:rPr lang="en-US" smtClean="0"/>
              <a:t>6/29/25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6263A-A7AA-A200-4179-E5F774892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9B251-CF70-0E2F-54E2-8419D8701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DD05-8833-494A-9F9C-0B34107BD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28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59C0-3747-2F79-7D5D-7366BECE2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C61AC3-BE6B-652E-AE8C-E0C7873F5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19D2F-BD63-DD00-AC32-755BD8EB4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B0A8-2001-3347-A172-008803811864}" type="datetimeFigureOut">
              <a:rPr lang="en-US" smtClean="0"/>
              <a:t>6/29/25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149E3-6888-78C6-0C60-23B6263C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D74DB-94DD-7432-FA71-9E56821CD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DD05-8833-494A-9F9C-0B34107BD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2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6ADA7-A7CD-62AA-5B67-A1A944779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E952E-92FB-00E6-A11D-0D91D5D5CC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950CEC-99F3-F2A8-3B8A-87DBB235E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E1226E-0C34-1E71-C099-8EF19F09D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B0A8-2001-3347-A172-008803811864}" type="datetimeFigureOut">
              <a:rPr lang="en-US" smtClean="0"/>
              <a:t>6/29/25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7F321-8CC0-820F-4897-9C387C66F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D0C471-F487-CE14-F1EF-76EDF21F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DD05-8833-494A-9F9C-0B34107BD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43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F687E-C9BC-C3A3-E09F-66FCD3F73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010B67-EC84-773B-4087-2FDDE0313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E3B2D-6B53-F1D5-12B6-B9A2A853A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D11A7C-E55C-992A-702A-C685935BFC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6BFEBE-62F9-7F90-1D48-FC5ECE9AD7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8289C6-D3A1-B44E-5170-91A35B542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B0A8-2001-3347-A172-008803811864}" type="datetimeFigureOut">
              <a:rPr lang="en-US" smtClean="0"/>
              <a:t>6/29/25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BA5B61-1897-9C46-2CF4-B3E6FE9BA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61AD8F-BB8A-AA7A-DF99-BEA6CD267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DD05-8833-494A-9F9C-0B34107BD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8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35EB-9E73-3406-9AEC-A15765FD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E1CE96-E7DE-8FBE-BA00-63FE91EED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B0A8-2001-3347-A172-008803811864}" type="datetimeFigureOut">
              <a:rPr lang="en-US" smtClean="0"/>
              <a:t>6/29/25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B54770-022E-E927-3D7C-646BCBA56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1CD558-A935-5906-7D02-F011F83A3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DD05-8833-494A-9F9C-0B34107BD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3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F0B6B7-C54C-F702-1FD2-F04D307D1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B0A8-2001-3347-A172-008803811864}" type="datetimeFigureOut">
              <a:rPr lang="en-US" smtClean="0"/>
              <a:t>6/29/25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3E583C-6CC5-6725-2E75-0695BD797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25728C-602B-355F-B3C2-668A315B5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DD05-8833-494A-9F9C-0B34107BD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7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832C6-0DC5-B358-2F07-8CFB8F953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DFC24-E90C-6633-20FD-9B0FFE52F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43F14-55C1-0B59-0669-6E0F64FC8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C5C22-7970-6C4B-8323-FBEE38A45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B0A8-2001-3347-A172-008803811864}" type="datetimeFigureOut">
              <a:rPr lang="en-US" smtClean="0"/>
              <a:t>6/29/25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E2EF5-AD37-67A6-387A-957B7C22C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588182-C1B7-A279-51B2-85B2C9845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DD05-8833-494A-9F9C-0B34107BD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92A3C-A572-481F-ECEB-69B8AE08F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2B9C9-9786-6B8E-926E-1B82D32B2F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1C1379-42B4-8238-5677-E1EEF35DF9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46547E-C7D5-E13D-4108-562EAFF1C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B0A8-2001-3347-A172-008803811864}" type="datetimeFigureOut">
              <a:rPr lang="en-US" smtClean="0"/>
              <a:t>6/29/25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8218D-0E0F-3D8C-DA9B-44F07F6BE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74A60-23E0-9B23-51FE-0E5C4E77A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DD05-8833-494A-9F9C-0B34107BD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5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E851BE-8D70-1A2D-A14C-4F06D3522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FFDF14-D2C6-192E-0AF2-4AC3881166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D6594-89EF-1AB1-4188-8690DBACFA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1DB0A8-2001-3347-A172-008803811864}" type="datetimeFigureOut">
              <a:rPr lang="en-US" smtClean="0"/>
              <a:t>6/29/25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6D471-4CD5-FEBD-4933-4DF6669829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580FB-DE96-D262-DD64-D748354F5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57DD05-8833-494A-9F9C-0B34107BD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25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.pimbblet@hull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5466CEE-330B-3239-BF79-2DD2CB909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130157" y="-128753"/>
            <a:ext cx="6269422" cy="77040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CF8CF30-AE8D-E33F-8574-088EB3F32A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360169" y="-288493"/>
            <a:ext cx="6206306" cy="796044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A212355-9111-F48E-4A1E-6D29E6FE8898}"/>
              </a:ext>
            </a:extLst>
          </p:cNvPr>
          <p:cNvSpPr txBox="1"/>
          <p:nvPr/>
        </p:nvSpPr>
        <p:spPr>
          <a:xfrm>
            <a:off x="336331" y="63115"/>
            <a:ext cx="10867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/>
              <a:t>What are we using AI for anyway?</a:t>
            </a:r>
            <a:r>
              <a:rPr lang="en-US"/>
              <a:t>	</a:t>
            </a:r>
            <a:r>
              <a:rPr lang="en-US" i="1"/>
              <a:t>Pimbblet &amp; Richings </a:t>
            </a:r>
            <a:r>
              <a:rPr lang="en-US"/>
              <a:t>(email: </a:t>
            </a:r>
            <a:r>
              <a:rPr lang="en-US">
                <a:hlinkClick r:id="rId4"/>
              </a:rPr>
              <a:t>k.pimbblet@hull.ac.uk</a:t>
            </a:r>
            <a:r>
              <a:rPr lang="en-US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746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Pimbblet</dc:creator>
  <cp:lastModifiedBy>Kevin Pimbblet</cp:lastModifiedBy>
  <cp:revision>1</cp:revision>
  <dcterms:created xsi:type="dcterms:W3CDTF">2025-06-29T09:36:41Z</dcterms:created>
  <dcterms:modified xsi:type="dcterms:W3CDTF">2025-06-29T09:44:17Z</dcterms:modified>
</cp:coreProperties>
</file>