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59" r:id="rId3"/>
    <p:sldId id="286" r:id="rId4"/>
    <p:sldId id="264" r:id="rId5"/>
    <p:sldId id="266" r:id="rId6"/>
    <p:sldId id="268" r:id="rId7"/>
    <p:sldId id="269" r:id="rId8"/>
    <p:sldId id="287" r:id="rId9"/>
    <p:sldId id="288" r:id="rId10"/>
    <p:sldId id="273" r:id="rId11"/>
    <p:sldId id="275" r:id="rId12"/>
    <p:sldId id="276" r:id="rId13"/>
    <p:sldId id="290" r:id="rId14"/>
    <p:sldId id="289" r:id="rId15"/>
    <p:sldId id="284" r:id="rId16"/>
    <p:sldId id="260" r:id="rId17"/>
    <p:sldId id="279" r:id="rId18"/>
    <p:sldId id="277" r:id="rId19"/>
    <p:sldId id="262" r:id="rId20"/>
    <p:sldId id="265" r:id="rId21"/>
    <p:sldId id="258" r:id="rId22"/>
    <p:sldId id="281" r:id="rId23"/>
    <p:sldId id="26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D29"/>
    <a:srgbClr val="836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D0D83-4A3F-0641-B69D-E121054B5695}" v="1311" dt="2025-07-10T14:53:13.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24"/>
    <p:restoredTop sz="83730"/>
  </p:normalViewPr>
  <p:slideViewPr>
    <p:cSldViewPr snapToGrid="0">
      <p:cViewPr>
        <p:scale>
          <a:sx n="69" d="100"/>
          <a:sy n="69" d="100"/>
        </p:scale>
        <p:origin x="688" y="776"/>
      </p:cViewPr>
      <p:guideLst/>
    </p:cSldViewPr>
  </p:slideViewPr>
  <p:outlineViewPr>
    <p:cViewPr>
      <p:scale>
        <a:sx n="33" d="100"/>
        <a:sy n="33" d="100"/>
      </p:scale>
      <p:origin x="0" y="-116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chenek, Aleksandra" userId="3a452cce-2217-4071-b8db-f3a540c2d3ea" providerId="ADAL" clId="{7B7D0D83-4A3F-0641-B69D-E121054B5695}"/>
    <pc:docChg chg="undo custSel addSld delSld modSld sldOrd">
      <pc:chgData name="Bochenek, Aleksandra" userId="3a452cce-2217-4071-b8db-f3a540c2d3ea" providerId="ADAL" clId="{7B7D0D83-4A3F-0641-B69D-E121054B5695}" dt="2025-07-10T14:54:12.575" v="6781" actId="1076"/>
      <pc:docMkLst>
        <pc:docMk/>
      </pc:docMkLst>
      <pc:sldChg chg="addSp delSp modSp mod">
        <pc:chgData name="Bochenek, Aleksandra" userId="3a452cce-2217-4071-b8db-f3a540c2d3ea" providerId="ADAL" clId="{7B7D0D83-4A3F-0641-B69D-E121054B5695}" dt="2025-07-10T03:44:45.922" v="5340" actId="478"/>
        <pc:sldMkLst>
          <pc:docMk/>
          <pc:sldMk cId="3662554865" sldId="256"/>
        </pc:sldMkLst>
        <pc:spChg chg="mod">
          <ac:chgData name="Bochenek, Aleksandra" userId="3a452cce-2217-4071-b8db-f3a540c2d3ea" providerId="ADAL" clId="{7B7D0D83-4A3F-0641-B69D-E121054B5695}" dt="2025-07-04T13:14:19.593" v="53" actId="207"/>
          <ac:spMkLst>
            <pc:docMk/>
            <pc:sldMk cId="3662554865" sldId="256"/>
            <ac:spMk id="10" creationId="{85F53538-5DBE-883D-CFF9-DB2164DFD418}"/>
          </ac:spMkLst>
        </pc:spChg>
        <pc:spChg chg="mod">
          <ac:chgData name="Bochenek, Aleksandra" userId="3a452cce-2217-4071-b8db-f3a540c2d3ea" providerId="ADAL" clId="{7B7D0D83-4A3F-0641-B69D-E121054B5695}" dt="2025-07-08T09:05:41.370" v="4308"/>
          <ac:spMkLst>
            <pc:docMk/>
            <pc:sldMk cId="3662554865" sldId="256"/>
            <ac:spMk id="12" creationId="{7CCF653A-F670-4EA0-D528-7FE91D1EB263}"/>
          </ac:spMkLst>
        </pc:spChg>
        <pc:spChg chg="mod">
          <ac:chgData name="Bochenek, Aleksandra" userId="3a452cce-2217-4071-b8db-f3a540c2d3ea" providerId="ADAL" clId="{7B7D0D83-4A3F-0641-B69D-E121054B5695}" dt="2025-07-04T13:19:30.974" v="152" actId="1076"/>
          <ac:spMkLst>
            <pc:docMk/>
            <pc:sldMk cId="3662554865" sldId="256"/>
            <ac:spMk id="16" creationId="{9E368FBE-A1A5-6D5E-EB11-72CF1EC8D65D}"/>
          </ac:spMkLst>
        </pc:spChg>
        <pc:spChg chg="mod">
          <ac:chgData name="Bochenek, Aleksandra" userId="3a452cce-2217-4071-b8db-f3a540c2d3ea" providerId="ADAL" clId="{7B7D0D83-4A3F-0641-B69D-E121054B5695}" dt="2025-07-04T13:18:42.227" v="142" actId="1076"/>
          <ac:spMkLst>
            <pc:docMk/>
            <pc:sldMk cId="3662554865" sldId="256"/>
            <ac:spMk id="18" creationId="{F8052865-1728-4165-F245-40C606AF8D0F}"/>
          </ac:spMkLst>
        </pc:spChg>
        <pc:spChg chg="mod">
          <ac:chgData name="Bochenek, Aleksandra" userId="3a452cce-2217-4071-b8db-f3a540c2d3ea" providerId="ADAL" clId="{7B7D0D83-4A3F-0641-B69D-E121054B5695}" dt="2025-07-04T13:19:17.227" v="146" actId="1076"/>
          <ac:spMkLst>
            <pc:docMk/>
            <pc:sldMk cId="3662554865" sldId="256"/>
            <ac:spMk id="35" creationId="{E3E777BE-8A48-A799-0EC7-C8EB37017C7B}"/>
          </ac:spMkLst>
        </pc:spChg>
        <pc:grpChg chg="add del mod">
          <ac:chgData name="Bochenek, Aleksandra" userId="3a452cce-2217-4071-b8db-f3a540c2d3ea" providerId="ADAL" clId="{7B7D0D83-4A3F-0641-B69D-E121054B5695}" dt="2025-07-10T03:44:45.071" v="5339" actId="478"/>
          <ac:grpSpMkLst>
            <pc:docMk/>
            <pc:sldMk cId="3662554865" sldId="256"/>
            <ac:grpSpMk id="3" creationId="{3D218441-7609-7796-A683-B87A689EB752}"/>
          </ac:grpSpMkLst>
        </pc:grpChg>
        <pc:grpChg chg="add del mod">
          <ac:chgData name="Bochenek, Aleksandra" userId="3a452cce-2217-4071-b8db-f3a540c2d3ea" providerId="ADAL" clId="{7B7D0D83-4A3F-0641-B69D-E121054B5695}" dt="2025-07-10T03:44:45.922" v="5340" actId="478"/>
          <ac:grpSpMkLst>
            <pc:docMk/>
            <pc:sldMk cId="3662554865" sldId="256"/>
            <ac:grpSpMk id="4" creationId="{F339D905-2062-AB77-6D3A-EACFE1E56177}"/>
          </ac:grpSpMkLst>
        </pc:grpChg>
        <pc:picChg chg="add mod">
          <ac:chgData name="Bochenek, Aleksandra" userId="3a452cce-2217-4071-b8db-f3a540c2d3ea" providerId="ADAL" clId="{7B7D0D83-4A3F-0641-B69D-E121054B5695}" dt="2025-07-04T13:55:02.384" v="441" actId="1076"/>
          <ac:picMkLst>
            <pc:docMk/>
            <pc:sldMk cId="3662554865" sldId="256"/>
            <ac:picMk id="2" creationId="{6FCEF15E-9BD4-FF38-21DE-EF76CA2D5879}"/>
          </ac:picMkLst>
        </pc:picChg>
        <pc:cxnChg chg="mod">
          <ac:chgData name="Bochenek, Aleksandra" userId="3a452cce-2217-4071-b8db-f3a540c2d3ea" providerId="ADAL" clId="{7B7D0D83-4A3F-0641-B69D-E121054B5695}" dt="2025-07-04T13:14:07.601" v="50" actId="1076"/>
          <ac:cxnSpMkLst>
            <pc:docMk/>
            <pc:sldMk cId="3662554865" sldId="256"/>
            <ac:cxnSpMk id="24" creationId="{1696C367-185E-78B8-D7E7-0B1726E5400C}"/>
          </ac:cxnSpMkLst>
        </pc:cxnChg>
      </pc:sldChg>
      <pc:sldChg chg="del">
        <pc:chgData name="Bochenek, Aleksandra" userId="3a452cce-2217-4071-b8db-f3a540c2d3ea" providerId="ADAL" clId="{7B7D0D83-4A3F-0641-B69D-E121054B5695}" dt="2025-07-04T13:06:34.250" v="0" actId="2696"/>
        <pc:sldMkLst>
          <pc:docMk/>
          <pc:sldMk cId="1544155142" sldId="257"/>
        </pc:sldMkLst>
      </pc:sldChg>
      <pc:sldChg chg="ord">
        <pc:chgData name="Bochenek, Aleksandra" userId="3a452cce-2217-4071-b8db-f3a540c2d3ea" providerId="ADAL" clId="{7B7D0D83-4A3F-0641-B69D-E121054B5695}" dt="2025-07-04T13:18:30.516" v="141" actId="20578"/>
        <pc:sldMkLst>
          <pc:docMk/>
          <pc:sldMk cId="3171352207" sldId="258"/>
        </pc:sldMkLst>
      </pc:sldChg>
      <pc:sldChg chg="addSp delSp modSp mod delAnim modNotesTx">
        <pc:chgData name="Bochenek, Aleksandra" userId="3a452cce-2217-4071-b8db-f3a540c2d3ea" providerId="ADAL" clId="{7B7D0D83-4A3F-0641-B69D-E121054B5695}" dt="2025-07-10T14:43:49.841" v="6649" actId="20577"/>
        <pc:sldMkLst>
          <pc:docMk/>
          <pc:sldMk cId="2352943851" sldId="259"/>
        </pc:sldMkLst>
        <pc:spChg chg="mod">
          <ac:chgData name="Bochenek, Aleksandra" userId="3a452cce-2217-4071-b8db-f3a540c2d3ea" providerId="ADAL" clId="{7B7D0D83-4A3F-0641-B69D-E121054B5695}" dt="2025-07-04T13:21:14.707" v="186" actId="1076"/>
          <ac:spMkLst>
            <pc:docMk/>
            <pc:sldMk cId="2352943851" sldId="259"/>
            <ac:spMk id="2" creationId="{BDC33122-E5D4-77E3-B781-9248E4BC775B}"/>
          </ac:spMkLst>
        </pc:spChg>
        <pc:spChg chg="del">
          <ac:chgData name="Bochenek, Aleksandra" userId="3a452cce-2217-4071-b8db-f3a540c2d3ea" providerId="ADAL" clId="{7B7D0D83-4A3F-0641-B69D-E121054B5695}" dt="2025-07-04T13:21:01.210" v="181" actId="21"/>
          <ac:spMkLst>
            <pc:docMk/>
            <pc:sldMk cId="2352943851" sldId="259"/>
            <ac:spMk id="5" creationId="{18589A5B-C9E1-356D-EA78-1699C952D627}"/>
          </ac:spMkLst>
        </pc:spChg>
        <pc:spChg chg="add del mod">
          <ac:chgData name="Bochenek, Aleksandra" userId="3a452cce-2217-4071-b8db-f3a540c2d3ea" providerId="ADAL" clId="{7B7D0D83-4A3F-0641-B69D-E121054B5695}" dt="2025-07-04T13:09:55.469" v="3" actId="478"/>
          <ac:spMkLst>
            <pc:docMk/>
            <pc:sldMk cId="2352943851" sldId="259"/>
            <ac:spMk id="6" creationId="{CC7FDD3F-0601-3682-2A30-4885193320D6}"/>
          </ac:spMkLst>
        </pc:spChg>
        <pc:spChg chg="mod">
          <ac:chgData name="Bochenek, Aleksandra" userId="3a452cce-2217-4071-b8db-f3a540c2d3ea" providerId="ADAL" clId="{7B7D0D83-4A3F-0641-B69D-E121054B5695}" dt="2025-07-04T15:19:38.813" v="829" actId="1076"/>
          <ac:spMkLst>
            <pc:docMk/>
            <pc:sldMk cId="2352943851" sldId="259"/>
            <ac:spMk id="7" creationId="{F26F7A52-A70D-57B1-CAE3-E94C636A6C07}"/>
          </ac:spMkLst>
        </pc:spChg>
        <pc:spChg chg="add del mod">
          <ac:chgData name="Bochenek, Aleksandra" userId="3a452cce-2217-4071-b8db-f3a540c2d3ea" providerId="ADAL" clId="{7B7D0D83-4A3F-0641-B69D-E121054B5695}" dt="2025-07-04T13:23:53.064" v="278" actId="478"/>
          <ac:spMkLst>
            <pc:docMk/>
            <pc:sldMk cId="2352943851" sldId="259"/>
            <ac:spMk id="8" creationId="{C9BE05C8-2F61-4E69-14EC-C3887388CD7E}"/>
          </ac:spMkLst>
        </pc:spChg>
        <pc:spChg chg="del">
          <ac:chgData name="Bochenek, Aleksandra" userId="3a452cce-2217-4071-b8db-f3a540c2d3ea" providerId="ADAL" clId="{7B7D0D83-4A3F-0641-B69D-E121054B5695}" dt="2025-07-04T13:21:01.210" v="181" actId="21"/>
          <ac:spMkLst>
            <pc:docMk/>
            <pc:sldMk cId="2352943851" sldId="259"/>
            <ac:spMk id="13" creationId="{02A4CA0C-0FC8-0BA2-6176-48014A865F17}"/>
          </ac:spMkLst>
        </pc:spChg>
        <pc:spChg chg="add del mod">
          <ac:chgData name="Bochenek, Aleksandra" userId="3a452cce-2217-4071-b8db-f3a540c2d3ea" providerId="ADAL" clId="{7B7D0D83-4A3F-0641-B69D-E121054B5695}" dt="2025-07-04T13:25:20.840" v="301" actId="478"/>
          <ac:spMkLst>
            <pc:docMk/>
            <pc:sldMk cId="2352943851" sldId="259"/>
            <ac:spMk id="15" creationId="{2881AB8F-4A5D-75A2-C1B4-F68FD77667B7}"/>
          </ac:spMkLst>
        </pc:spChg>
        <pc:spChg chg="add del mod">
          <ac:chgData name="Bochenek, Aleksandra" userId="3a452cce-2217-4071-b8db-f3a540c2d3ea" providerId="ADAL" clId="{7B7D0D83-4A3F-0641-B69D-E121054B5695}" dt="2025-07-04T13:25:15.208" v="298" actId="478"/>
          <ac:spMkLst>
            <pc:docMk/>
            <pc:sldMk cId="2352943851" sldId="259"/>
            <ac:spMk id="16" creationId="{C1EFB31D-D9CA-F062-0DEE-B3E1165FF530}"/>
          </ac:spMkLst>
        </pc:spChg>
        <pc:spChg chg="mod">
          <ac:chgData name="Bochenek, Aleksandra" userId="3a452cce-2217-4071-b8db-f3a540c2d3ea" providerId="ADAL" clId="{7B7D0D83-4A3F-0641-B69D-E121054B5695}" dt="2025-07-08T04:16:26.906" v="3014" actId="1076"/>
          <ac:spMkLst>
            <pc:docMk/>
            <pc:sldMk cId="2352943851" sldId="259"/>
            <ac:spMk id="27" creationId="{1ED283DB-C179-60C6-A6FC-991E41970D12}"/>
          </ac:spMkLst>
        </pc:spChg>
        <pc:spChg chg="add del mod">
          <ac:chgData name="Bochenek, Aleksandra" userId="3a452cce-2217-4071-b8db-f3a540c2d3ea" providerId="ADAL" clId="{7B7D0D83-4A3F-0641-B69D-E121054B5695}" dt="2025-07-04T13:20:52.944" v="179" actId="21"/>
          <ac:spMkLst>
            <pc:docMk/>
            <pc:sldMk cId="2352943851" sldId="259"/>
            <ac:spMk id="40" creationId="{F99155F4-867F-5322-2637-2EEEF775641D}"/>
          </ac:spMkLst>
        </pc:spChg>
        <pc:grpChg chg="add mod">
          <ac:chgData name="Bochenek, Aleksandra" userId="3a452cce-2217-4071-b8db-f3a540c2d3ea" providerId="ADAL" clId="{7B7D0D83-4A3F-0641-B69D-E121054B5695}" dt="2025-07-04T13:25:23.277" v="302" actId="1076"/>
          <ac:grpSpMkLst>
            <pc:docMk/>
            <pc:sldMk cId="2352943851" sldId="259"/>
            <ac:grpSpMk id="20" creationId="{4E491A02-E16E-3D84-2C3F-DECE7ADD350C}"/>
          </ac:grpSpMkLst>
        </pc:grpChg>
        <pc:grpChg chg="add mod">
          <ac:chgData name="Bochenek, Aleksandra" userId="3a452cce-2217-4071-b8db-f3a540c2d3ea" providerId="ADAL" clId="{7B7D0D83-4A3F-0641-B69D-E121054B5695}" dt="2025-07-04T13:25:33.729" v="305" actId="1076"/>
          <ac:grpSpMkLst>
            <pc:docMk/>
            <pc:sldMk cId="2352943851" sldId="259"/>
            <ac:grpSpMk id="24" creationId="{FA3111A9-69BB-878D-F5E0-57D0A970E1C2}"/>
          </ac:grpSpMkLst>
        </pc:grpChg>
        <pc:picChg chg="add del mod">
          <ac:chgData name="Bochenek, Aleksandra" userId="3a452cce-2217-4071-b8db-f3a540c2d3ea" providerId="ADAL" clId="{7B7D0D83-4A3F-0641-B69D-E121054B5695}" dt="2025-07-10T01:58:43.199" v="4819" actId="478"/>
          <ac:picMkLst>
            <pc:docMk/>
            <pc:sldMk cId="2352943851" sldId="259"/>
            <ac:picMk id="3" creationId="{845F3EF4-35F1-C04C-4C25-0BEE9A921C49}"/>
          </ac:picMkLst>
        </pc:picChg>
        <pc:picChg chg="add mod">
          <ac:chgData name="Bochenek, Aleksandra" userId="3a452cce-2217-4071-b8db-f3a540c2d3ea" providerId="ADAL" clId="{7B7D0D83-4A3F-0641-B69D-E121054B5695}" dt="2025-07-04T13:25:23.277" v="302" actId="1076"/>
          <ac:picMkLst>
            <pc:docMk/>
            <pc:sldMk cId="2352943851" sldId="259"/>
            <ac:picMk id="9" creationId="{C83D92C2-F782-B3F3-0384-DE7F3AC4C600}"/>
          </ac:picMkLst>
        </pc:picChg>
        <pc:picChg chg="add mod">
          <ac:chgData name="Bochenek, Aleksandra" userId="3a452cce-2217-4071-b8db-f3a540c2d3ea" providerId="ADAL" clId="{7B7D0D83-4A3F-0641-B69D-E121054B5695}" dt="2025-07-04T13:25:28.729" v="304" actId="1076"/>
          <ac:picMkLst>
            <pc:docMk/>
            <pc:sldMk cId="2352943851" sldId="259"/>
            <ac:picMk id="10" creationId="{28B8FADF-0683-488C-4B6C-A58E32ACEEB0}"/>
          </ac:picMkLst>
        </pc:picChg>
        <pc:picChg chg="add mod">
          <ac:chgData name="Bochenek, Aleksandra" userId="3a452cce-2217-4071-b8db-f3a540c2d3ea" providerId="ADAL" clId="{7B7D0D83-4A3F-0641-B69D-E121054B5695}" dt="2025-07-07T15:17:46.211" v="994" actId="1076"/>
          <ac:picMkLst>
            <pc:docMk/>
            <pc:sldMk cId="2352943851" sldId="259"/>
            <ac:picMk id="11" creationId="{32C2D587-2AB6-8C1F-8A14-792C5CDC7178}"/>
          </ac:picMkLst>
        </pc:picChg>
        <pc:picChg chg="add mod">
          <ac:chgData name="Bochenek, Aleksandra" userId="3a452cce-2217-4071-b8db-f3a540c2d3ea" providerId="ADAL" clId="{7B7D0D83-4A3F-0641-B69D-E121054B5695}" dt="2025-07-07T15:17:57.286" v="997" actId="1076"/>
          <ac:picMkLst>
            <pc:docMk/>
            <pc:sldMk cId="2352943851" sldId="259"/>
            <ac:picMk id="21" creationId="{909204A4-63F8-EA71-BD94-DFF88FD9EDF4}"/>
          </ac:picMkLst>
        </pc:picChg>
        <pc:picChg chg="add mod">
          <ac:chgData name="Bochenek, Aleksandra" userId="3a452cce-2217-4071-b8db-f3a540c2d3ea" providerId="ADAL" clId="{7B7D0D83-4A3F-0641-B69D-E121054B5695}" dt="2025-07-07T15:18:10.089" v="999" actId="1076"/>
          <ac:picMkLst>
            <pc:docMk/>
            <pc:sldMk cId="2352943851" sldId="259"/>
            <ac:picMk id="22" creationId="{0DCBA658-BED4-3EA4-F137-69A875DAD1AA}"/>
          </ac:picMkLst>
        </pc:picChg>
        <pc:picChg chg="add mod">
          <ac:chgData name="Bochenek, Aleksandra" userId="3a452cce-2217-4071-b8db-f3a540c2d3ea" providerId="ADAL" clId="{7B7D0D83-4A3F-0641-B69D-E121054B5695}" dt="2025-07-07T15:18:03.789" v="998" actId="1076"/>
          <ac:picMkLst>
            <pc:docMk/>
            <pc:sldMk cId="2352943851" sldId="259"/>
            <ac:picMk id="23" creationId="{3D8D3752-C816-D9BC-C9FB-0DD789A35D99}"/>
          </ac:picMkLst>
        </pc:picChg>
        <pc:picChg chg="mod">
          <ac:chgData name="Bochenek, Aleksandra" userId="3a452cce-2217-4071-b8db-f3a540c2d3ea" providerId="ADAL" clId="{7B7D0D83-4A3F-0641-B69D-E121054B5695}" dt="2025-07-08T04:16:20.700" v="3013" actId="14100"/>
          <ac:picMkLst>
            <pc:docMk/>
            <pc:sldMk cId="2352943851" sldId="259"/>
            <ac:picMk id="26" creationId="{70BF5396-7FC2-0B8C-A0BA-1FF5A4FAEABD}"/>
          </ac:picMkLst>
        </pc:picChg>
        <pc:cxnChg chg="mod">
          <ac:chgData name="Bochenek, Aleksandra" userId="3a452cce-2217-4071-b8db-f3a540c2d3ea" providerId="ADAL" clId="{7B7D0D83-4A3F-0641-B69D-E121054B5695}" dt="2025-07-04T13:21:14.707" v="186" actId="1076"/>
          <ac:cxnSpMkLst>
            <pc:docMk/>
            <pc:sldMk cId="2352943851" sldId="259"/>
            <ac:cxnSpMk id="4" creationId="{F2E965BE-69A4-2A2E-168B-44A9191872C2}"/>
          </ac:cxnSpMkLst>
        </pc:cxnChg>
        <pc:cxnChg chg="add mod">
          <ac:chgData name="Bochenek, Aleksandra" userId="3a452cce-2217-4071-b8db-f3a540c2d3ea" providerId="ADAL" clId="{7B7D0D83-4A3F-0641-B69D-E121054B5695}" dt="2025-07-04T13:25:23.277" v="302" actId="1076"/>
          <ac:cxnSpMkLst>
            <pc:docMk/>
            <pc:sldMk cId="2352943851" sldId="259"/>
            <ac:cxnSpMk id="12" creationId="{D220E75B-C65E-2B60-2CDB-87C21145D1C9}"/>
          </ac:cxnSpMkLst>
        </pc:cxnChg>
        <pc:cxnChg chg="add del mod">
          <ac:chgData name="Bochenek, Aleksandra" userId="3a452cce-2217-4071-b8db-f3a540c2d3ea" providerId="ADAL" clId="{7B7D0D83-4A3F-0641-B69D-E121054B5695}" dt="2025-07-04T13:25:17.221" v="299" actId="478"/>
          <ac:cxnSpMkLst>
            <pc:docMk/>
            <pc:sldMk cId="2352943851" sldId="259"/>
            <ac:cxnSpMk id="14" creationId="{3B93DDBE-0F52-E7B9-CD5F-8D83D8450CAA}"/>
          </ac:cxnSpMkLst>
        </pc:cxnChg>
        <pc:cxnChg chg="add mod">
          <ac:chgData name="Bochenek, Aleksandra" userId="3a452cce-2217-4071-b8db-f3a540c2d3ea" providerId="ADAL" clId="{7B7D0D83-4A3F-0641-B69D-E121054B5695}" dt="2025-07-04T13:25:23.277" v="302" actId="1076"/>
          <ac:cxnSpMkLst>
            <pc:docMk/>
            <pc:sldMk cId="2352943851" sldId="259"/>
            <ac:cxnSpMk id="17" creationId="{EDCF4C77-98D5-7BD4-9BED-271C33850F33}"/>
          </ac:cxnSpMkLst>
        </pc:cxnChg>
        <pc:cxnChg chg="add mod">
          <ac:chgData name="Bochenek, Aleksandra" userId="3a452cce-2217-4071-b8db-f3a540c2d3ea" providerId="ADAL" clId="{7B7D0D83-4A3F-0641-B69D-E121054B5695}" dt="2025-07-04T13:25:44.880" v="306" actId="14100"/>
          <ac:cxnSpMkLst>
            <pc:docMk/>
            <pc:sldMk cId="2352943851" sldId="259"/>
            <ac:cxnSpMk id="18" creationId="{B8C0BB5B-E9FE-4D91-010E-B0DBBFD7E46B}"/>
          </ac:cxnSpMkLst>
        </pc:cxnChg>
        <pc:cxnChg chg="add del mod">
          <ac:chgData name="Bochenek, Aleksandra" userId="3a452cce-2217-4071-b8db-f3a540c2d3ea" providerId="ADAL" clId="{7B7D0D83-4A3F-0641-B69D-E121054B5695}" dt="2025-07-04T13:25:13.862" v="297" actId="478"/>
          <ac:cxnSpMkLst>
            <pc:docMk/>
            <pc:sldMk cId="2352943851" sldId="259"/>
            <ac:cxnSpMk id="19" creationId="{1D17E31B-578A-7958-90C1-D8C801CF7F9F}"/>
          </ac:cxnSpMkLst>
        </pc:cxnChg>
      </pc:sldChg>
      <pc:sldChg chg="ord">
        <pc:chgData name="Bochenek, Aleksandra" userId="3a452cce-2217-4071-b8db-f3a540c2d3ea" providerId="ADAL" clId="{7B7D0D83-4A3F-0641-B69D-E121054B5695}" dt="2025-07-08T07:52:17.705" v="3184" actId="20578"/>
        <pc:sldMkLst>
          <pc:docMk/>
          <pc:sldMk cId="2803364960" sldId="260"/>
        </pc:sldMkLst>
      </pc:sldChg>
      <pc:sldChg chg="del">
        <pc:chgData name="Bochenek, Aleksandra" userId="3a452cce-2217-4071-b8db-f3a540c2d3ea" providerId="ADAL" clId="{7B7D0D83-4A3F-0641-B69D-E121054B5695}" dt="2025-07-08T07:50:53.826" v="3146" actId="2696"/>
        <pc:sldMkLst>
          <pc:docMk/>
          <pc:sldMk cId="58463896" sldId="261"/>
        </pc:sldMkLst>
      </pc:sldChg>
      <pc:sldChg chg="mod ord modShow">
        <pc:chgData name="Bochenek, Aleksandra" userId="3a452cce-2217-4071-b8db-f3a540c2d3ea" providerId="ADAL" clId="{7B7D0D83-4A3F-0641-B69D-E121054B5695}" dt="2025-07-08T07:53:01.963" v="3193" actId="729"/>
        <pc:sldMkLst>
          <pc:docMk/>
          <pc:sldMk cId="2234636691" sldId="262"/>
        </pc:sldMkLst>
      </pc:sldChg>
      <pc:sldChg chg="delSp modSp mod ord modNotesTx">
        <pc:chgData name="Bochenek, Aleksandra" userId="3a452cce-2217-4071-b8db-f3a540c2d3ea" providerId="ADAL" clId="{7B7D0D83-4A3F-0641-B69D-E121054B5695}" dt="2025-07-10T14:47:54.765" v="6714" actId="20577"/>
        <pc:sldMkLst>
          <pc:docMk/>
          <pc:sldMk cId="3913773609" sldId="264"/>
        </pc:sldMkLst>
        <pc:spChg chg="mod">
          <ac:chgData name="Bochenek, Aleksandra" userId="3a452cce-2217-4071-b8db-f3a540c2d3ea" providerId="ADAL" clId="{7B7D0D83-4A3F-0641-B69D-E121054B5695}" dt="2025-07-10T14:01:33.768" v="6515" actId="20577"/>
          <ac:spMkLst>
            <pc:docMk/>
            <pc:sldMk cId="3913773609" sldId="264"/>
            <ac:spMk id="6" creationId="{77CC3242-38D6-1885-C5BC-93A59490FF4E}"/>
          </ac:spMkLst>
        </pc:spChg>
        <pc:spChg chg="mod">
          <ac:chgData name="Bochenek, Aleksandra" userId="3a452cce-2217-4071-b8db-f3a540c2d3ea" providerId="ADAL" clId="{7B7D0D83-4A3F-0641-B69D-E121054B5695}" dt="2025-07-10T13:58:57.610" v="6479" actId="20577"/>
          <ac:spMkLst>
            <pc:docMk/>
            <pc:sldMk cId="3913773609" sldId="264"/>
            <ac:spMk id="7" creationId="{72CCA107-3381-C26B-3EB1-C687DDF15645}"/>
          </ac:spMkLst>
        </pc:spChg>
        <pc:spChg chg="mod">
          <ac:chgData name="Bochenek, Aleksandra" userId="3a452cce-2217-4071-b8db-f3a540c2d3ea" providerId="ADAL" clId="{7B7D0D83-4A3F-0641-B69D-E121054B5695}" dt="2025-07-10T10:43:06.598" v="6203" actId="1076"/>
          <ac:spMkLst>
            <pc:docMk/>
            <pc:sldMk cId="3913773609" sldId="264"/>
            <ac:spMk id="8" creationId="{55F94281-A12F-075C-4304-7CAC92DBBA79}"/>
          </ac:spMkLst>
        </pc:spChg>
        <pc:spChg chg="mod">
          <ac:chgData name="Bochenek, Aleksandra" userId="3a452cce-2217-4071-b8db-f3a540c2d3ea" providerId="ADAL" clId="{7B7D0D83-4A3F-0641-B69D-E121054B5695}" dt="2025-07-10T10:43:06.598" v="6203" actId="1076"/>
          <ac:spMkLst>
            <pc:docMk/>
            <pc:sldMk cId="3913773609" sldId="264"/>
            <ac:spMk id="9" creationId="{306E4815-F68F-2E38-FE98-ACAA72CB17D6}"/>
          </ac:spMkLst>
        </pc:spChg>
        <pc:spChg chg="mod">
          <ac:chgData name="Bochenek, Aleksandra" userId="3a452cce-2217-4071-b8db-f3a540c2d3ea" providerId="ADAL" clId="{7B7D0D83-4A3F-0641-B69D-E121054B5695}" dt="2025-07-10T14:00:33.802" v="6494" actId="20577"/>
          <ac:spMkLst>
            <pc:docMk/>
            <pc:sldMk cId="3913773609" sldId="264"/>
            <ac:spMk id="10" creationId="{1A000499-AF48-4E45-706E-F083256ADE44}"/>
          </ac:spMkLst>
        </pc:spChg>
        <pc:spChg chg="mod">
          <ac:chgData name="Bochenek, Aleksandra" userId="3a452cce-2217-4071-b8db-f3a540c2d3ea" providerId="ADAL" clId="{7B7D0D83-4A3F-0641-B69D-E121054B5695}" dt="2025-07-10T10:43:06.598" v="6203" actId="1076"/>
          <ac:spMkLst>
            <pc:docMk/>
            <pc:sldMk cId="3913773609" sldId="264"/>
            <ac:spMk id="11" creationId="{D2592902-723B-D5B6-A180-65E674A16F53}"/>
          </ac:spMkLst>
        </pc:spChg>
        <pc:spChg chg="del mod">
          <ac:chgData name="Bochenek, Aleksandra" userId="3a452cce-2217-4071-b8db-f3a540c2d3ea" providerId="ADAL" clId="{7B7D0D83-4A3F-0641-B69D-E121054B5695}" dt="2025-07-10T10:43:16.223" v="6222"/>
          <ac:spMkLst>
            <pc:docMk/>
            <pc:sldMk cId="3913773609" sldId="264"/>
            <ac:spMk id="13" creationId="{4411C94C-0117-DDCD-37D1-FDD9FAC0A86A}"/>
          </ac:spMkLst>
        </pc:spChg>
        <pc:spChg chg="mod">
          <ac:chgData name="Bochenek, Aleksandra" userId="3a452cce-2217-4071-b8db-f3a540c2d3ea" providerId="ADAL" clId="{7B7D0D83-4A3F-0641-B69D-E121054B5695}" dt="2025-07-10T10:43:06.598" v="6203" actId="1076"/>
          <ac:spMkLst>
            <pc:docMk/>
            <pc:sldMk cId="3913773609" sldId="264"/>
            <ac:spMk id="14" creationId="{46B563FB-FE76-3B2E-AEE5-544FD375BE7B}"/>
          </ac:spMkLst>
        </pc:spChg>
        <pc:spChg chg="mod">
          <ac:chgData name="Bochenek, Aleksandra" userId="3a452cce-2217-4071-b8db-f3a540c2d3ea" providerId="ADAL" clId="{7B7D0D83-4A3F-0641-B69D-E121054B5695}" dt="2025-07-08T04:16:48.688" v="3015" actId="1076"/>
          <ac:spMkLst>
            <pc:docMk/>
            <pc:sldMk cId="3913773609" sldId="264"/>
            <ac:spMk id="16" creationId="{C1CF8B30-9360-0957-E17D-F57E9FAAC377}"/>
          </ac:spMkLst>
        </pc:spChg>
        <pc:graphicFrameChg chg="mod">
          <ac:chgData name="Bochenek, Aleksandra" userId="3a452cce-2217-4071-b8db-f3a540c2d3ea" providerId="ADAL" clId="{7B7D0D83-4A3F-0641-B69D-E121054B5695}" dt="2025-07-10T10:43:06.598" v="6203" actId="1076"/>
          <ac:graphicFrameMkLst>
            <pc:docMk/>
            <pc:sldMk cId="3913773609" sldId="264"/>
            <ac:graphicFrameMk id="5" creationId="{5007EF9E-0F85-FB0F-0CB1-FB883651DA20}"/>
          </ac:graphicFrameMkLst>
        </pc:graphicFrameChg>
      </pc:sldChg>
      <pc:sldChg chg="mod ord modShow modNotesTx">
        <pc:chgData name="Bochenek, Aleksandra" userId="3a452cce-2217-4071-b8db-f3a540c2d3ea" providerId="ADAL" clId="{7B7D0D83-4A3F-0641-B69D-E121054B5695}" dt="2025-07-08T07:52:53.802" v="3191" actId="729"/>
        <pc:sldMkLst>
          <pc:docMk/>
          <pc:sldMk cId="482019304" sldId="265"/>
        </pc:sldMkLst>
      </pc:sldChg>
      <pc:sldChg chg="addSp delSp modSp mod modNotesTx">
        <pc:chgData name="Bochenek, Aleksandra" userId="3a452cce-2217-4071-b8db-f3a540c2d3ea" providerId="ADAL" clId="{7B7D0D83-4A3F-0641-B69D-E121054B5695}" dt="2025-07-10T14:50:23.755" v="6767" actId="20577"/>
        <pc:sldMkLst>
          <pc:docMk/>
          <pc:sldMk cId="534231408" sldId="266"/>
        </pc:sldMkLst>
        <pc:spChg chg="mod">
          <ac:chgData name="Bochenek, Aleksandra" userId="3a452cce-2217-4071-b8db-f3a540c2d3ea" providerId="ADAL" clId="{7B7D0D83-4A3F-0641-B69D-E121054B5695}" dt="2025-07-10T14:43:02.533" v="6647" actId="1038"/>
          <ac:spMkLst>
            <pc:docMk/>
            <pc:sldMk cId="534231408" sldId="266"/>
            <ac:spMk id="6" creationId="{77011543-EB62-C527-E9C9-5FA09BD27661}"/>
          </ac:spMkLst>
        </pc:spChg>
        <pc:picChg chg="add mod">
          <ac:chgData name="Bochenek, Aleksandra" userId="3a452cce-2217-4071-b8db-f3a540c2d3ea" providerId="ADAL" clId="{7B7D0D83-4A3F-0641-B69D-E121054B5695}" dt="2025-07-10T14:39:03.973" v="6547"/>
          <ac:picMkLst>
            <pc:docMk/>
            <pc:sldMk cId="534231408" sldId="266"/>
            <ac:picMk id="3" creationId="{9DA46EAB-3F68-52C5-00F4-9229DB074853}"/>
          </ac:picMkLst>
        </pc:picChg>
        <pc:picChg chg="add del mod">
          <ac:chgData name="Bochenek, Aleksandra" userId="3a452cce-2217-4071-b8db-f3a540c2d3ea" providerId="ADAL" clId="{7B7D0D83-4A3F-0641-B69D-E121054B5695}" dt="2025-07-10T14:41:17.635" v="6618" actId="478"/>
          <ac:picMkLst>
            <pc:docMk/>
            <pc:sldMk cId="534231408" sldId="266"/>
            <ac:picMk id="8" creationId="{16BDF081-8B67-BAB6-C1AC-9A051EBA3ACD}"/>
          </ac:picMkLst>
        </pc:picChg>
        <pc:picChg chg="add del mod">
          <ac:chgData name="Bochenek, Aleksandra" userId="3a452cce-2217-4071-b8db-f3a540c2d3ea" providerId="ADAL" clId="{7B7D0D83-4A3F-0641-B69D-E121054B5695}" dt="2025-07-10T14:42:05.355" v="6625" actId="478"/>
          <ac:picMkLst>
            <pc:docMk/>
            <pc:sldMk cId="534231408" sldId="266"/>
            <ac:picMk id="9" creationId="{D59AE409-5B53-E849-E256-164C521BA2E9}"/>
          </ac:picMkLst>
        </pc:picChg>
        <pc:picChg chg="add del">
          <ac:chgData name="Bochenek, Aleksandra" userId="3a452cce-2217-4071-b8db-f3a540c2d3ea" providerId="ADAL" clId="{7B7D0D83-4A3F-0641-B69D-E121054B5695}" dt="2025-07-10T14:41:18.417" v="6619" actId="478"/>
          <ac:picMkLst>
            <pc:docMk/>
            <pc:sldMk cId="534231408" sldId="266"/>
            <ac:picMk id="10" creationId="{01520020-7037-927A-A5F0-774C7942A2DE}"/>
          </ac:picMkLst>
        </pc:picChg>
        <pc:picChg chg="add del mod">
          <ac:chgData name="Bochenek, Aleksandra" userId="3a452cce-2217-4071-b8db-f3a540c2d3ea" providerId="ADAL" clId="{7B7D0D83-4A3F-0641-B69D-E121054B5695}" dt="2025-07-10T14:42:27.955" v="6628" actId="478"/>
          <ac:picMkLst>
            <pc:docMk/>
            <pc:sldMk cId="534231408" sldId="266"/>
            <ac:picMk id="11" creationId="{00B128E0-E885-8AC3-A691-4ED923BA3B8E}"/>
          </ac:picMkLst>
        </pc:picChg>
        <pc:picChg chg="add del mod">
          <ac:chgData name="Bochenek, Aleksandra" userId="3a452cce-2217-4071-b8db-f3a540c2d3ea" providerId="ADAL" clId="{7B7D0D83-4A3F-0641-B69D-E121054B5695}" dt="2025-07-10T14:42:40.899" v="6632" actId="478"/>
          <ac:picMkLst>
            <pc:docMk/>
            <pc:sldMk cId="534231408" sldId="266"/>
            <ac:picMk id="12" creationId="{52177E96-1B0F-3D8B-38CF-64F311F9F58A}"/>
          </ac:picMkLst>
        </pc:picChg>
        <pc:picChg chg="add mod">
          <ac:chgData name="Bochenek, Aleksandra" userId="3a452cce-2217-4071-b8db-f3a540c2d3ea" providerId="ADAL" clId="{7B7D0D83-4A3F-0641-B69D-E121054B5695}" dt="2025-07-10T14:42:56.669" v="6636" actId="14100"/>
          <ac:picMkLst>
            <pc:docMk/>
            <pc:sldMk cId="534231408" sldId="266"/>
            <ac:picMk id="13" creationId="{BF09E881-811D-9185-B262-CD4BA0F4B600}"/>
          </ac:picMkLst>
        </pc:picChg>
      </pc:sldChg>
      <pc:sldChg chg="modSp mod modNotesTx">
        <pc:chgData name="Bochenek, Aleksandra" userId="3a452cce-2217-4071-b8db-f3a540c2d3ea" providerId="ADAL" clId="{7B7D0D83-4A3F-0641-B69D-E121054B5695}" dt="2025-07-10T10:49:08.683" v="6223" actId="113"/>
        <pc:sldMkLst>
          <pc:docMk/>
          <pc:sldMk cId="3165406180" sldId="268"/>
        </pc:sldMkLst>
        <pc:spChg chg="mod">
          <ac:chgData name="Bochenek, Aleksandra" userId="3a452cce-2217-4071-b8db-f3a540c2d3ea" providerId="ADAL" clId="{7B7D0D83-4A3F-0641-B69D-E121054B5695}" dt="2025-07-10T10:49:08.683" v="6223" actId="113"/>
          <ac:spMkLst>
            <pc:docMk/>
            <pc:sldMk cId="3165406180" sldId="268"/>
            <ac:spMk id="8" creationId="{3D7DAB3C-F385-EE9B-905C-430C33E5C75F}"/>
          </ac:spMkLst>
        </pc:spChg>
        <pc:spChg chg="mod">
          <ac:chgData name="Bochenek, Aleksandra" userId="3a452cce-2217-4071-b8db-f3a540c2d3ea" providerId="ADAL" clId="{7B7D0D83-4A3F-0641-B69D-E121054B5695}" dt="2025-07-08T08:18:46.032" v="3226" actId="1037"/>
          <ac:spMkLst>
            <pc:docMk/>
            <pc:sldMk cId="3165406180" sldId="268"/>
            <ac:spMk id="12" creationId="{3BBCB7A7-D6A3-35AF-8AD3-E6D713A99ED7}"/>
          </ac:spMkLst>
        </pc:spChg>
        <pc:picChg chg="mod">
          <ac:chgData name="Bochenek, Aleksandra" userId="3a452cce-2217-4071-b8db-f3a540c2d3ea" providerId="ADAL" clId="{7B7D0D83-4A3F-0641-B69D-E121054B5695}" dt="2025-07-07T15:44:50.372" v="1342" actId="14100"/>
          <ac:picMkLst>
            <pc:docMk/>
            <pc:sldMk cId="3165406180" sldId="268"/>
            <ac:picMk id="13" creationId="{E6E7BA2F-E705-F0FB-6C44-D1495019E432}"/>
          </ac:picMkLst>
        </pc:picChg>
        <pc:picChg chg="mod">
          <ac:chgData name="Bochenek, Aleksandra" userId="3a452cce-2217-4071-b8db-f3a540c2d3ea" providerId="ADAL" clId="{7B7D0D83-4A3F-0641-B69D-E121054B5695}" dt="2025-07-07T15:44:54.022" v="1343" actId="14100"/>
          <ac:picMkLst>
            <pc:docMk/>
            <pc:sldMk cId="3165406180" sldId="268"/>
            <ac:picMk id="14" creationId="{BDE0E062-5278-C825-70E4-7DC9B6BA1733}"/>
          </ac:picMkLst>
        </pc:picChg>
      </pc:sldChg>
      <pc:sldChg chg="addSp delSp modSp mod modTransition setBg modAnim modNotesTx">
        <pc:chgData name="Bochenek, Aleksandra" userId="3a452cce-2217-4071-b8db-f3a540c2d3ea" providerId="ADAL" clId="{7B7D0D83-4A3F-0641-B69D-E121054B5695}" dt="2025-07-10T04:11:49.666" v="6148" actId="1037"/>
        <pc:sldMkLst>
          <pc:docMk/>
          <pc:sldMk cId="3401710316" sldId="269"/>
        </pc:sldMkLst>
        <pc:spChg chg="mod">
          <ac:chgData name="Bochenek, Aleksandra" userId="3a452cce-2217-4071-b8db-f3a540c2d3ea" providerId="ADAL" clId="{7B7D0D83-4A3F-0641-B69D-E121054B5695}" dt="2025-07-07T15:45:26.204" v="1349" actId="20577"/>
          <ac:spMkLst>
            <pc:docMk/>
            <pc:sldMk cId="3401710316" sldId="269"/>
            <ac:spMk id="2" creationId="{15EF1D1A-159D-EBEC-7C77-89BC965088F9}"/>
          </ac:spMkLst>
        </pc:spChg>
        <pc:spChg chg="add mod">
          <ac:chgData name="Bochenek, Aleksandra" userId="3a452cce-2217-4071-b8db-f3a540c2d3ea" providerId="ADAL" clId="{7B7D0D83-4A3F-0641-B69D-E121054B5695}" dt="2025-07-08T08:51:38.750" v="3406" actId="20577"/>
          <ac:spMkLst>
            <pc:docMk/>
            <pc:sldMk cId="3401710316" sldId="269"/>
            <ac:spMk id="3" creationId="{A0D58BC4-42AF-78B3-27E9-DF3C741B8BDF}"/>
          </ac:spMkLst>
        </pc:spChg>
        <pc:spChg chg="mod">
          <ac:chgData name="Bochenek, Aleksandra" userId="3a452cce-2217-4071-b8db-f3a540c2d3ea" providerId="ADAL" clId="{7B7D0D83-4A3F-0641-B69D-E121054B5695}" dt="2025-07-10T04:10:11.901" v="6116" actId="1076"/>
          <ac:spMkLst>
            <pc:docMk/>
            <pc:sldMk cId="3401710316" sldId="269"/>
            <ac:spMk id="5" creationId="{CAB13751-ECCA-0E98-97A6-B7640A95D805}"/>
          </ac:spMkLst>
        </pc:spChg>
        <pc:spChg chg="add del mod">
          <ac:chgData name="Bochenek, Aleksandra" userId="3a452cce-2217-4071-b8db-f3a540c2d3ea" providerId="ADAL" clId="{7B7D0D83-4A3F-0641-B69D-E121054B5695}" dt="2025-07-10T04:04:43.751" v="6050" actId="478"/>
          <ac:spMkLst>
            <pc:docMk/>
            <pc:sldMk cId="3401710316" sldId="269"/>
            <ac:spMk id="6" creationId="{E5BC11E9-3932-725A-818D-DAE6F7D4723D}"/>
          </ac:spMkLst>
        </pc:spChg>
        <pc:spChg chg="mod">
          <ac:chgData name="Bochenek, Aleksandra" userId="3a452cce-2217-4071-b8db-f3a540c2d3ea" providerId="ADAL" clId="{7B7D0D83-4A3F-0641-B69D-E121054B5695}" dt="2025-07-10T04:10:32.317" v="6120" actId="1076"/>
          <ac:spMkLst>
            <pc:docMk/>
            <pc:sldMk cId="3401710316" sldId="269"/>
            <ac:spMk id="8" creationId="{7CCF5ECE-A181-7773-589A-36023E6C9507}"/>
          </ac:spMkLst>
        </pc:spChg>
        <pc:spChg chg="add del mod">
          <ac:chgData name="Bochenek, Aleksandra" userId="3a452cce-2217-4071-b8db-f3a540c2d3ea" providerId="ADAL" clId="{7B7D0D83-4A3F-0641-B69D-E121054B5695}" dt="2025-07-10T04:02:42.210" v="6020" actId="478"/>
          <ac:spMkLst>
            <pc:docMk/>
            <pc:sldMk cId="3401710316" sldId="269"/>
            <ac:spMk id="9" creationId="{8C81BA8E-6792-D8D7-A457-55CCBB8F1BEC}"/>
          </ac:spMkLst>
        </pc:spChg>
        <pc:spChg chg="del mod">
          <ac:chgData name="Bochenek, Aleksandra" userId="3a452cce-2217-4071-b8db-f3a540c2d3ea" providerId="ADAL" clId="{7B7D0D83-4A3F-0641-B69D-E121054B5695}" dt="2025-07-10T01:59:07.367" v="4822" actId="478"/>
          <ac:spMkLst>
            <pc:docMk/>
            <pc:sldMk cId="3401710316" sldId="269"/>
            <ac:spMk id="11" creationId="{B00B30BA-658F-C22B-9B6E-3B3EF4274F6C}"/>
          </ac:spMkLst>
        </pc:spChg>
        <pc:spChg chg="del mod">
          <ac:chgData name="Bochenek, Aleksandra" userId="3a452cce-2217-4071-b8db-f3a540c2d3ea" providerId="ADAL" clId="{7B7D0D83-4A3F-0641-B69D-E121054B5695}" dt="2025-07-10T01:59:19.445" v="4827" actId="478"/>
          <ac:spMkLst>
            <pc:docMk/>
            <pc:sldMk cId="3401710316" sldId="269"/>
            <ac:spMk id="17" creationId="{A2301DD1-51FC-E99C-85F4-968F1C0569A6}"/>
          </ac:spMkLst>
        </pc:spChg>
        <pc:spChg chg="add del mod">
          <ac:chgData name="Bochenek, Aleksandra" userId="3a452cce-2217-4071-b8db-f3a540c2d3ea" providerId="ADAL" clId="{7B7D0D83-4A3F-0641-B69D-E121054B5695}" dt="2025-07-10T04:02:40.882" v="6019" actId="478"/>
          <ac:spMkLst>
            <pc:docMk/>
            <pc:sldMk cId="3401710316" sldId="269"/>
            <ac:spMk id="18" creationId="{01B6FC2F-EA95-BD27-E36B-89DEC4883090}"/>
          </ac:spMkLst>
        </pc:spChg>
        <pc:spChg chg="add del mod">
          <ac:chgData name="Bochenek, Aleksandra" userId="3a452cce-2217-4071-b8db-f3a540c2d3ea" providerId="ADAL" clId="{7B7D0D83-4A3F-0641-B69D-E121054B5695}" dt="2025-07-10T04:02:43.670" v="6021" actId="478"/>
          <ac:spMkLst>
            <pc:docMk/>
            <pc:sldMk cId="3401710316" sldId="269"/>
            <ac:spMk id="19" creationId="{386767D0-9F2C-7026-4B8D-1C75C01C31E1}"/>
          </ac:spMkLst>
        </pc:spChg>
        <pc:spChg chg="add del mod">
          <ac:chgData name="Bochenek, Aleksandra" userId="3a452cce-2217-4071-b8db-f3a540c2d3ea" providerId="ADAL" clId="{7B7D0D83-4A3F-0641-B69D-E121054B5695}" dt="2025-07-10T04:04:07.769" v="6038" actId="478"/>
          <ac:spMkLst>
            <pc:docMk/>
            <pc:sldMk cId="3401710316" sldId="269"/>
            <ac:spMk id="20" creationId="{373852EF-51B3-8A20-2FB5-733351E6E3CC}"/>
          </ac:spMkLst>
        </pc:spChg>
        <pc:spChg chg="add del mod">
          <ac:chgData name="Bochenek, Aleksandra" userId="3a452cce-2217-4071-b8db-f3a540c2d3ea" providerId="ADAL" clId="{7B7D0D83-4A3F-0641-B69D-E121054B5695}" dt="2025-07-10T04:04:07.769" v="6038" actId="478"/>
          <ac:spMkLst>
            <pc:docMk/>
            <pc:sldMk cId="3401710316" sldId="269"/>
            <ac:spMk id="21" creationId="{073BD8E0-BC0D-47EF-74B0-6ECD129E4C7E}"/>
          </ac:spMkLst>
        </pc:spChg>
        <pc:spChg chg="add del mod">
          <ac:chgData name="Bochenek, Aleksandra" userId="3a452cce-2217-4071-b8db-f3a540c2d3ea" providerId="ADAL" clId="{7B7D0D83-4A3F-0641-B69D-E121054B5695}" dt="2025-07-10T04:04:07.769" v="6038" actId="478"/>
          <ac:spMkLst>
            <pc:docMk/>
            <pc:sldMk cId="3401710316" sldId="269"/>
            <ac:spMk id="22" creationId="{57E4C87C-9FEE-2B83-F8D6-20A574DE29FC}"/>
          </ac:spMkLst>
        </pc:spChg>
        <pc:spChg chg="add del mod">
          <ac:chgData name="Bochenek, Aleksandra" userId="3a452cce-2217-4071-b8db-f3a540c2d3ea" providerId="ADAL" clId="{7B7D0D83-4A3F-0641-B69D-E121054B5695}" dt="2025-07-10T04:04:07.769" v="6038" actId="478"/>
          <ac:spMkLst>
            <pc:docMk/>
            <pc:sldMk cId="3401710316" sldId="269"/>
            <ac:spMk id="23" creationId="{38067711-7B7B-99CA-9C80-9E927E12C002}"/>
          </ac:spMkLst>
        </pc:spChg>
        <pc:spChg chg="mod">
          <ac:chgData name="Bochenek, Aleksandra" userId="3a452cce-2217-4071-b8db-f3a540c2d3ea" providerId="ADAL" clId="{7B7D0D83-4A3F-0641-B69D-E121054B5695}" dt="2025-07-10T01:57:45.751" v="4818" actId="20577"/>
          <ac:spMkLst>
            <pc:docMk/>
            <pc:sldMk cId="3401710316" sldId="269"/>
            <ac:spMk id="24" creationId="{9EE5F39A-DD6F-C752-56AE-3C0697F7E97C}"/>
          </ac:spMkLst>
        </pc:spChg>
        <pc:spChg chg="mod">
          <ac:chgData name="Bochenek, Aleksandra" userId="3a452cce-2217-4071-b8db-f3a540c2d3ea" providerId="ADAL" clId="{7B7D0D83-4A3F-0641-B69D-E121054B5695}" dt="2025-07-08T08:46:34.533" v="3361" actId="1076"/>
          <ac:spMkLst>
            <pc:docMk/>
            <pc:sldMk cId="3401710316" sldId="269"/>
            <ac:spMk id="25" creationId="{A4E7FDF5-8915-AAC0-63C4-0FDB794B0179}"/>
          </ac:spMkLst>
        </pc:spChg>
        <pc:spChg chg="add del mod">
          <ac:chgData name="Bochenek, Aleksandra" userId="3a452cce-2217-4071-b8db-f3a540c2d3ea" providerId="ADAL" clId="{7B7D0D83-4A3F-0641-B69D-E121054B5695}" dt="2025-07-10T04:04:39.942" v="6046" actId="478"/>
          <ac:spMkLst>
            <pc:docMk/>
            <pc:sldMk cId="3401710316" sldId="269"/>
            <ac:spMk id="26" creationId="{2B7039D1-1CB1-63AD-0639-BCD253030AD1}"/>
          </ac:spMkLst>
        </pc:spChg>
        <pc:spChg chg="mod">
          <ac:chgData name="Bochenek, Aleksandra" userId="3a452cce-2217-4071-b8db-f3a540c2d3ea" providerId="ADAL" clId="{7B7D0D83-4A3F-0641-B69D-E121054B5695}" dt="2025-07-08T08:46:29.438" v="3360" actId="14100"/>
          <ac:spMkLst>
            <pc:docMk/>
            <pc:sldMk cId="3401710316" sldId="269"/>
            <ac:spMk id="27" creationId="{5B56FF06-6245-E4DA-39B8-C1B8099D87D8}"/>
          </ac:spMkLst>
        </pc:spChg>
        <pc:spChg chg="add del mod">
          <ac:chgData name="Bochenek, Aleksandra" userId="3a452cce-2217-4071-b8db-f3a540c2d3ea" providerId="ADAL" clId="{7B7D0D83-4A3F-0641-B69D-E121054B5695}" dt="2025-07-10T04:04:10.753" v="6040" actId="478"/>
          <ac:spMkLst>
            <pc:docMk/>
            <pc:sldMk cId="3401710316" sldId="269"/>
            <ac:spMk id="28" creationId="{D6B7E967-E89A-BB1C-009D-B74608B84727}"/>
          </ac:spMkLst>
        </pc:spChg>
        <pc:spChg chg="mod">
          <ac:chgData name="Bochenek, Aleksandra" userId="3a452cce-2217-4071-b8db-f3a540c2d3ea" providerId="ADAL" clId="{7B7D0D83-4A3F-0641-B69D-E121054B5695}" dt="2025-07-10T04:09:19.754" v="6107" actId="1076"/>
          <ac:spMkLst>
            <pc:docMk/>
            <pc:sldMk cId="3401710316" sldId="269"/>
            <ac:spMk id="30" creationId="{725A0DDE-0F59-2923-CC57-7D591E682C49}"/>
          </ac:spMkLst>
        </pc:spChg>
        <pc:spChg chg="add del mod">
          <ac:chgData name="Bochenek, Aleksandra" userId="3a452cce-2217-4071-b8db-f3a540c2d3ea" providerId="ADAL" clId="{7B7D0D83-4A3F-0641-B69D-E121054B5695}" dt="2025-07-10T04:04:41.265" v="6047" actId="478"/>
          <ac:spMkLst>
            <pc:docMk/>
            <pc:sldMk cId="3401710316" sldId="269"/>
            <ac:spMk id="31" creationId="{4E0AEC90-2C39-A7D6-22AE-2C11499C250B}"/>
          </ac:spMkLst>
        </pc:spChg>
        <pc:spChg chg="add del mod">
          <ac:chgData name="Bochenek, Aleksandra" userId="3a452cce-2217-4071-b8db-f3a540c2d3ea" providerId="ADAL" clId="{7B7D0D83-4A3F-0641-B69D-E121054B5695}" dt="2025-07-10T04:04:12.150" v="6041" actId="478"/>
          <ac:spMkLst>
            <pc:docMk/>
            <pc:sldMk cId="3401710316" sldId="269"/>
            <ac:spMk id="32" creationId="{E3B7162E-7CB7-C43B-3FAC-FAB6B46FD589}"/>
          </ac:spMkLst>
        </pc:spChg>
        <pc:spChg chg="add del mod">
          <ac:chgData name="Bochenek, Aleksandra" userId="3a452cce-2217-4071-b8db-f3a540c2d3ea" providerId="ADAL" clId="{7B7D0D83-4A3F-0641-B69D-E121054B5695}" dt="2025-07-10T04:04:42.221" v="6048" actId="478"/>
          <ac:spMkLst>
            <pc:docMk/>
            <pc:sldMk cId="3401710316" sldId="269"/>
            <ac:spMk id="33" creationId="{32DB6A1F-0F85-1ECD-58FD-0824DE245BB0}"/>
          </ac:spMkLst>
        </pc:spChg>
        <pc:spChg chg="add del">
          <ac:chgData name="Bochenek, Aleksandra" userId="3a452cce-2217-4071-b8db-f3a540c2d3ea" providerId="ADAL" clId="{7B7D0D83-4A3F-0641-B69D-E121054B5695}" dt="2025-07-10T04:05:18.733" v="6052" actId="478"/>
          <ac:spMkLst>
            <pc:docMk/>
            <pc:sldMk cId="3401710316" sldId="269"/>
            <ac:spMk id="34" creationId="{332945D3-BC93-37C1-C614-7FD79CD4EDA6}"/>
          </ac:spMkLst>
        </pc:spChg>
        <pc:spChg chg="add del mod">
          <ac:chgData name="Bochenek, Aleksandra" userId="3a452cce-2217-4071-b8db-f3a540c2d3ea" providerId="ADAL" clId="{7B7D0D83-4A3F-0641-B69D-E121054B5695}" dt="2025-07-10T04:06:46.904" v="6071" actId="478"/>
          <ac:spMkLst>
            <pc:docMk/>
            <pc:sldMk cId="3401710316" sldId="269"/>
            <ac:spMk id="39" creationId="{FE53E9EE-96F2-EE21-19F7-FBCA1DBEBA28}"/>
          </ac:spMkLst>
        </pc:spChg>
        <pc:spChg chg="add mod">
          <ac:chgData name="Bochenek, Aleksandra" userId="3a452cce-2217-4071-b8db-f3a540c2d3ea" providerId="ADAL" clId="{7B7D0D83-4A3F-0641-B69D-E121054B5695}" dt="2025-07-10T04:10:02.258" v="6114" actId="1076"/>
          <ac:spMkLst>
            <pc:docMk/>
            <pc:sldMk cId="3401710316" sldId="269"/>
            <ac:spMk id="40" creationId="{4905A18A-8971-3551-F2CF-64699DC28237}"/>
          </ac:spMkLst>
        </pc:spChg>
        <pc:spChg chg="add mod">
          <ac:chgData name="Bochenek, Aleksandra" userId="3a452cce-2217-4071-b8db-f3a540c2d3ea" providerId="ADAL" clId="{7B7D0D83-4A3F-0641-B69D-E121054B5695}" dt="2025-07-10T04:10:58.695" v="6124" actId="688"/>
          <ac:spMkLst>
            <pc:docMk/>
            <pc:sldMk cId="3401710316" sldId="269"/>
            <ac:spMk id="41" creationId="{D5DD91FC-1EEB-DF9A-9404-EA857E232C5B}"/>
          </ac:spMkLst>
        </pc:spChg>
        <pc:picChg chg="mod">
          <ac:chgData name="Bochenek, Aleksandra" userId="3a452cce-2217-4071-b8db-f3a540c2d3ea" providerId="ADAL" clId="{7B7D0D83-4A3F-0641-B69D-E121054B5695}" dt="2025-07-10T04:10:27.181" v="6119" actId="1076"/>
          <ac:picMkLst>
            <pc:docMk/>
            <pc:sldMk cId="3401710316" sldId="269"/>
            <ac:picMk id="7" creationId="{0817426C-9AB5-C0A0-D81D-BA3087FD10D4}"/>
          </ac:picMkLst>
        </pc:picChg>
        <pc:picChg chg="mod">
          <ac:chgData name="Bochenek, Aleksandra" userId="3a452cce-2217-4071-b8db-f3a540c2d3ea" providerId="ADAL" clId="{7B7D0D83-4A3F-0641-B69D-E121054B5695}" dt="2025-07-10T04:10:08.184" v="6115" actId="1076"/>
          <ac:picMkLst>
            <pc:docMk/>
            <pc:sldMk cId="3401710316" sldId="269"/>
            <ac:picMk id="10" creationId="{6031300E-3FD9-6692-740B-EA801F2D2E4D}"/>
          </ac:picMkLst>
        </pc:picChg>
        <pc:picChg chg="add del mod modCrop">
          <ac:chgData name="Bochenek, Aleksandra" userId="3a452cce-2217-4071-b8db-f3a540c2d3ea" providerId="ADAL" clId="{7B7D0D83-4A3F-0641-B69D-E121054B5695}" dt="2025-07-10T04:06:05.594" v="6058" actId="478"/>
          <ac:picMkLst>
            <pc:docMk/>
            <pc:sldMk cId="3401710316" sldId="269"/>
            <ac:picMk id="36" creationId="{B9143D7F-22E7-4D1F-11F3-CDA86A97A9EA}"/>
          </ac:picMkLst>
        </pc:picChg>
        <pc:picChg chg="add del mod">
          <ac:chgData name="Bochenek, Aleksandra" userId="3a452cce-2217-4071-b8db-f3a540c2d3ea" providerId="ADAL" clId="{7B7D0D83-4A3F-0641-B69D-E121054B5695}" dt="2025-07-10T04:06:25.857" v="6065" actId="478"/>
          <ac:picMkLst>
            <pc:docMk/>
            <pc:sldMk cId="3401710316" sldId="269"/>
            <ac:picMk id="38" creationId="{AAB7FBBD-7D1F-B39A-85A1-E32A52A234F0}"/>
          </ac:picMkLst>
        </pc:picChg>
        <pc:cxnChg chg="mod">
          <ac:chgData name="Bochenek, Aleksandra" userId="3a452cce-2217-4071-b8db-f3a540c2d3ea" providerId="ADAL" clId="{7B7D0D83-4A3F-0641-B69D-E121054B5695}" dt="2025-07-10T04:11:49.666" v="6148" actId="1037"/>
          <ac:cxnSpMkLst>
            <pc:docMk/>
            <pc:sldMk cId="3401710316" sldId="269"/>
            <ac:cxnSpMk id="16" creationId="{D21E11F2-7636-66A6-B184-2B853480671A}"/>
          </ac:cxnSpMkLst>
        </pc:cxnChg>
        <pc:cxnChg chg="mod">
          <ac:chgData name="Bochenek, Aleksandra" userId="3a452cce-2217-4071-b8db-f3a540c2d3ea" providerId="ADAL" clId="{7B7D0D83-4A3F-0641-B69D-E121054B5695}" dt="2025-07-10T04:09:19.754" v="6107" actId="1076"/>
          <ac:cxnSpMkLst>
            <pc:docMk/>
            <pc:sldMk cId="3401710316" sldId="269"/>
            <ac:cxnSpMk id="29" creationId="{5F63F70C-6460-CC4B-A0E1-3480D2C9D9C6}"/>
          </ac:cxnSpMkLst>
        </pc:cxnChg>
      </pc:sldChg>
      <pc:sldChg chg="del ord">
        <pc:chgData name="Bochenek, Aleksandra" userId="3a452cce-2217-4071-b8db-f3a540c2d3ea" providerId="ADAL" clId="{7B7D0D83-4A3F-0641-B69D-E121054B5695}" dt="2025-07-08T07:53:15.357" v="3194" actId="2696"/>
        <pc:sldMkLst>
          <pc:docMk/>
          <pc:sldMk cId="1352206184" sldId="271"/>
        </pc:sldMkLst>
      </pc:sldChg>
      <pc:sldChg chg="del">
        <pc:chgData name="Bochenek, Aleksandra" userId="3a452cce-2217-4071-b8db-f3a540c2d3ea" providerId="ADAL" clId="{7B7D0D83-4A3F-0641-B69D-E121054B5695}" dt="2025-07-08T07:50:46.240" v="3145" actId="2696"/>
        <pc:sldMkLst>
          <pc:docMk/>
          <pc:sldMk cId="2126120147" sldId="272"/>
        </pc:sldMkLst>
      </pc:sldChg>
      <pc:sldChg chg="addSp delSp modSp mod ord modNotesTx">
        <pc:chgData name="Bochenek, Aleksandra" userId="3a452cce-2217-4071-b8db-f3a540c2d3ea" providerId="ADAL" clId="{7B7D0D83-4A3F-0641-B69D-E121054B5695}" dt="2025-07-10T14:40:43.517" v="6617" actId="20577"/>
        <pc:sldMkLst>
          <pc:docMk/>
          <pc:sldMk cId="2465352915" sldId="273"/>
        </pc:sldMkLst>
        <pc:spChg chg="mod">
          <ac:chgData name="Bochenek, Aleksandra" userId="3a452cce-2217-4071-b8db-f3a540c2d3ea" providerId="ADAL" clId="{7B7D0D83-4A3F-0641-B69D-E121054B5695}" dt="2025-07-10T13:54:54.650" v="6452" actId="1076"/>
          <ac:spMkLst>
            <pc:docMk/>
            <pc:sldMk cId="2465352915" sldId="273"/>
            <ac:spMk id="2" creationId="{7F8AE3A1-0B9D-C6C5-20E4-E86F09B6755C}"/>
          </ac:spMkLst>
        </pc:spChg>
        <pc:spChg chg="add del mod">
          <ac:chgData name="Bochenek, Aleksandra" userId="3a452cce-2217-4071-b8db-f3a540c2d3ea" providerId="ADAL" clId="{7B7D0D83-4A3F-0641-B69D-E121054B5695}" dt="2025-07-10T13:55:07.446" v="6458" actId="21"/>
          <ac:spMkLst>
            <pc:docMk/>
            <pc:sldMk cId="2465352915" sldId="273"/>
            <ac:spMk id="3" creationId="{36198A31-BDF4-15BC-6225-042B5AB48919}"/>
          </ac:spMkLst>
        </pc:spChg>
        <pc:spChg chg="mod">
          <ac:chgData name="Bochenek, Aleksandra" userId="3a452cce-2217-4071-b8db-f3a540c2d3ea" providerId="ADAL" clId="{7B7D0D83-4A3F-0641-B69D-E121054B5695}" dt="2025-07-10T14:12:00.925" v="6528" actId="14100"/>
          <ac:spMkLst>
            <pc:docMk/>
            <pc:sldMk cId="2465352915" sldId="273"/>
            <ac:spMk id="6" creationId="{F2E6A3A3-10E0-B186-1881-AA3BCA3F233E}"/>
          </ac:spMkLst>
        </pc:spChg>
        <pc:spChg chg="mod">
          <ac:chgData name="Bochenek, Aleksandra" userId="3a452cce-2217-4071-b8db-f3a540c2d3ea" providerId="ADAL" clId="{7B7D0D83-4A3F-0641-B69D-E121054B5695}" dt="2025-07-07T15:48:25.212" v="1453" actId="207"/>
          <ac:spMkLst>
            <pc:docMk/>
            <pc:sldMk cId="2465352915" sldId="273"/>
            <ac:spMk id="9" creationId="{7731F716-7F22-E311-1D6E-668B802DB3FF}"/>
          </ac:spMkLst>
        </pc:spChg>
        <pc:spChg chg="mod">
          <ac:chgData name="Bochenek, Aleksandra" userId="3a452cce-2217-4071-b8db-f3a540c2d3ea" providerId="ADAL" clId="{7B7D0D83-4A3F-0641-B69D-E121054B5695}" dt="2025-07-10T03:55:37.175" v="5883" actId="20577"/>
          <ac:spMkLst>
            <pc:docMk/>
            <pc:sldMk cId="2465352915" sldId="273"/>
            <ac:spMk id="10" creationId="{4ED028E8-7795-0C09-DC01-D347E43AF86D}"/>
          </ac:spMkLst>
        </pc:spChg>
        <pc:spChg chg="del">
          <ac:chgData name="Bochenek, Aleksandra" userId="3a452cce-2217-4071-b8db-f3a540c2d3ea" providerId="ADAL" clId="{7B7D0D83-4A3F-0641-B69D-E121054B5695}" dt="2025-07-08T07:54:14.417" v="3222" actId="478"/>
          <ac:spMkLst>
            <pc:docMk/>
            <pc:sldMk cId="2465352915" sldId="273"/>
            <ac:spMk id="16" creationId="{AC563283-61F7-4BF8-56D7-05D4A5FC7219}"/>
          </ac:spMkLst>
        </pc:spChg>
        <pc:picChg chg="mod">
          <ac:chgData name="Bochenek, Aleksandra" userId="3a452cce-2217-4071-b8db-f3a540c2d3ea" providerId="ADAL" clId="{7B7D0D83-4A3F-0641-B69D-E121054B5695}" dt="2025-07-10T13:54:57.315" v="6454" actId="1076"/>
          <ac:picMkLst>
            <pc:docMk/>
            <pc:sldMk cId="2465352915" sldId="273"/>
            <ac:picMk id="5" creationId="{D3972826-57B1-83C2-1B6C-FC15E90DD994}"/>
          </ac:picMkLst>
        </pc:picChg>
      </pc:sldChg>
      <pc:sldChg chg="del ord">
        <pc:chgData name="Bochenek, Aleksandra" userId="3a452cce-2217-4071-b8db-f3a540c2d3ea" providerId="ADAL" clId="{7B7D0D83-4A3F-0641-B69D-E121054B5695}" dt="2025-07-10T03:35:41.986" v="5025" actId="2696"/>
        <pc:sldMkLst>
          <pc:docMk/>
          <pc:sldMk cId="805127546" sldId="274"/>
        </pc:sldMkLst>
      </pc:sldChg>
      <pc:sldChg chg="addSp delSp modSp mod ord modNotesTx">
        <pc:chgData name="Bochenek, Aleksandra" userId="3a452cce-2217-4071-b8db-f3a540c2d3ea" providerId="ADAL" clId="{7B7D0D83-4A3F-0641-B69D-E121054B5695}" dt="2025-07-10T11:00:37.528" v="6231" actId="113"/>
        <pc:sldMkLst>
          <pc:docMk/>
          <pc:sldMk cId="1488373287" sldId="275"/>
        </pc:sldMkLst>
        <pc:spChg chg="mod">
          <ac:chgData name="Bochenek, Aleksandra" userId="3a452cce-2217-4071-b8db-f3a540c2d3ea" providerId="ADAL" clId="{7B7D0D83-4A3F-0641-B69D-E121054B5695}" dt="2025-07-10T03:43:48.380" v="5320" actId="20577"/>
          <ac:spMkLst>
            <pc:docMk/>
            <pc:sldMk cId="1488373287" sldId="275"/>
            <ac:spMk id="2" creationId="{3C236853-4B54-2A70-E57C-95819C173E3E}"/>
          </ac:spMkLst>
        </pc:spChg>
        <pc:spChg chg="mod">
          <ac:chgData name="Bochenek, Aleksandra" userId="3a452cce-2217-4071-b8db-f3a540c2d3ea" providerId="ADAL" clId="{7B7D0D83-4A3F-0641-B69D-E121054B5695}" dt="2025-07-10T11:00:08.320" v="6229" actId="1076"/>
          <ac:spMkLst>
            <pc:docMk/>
            <pc:sldMk cId="1488373287" sldId="275"/>
            <ac:spMk id="6" creationId="{D1CC90E8-E8B7-08EA-7F86-BA03D73AEEAC}"/>
          </ac:spMkLst>
        </pc:spChg>
        <pc:spChg chg="mod">
          <ac:chgData name="Bochenek, Aleksandra" userId="3a452cce-2217-4071-b8db-f3a540c2d3ea" providerId="ADAL" clId="{7B7D0D83-4A3F-0641-B69D-E121054B5695}" dt="2025-07-10T11:00:37.528" v="6231" actId="113"/>
          <ac:spMkLst>
            <pc:docMk/>
            <pc:sldMk cId="1488373287" sldId="275"/>
            <ac:spMk id="7" creationId="{4D1297DF-B803-340D-21C8-F584EFCC75E3}"/>
          </ac:spMkLst>
        </pc:spChg>
        <pc:spChg chg="del mod">
          <ac:chgData name="Bochenek, Aleksandra" userId="3a452cce-2217-4071-b8db-f3a540c2d3ea" providerId="ADAL" clId="{7B7D0D83-4A3F-0641-B69D-E121054B5695}" dt="2025-07-10T03:42:40.461" v="5282" actId="478"/>
          <ac:spMkLst>
            <pc:docMk/>
            <pc:sldMk cId="1488373287" sldId="275"/>
            <ac:spMk id="8" creationId="{F951E580-637B-8DC6-3557-CABD379D3156}"/>
          </ac:spMkLst>
        </pc:spChg>
        <pc:spChg chg="mod">
          <ac:chgData name="Bochenek, Aleksandra" userId="3a452cce-2217-4071-b8db-f3a540c2d3ea" providerId="ADAL" clId="{7B7D0D83-4A3F-0641-B69D-E121054B5695}" dt="2025-07-10T03:53:44.114" v="5680" actId="1076"/>
          <ac:spMkLst>
            <pc:docMk/>
            <pc:sldMk cId="1488373287" sldId="275"/>
            <ac:spMk id="9" creationId="{C59C28DB-9ADC-DBC2-2050-369A6E93A481}"/>
          </ac:spMkLst>
        </pc:spChg>
        <pc:spChg chg="mod">
          <ac:chgData name="Bochenek, Aleksandra" userId="3a452cce-2217-4071-b8db-f3a540c2d3ea" providerId="ADAL" clId="{7B7D0D83-4A3F-0641-B69D-E121054B5695}" dt="2025-07-10T03:53:08.578" v="5669" actId="1076"/>
          <ac:spMkLst>
            <pc:docMk/>
            <pc:sldMk cId="1488373287" sldId="275"/>
            <ac:spMk id="14" creationId="{F85F834B-9453-EBC5-A1E7-AAB58E40BFDD}"/>
          </ac:spMkLst>
        </pc:spChg>
        <pc:spChg chg="add mod">
          <ac:chgData name="Bochenek, Aleksandra" userId="3a452cce-2217-4071-b8db-f3a540c2d3ea" providerId="ADAL" clId="{7B7D0D83-4A3F-0641-B69D-E121054B5695}" dt="2025-07-10T03:55:22.066" v="5879" actId="113"/>
          <ac:spMkLst>
            <pc:docMk/>
            <pc:sldMk cId="1488373287" sldId="275"/>
            <ac:spMk id="16" creationId="{EF09B127-B0BE-6DD4-AEA3-ADB1C3930F73}"/>
          </ac:spMkLst>
        </pc:spChg>
        <pc:spChg chg="add del mod">
          <ac:chgData name="Bochenek, Aleksandra" userId="3a452cce-2217-4071-b8db-f3a540c2d3ea" providerId="ADAL" clId="{7B7D0D83-4A3F-0641-B69D-E121054B5695}" dt="2025-07-10T03:42:45.167" v="5283" actId="478"/>
          <ac:spMkLst>
            <pc:docMk/>
            <pc:sldMk cId="1488373287" sldId="275"/>
            <ac:spMk id="18" creationId="{A4D6360E-52B1-5CFF-0F7B-AB2FACCD99B9}"/>
          </ac:spMkLst>
        </pc:spChg>
        <pc:spChg chg="add mod">
          <ac:chgData name="Bochenek, Aleksandra" userId="3a452cce-2217-4071-b8db-f3a540c2d3ea" providerId="ADAL" clId="{7B7D0D83-4A3F-0641-B69D-E121054B5695}" dt="2025-07-10T03:55:27.835" v="5880" actId="113"/>
          <ac:spMkLst>
            <pc:docMk/>
            <pc:sldMk cId="1488373287" sldId="275"/>
            <ac:spMk id="20" creationId="{2A8C0679-58A7-100B-9B88-0574AE398DF9}"/>
          </ac:spMkLst>
        </pc:spChg>
        <pc:grpChg chg="mod">
          <ac:chgData name="Bochenek, Aleksandra" userId="3a452cce-2217-4071-b8db-f3a540c2d3ea" providerId="ADAL" clId="{7B7D0D83-4A3F-0641-B69D-E121054B5695}" dt="2025-07-10T11:00:08.320" v="6229" actId="1076"/>
          <ac:grpSpMkLst>
            <pc:docMk/>
            <pc:sldMk cId="1488373287" sldId="275"/>
            <ac:grpSpMk id="3" creationId="{53A557CB-2A4D-FAEC-D139-A99F2AA79B8B}"/>
          </ac:grpSpMkLst>
        </pc:grpChg>
        <pc:grpChg chg="mod">
          <ac:chgData name="Bochenek, Aleksandra" userId="3a452cce-2217-4071-b8db-f3a540c2d3ea" providerId="ADAL" clId="{7B7D0D83-4A3F-0641-B69D-E121054B5695}" dt="2025-07-10T03:53:44.114" v="5680" actId="1076"/>
          <ac:grpSpMkLst>
            <pc:docMk/>
            <pc:sldMk cId="1488373287" sldId="275"/>
            <ac:grpSpMk id="10" creationId="{DDF6174B-ACAF-783F-35F8-FA598BCBDCB2}"/>
          </ac:grpSpMkLst>
        </pc:grpChg>
        <pc:grpChg chg="add del mod">
          <ac:chgData name="Bochenek, Aleksandra" userId="3a452cce-2217-4071-b8db-f3a540c2d3ea" providerId="ADAL" clId="{7B7D0D83-4A3F-0641-B69D-E121054B5695}" dt="2025-07-10T03:39:52.311" v="5086" actId="478"/>
          <ac:grpSpMkLst>
            <pc:docMk/>
            <pc:sldMk cId="1488373287" sldId="275"/>
            <ac:grpSpMk id="13" creationId="{3EEF0CC3-A4A4-4E15-CBC5-475183F04A9B}"/>
          </ac:grpSpMkLst>
        </pc:grpChg>
        <pc:grpChg chg="add mod">
          <ac:chgData name="Bochenek, Aleksandra" userId="3a452cce-2217-4071-b8db-f3a540c2d3ea" providerId="ADAL" clId="{7B7D0D83-4A3F-0641-B69D-E121054B5695}" dt="2025-07-10T03:53:08.578" v="5669" actId="1076"/>
          <ac:grpSpMkLst>
            <pc:docMk/>
            <pc:sldMk cId="1488373287" sldId="275"/>
            <ac:grpSpMk id="19" creationId="{556D93A9-8079-D19A-81A0-1B0FD5EE93E0}"/>
          </ac:grpSpMkLst>
        </pc:grpChg>
        <pc:picChg chg="add del mod">
          <ac:chgData name="Bochenek, Aleksandra" userId="3a452cce-2217-4071-b8db-f3a540c2d3ea" providerId="ADAL" clId="{7B7D0D83-4A3F-0641-B69D-E121054B5695}" dt="2025-07-10T03:39:19.807" v="5076" actId="478"/>
          <ac:picMkLst>
            <pc:docMk/>
            <pc:sldMk cId="1488373287" sldId="275"/>
            <ac:picMk id="5" creationId="{C7C0AC37-E3C5-6F55-AD08-A374B4D79AD0}"/>
          </ac:picMkLst>
        </pc:picChg>
        <pc:picChg chg="add del mod">
          <ac:chgData name="Bochenek, Aleksandra" userId="3a452cce-2217-4071-b8db-f3a540c2d3ea" providerId="ADAL" clId="{7B7D0D83-4A3F-0641-B69D-E121054B5695}" dt="2025-07-10T03:39:30.028" v="5079" actId="478"/>
          <ac:picMkLst>
            <pc:docMk/>
            <pc:sldMk cId="1488373287" sldId="275"/>
            <ac:picMk id="11" creationId="{E0E521A8-7A6D-22AB-5E29-8B51B6118D8F}"/>
          </ac:picMkLst>
        </pc:picChg>
        <pc:picChg chg="add mod">
          <ac:chgData name="Bochenek, Aleksandra" userId="3a452cce-2217-4071-b8db-f3a540c2d3ea" providerId="ADAL" clId="{7B7D0D83-4A3F-0641-B69D-E121054B5695}" dt="2025-07-10T03:39:39.143" v="5081"/>
          <ac:picMkLst>
            <pc:docMk/>
            <pc:sldMk cId="1488373287" sldId="275"/>
            <ac:picMk id="12" creationId="{1E31D7E0-2E17-4447-0420-8C2361C42BD3}"/>
          </ac:picMkLst>
        </pc:picChg>
        <pc:picChg chg="del mod">
          <ac:chgData name="Bochenek, Aleksandra" userId="3a452cce-2217-4071-b8db-f3a540c2d3ea" providerId="ADAL" clId="{7B7D0D83-4A3F-0641-B69D-E121054B5695}" dt="2025-07-10T03:39:52.311" v="5086" actId="478"/>
          <ac:picMkLst>
            <pc:docMk/>
            <pc:sldMk cId="1488373287" sldId="275"/>
            <ac:picMk id="15" creationId="{010B074B-6835-36E6-A54F-8C26A2CA8856}"/>
          </ac:picMkLst>
        </pc:picChg>
        <pc:picChg chg="add mod">
          <ac:chgData name="Bochenek, Aleksandra" userId="3a452cce-2217-4071-b8db-f3a540c2d3ea" providerId="ADAL" clId="{7B7D0D83-4A3F-0641-B69D-E121054B5695}" dt="2025-07-10T03:53:08.578" v="5669" actId="1076"/>
          <ac:picMkLst>
            <pc:docMk/>
            <pc:sldMk cId="1488373287" sldId="275"/>
            <ac:picMk id="1026" creationId="{8C190AA5-A7E2-6C00-9CA4-EA1237664164}"/>
          </ac:picMkLst>
        </pc:picChg>
        <pc:picChg chg="del">
          <ac:chgData name="Bochenek, Aleksandra" userId="3a452cce-2217-4071-b8db-f3a540c2d3ea" providerId="ADAL" clId="{7B7D0D83-4A3F-0641-B69D-E121054B5695}" dt="2025-07-10T03:39:32.837" v="5080" actId="478"/>
          <ac:picMkLst>
            <pc:docMk/>
            <pc:sldMk cId="1488373287" sldId="275"/>
            <ac:picMk id="9218" creationId="{6197EE86-68CB-7F44-1D96-3A3198C10203}"/>
          </ac:picMkLst>
        </pc:picChg>
        <pc:picChg chg="mod">
          <ac:chgData name="Bochenek, Aleksandra" userId="3a452cce-2217-4071-b8db-f3a540c2d3ea" providerId="ADAL" clId="{7B7D0D83-4A3F-0641-B69D-E121054B5695}" dt="2025-07-10T11:00:08.320" v="6229" actId="1076"/>
          <ac:picMkLst>
            <pc:docMk/>
            <pc:sldMk cId="1488373287" sldId="275"/>
            <ac:picMk id="9222" creationId="{CC8E06BD-EF6C-10D9-3D02-9A70CD1E0ED7}"/>
          </ac:picMkLst>
        </pc:picChg>
        <pc:picChg chg="mod">
          <ac:chgData name="Bochenek, Aleksandra" userId="3a452cce-2217-4071-b8db-f3a540c2d3ea" providerId="ADAL" clId="{7B7D0D83-4A3F-0641-B69D-E121054B5695}" dt="2025-07-10T03:53:44.114" v="5680" actId="1076"/>
          <ac:picMkLst>
            <pc:docMk/>
            <pc:sldMk cId="1488373287" sldId="275"/>
            <ac:picMk id="9224" creationId="{48B88498-C574-B458-E563-468F2DEF2D45}"/>
          </ac:picMkLst>
        </pc:picChg>
      </pc:sldChg>
      <pc:sldChg chg="addSp modSp mod ord setBg modNotesTx">
        <pc:chgData name="Bochenek, Aleksandra" userId="3a452cce-2217-4071-b8db-f3a540c2d3ea" providerId="ADAL" clId="{7B7D0D83-4A3F-0641-B69D-E121054B5695}" dt="2025-07-10T04:13:15.544" v="6150" actId="1076"/>
        <pc:sldMkLst>
          <pc:docMk/>
          <pc:sldMk cId="3077440275" sldId="276"/>
        </pc:sldMkLst>
        <pc:spChg chg="add mod">
          <ac:chgData name="Bochenek, Aleksandra" userId="3a452cce-2217-4071-b8db-f3a540c2d3ea" providerId="ADAL" clId="{7B7D0D83-4A3F-0641-B69D-E121054B5695}" dt="2025-07-08T04:13:26.876" v="2973" actId="207"/>
          <ac:spMkLst>
            <pc:docMk/>
            <pc:sldMk cId="3077440275" sldId="276"/>
            <ac:spMk id="3" creationId="{841A0826-4C56-FC18-0004-DD07244BE2D9}"/>
          </ac:spMkLst>
        </pc:spChg>
        <pc:spChg chg="add mod">
          <ac:chgData name="Bochenek, Aleksandra" userId="3a452cce-2217-4071-b8db-f3a540c2d3ea" providerId="ADAL" clId="{7B7D0D83-4A3F-0641-B69D-E121054B5695}" dt="2025-07-08T08:41:57.621" v="3283" actId="1076"/>
          <ac:spMkLst>
            <pc:docMk/>
            <pc:sldMk cId="3077440275" sldId="276"/>
            <ac:spMk id="7" creationId="{521C3E1F-AD2E-2BCA-F568-7148D5B357E8}"/>
          </ac:spMkLst>
        </pc:spChg>
        <pc:spChg chg="mod">
          <ac:chgData name="Bochenek, Aleksandra" userId="3a452cce-2217-4071-b8db-f3a540c2d3ea" providerId="ADAL" clId="{7B7D0D83-4A3F-0641-B69D-E121054B5695}" dt="2025-07-10T04:13:15.544" v="6150" actId="1076"/>
          <ac:spMkLst>
            <pc:docMk/>
            <pc:sldMk cId="3077440275" sldId="276"/>
            <ac:spMk id="8" creationId="{DD6D1FDD-95ED-81D7-5F50-EAB63835013F}"/>
          </ac:spMkLst>
        </pc:spChg>
        <pc:picChg chg="add mod">
          <ac:chgData name="Bochenek, Aleksandra" userId="3a452cce-2217-4071-b8db-f3a540c2d3ea" providerId="ADAL" clId="{7B7D0D83-4A3F-0641-B69D-E121054B5695}" dt="2025-07-08T04:12:08.519" v="2949" actId="1076"/>
          <ac:picMkLst>
            <pc:docMk/>
            <pc:sldMk cId="3077440275" sldId="276"/>
            <ac:picMk id="5" creationId="{F8E7F40B-DE7C-E760-D3B1-C20D91092FAF}"/>
          </ac:picMkLst>
        </pc:picChg>
        <pc:picChg chg="add mod">
          <ac:chgData name="Bochenek, Aleksandra" userId="3a452cce-2217-4071-b8db-f3a540c2d3ea" providerId="ADAL" clId="{7B7D0D83-4A3F-0641-B69D-E121054B5695}" dt="2025-07-08T04:05:54.104" v="1920" actId="571"/>
          <ac:picMkLst>
            <pc:docMk/>
            <pc:sldMk cId="3077440275" sldId="276"/>
            <ac:picMk id="6" creationId="{B05976B1-9C1A-5281-0486-F2EAEF7557E3}"/>
          </ac:picMkLst>
        </pc:picChg>
        <pc:picChg chg="add mod">
          <ac:chgData name="Bochenek, Aleksandra" userId="3a452cce-2217-4071-b8db-f3a540c2d3ea" providerId="ADAL" clId="{7B7D0D83-4A3F-0641-B69D-E121054B5695}" dt="2025-07-08T08:41:57.621" v="3283" actId="1076"/>
          <ac:picMkLst>
            <pc:docMk/>
            <pc:sldMk cId="3077440275" sldId="276"/>
            <ac:picMk id="9" creationId="{58F7914E-C4D8-A288-6D10-35E57F27316B}"/>
          </ac:picMkLst>
        </pc:picChg>
      </pc:sldChg>
      <pc:sldChg chg="modSp mod ord">
        <pc:chgData name="Bochenek, Aleksandra" userId="3a452cce-2217-4071-b8db-f3a540c2d3ea" providerId="ADAL" clId="{7B7D0D83-4A3F-0641-B69D-E121054B5695}" dt="2025-07-10T03:59:32.443" v="5971" actId="20577"/>
        <pc:sldMkLst>
          <pc:docMk/>
          <pc:sldMk cId="935551219" sldId="277"/>
        </pc:sldMkLst>
        <pc:spChg chg="mod">
          <ac:chgData name="Bochenek, Aleksandra" userId="3a452cce-2217-4071-b8db-f3a540c2d3ea" providerId="ADAL" clId="{7B7D0D83-4A3F-0641-B69D-E121054B5695}" dt="2025-07-10T03:59:32.443" v="5971" actId="20577"/>
          <ac:spMkLst>
            <pc:docMk/>
            <pc:sldMk cId="935551219" sldId="277"/>
            <ac:spMk id="2" creationId="{7602F82F-221B-F8E9-CC8E-CBC9B4BBA816}"/>
          </ac:spMkLst>
        </pc:spChg>
      </pc:sldChg>
      <pc:sldChg chg="ord">
        <pc:chgData name="Bochenek, Aleksandra" userId="3a452cce-2217-4071-b8db-f3a540c2d3ea" providerId="ADAL" clId="{7B7D0D83-4A3F-0641-B69D-E121054B5695}" dt="2025-07-08T07:52:19.368" v="3185" actId="20578"/>
        <pc:sldMkLst>
          <pc:docMk/>
          <pc:sldMk cId="1938536376" sldId="279"/>
        </pc:sldMkLst>
      </pc:sldChg>
      <pc:sldChg chg="del">
        <pc:chgData name="Bochenek, Aleksandra" userId="3a452cce-2217-4071-b8db-f3a540c2d3ea" providerId="ADAL" clId="{7B7D0D83-4A3F-0641-B69D-E121054B5695}" dt="2025-07-08T07:50:43.118" v="3144" actId="2696"/>
        <pc:sldMkLst>
          <pc:docMk/>
          <pc:sldMk cId="4287182505" sldId="280"/>
        </pc:sldMkLst>
      </pc:sldChg>
      <pc:sldChg chg="ord">
        <pc:chgData name="Bochenek, Aleksandra" userId="3a452cce-2217-4071-b8db-f3a540c2d3ea" providerId="ADAL" clId="{7B7D0D83-4A3F-0641-B69D-E121054B5695}" dt="2025-07-04T13:18:23.813" v="138" actId="20578"/>
        <pc:sldMkLst>
          <pc:docMk/>
          <pc:sldMk cId="4248491424" sldId="281"/>
        </pc:sldMkLst>
      </pc:sldChg>
      <pc:sldChg chg="del ord">
        <pc:chgData name="Bochenek, Aleksandra" userId="3a452cce-2217-4071-b8db-f3a540c2d3ea" providerId="ADAL" clId="{7B7D0D83-4A3F-0641-B69D-E121054B5695}" dt="2025-07-10T03:35:37.138" v="5024" actId="2696"/>
        <pc:sldMkLst>
          <pc:docMk/>
          <pc:sldMk cId="3353228067" sldId="283"/>
        </pc:sldMkLst>
      </pc:sldChg>
      <pc:sldChg chg="addSp delSp modSp mod ord">
        <pc:chgData name="Bochenek, Aleksandra" userId="3a452cce-2217-4071-b8db-f3a540c2d3ea" providerId="ADAL" clId="{7B7D0D83-4A3F-0641-B69D-E121054B5695}" dt="2025-07-08T08:55:28.437" v="3414" actId="20577"/>
        <pc:sldMkLst>
          <pc:docMk/>
          <pc:sldMk cId="988019117" sldId="284"/>
        </pc:sldMkLst>
        <pc:spChg chg="mod">
          <ac:chgData name="Bochenek, Aleksandra" userId="3a452cce-2217-4071-b8db-f3a540c2d3ea" providerId="ADAL" clId="{7B7D0D83-4A3F-0641-B69D-E121054B5695}" dt="2025-07-08T08:55:28.437" v="3414" actId="20577"/>
          <ac:spMkLst>
            <pc:docMk/>
            <pc:sldMk cId="988019117" sldId="284"/>
            <ac:spMk id="2" creationId="{13A55386-B4FD-9680-A32A-BEE7F7C32D48}"/>
          </ac:spMkLst>
        </pc:spChg>
        <pc:spChg chg="mod">
          <ac:chgData name="Bochenek, Aleksandra" userId="3a452cce-2217-4071-b8db-f3a540c2d3ea" providerId="ADAL" clId="{7B7D0D83-4A3F-0641-B69D-E121054B5695}" dt="2025-07-08T07:53:34.494" v="3217" actId="1038"/>
          <ac:spMkLst>
            <pc:docMk/>
            <pc:sldMk cId="988019117" sldId="284"/>
            <ac:spMk id="11" creationId="{F3186061-65AA-4693-2EA1-AD34781DA8B5}"/>
          </ac:spMkLst>
        </pc:spChg>
        <pc:grpChg chg="del">
          <ac:chgData name="Bochenek, Aleksandra" userId="3a452cce-2217-4071-b8db-f3a540c2d3ea" providerId="ADAL" clId="{7B7D0D83-4A3F-0641-B69D-E121054B5695}" dt="2025-07-08T07:53:58.312" v="3218" actId="478"/>
          <ac:grpSpMkLst>
            <pc:docMk/>
            <pc:sldMk cId="988019117" sldId="284"/>
            <ac:grpSpMk id="3" creationId="{066E2CFC-1115-34D4-4866-50DB7072EC94}"/>
          </ac:grpSpMkLst>
        </pc:grpChg>
        <pc:picChg chg="add mod">
          <ac:chgData name="Bochenek, Aleksandra" userId="3a452cce-2217-4071-b8db-f3a540c2d3ea" providerId="ADAL" clId="{7B7D0D83-4A3F-0641-B69D-E121054B5695}" dt="2025-07-08T07:54:06.014" v="3221" actId="1076"/>
          <ac:picMkLst>
            <pc:docMk/>
            <pc:sldMk cId="988019117" sldId="284"/>
            <ac:picMk id="9" creationId="{01AB53CF-6566-7314-C103-91C12AE4E542}"/>
          </ac:picMkLst>
        </pc:picChg>
      </pc:sldChg>
      <pc:sldChg chg="addSp delSp modSp new del mod modAnim">
        <pc:chgData name="Bochenek, Aleksandra" userId="3a452cce-2217-4071-b8db-f3a540c2d3ea" providerId="ADAL" clId="{7B7D0D83-4A3F-0641-B69D-E121054B5695}" dt="2025-07-07T15:36:36.532" v="1299" actId="2696"/>
        <pc:sldMkLst>
          <pc:docMk/>
          <pc:sldMk cId="4262878105" sldId="285"/>
        </pc:sldMkLst>
        <pc:spChg chg="del">
          <ac:chgData name="Bochenek, Aleksandra" userId="3a452cce-2217-4071-b8db-f3a540c2d3ea" providerId="ADAL" clId="{7B7D0D83-4A3F-0641-B69D-E121054B5695}" dt="2025-07-04T13:21:21.728" v="188" actId="478"/>
          <ac:spMkLst>
            <pc:docMk/>
            <pc:sldMk cId="4262878105" sldId="285"/>
            <ac:spMk id="2" creationId="{6402E3FA-C1B1-E607-B78E-364470D233ED}"/>
          </ac:spMkLst>
        </pc:spChg>
        <pc:spChg chg="add mod">
          <ac:chgData name="Bochenek, Aleksandra" userId="3a452cce-2217-4071-b8db-f3a540c2d3ea" providerId="ADAL" clId="{7B7D0D83-4A3F-0641-B69D-E121054B5695}" dt="2025-07-04T13:36:22.611" v="342"/>
          <ac:spMkLst>
            <pc:docMk/>
            <pc:sldMk cId="4262878105" sldId="285"/>
            <ac:spMk id="2" creationId="{D9EDD67F-2893-3C48-19BB-7E983C05D344}"/>
          </ac:spMkLst>
        </pc:spChg>
        <pc:spChg chg="del mod">
          <ac:chgData name="Bochenek, Aleksandra" userId="3a452cce-2217-4071-b8db-f3a540c2d3ea" providerId="ADAL" clId="{7B7D0D83-4A3F-0641-B69D-E121054B5695}" dt="2025-07-04T13:35:10.255" v="339" actId="21"/>
          <ac:spMkLst>
            <pc:docMk/>
            <pc:sldMk cId="4262878105" sldId="285"/>
            <ac:spMk id="3" creationId="{5B28D0CA-A117-0D0F-9A21-357B124AC123}"/>
          </ac:spMkLst>
        </pc:spChg>
        <pc:spChg chg="add mod">
          <ac:chgData name="Bochenek, Aleksandra" userId="3a452cce-2217-4071-b8db-f3a540c2d3ea" providerId="ADAL" clId="{7B7D0D83-4A3F-0641-B69D-E121054B5695}" dt="2025-07-07T15:24:58.066" v="1000" actId="14100"/>
          <ac:spMkLst>
            <pc:docMk/>
            <pc:sldMk cId="4262878105" sldId="285"/>
            <ac:spMk id="5" creationId="{A0C209B8-1853-113D-BDE6-6FF9FDA3F454}"/>
          </ac:spMkLst>
        </pc:spChg>
        <pc:spChg chg="add mod">
          <ac:chgData name="Bochenek, Aleksandra" userId="3a452cce-2217-4071-b8db-f3a540c2d3ea" providerId="ADAL" clId="{7B7D0D83-4A3F-0641-B69D-E121054B5695}" dt="2025-07-04T13:54:53.934" v="439" actId="1076"/>
          <ac:spMkLst>
            <pc:docMk/>
            <pc:sldMk cId="4262878105" sldId="285"/>
            <ac:spMk id="6" creationId="{90254515-8DB1-3D3B-854E-D850BBE6BE05}"/>
          </ac:spMkLst>
        </pc:spChg>
        <pc:spChg chg="add mod">
          <ac:chgData name="Bochenek, Aleksandra" userId="3a452cce-2217-4071-b8db-f3a540c2d3ea" providerId="ADAL" clId="{7B7D0D83-4A3F-0641-B69D-E121054B5695}" dt="2025-07-04T13:54:47.469" v="438" actId="1076"/>
          <ac:spMkLst>
            <pc:docMk/>
            <pc:sldMk cId="4262878105" sldId="285"/>
            <ac:spMk id="7" creationId="{0C97B6E2-10B8-5E68-FDCE-918E64570619}"/>
          </ac:spMkLst>
        </pc:spChg>
        <pc:spChg chg="add del mod">
          <ac:chgData name="Bochenek, Aleksandra" userId="3a452cce-2217-4071-b8db-f3a540c2d3ea" providerId="ADAL" clId="{7B7D0D83-4A3F-0641-B69D-E121054B5695}" dt="2025-07-04T13:36:21.757" v="341" actId="478"/>
          <ac:spMkLst>
            <pc:docMk/>
            <pc:sldMk cId="4262878105" sldId="285"/>
            <ac:spMk id="8" creationId="{F8EF1B87-9C76-4CE2-3B16-0277C6485980}"/>
          </ac:spMkLst>
        </pc:spChg>
        <pc:spChg chg="add del mod">
          <ac:chgData name="Bochenek, Aleksandra" userId="3a452cce-2217-4071-b8db-f3a540c2d3ea" providerId="ADAL" clId="{7B7D0D83-4A3F-0641-B69D-E121054B5695}" dt="2025-07-04T15:01:29.467" v="579" actId="478"/>
          <ac:spMkLst>
            <pc:docMk/>
            <pc:sldMk cId="4262878105" sldId="285"/>
            <ac:spMk id="11" creationId="{D480112F-0CAE-F570-DD0E-B273355BAED2}"/>
          </ac:spMkLst>
        </pc:spChg>
        <pc:spChg chg="add mod">
          <ac:chgData name="Bochenek, Aleksandra" userId="3a452cce-2217-4071-b8db-f3a540c2d3ea" providerId="ADAL" clId="{7B7D0D83-4A3F-0641-B69D-E121054B5695}" dt="2025-07-04T15:01:38.945" v="582" actId="14100"/>
          <ac:spMkLst>
            <pc:docMk/>
            <pc:sldMk cId="4262878105" sldId="285"/>
            <ac:spMk id="12" creationId="{DAA74ACD-535C-8E03-CC9E-895EA2A26B22}"/>
          </ac:spMkLst>
        </pc:spChg>
        <pc:picChg chg="add del mod">
          <ac:chgData name="Bochenek, Aleksandra" userId="3a452cce-2217-4071-b8db-f3a540c2d3ea" providerId="ADAL" clId="{7B7D0D83-4A3F-0641-B69D-E121054B5695}" dt="2025-07-04T13:55:16.232" v="443" actId="478"/>
          <ac:picMkLst>
            <pc:docMk/>
            <pc:sldMk cId="4262878105" sldId="285"/>
            <ac:picMk id="3" creationId="{6D925F5F-6323-2779-12A4-49903744C310}"/>
          </ac:picMkLst>
        </pc:picChg>
        <pc:cxnChg chg="add mod">
          <ac:chgData name="Bochenek, Aleksandra" userId="3a452cce-2217-4071-b8db-f3a540c2d3ea" providerId="ADAL" clId="{7B7D0D83-4A3F-0641-B69D-E121054B5695}" dt="2025-07-04T13:21:18.894" v="187"/>
          <ac:cxnSpMkLst>
            <pc:docMk/>
            <pc:sldMk cId="4262878105" sldId="285"/>
            <ac:cxnSpMk id="9" creationId="{4CA41DB6-8859-EA96-1E57-A67E8540CC9F}"/>
          </ac:cxnSpMkLst>
        </pc:cxnChg>
      </pc:sldChg>
      <pc:sldChg chg="addSp delSp modSp new mod ord modAnim modNotesTx">
        <pc:chgData name="Bochenek, Aleksandra" userId="3a452cce-2217-4071-b8db-f3a540c2d3ea" providerId="ADAL" clId="{7B7D0D83-4A3F-0641-B69D-E121054B5695}" dt="2025-07-10T14:46:10.062" v="6706" actId="20577"/>
        <pc:sldMkLst>
          <pc:docMk/>
          <pc:sldMk cId="547425193" sldId="286"/>
        </pc:sldMkLst>
        <pc:spChg chg="del">
          <ac:chgData name="Bochenek, Aleksandra" userId="3a452cce-2217-4071-b8db-f3a540c2d3ea" providerId="ADAL" clId="{7B7D0D83-4A3F-0641-B69D-E121054B5695}" dt="2025-07-04T13:55:39.570" v="447" actId="478"/>
          <ac:spMkLst>
            <pc:docMk/>
            <pc:sldMk cId="547425193" sldId="286"/>
            <ac:spMk id="2" creationId="{46B35BA4-45A2-2D71-22DE-40E124831951}"/>
          </ac:spMkLst>
        </pc:spChg>
        <pc:spChg chg="add del mod">
          <ac:chgData name="Bochenek, Aleksandra" userId="3a452cce-2217-4071-b8db-f3a540c2d3ea" providerId="ADAL" clId="{7B7D0D83-4A3F-0641-B69D-E121054B5695}" dt="2025-07-07T15:25:16.498" v="1005" actId="478"/>
          <ac:spMkLst>
            <pc:docMk/>
            <pc:sldMk cId="547425193" sldId="286"/>
            <ac:spMk id="3" creationId="{A1E1416F-EE54-8B6F-0D2C-DF11AEC55226}"/>
          </ac:spMkLst>
        </pc:spChg>
        <pc:spChg chg="add del mod">
          <ac:chgData name="Bochenek, Aleksandra" userId="3a452cce-2217-4071-b8db-f3a540c2d3ea" providerId="ADAL" clId="{7B7D0D83-4A3F-0641-B69D-E121054B5695}" dt="2025-07-07T15:33:05.534" v="1236" actId="478"/>
          <ac:spMkLst>
            <pc:docMk/>
            <pc:sldMk cId="547425193" sldId="286"/>
            <ac:spMk id="3" creationId="{AD773A0C-EA71-B5F4-6F5C-E396DE2CB803}"/>
          </ac:spMkLst>
        </pc:spChg>
        <pc:spChg chg="add mod">
          <ac:chgData name="Bochenek, Aleksandra" userId="3a452cce-2217-4071-b8db-f3a540c2d3ea" providerId="ADAL" clId="{7B7D0D83-4A3F-0641-B69D-E121054B5695}" dt="2025-07-04T13:55:36.729" v="446"/>
          <ac:spMkLst>
            <pc:docMk/>
            <pc:sldMk cId="547425193" sldId="286"/>
            <ac:spMk id="6" creationId="{4D7484BA-1867-25A9-47FF-C55825689AA1}"/>
          </ac:spMkLst>
        </pc:spChg>
        <pc:spChg chg="add del mod">
          <ac:chgData name="Bochenek, Aleksandra" userId="3a452cce-2217-4071-b8db-f3a540c2d3ea" providerId="ADAL" clId="{7B7D0D83-4A3F-0641-B69D-E121054B5695}" dt="2025-07-07T15:32:17.934" v="1211" actId="11529"/>
          <ac:spMkLst>
            <pc:docMk/>
            <pc:sldMk cId="547425193" sldId="286"/>
            <ac:spMk id="8" creationId="{3879CC35-7415-8311-DB41-91EDB2584EB6}"/>
          </ac:spMkLst>
        </pc:spChg>
        <pc:spChg chg="add del mod">
          <ac:chgData name="Bochenek, Aleksandra" userId="3a452cce-2217-4071-b8db-f3a540c2d3ea" providerId="ADAL" clId="{7B7D0D83-4A3F-0641-B69D-E121054B5695}" dt="2025-07-07T15:25:08.271" v="1002" actId="478"/>
          <ac:spMkLst>
            <pc:docMk/>
            <pc:sldMk cId="547425193" sldId="286"/>
            <ac:spMk id="8" creationId="{7E31A051-BCCD-E4F2-DA00-BC435D125D95}"/>
          </ac:spMkLst>
        </pc:spChg>
        <pc:spChg chg="add del mod">
          <ac:chgData name="Bochenek, Aleksandra" userId="3a452cce-2217-4071-b8db-f3a540c2d3ea" providerId="ADAL" clId="{7B7D0D83-4A3F-0641-B69D-E121054B5695}" dt="2025-07-10T13:56:58.754" v="6475" actId="478"/>
          <ac:spMkLst>
            <pc:docMk/>
            <pc:sldMk cId="547425193" sldId="286"/>
            <ac:spMk id="9" creationId="{F5B8B120-330D-B2B9-72DB-A49A0D8B7686}"/>
          </ac:spMkLst>
        </pc:spChg>
        <pc:spChg chg="add mod">
          <ac:chgData name="Bochenek, Aleksandra" userId="3a452cce-2217-4071-b8db-f3a540c2d3ea" providerId="ADAL" clId="{7B7D0D83-4A3F-0641-B69D-E121054B5695}" dt="2025-07-10T14:45:06.719" v="6705" actId="20577"/>
          <ac:spMkLst>
            <pc:docMk/>
            <pc:sldMk cId="547425193" sldId="286"/>
            <ac:spMk id="10" creationId="{9A83A0D0-5D83-9B79-1399-593BE7F63B95}"/>
          </ac:spMkLst>
        </pc:spChg>
        <pc:spChg chg="add mod">
          <ac:chgData name="Bochenek, Aleksandra" userId="3a452cce-2217-4071-b8db-f3a540c2d3ea" providerId="ADAL" clId="{7B7D0D83-4A3F-0641-B69D-E121054B5695}" dt="2025-07-10T13:56:32.422" v="6464" actId="1076"/>
          <ac:spMkLst>
            <pc:docMk/>
            <pc:sldMk cId="547425193" sldId="286"/>
            <ac:spMk id="11" creationId="{79C162F4-71B9-F809-C261-D212E4B30583}"/>
          </ac:spMkLst>
        </pc:spChg>
        <pc:spChg chg="add mod">
          <ac:chgData name="Bochenek, Aleksandra" userId="3a452cce-2217-4071-b8db-f3a540c2d3ea" providerId="ADAL" clId="{7B7D0D83-4A3F-0641-B69D-E121054B5695}" dt="2025-07-10T13:56:32.422" v="6464" actId="1076"/>
          <ac:spMkLst>
            <pc:docMk/>
            <pc:sldMk cId="547425193" sldId="286"/>
            <ac:spMk id="12" creationId="{BFA9B840-D90C-6DED-EE22-7A2210828242}"/>
          </ac:spMkLst>
        </pc:spChg>
        <pc:spChg chg="add del mod">
          <ac:chgData name="Bochenek, Aleksandra" userId="3a452cce-2217-4071-b8db-f3a540c2d3ea" providerId="ADAL" clId="{7B7D0D83-4A3F-0641-B69D-E121054B5695}" dt="2025-07-07T15:32:59.506" v="1230" actId="11529"/>
          <ac:spMkLst>
            <pc:docMk/>
            <pc:sldMk cId="547425193" sldId="286"/>
            <ac:spMk id="13" creationId="{CC6F5EA4-74F3-F1E6-CBA6-194DA6CA3A63}"/>
          </ac:spMkLst>
        </pc:spChg>
        <pc:spChg chg="add del mod">
          <ac:chgData name="Bochenek, Aleksandra" userId="3a452cce-2217-4071-b8db-f3a540c2d3ea" providerId="ADAL" clId="{7B7D0D83-4A3F-0641-B69D-E121054B5695}" dt="2025-07-10T13:56:41.943" v="6468" actId="478"/>
          <ac:spMkLst>
            <pc:docMk/>
            <pc:sldMk cId="547425193" sldId="286"/>
            <ac:spMk id="14" creationId="{EEA01378-D795-8A0A-36BC-CCE4A9E25261}"/>
          </ac:spMkLst>
        </pc:spChg>
        <pc:spChg chg="add mod">
          <ac:chgData name="Bochenek, Aleksandra" userId="3a452cce-2217-4071-b8db-f3a540c2d3ea" providerId="ADAL" clId="{7B7D0D83-4A3F-0641-B69D-E121054B5695}" dt="2025-07-10T13:57:57.939" v="6477" actId="1076"/>
          <ac:spMkLst>
            <pc:docMk/>
            <pc:sldMk cId="547425193" sldId="286"/>
            <ac:spMk id="15" creationId="{BB9B0A14-50A5-B2B1-B7AA-490C003682DE}"/>
          </ac:spMkLst>
        </pc:spChg>
        <pc:picChg chg="add mod">
          <ac:chgData name="Bochenek, Aleksandra" userId="3a452cce-2217-4071-b8db-f3a540c2d3ea" providerId="ADAL" clId="{7B7D0D83-4A3F-0641-B69D-E121054B5695}" dt="2025-07-10T13:56:51.990" v="6472" actId="1035"/>
          <ac:picMkLst>
            <pc:docMk/>
            <pc:sldMk cId="547425193" sldId="286"/>
            <ac:picMk id="7" creationId="{15B14669-F185-D5D3-8C2C-A571E909A38C}"/>
          </ac:picMkLst>
        </pc:picChg>
        <pc:cxnChg chg="add mod">
          <ac:chgData name="Bochenek, Aleksandra" userId="3a452cce-2217-4071-b8db-f3a540c2d3ea" providerId="ADAL" clId="{7B7D0D83-4A3F-0641-B69D-E121054B5695}" dt="2025-07-04T13:55:36.729" v="446"/>
          <ac:cxnSpMkLst>
            <pc:docMk/>
            <pc:sldMk cId="547425193" sldId="286"/>
            <ac:cxnSpMk id="5" creationId="{9CDA32FC-B947-A9AC-0750-436967DA729B}"/>
          </ac:cxnSpMkLst>
        </pc:cxnChg>
      </pc:sldChg>
      <pc:sldChg chg="add del">
        <pc:chgData name="Bochenek, Aleksandra" userId="3a452cce-2217-4071-b8db-f3a540c2d3ea" providerId="ADAL" clId="{7B7D0D83-4A3F-0641-B69D-E121054B5695}" dt="2025-07-04T13:20:47.919" v="177"/>
        <pc:sldMkLst>
          <pc:docMk/>
          <pc:sldMk cId="3978654076" sldId="286"/>
        </pc:sldMkLst>
      </pc:sldChg>
      <pc:sldChg chg="addSp delSp modSp add mod delAnim modNotesTx">
        <pc:chgData name="Bochenek, Aleksandra" userId="3a452cce-2217-4071-b8db-f3a540c2d3ea" providerId="ADAL" clId="{7B7D0D83-4A3F-0641-B69D-E121054B5695}" dt="2025-07-10T14:54:12.575" v="6781" actId="1076"/>
        <pc:sldMkLst>
          <pc:docMk/>
          <pc:sldMk cId="2617751815" sldId="287"/>
        </pc:sldMkLst>
        <pc:spChg chg="mod">
          <ac:chgData name="Bochenek, Aleksandra" userId="3a452cce-2217-4071-b8db-f3a540c2d3ea" providerId="ADAL" clId="{7B7D0D83-4A3F-0641-B69D-E121054B5695}" dt="2025-07-10T13:09:14.133" v="6394" actId="21"/>
          <ac:spMkLst>
            <pc:docMk/>
            <pc:sldMk cId="2617751815" sldId="287"/>
            <ac:spMk id="2" creationId="{89C7AE35-A0FB-AC48-EBAD-A555A2D400F4}"/>
          </ac:spMkLst>
        </pc:spChg>
        <pc:spChg chg="del">
          <ac:chgData name="Bochenek, Aleksandra" userId="3a452cce-2217-4071-b8db-f3a540c2d3ea" providerId="ADAL" clId="{7B7D0D83-4A3F-0641-B69D-E121054B5695}" dt="2025-07-04T15:13:04.072" v="795" actId="478"/>
          <ac:spMkLst>
            <pc:docMk/>
            <pc:sldMk cId="2617751815" sldId="287"/>
            <ac:spMk id="5" creationId="{0E3D0107-2568-B83C-0251-DFE9DCF0E779}"/>
          </ac:spMkLst>
        </pc:spChg>
        <pc:spChg chg="add del mod">
          <ac:chgData name="Bochenek, Aleksandra" userId="3a452cce-2217-4071-b8db-f3a540c2d3ea" providerId="ADAL" clId="{7B7D0D83-4A3F-0641-B69D-E121054B5695}" dt="2025-07-08T04:00:44.192" v="1775" actId="21"/>
          <ac:spMkLst>
            <pc:docMk/>
            <pc:sldMk cId="2617751815" sldId="287"/>
            <ac:spMk id="5" creationId="{467F3645-F1EE-3259-C059-224DF9A24432}"/>
          </ac:spMkLst>
        </pc:spChg>
        <pc:spChg chg="add mod">
          <ac:chgData name="Bochenek, Aleksandra" userId="3a452cce-2217-4071-b8db-f3a540c2d3ea" providerId="ADAL" clId="{7B7D0D83-4A3F-0641-B69D-E121054B5695}" dt="2025-07-10T03:28:48.737" v="4964" actId="14100"/>
          <ac:spMkLst>
            <pc:docMk/>
            <pc:sldMk cId="2617751815" sldId="287"/>
            <ac:spMk id="6" creationId="{AFCA5873-48BB-EDE5-67E2-A8F465D71719}"/>
          </ac:spMkLst>
        </pc:spChg>
        <pc:spChg chg="del">
          <ac:chgData name="Bochenek, Aleksandra" userId="3a452cce-2217-4071-b8db-f3a540c2d3ea" providerId="ADAL" clId="{7B7D0D83-4A3F-0641-B69D-E121054B5695}" dt="2025-07-04T15:13:05.385" v="796" actId="478"/>
          <ac:spMkLst>
            <pc:docMk/>
            <pc:sldMk cId="2617751815" sldId="287"/>
            <ac:spMk id="8" creationId="{9D2CE1C0-99F7-8B09-9B78-F46C34A89247}"/>
          </ac:spMkLst>
        </pc:spChg>
        <pc:spChg chg="add del mod">
          <ac:chgData name="Bochenek, Aleksandra" userId="3a452cce-2217-4071-b8db-f3a540c2d3ea" providerId="ADAL" clId="{7B7D0D83-4A3F-0641-B69D-E121054B5695}" dt="2025-07-08T07:47:14.899" v="3109" actId="478"/>
          <ac:spMkLst>
            <pc:docMk/>
            <pc:sldMk cId="2617751815" sldId="287"/>
            <ac:spMk id="10" creationId="{92ADFB25-8056-89FB-7D4B-F828343AA827}"/>
          </ac:spMkLst>
        </pc:spChg>
        <pc:spChg chg="del">
          <ac:chgData name="Bochenek, Aleksandra" userId="3a452cce-2217-4071-b8db-f3a540c2d3ea" providerId="ADAL" clId="{7B7D0D83-4A3F-0641-B69D-E121054B5695}" dt="2025-07-08T03:14:58.151" v="1714" actId="478"/>
          <ac:spMkLst>
            <pc:docMk/>
            <pc:sldMk cId="2617751815" sldId="287"/>
            <ac:spMk id="11" creationId="{D8C606F9-25F8-29E9-745E-A6B8D9647077}"/>
          </ac:spMkLst>
        </pc:spChg>
        <pc:spChg chg="del">
          <ac:chgData name="Bochenek, Aleksandra" userId="3a452cce-2217-4071-b8db-f3a540c2d3ea" providerId="ADAL" clId="{7B7D0D83-4A3F-0641-B69D-E121054B5695}" dt="2025-07-08T03:14:55.697" v="1713" actId="478"/>
          <ac:spMkLst>
            <pc:docMk/>
            <pc:sldMk cId="2617751815" sldId="287"/>
            <ac:spMk id="17" creationId="{39280F06-DC62-C627-3A73-780BFA181325}"/>
          </ac:spMkLst>
        </pc:spChg>
        <pc:spChg chg="add del mod">
          <ac:chgData name="Bochenek, Aleksandra" userId="3a452cce-2217-4071-b8db-f3a540c2d3ea" providerId="ADAL" clId="{7B7D0D83-4A3F-0641-B69D-E121054B5695}" dt="2025-07-08T07:47:16.315" v="3110" actId="478"/>
          <ac:spMkLst>
            <pc:docMk/>
            <pc:sldMk cId="2617751815" sldId="287"/>
            <ac:spMk id="22" creationId="{5749C545-525C-EA53-B8B8-4029548FD236}"/>
          </ac:spMkLst>
        </pc:spChg>
        <pc:spChg chg="add mod topLvl">
          <ac:chgData name="Bochenek, Aleksandra" userId="3a452cce-2217-4071-b8db-f3a540c2d3ea" providerId="ADAL" clId="{7B7D0D83-4A3F-0641-B69D-E121054B5695}" dt="2025-07-10T14:54:12.575" v="6781" actId="1076"/>
          <ac:spMkLst>
            <pc:docMk/>
            <pc:sldMk cId="2617751815" sldId="287"/>
            <ac:spMk id="23" creationId="{6AFCA7C1-A82E-3499-C212-B491777140B8}"/>
          </ac:spMkLst>
        </pc:spChg>
        <pc:spChg chg="del">
          <ac:chgData name="Bochenek, Aleksandra" userId="3a452cce-2217-4071-b8db-f3a540c2d3ea" providerId="ADAL" clId="{7B7D0D83-4A3F-0641-B69D-E121054B5695}" dt="2025-07-04T15:13:11.741" v="797" actId="478"/>
          <ac:spMkLst>
            <pc:docMk/>
            <pc:sldMk cId="2617751815" sldId="287"/>
            <ac:spMk id="24" creationId="{89052C25-1298-E4A5-170F-17497232C2AA}"/>
          </ac:spMkLst>
        </pc:spChg>
        <pc:spChg chg="del">
          <ac:chgData name="Bochenek, Aleksandra" userId="3a452cce-2217-4071-b8db-f3a540c2d3ea" providerId="ADAL" clId="{7B7D0D83-4A3F-0641-B69D-E121054B5695}" dt="2025-07-04T15:13:11.741" v="797" actId="478"/>
          <ac:spMkLst>
            <pc:docMk/>
            <pc:sldMk cId="2617751815" sldId="287"/>
            <ac:spMk id="25" creationId="{5C1B16CA-9D1A-6237-3EB9-1D268940F433}"/>
          </ac:spMkLst>
        </pc:spChg>
        <pc:spChg chg="add mod">
          <ac:chgData name="Bochenek, Aleksandra" userId="3a452cce-2217-4071-b8db-f3a540c2d3ea" providerId="ADAL" clId="{7B7D0D83-4A3F-0641-B69D-E121054B5695}" dt="2025-07-10T03:34:25.370" v="5015" actId="1076"/>
          <ac:spMkLst>
            <pc:docMk/>
            <pc:sldMk cId="2617751815" sldId="287"/>
            <ac:spMk id="26" creationId="{6A812084-A5D7-0CA3-34BE-D3BAA43F68F0}"/>
          </ac:spMkLst>
        </pc:spChg>
        <pc:spChg chg="del">
          <ac:chgData name="Bochenek, Aleksandra" userId="3a452cce-2217-4071-b8db-f3a540c2d3ea" providerId="ADAL" clId="{7B7D0D83-4A3F-0641-B69D-E121054B5695}" dt="2025-07-04T15:13:11.741" v="797" actId="478"/>
          <ac:spMkLst>
            <pc:docMk/>
            <pc:sldMk cId="2617751815" sldId="287"/>
            <ac:spMk id="27" creationId="{4EBB6F7B-4EC5-F281-5ED7-C7F19B11C752}"/>
          </ac:spMkLst>
        </pc:spChg>
        <pc:spChg chg="del mod">
          <ac:chgData name="Bochenek, Aleksandra" userId="3a452cce-2217-4071-b8db-f3a540c2d3ea" providerId="ADAL" clId="{7B7D0D83-4A3F-0641-B69D-E121054B5695}" dt="2025-07-04T15:13:14.554" v="800" actId="478"/>
          <ac:spMkLst>
            <pc:docMk/>
            <pc:sldMk cId="2617751815" sldId="287"/>
            <ac:spMk id="30" creationId="{1256179C-31AC-50FA-06DC-94D23BF84DC1}"/>
          </ac:spMkLst>
        </pc:spChg>
        <pc:spChg chg="add mod topLvl">
          <ac:chgData name="Bochenek, Aleksandra" userId="3a452cce-2217-4071-b8db-f3a540c2d3ea" providerId="ADAL" clId="{7B7D0D83-4A3F-0641-B69D-E121054B5695}" dt="2025-07-10T14:54:12.575" v="6781" actId="1076"/>
          <ac:spMkLst>
            <pc:docMk/>
            <pc:sldMk cId="2617751815" sldId="287"/>
            <ac:spMk id="30" creationId="{A3144C0C-43B0-B29C-1F5C-C7116E02BEE9}"/>
          </ac:spMkLst>
        </pc:spChg>
        <pc:spChg chg="add mod">
          <ac:chgData name="Bochenek, Aleksandra" userId="3a452cce-2217-4071-b8db-f3a540c2d3ea" providerId="ADAL" clId="{7B7D0D83-4A3F-0641-B69D-E121054B5695}" dt="2025-07-10T11:27:45.525" v="6246" actId="1038"/>
          <ac:spMkLst>
            <pc:docMk/>
            <pc:sldMk cId="2617751815" sldId="287"/>
            <ac:spMk id="31" creationId="{6E3A7275-A222-98AF-B283-04283BF810B4}"/>
          </ac:spMkLst>
        </pc:spChg>
        <pc:spChg chg="add del mod">
          <ac:chgData name="Bochenek, Aleksandra" userId="3a452cce-2217-4071-b8db-f3a540c2d3ea" providerId="ADAL" clId="{7B7D0D83-4A3F-0641-B69D-E121054B5695}" dt="2025-07-08T07:47:53.833" v="3122" actId="478"/>
          <ac:spMkLst>
            <pc:docMk/>
            <pc:sldMk cId="2617751815" sldId="287"/>
            <ac:spMk id="32" creationId="{F0841ABE-1850-6019-0F94-814D81455B2B}"/>
          </ac:spMkLst>
        </pc:spChg>
        <pc:spChg chg="add mod">
          <ac:chgData name="Bochenek, Aleksandra" userId="3a452cce-2217-4071-b8db-f3a540c2d3ea" providerId="ADAL" clId="{7B7D0D83-4A3F-0641-B69D-E121054B5695}" dt="2025-07-10T03:34:43.329" v="5020" actId="1076"/>
          <ac:spMkLst>
            <pc:docMk/>
            <pc:sldMk cId="2617751815" sldId="287"/>
            <ac:spMk id="33" creationId="{147ABE75-F4FD-E0BF-60CC-4CAA619FEB11}"/>
          </ac:spMkLst>
        </pc:spChg>
        <pc:spChg chg="add mod">
          <ac:chgData name="Bochenek, Aleksandra" userId="3a452cce-2217-4071-b8db-f3a540c2d3ea" providerId="ADAL" clId="{7B7D0D83-4A3F-0641-B69D-E121054B5695}" dt="2025-07-10T13:09:39.413" v="6413" actId="20577"/>
          <ac:spMkLst>
            <pc:docMk/>
            <pc:sldMk cId="2617751815" sldId="287"/>
            <ac:spMk id="34" creationId="{FD1F074A-C84D-B9C5-18CB-19A2E17D4E52}"/>
          </ac:spMkLst>
        </pc:spChg>
        <pc:grpChg chg="add mod">
          <ac:chgData name="Bochenek, Aleksandra" userId="3a452cce-2217-4071-b8db-f3a540c2d3ea" providerId="ADAL" clId="{7B7D0D83-4A3F-0641-B69D-E121054B5695}" dt="2025-07-10T14:54:12.575" v="6781" actId="1076"/>
          <ac:grpSpMkLst>
            <pc:docMk/>
            <pc:sldMk cId="2617751815" sldId="287"/>
            <ac:grpSpMk id="5" creationId="{49A92939-1302-AB00-10BD-F3AB549CA2E2}"/>
          </ac:grpSpMkLst>
        </pc:grpChg>
        <pc:grpChg chg="add del mod">
          <ac:chgData name="Bochenek, Aleksandra" userId="3a452cce-2217-4071-b8db-f3a540c2d3ea" providerId="ADAL" clId="{7B7D0D83-4A3F-0641-B69D-E121054B5695}" dt="2025-07-10T03:25:59.316" v="4919" actId="165"/>
          <ac:grpSpMkLst>
            <pc:docMk/>
            <pc:sldMk cId="2617751815" sldId="287"/>
            <ac:grpSpMk id="8" creationId="{77AA7717-B828-F8DD-ABA0-B477820DFD0F}"/>
          </ac:grpSpMkLst>
        </pc:grpChg>
        <pc:grpChg chg="add mod">
          <ac:chgData name="Bochenek, Aleksandra" userId="3a452cce-2217-4071-b8db-f3a540c2d3ea" providerId="ADAL" clId="{7B7D0D83-4A3F-0641-B69D-E121054B5695}" dt="2025-07-10T14:54:12.575" v="6781" actId="1076"/>
          <ac:grpSpMkLst>
            <pc:docMk/>
            <pc:sldMk cId="2617751815" sldId="287"/>
            <ac:grpSpMk id="9" creationId="{5F2BFDAC-65F4-D2BE-2FD7-F3944E684A93}"/>
          </ac:grpSpMkLst>
        </pc:grpChg>
        <pc:picChg chg="add del mod">
          <ac:chgData name="Bochenek, Aleksandra" userId="3a452cce-2217-4071-b8db-f3a540c2d3ea" providerId="ADAL" clId="{7B7D0D83-4A3F-0641-B69D-E121054B5695}" dt="2025-07-10T03:32:18.486" v="4998" actId="478"/>
          <ac:picMkLst>
            <pc:docMk/>
            <pc:sldMk cId="2617751815" sldId="287"/>
            <ac:picMk id="3" creationId="{D16586F0-89D0-574C-6E37-00EF2714D45F}"/>
          </ac:picMkLst>
        </pc:picChg>
        <pc:picChg chg="add del mod">
          <ac:chgData name="Bochenek, Aleksandra" userId="3a452cce-2217-4071-b8db-f3a540c2d3ea" providerId="ADAL" clId="{7B7D0D83-4A3F-0641-B69D-E121054B5695}" dt="2025-07-08T04:00:44.192" v="1775" actId="21"/>
          <ac:picMkLst>
            <pc:docMk/>
            <pc:sldMk cId="2617751815" sldId="287"/>
            <ac:picMk id="3" creationId="{DD6EE8FD-5409-18C2-20A6-A8ED5C4EA80F}"/>
          </ac:picMkLst>
        </pc:picChg>
        <pc:picChg chg="add del mod">
          <ac:chgData name="Bochenek, Aleksandra" userId="3a452cce-2217-4071-b8db-f3a540c2d3ea" providerId="ADAL" clId="{7B7D0D83-4A3F-0641-B69D-E121054B5695}" dt="2025-07-04T15:14:18.153" v="820" actId="478"/>
          <ac:picMkLst>
            <pc:docMk/>
            <pc:sldMk cId="2617751815" sldId="287"/>
            <ac:picMk id="6" creationId="{1D612620-259D-4254-A8A7-846E60FA42BD}"/>
          </ac:picMkLst>
        </pc:picChg>
        <pc:picChg chg="del">
          <ac:chgData name="Bochenek, Aleksandra" userId="3a452cce-2217-4071-b8db-f3a540c2d3ea" providerId="ADAL" clId="{7B7D0D83-4A3F-0641-B69D-E121054B5695}" dt="2025-07-04T15:13:11.741" v="797" actId="478"/>
          <ac:picMkLst>
            <pc:docMk/>
            <pc:sldMk cId="2617751815" sldId="287"/>
            <ac:picMk id="7" creationId="{B35DF68B-D130-3114-5A0F-785DDCB30C7A}"/>
          </ac:picMkLst>
        </pc:picChg>
        <pc:picChg chg="add del mod">
          <ac:chgData name="Bochenek, Aleksandra" userId="3a452cce-2217-4071-b8db-f3a540c2d3ea" providerId="ADAL" clId="{7B7D0D83-4A3F-0641-B69D-E121054B5695}" dt="2025-07-08T07:44:17.159" v="3065" actId="478"/>
          <ac:picMkLst>
            <pc:docMk/>
            <pc:sldMk cId="2617751815" sldId="287"/>
            <ac:picMk id="8" creationId="{D7D1880C-0AD5-D51A-3A64-692F30275770}"/>
          </ac:picMkLst>
        </pc:picChg>
        <pc:picChg chg="del mod">
          <ac:chgData name="Bochenek, Aleksandra" userId="3a452cce-2217-4071-b8db-f3a540c2d3ea" providerId="ADAL" clId="{7B7D0D83-4A3F-0641-B69D-E121054B5695}" dt="2025-07-04T15:13:12.634" v="798" actId="478"/>
          <ac:picMkLst>
            <pc:docMk/>
            <pc:sldMk cId="2617751815" sldId="287"/>
            <ac:picMk id="10" creationId="{29DD225F-70A1-FADC-9BAD-EBD9045AC61D}"/>
          </ac:picMkLst>
        </pc:picChg>
        <pc:picChg chg="add del mod">
          <ac:chgData name="Bochenek, Aleksandra" userId="3a452cce-2217-4071-b8db-f3a540c2d3ea" providerId="ADAL" clId="{7B7D0D83-4A3F-0641-B69D-E121054B5695}" dt="2025-07-10T01:59:30.027" v="4829" actId="478"/>
          <ac:picMkLst>
            <pc:docMk/>
            <pc:sldMk cId="2617751815" sldId="287"/>
            <ac:picMk id="16" creationId="{C1DC43D2-4829-B98F-9863-09D771BDF496}"/>
          </ac:picMkLst>
        </pc:picChg>
        <pc:picChg chg="add del mod">
          <ac:chgData name="Bochenek, Aleksandra" userId="3a452cce-2217-4071-b8db-f3a540c2d3ea" providerId="ADAL" clId="{7B7D0D83-4A3F-0641-B69D-E121054B5695}" dt="2025-07-10T03:27:04.208" v="4930" actId="478"/>
          <ac:picMkLst>
            <pc:docMk/>
            <pc:sldMk cId="2617751815" sldId="287"/>
            <ac:picMk id="18" creationId="{676012AC-5F58-44DC-4E61-01EF5785DABF}"/>
          </ac:picMkLst>
        </pc:picChg>
        <pc:picChg chg="add del mod topLvl">
          <ac:chgData name="Bochenek, Aleksandra" userId="3a452cce-2217-4071-b8db-f3a540c2d3ea" providerId="ADAL" clId="{7B7D0D83-4A3F-0641-B69D-E121054B5695}" dt="2025-07-10T03:26:02.919" v="4920" actId="478"/>
          <ac:picMkLst>
            <pc:docMk/>
            <pc:sldMk cId="2617751815" sldId="287"/>
            <ac:picMk id="19" creationId="{FC0630D7-FD7C-AA84-0657-4624DC317435}"/>
          </ac:picMkLst>
        </pc:picChg>
        <pc:picChg chg="add del mod">
          <ac:chgData name="Bochenek, Aleksandra" userId="3a452cce-2217-4071-b8db-f3a540c2d3ea" providerId="ADAL" clId="{7B7D0D83-4A3F-0641-B69D-E121054B5695}" dt="2025-07-04T15:14:18.770" v="821" actId="478"/>
          <ac:picMkLst>
            <pc:docMk/>
            <pc:sldMk cId="2617751815" sldId="287"/>
            <ac:picMk id="20" creationId="{51DE051B-8ED2-627B-0415-645FD238A25A}"/>
          </ac:picMkLst>
        </pc:picChg>
        <pc:picChg chg="add mod">
          <ac:chgData name="Bochenek, Aleksandra" userId="3a452cce-2217-4071-b8db-f3a540c2d3ea" providerId="ADAL" clId="{7B7D0D83-4A3F-0641-B69D-E121054B5695}" dt="2025-07-10T14:54:12.575" v="6781" actId="1076"/>
          <ac:picMkLst>
            <pc:docMk/>
            <pc:sldMk cId="2617751815" sldId="287"/>
            <ac:picMk id="20" creationId="{5683C13D-8065-F4FE-3039-B5A5EF0F592E}"/>
          </ac:picMkLst>
        </pc:picChg>
        <pc:picChg chg="add del mod">
          <ac:chgData name="Bochenek, Aleksandra" userId="3a452cce-2217-4071-b8db-f3a540c2d3ea" providerId="ADAL" clId="{7B7D0D83-4A3F-0641-B69D-E121054B5695}" dt="2025-07-10T03:31:20.907" v="4988" actId="478"/>
          <ac:picMkLst>
            <pc:docMk/>
            <pc:sldMk cId="2617751815" sldId="287"/>
            <ac:picMk id="21" creationId="{A1911855-23FC-01F4-787F-8BCEDE0073F0}"/>
          </ac:picMkLst>
        </pc:picChg>
        <pc:picChg chg="add del mod">
          <ac:chgData name="Bochenek, Aleksandra" userId="3a452cce-2217-4071-b8db-f3a540c2d3ea" providerId="ADAL" clId="{7B7D0D83-4A3F-0641-B69D-E121054B5695}" dt="2025-07-07T15:56:41.348" v="1547" actId="21"/>
          <ac:picMkLst>
            <pc:docMk/>
            <pc:sldMk cId="2617751815" sldId="287"/>
            <ac:picMk id="21" creationId="{E18722D4-AACB-F40A-1902-ED0B0018D68F}"/>
          </ac:picMkLst>
        </pc:picChg>
        <pc:picChg chg="add mod">
          <ac:chgData name="Bochenek, Aleksandra" userId="3a452cce-2217-4071-b8db-f3a540c2d3ea" providerId="ADAL" clId="{7B7D0D83-4A3F-0641-B69D-E121054B5695}" dt="2025-07-10T14:54:12.575" v="6781" actId="1076"/>
          <ac:picMkLst>
            <pc:docMk/>
            <pc:sldMk cId="2617751815" sldId="287"/>
            <ac:picMk id="25" creationId="{5F1C3F0F-35DE-26B6-CFC6-DB72BEDE0A88}"/>
          </ac:picMkLst>
        </pc:picChg>
        <pc:picChg chg="add del mod">
          <ac:chgData name="Bochenek, Aleksandra" userId="3a452cce-2217-4071-b8db-f3a540c2d3ea" providerId="ADAL" clId="{7B7D0D83-4A3F-0641-B69D-E121054B5695}" dt="2025-07-10T11:27:18.707" v="6232" actId="478"/>
          <ac:picMkLst>
            <pc:docMk/>
            <pc:sldMk cId="2617751815" sldId="287"/>
            <ac:picMk id="27" creationId="{010B6917-311E-9820-576F-EEDFE202EF68}"/>
          </ac:picMkLst>
        </pc:picChg>
        <pc:picChg chg="add del mod">
          <ac:chgData name="Bochenek, Aleksandra" userId="3a452cce-2217-4071-b8db-f3a540c2d3ea" providerId="ADAL" clId="{7B7D0D83-4A3F-0641-B69D-E121054B5695}" dt="2025-07-10T14:53:07.240" v="6768" actId="478"/>
          <ac:picMkLst>
            <pc:docMk/>
            <pc:sldMk cId="2617751815" sldId="287"/>
            <ac:picMk id="29" creationId="{17E829D2-4654-65D2-C3DD-5BCB2DA5944F}"/>
          </ac:picMkLst>
        </pc:picChg>
        <pc:picChg chg="add mod">
          <ac:chgData name="Bochenek, Aleksandra" userId="3a452cce-2217-4071-b8db-f3a540c2d3ea" providerId="ADAL" clId="{7B7D0D83-4A3F-0641-B69D-E121054B5695}" dt="2025-07-10T14:54:12.575" v="6781" actId="1076"/>
          <ac:picMkLst>
            <pc:docMk/>
            <pc:sldMk cId="2617751815" sldId="287"/>
            <ac:picMk id="35" creationId="{6C184AB9-C9D2-FEC0-B787-C8E47649D500}"/>
          </ac:picMkLst>
        </pc:picChg>
        <pc:cxnChg chg="add mod">
          <ac:chgData name="Bochenek, Aleksandra" userId="3a452cce-2217-4071-b8db-f3a540c2d3ea" providerId="ADAL" clId="{7B7D0D83-4A3F-0641-B69D-E121054B5695}" dt="2025-07-10T03:28:22.889" v="4957" actId="1076"/>
          <ac:cxnSpMkLst>
            <pc:docMk/>
            <pc:sldMk cId="2617751815" sldId="287"/>
            <ac:cxnSpMk id="7" creationId="{6AEAC1C3-476B-7ECD-4AFF-DBF06F74C35C}"/>
          </ac:cxnSpMkLst>
        </pc:cxnChg>
        <pc:cxnChg chg="del">
          <ac:chgData name="Bochenek, Aleksandra" userId="3a452cce-2217-4071-b8db-f3a540c2d3ea" providerId="ADAL" clId="{7B7D0D83-4A3F-0641-B69D-E121054B5695}" dt="2025-07-04T15:13:11.741" v="797" actId="478"/>
          <ac:cxnSpMkLst>
            <pc:docMk/>
            <pc:sldMk cId="2617751815" sldId="287"/>
            <ac:cxnSpMk id="16" creationId="{18DA6A33-3534-9683-B475-8D70ACD9E12F}"/>
          </ac:cxnSpMkLst>
        </pc:cxnChg>
        <pc:cxnChg chg="add mod topLvl">
          <ac:chgData name="Bochenek, Aleksandra" userId="3a452cce-2217-4071-b8db-f3a540c2d3ea" providerId="ADAL" clId="{7B7D0D83-4A3F-0641-B69D-E121054B5695}" dt="2025-07-10T14:54:12.575" v="6781" actId="1076"/>
          <ac:cxnSpMkLst>
            <pc:docMk/>
            <pc:sldMk cId="2617751815" sldId="287"/>
            <ac:cxnSpMk id="24" creationId="{3FF1D57F-2CC0-8897-A753-DD375DF20F05}"/>
          </ac:cxnSpMkLst>
        </pc:cxnChg>
        <pc:cxnChg chg="add mod">
          <ac:chgData name="Bochenek, Aleksandra" userId="3a452cce-2217-4071-b8db-f3a540c2d3ea" providerId="ADAL" clId="{7B7D0D83-4A3F-0641-B69D-E121054B5695}" dt="2025-07-10T03:28:05.023" v="4952" actId="14100"/>
          <ac:cxnSpMkLst>
            <pc:docMk/>
            <pc:sldMk cId="2617751815" sldId="287"/>
            <ac:cxnSpMk id="28" creationId="{631C1177-F0A3-C92D-555C-70AC10F5E409}"/>
          </ac:cxnSpMkLst>
        </pc:cxnChg>
        <pc:cxnChg chg="del">
          <ac:chgData name="Bochenek, Aleksandra" userId="3a452cce-2217-4071-b8db-f3a540c2d3ea" providerId="ADAL" clId="{7B7D0D83-4A3F-0641-B69D-E121054B5695}" dt="2025-07-04T15:13:16.577" v="801" actId="478"/>
          <ac:cxnSpMkLst>
            <pc:docMk/>
            <pc:sldMk cId="2617751815" sldId="287"/>
            <ac:cxnSpMk id="29" creationId="{F1699F98-BCFC-4990-8686-3BD3B8532394}"/>
          </ac:cxnSpMkLst>
        </pc:cxnChg>
      </pc:sldChg>
      <pc:sldChg chg="addSp delSp modSp add mod modNotesTx">
        <pc:chgData name="Bochenek, Aleksandra" userId="3a452cce-2217-4071-b8db-f3a540c2d3ea" providerId="ADAL" clId="{7B7D0D83-4A3F-0641-B69D-E121054B5695}" dt="2025-07-10T14:33:46.851" v="6544" actId="20577"/>
        <pc:sldMkLst>
          <pc:docMk/>
          <pc:sldMk cId="3835082640" sldId="288"/>
        </pc:sldMkLst>
        <pc:spChg chg="mod">
          <ac:chgData name="Bochenek, Aleksandra" userId="3a452cce-2217-4071-b8db-f3a540c2d3ea" providerId="ADAL" clId="{7B7D0D83-4A3F-0641-B69D-E121054B5695}" dt="2025-07-07T15:51:01.116" v="1541" actId="20577"/>
          <ac:spMkLst>
            <pc:docMk/>
            <pc:sldMk cId="3835082640" sldId="288"/>
            <ac:spMk id="2" creationId="{E3FE1BEA-98A0-EF8C-07E4-3249A2AEF93F}"/>
          </ac:spMkLst>
        </pc:spChg>
        <pc:spChg chg="add del mod">
          <ac:chgData name="Bochenek, Aleksandra" userId="3a452cce-2217-4071-b8db-f3a540c2d3ea" providerId="ADAL" clId="{7B7D0D83-4A3F-0641-B69D-E121054B5695}" dt="2025-07-07T15:56:45.502" v="1549" actId="21"/>
          <ac:spMkLst>
            <pc:docMk/>
            <pc:sldMk cId="3835082640" sldId="288"/>
            <ac:spMk id="3" creationId="{1675104B-7E79-3428-49D8-2B09E3A39525}"/>
          </ac:spMkLst>
        </pc:spChg>
        <pc:spChg chg="add mod">
          <ac:chgData name="Bochenek, Aleksandra" userId="3a452cce-2217-4071-b8db-f3a540c2d3ea" providerId="ADAL" clId="{7B7D0D83-4A3F-0641-B69D-E121054B5695}" dt="2025-07-10T14:33:46.851" v="6544" actId="20577"/>
          <ac:spMkLst>
            <pc:docMk/>
            <pc:sldMk cId="3835082640" sldId="288"/>
            <ac:spMk id="3" creationId="{CD5CF2E1-D56D-683F-A72D-EA7BB0603CD7}"/>
          </ac:spMkLst>
        </pc:spChg>
        <pc:spChg chg="del mod">
          <ac:chgData name="Bochenek, Aleksandra" userId="3a452cce-2217-4071-b8db-f3a540c2d3ea" providerId="ADAL" clId="{7B7D0D83-4A3F-0641-B69D-E121054B5695}" dt="2025-07-08T03:36:34.353" v="1754"/>
          <ac:spMkLst>
            <pc:docMk/>
            <pc:sldMk cId="3835082640" sldId="288"/>
            <ac:spMk id="11" creationId="{77632C7A-2F4E-57D1-36E7-B57CC1D8414A}"/>
          </ac:spMkLst>
        </pc:spChg>
        <pc:spChg chg="del">
          <ac:chgData name="Bochenek, Aleksandra" userId="3a452cce-2217-4071-b8db-f3a540c2d3ea" providerId="ADAL" clId="{7B7D0D83-4A3F-0641-B69D-E121054B5695}" dt="2025-07-08T03:36:05.291" v="1746" actId="478"/>
          <ac:spMkLst>
            <pc:docMk/>
            <pc:sldMk cId="3835082640" sldId="288"/>
            <ac:spMk id="17" creationId="{C5BE8A23-B5C9-CA3C-2974-98EBE132C745}"/>
          </ac:spMkLst>
        </pc:spChg>
        <pc:picChg chg="add mod">
          <ac:chgData name="Bochenek, Aleksandra" userId="3a452cce-2217-4071-b8db-f3a540c2d3ea" providerId="ADAL" clId="{7B7D0D83-4A3F-0641-B69D-E121054B5695}" dt="2025-07-10T14:33:34.346" v="6534" actId="1076"/>
          <ac:picMkLst>
            <pc:docMk/>
            <pc:sldMk cId="3835082640" sldId="288"/>
            <ac:picMk id="5" creationId="{02183EFB-EE77-CB22-2EBF-BC9386F4D518}"/>
          </ac:picMkLst>
        </pc:picChg>
        <pc:picChg chg="add del mod">
          <ac:chgData name="Bochenek, Aleksandra" userId="3a452cce-2217-4071-b8db-f3a540c2d3ea" providerId="ADAL" clId="{7B7D0D83-4A3F-0641-B69D-E121054B5695}" dt="2025-07-07T16:50:25.746" v="1557" actId="478"/>
          <ac:picMkLst>
            <pc:docMk/>
            <pc:sldMk cId="3835082640" sldId="288"/>
            <ac:picMk id="5" creationId="{732F032C-5DF9-689D-0CFF-F25C3EE7BB3E}"/>
          </ac:picMkLst>
        </pc:picChg>
        <pc:picChg chg="del mod">
          <ac:chgData name="Bochenek, Aleksandra" userId="3a452cce-2217-4071-b8db-f3a540c2d3ea" providerId="ADAL" clId="{7B7D0D83-4A3F-0641-B69D-E121054B5695}" dt="2025-07-07T15:56:37.274" v="1545" actId="21"/>
          <ac:picMkLst>
            <pc:docMk/>
            <pc:sldMk cId="3835082640" sldId="288"/>
            <ac:picMk id="6" creationId="{03EE1607-2FDF-56C8-117D-044F5065DC94}"/>
          </ac:picMkLst>
        </pc:picChg>
        <pc:picChg chg="add del mod">
          <ac:chgData name="Bochenek, Aleksandra" userId="3a452cce-2217-4071-b8db-f3a540c2d3ea" providerId="ADAL" clId="{7B7D0D83-4A3F-0641-B69D-E121054B5695}" dt="2025-07-08T03:37:47.119" v="1761" actId="478"/>
          <ac:picMkLst>
            <pc:docMk/>
            <pc:sldMk cId="3835082640" sldId="288"/>
            <ac:picMk id="7" creationId="{8D1FD487-80C0-9548-009C-6826BA5E2FDF}"/>
          </ac:picMkLst>
        </pc:picChg>
        <pc:picChg chg="add del mod">
          <ac:chgData name="Bochenek, Aleksandra" userId="3a452cce-2217-4071-b8db-f3a540c2d3ea" providerId="ADAL" clId="{7B7D0D83-4A3F-0641-B69D-E121054B5695}" dt="2025-07-10T14:33:30.863" v="6533" actId="478"/>
          <ac:picMkLst>
            <pc:docMk/>
            <pc:sldMk cId="3835082640" sldId="288"/>
            <ac:picMk id="8" creationId="{31CF6B9C-833F-86CF-AF91-62EEE7D602AC}"/>
          </ac:picMkLst>
        </pc:picChg>
        <pc:picChg chg="add mod">
          <ac:chgData name="Bochenek, Aleksandra" userId="3a452cce-2217-4071-b8db-f3a540c2d3ea" providerId="ADAL" clId="{7B7D0D83-4A3F-0641-B69D-E121054B5695}" dt="2025-07-08T03:38:05.600" v="1769" actId="1037"/>
          <ac:picMkLst>
            <pc:docMk/>
            <pc:sldMk cId="3835082640" sldId="288"/>
            <ac:picMk id="9" creationId="{840E42E3-28B8-6659-C029-02AE0EAA8AD5}"/>
          </ac:picMkLst>
        </pc:picChg>
        <pc:picChg chg="del">
          <ac:chgData name="Bochenek, Aleksandra" userId="3a452cce-2217-4071-b8db-f3a540c2d3ea" providerId="ADAL" clId="{7B7D0D83-4A3F-0641-B69D-E121054B5695}" dt="2025-07-04T15:14:07.118" v="816" actId="478"/>
          <ac:picMkLst>
            <pc:docMk/>
            <pc:sldMk cId="3835082640" sldId="288"/>
            <ac:picMk id="18" creationId="{011AFD57-5504-A237-2A71-2037D67527FA}"/>
          </ac:picMkLst>
        </pc:picChg>
        <pc:picChg chg="del mod">
          <ac:chgData name="Bochenek, Aleksandra" userId="3a452cce-2217-4071-b8db-f3a540c2d3ea" providerId="ADAL" clId="{7B7D0D83-4A3F-0641-B69D-E121054B5695}" dt="2025-07-10T03:45:01.855" v="5341" actId="478"/>
          <ac:picMkLst>
            <pc:docMk/>
            <pc:sldMk cId="3835082640" sldId="288"/>
            <ac:picMk id="20" creationId="{11D41F78-8BE6-EE2D-E13C-7454239A4D51}"/>
          </ac:picMkLst>
        </pc:picChg>
      </pc:sldChg>
      <pc:sldChg chg="addSp delSp modSp new mod ord modNotesTx">
        <pc:chgData name="Bochenek, Aleksandra" userId="3a452cce-2217-4071-b8db-f3a540c2d3ea" providerId="ADAL" clId="{7B7D0D83-4A3F-0641-B69D-E121054B5695}" dt="2025-07-10T03:35:09.060" v="5023" actId="20578"/>
        <pc:sldMkLst>
          <pc:docMk/>
          <pc:sldMk cId="2802097250" sldId="289"/>
        </pc:sldMkLst>
        <pc:spChg chg="del">
          <ac:chgData name="Bochenek, Aleksandra" userId="3a452cce-2217-4071-b8db-f3a540c2d3ea" providerId="ADAL" clId="{7B7D0D83-4A3F-0641-B69D-E121054B5695}" dt="2025-07-08T04:01:27.687" v="1787" actId="478"/>
          <ac:spMkLst>
            <pc:docMk/>
            <pc:sldMk cId="2802097250" sldId="289"/>
            <ac:spMk id="2" creationId="{7CBECF95-5E14-0DCE-2DD4-F9296F13A235}"/>
          </ac:spMkLst>
        </pc:spChg>
        <pc:spChg chg="del mod">
          <ac:chgData name="Bochenek, Aleksandra" userId="3a452cce-2217-4071-b8db-f3a540c2d3ea" providerId="ADAL" clId="{7B7D0D83-4A3F-0641-B69D-E121054B5695}" dt="2025-07-08T04:00:51.171" v="1779" actId="478"/>
          <ac:spMkLst>
            <pc:docMk/>
            <pc:sldMk cId="2802097250" sldId="289"/>
            <ac:spMk id="3" creationId="{72E8CEFD-62FB-437C-CD2E-ABD9584265FF}"/>
          </ac:spMkLst>
        </pc:spChg>
        <pc:spChg chg="add mod">
          <ac:chgData name="Bochenek, Aleksandra" userId="3a452cce-2217-4071-b8db-f3a540c2d3ea" providerId="ADAL" clId="{7B7D0D83-4A3F-0641-B69D-E121054B5695}" dt="2025-07-08T04:01:52.702" v="1797" actId="1076"/>
          <ac:spMkLst>
            <pc:docMk/>
            <pc:sldMk cId="2802097250" sldId="289"/>
            <ac:spMk id="7" creationId="{6CCF1B49-88F4-A6E5-1587-36126DDF14D6}"/>
          </ac:spMkLst>
        </pc:spChg>
        <pc:spChg chg="add del mod">
          <ac:chgData name="Bochenek, Aleksandra" userId="3a452cce-2217-4071-b8db-f3a540c2d3ea" providerId="ADAL" clId="{7B7D0D83-4A3F-0641-B69D-E121054B5695}" dt="2025-07-08T04:00:52.407" v="1780" actId="478"/>
          <ac:spMkLst>
            <pc:docMk/>
            <pc:sldMk cId="2802097250" sldId="289"/>
            <ac:spMk id="9" creationId="{BE5F1451-29AB-3AF0-F13B-7A01154AC254}"/>
          </ac:spMkLst>
        </pc:spChg>
        <pc:spChg chg="add mod">
          <ac:chgData name="Bochenek, Aleksandra" userId="3a452cce-2217-4071-b8db-f3a540c2d3ea" providerId="ADAL" clId="{7B7D0D83-4A3F-0641-B69D-E121054B5695}" dt="2025-07-08T04:01:25.774" v="1786"/>
          <ac:spMkLst>
            <pc:docMk/>
            <pc:sldMk cId="2802097250" sldId="289"/>
            <ac:spMk id="10" creationId="{266CDF3F-DCFD-E93F-AAC3-5E366238BCAB}"/>
          </ac:spMkLst>
        </pc:spChg>
        <pc:spChg chg="add mod">
          <ac:chgData name="Bochenek, Aleksandra" userId="3a452cce-2217-4071-b8db-f3a540c2d3ea" providerId="ADAL" clId="{7B7D0D83-4A3F-0641-B69D-E121054B5695}" dt="2025-07-08T04:02:41.375" v="1841" actId="1076"/>
          <ac:spMkLst>
            <pc:docMk/>
            <pc:sldMk cId="2802097250" sldId="289"/>
            <ac:spMk id="13" creationId="{65E27C3F-C627-5523-03DC-418D6B153CFA}"/>
          </ac:spMkLst>
        </pc:spChg>
        <pc:spChg chg="add mod">
          <ac:chgData name="Bochenek, Aleksandra" userId="3a452cce-2217-4071-b8db-f3a540c2d3ea" providerId="ADAL" clId="{7B7D0D83-4A3F-0641-B69D-E121054B5695}" dt="2025-07-08T04:15:34.172" v="2999" actId="1076"/>
          <ac:spMkLst>
            <pc:docMk/>
            <pc:sldMk cId="2802097250" sldId="289"/>
            <ac:spMk id="14" creationId="{09970B8E-18F2-0B92-581D-DAC2F6B34817}"/>
          </ac:spMkLst>
        </pc:spChg>
        <pc:spChg chg="add mod">
          <ac:chgData name="Bochenek, Aleksandra" userId="3a452cce-2217-4071-b8db-f3a540c2d3ea" providerId="ADAL" clId="{7B7D0D83-4A3F-0641-B69D-E121054B5695}" dt="2025-07-08T04:14:32.331" v="2978" actId="1076"/>
          <ac:spMkLst>
            <pc:docMk/>
            <pc:sldMk cId="2802097250" sldId="289"/>
            <ac:spMk id="15" creationId="{0BC82F3A-B9DC-8C38-C859-35FC939B3657}"/>
          </ac:spMkLst>
        </pc:spChg>
        <pc:spChg chg="add mod">
          <ac:chgData name="Bochenek, Aleksandra" userId="3a452cce-2217-4071-b8db-f3a540c2d3ea" providerId="ADAL" clId="{7B7D0D83-4A3F-0641-B69D-E121054B5695}" dt="2025-07-08T04:15:58.320" v="3009" actId="1076"/>
          <ac:spMkLst>
            <pc:docMk/>
            <pc:sldMk cId="2802097250" sldId="289"/>
            <ac:spMk id="16" creationId="{FC77CB47-2DC9-0762-6B1C-45180CEA76EF}"/>
          </ac:spMkLst>
        </pc:spChg>
        <pc:spChg chg="add mod">
          <ac:chgData name="Bochenek, Aleksandra" userId="3a452cce-2217-4071-b8db-f3a540c2d3ea" providerId="ADAL" clId="{7B7D0D83-4A3F-0641-B69D-E121054B5695}" dt="2025-07-08T04:15:39.329" v="3001" actId="1076"/>
          <ac:spMkLst>
            <pc:docMk/>
            <pc:sldMk cId="2802097250" sldId="289"/>
            <ac:spMk id="17" creationId="{9ED3B433-AA19-7833-312A-0B6E2B2CADF2}"/>
          </ac:spMkLst>
        </pc:spChg>
        <pc:spChg chg="add mod">
          <ac:chgData name="Bochenek, Aleksandra" userId="3a452cce-2217-4071-b8db-f3a540c2d3ea" providerId="ADAL" clId="{7B7D0D83-4A3F-0641-B69D-E121054B5695}" dt="2025-07-08T04:15:54.451" v="3008" actId="14100"/>
          <ac:spMkLst>
            <pc:docMk/>
            <pc:sldMk cId="2802097250" sldId="289"/>
            <ac:spMk id="18" creationId="{D55C6029-56AB-378F-B6C5-55D8AEC744DD}"/>
          </ac:spMkLst>
        </pc:spChg>
        <pc:picChg chg="add mod">
          <ac:chgData name="Bochenek, Aleksandra" userId="3a452cce-2217-4071-b8db-f3a540c2d3ea" providerId="ADAL" clId="{7B7D0D83-4A3F-0641-B69D-E121054B5695}" dt="2025-07-08T04:03:21.122" v="1853" actId="1076"/>
          <ac:picMkLst>
            <pc:docMk/>
            <pc:sldMk cId="2802097250" sldId="289"/>
            <ac:picMk id="5" creationId="{AF88F69B-4CC0-5E72-C1F4-8B4A90329F0F}"/>
          </ac:picMkLst>
        </pc:picChg>
        <pc:picChg chg="add mod">
          <ac:chgData name="Bochenek, Aleksandra" userId="3a452cce-2217-4071-b8db-f3a540c2d3ea" providerId="ADAL" clId="{7B7D0D83-4A3F-0641-B69D-E121054B5695}" dt="2025-07-08T04:01:55.084" v="1798" actId="1076"/>
          <ac:picMkLst>
            <pc:docMk/>
            <pc:sldMk cId="2802097250" sldId="289"/>
            <ac:picMk id="6" creationId="{880C1182-AEF9-2BB7-8D5D-5EEA524773A8}"/>
          </ac:picMkLst>
        </pc:picChg>
        <pc:cxnChg chg="add mod">
          <ac:chgData name="Bochenek, Aleksandra" userId="3a452cce-2217-4071-b8db-f3a540c2d3ea" providerId="ADAL" clId="{7B7D0D83-4A3F-0641-B69D-E121054B5695}" dt="2025-07-08T04:01:25.774" v="1786"/>
          <ac:cxnSpMkLst>
            <pc:docMk/>
            <pc:sldMk cId="2802097250" sldId="289"/>
            <ac:cxnSpMk id="11" creationId="{4A583C0B-98E2-0C8C-16D9-A82D27021851}"/>
          </ac:cxnSpMkLst>
        </pc:cxnChg>
      </pc:sldChg>
      <pc:sldChg chg="delSp modSp add mod">
        <pc:chgData name="Bochenek, Aleksandra" userId="3a452cce-2217-4071-b8db-f3a540c2d3ea" providerId="ADAL" clId="{7B7D0D83-4A3F-0641-B69D-E121054B5695}" dt="2025-07-08T08:56:50.783" v="3462" actId="1076"/>
        <pc:sldMkLst>
          <pc:docMk/>
          <pc:sldMk cId="2871617985" sldId="290"/>
        </pc:sldMkLst>
        <pc:spChg chg="mod">
          <ac:chgData name="Bochenek, Aleksandra" userId="3a452cce-2217-4071-b8db-f3a540c2d3ea" providerId="ADAL" clId="{7B7D0D83-4A3F-0641-B69D-E121054B5695}" dt="2025-07-08T08:56:50.783" v="3462" actId="1076"/>
          <ac:spMkLst>
            <pc:docMk/>
            <pc:sldMk cId="2871617985" sldId="290"/>
            <ac:spMk id="2" creationId="{1BC9B94C-2B20-4690-32CA-A689C41D1823}"/>
          </ac:spMkLst>
        </pc:spChg>
        <pc:spChg chg="del mod">
          <ac:chgData name="Bochenek, Aleksandra" userId="3a452cce-2217-4071-b8db-f3a540c2d3ea" providerId="ADAL" clId="{7B7D0D83-4A3F-0641-B69D-E121054B5695}" dt="2025-07-08T08:55:56.026" v="3441" actId="478"/>
          <ac:spMkLst>
            <pc:docMk/>
            <pc:sldMk cId="2871617985" sldId="290"/>
            <ac:spMk id="8" creationId="{C9C22402-D6B1-58B7-F75A-CF1CC67DA65D}"/>
          </ac:spMkLst>
        </pc:spChg>
        <pc:cxnChg chg="mod">
          <ac:chgData name="Bochenek, Aleksandra" userId="3a452cce-2217-4071-b8db-f3a540c2d3ea" providerId="ADAL" clId="{7B7D0D83-4A3F-0641-B69D-E121054B5695}" dt="2025-07-08T08:56:50.783" v="3462" actId="1076"/>
          <ac:cxnSpMkLst>
            <pc:docMk/>
            <pc:sldMk cId="2871617985" sldId="290"/>
            <ac:cxnSpMk id="4" creationId="{3509A755-1501-B353-8650-82D1939987E8}"/>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99207-5F7D-D54D-A084-937AE62A0F31}" type="doc">
      <dgm:prSet loTypeId="urn:microsoft.com/office/officeart/2005/8/layout/hProcess7" loCatId="process" qsTypeId="urn:microsoft.com/office/officeart/2005/8/quickstyle/simple2" qsCatId="simple" csTypeId="urn:microsoft.com/office/officeart/2005/8/colors/accent1_4" csCatId="accent1" phldr="1"/>
      <dgm:spPr/>
      <dgm:t>
        <a:bodyPr/>
        <a:lstStyle/>
        <a:p>
          <a:endParaRPr lang="en-GB"/>
        </a:p>
      </dgm:t>
    </dgm:pt>
    <dgm:pt modelId="{1593AEF1-296C-C848-950A-E37DB70606DD}">
      <dgm:prSet custT="1"/>
      <dgm:spPr>
        <a:solidFill>
          <a:schemeClr val="accent5">
            <a:lumMod val="50000"/>
          </a:schemeClr>
        </a:solidFill>
      </dgm:spPr>
      <dgm:t>
        <a:bodyPr vert="vert" tIns="0" rIns="0" anchor="ctr" anchorCtr="0"/>
        <a:lstStyle/>
        <a:p>
          <a:pPr algn="r"/>
          <a:endParaRPr lang="en-GB" sz="1200" dirty="0"/>
        </a:p>
      </dgm:t>
    </dgm:pt>
    <dgm:pt modelId="{948D73B7-80BD-BB49-B506-2939BD8D39A7}" type="parTrans" cxnId="{C8E66D78-8AA4-F148-A2F3-4D898A82A2BD}">
      <dgm:prSet/>
      <dgm:spPr/>
      <dgm:t>
        <a:bodyPr/>
        <a:lstStyle/>
        <a:p>
          <a:endParaRPr lang="en-GB"/>
        </a:p>
      </dgm:t>
    </dgm:pt>
    <dgm:pt modelId="{2830AE65-4D87-AA46-88BD-9353E720907A}" type="sibTrans" cxnId="{C8E66D78-8AA4-F148-A2F3-4D898A82A2BD}">
      <dgm:prSet/>
      <dgm:spPr/>
      <dgm:t>
        <a:bodyPr/>
        <a:lstStyle/>
        <a:p>
          <a:endParaRPr lang="en-GB"/>
        </a:p>
      </dgm:t>
    </dgm:pt>
    <dgm:pt modelId="{29A1AEEC-09D9-9C4D-A3DE-481BD2B601A3}">
      <dgm:prSet/>
      <dgm:spPr>
        <a:solidFill>
          <a:schemeClr val="accent5">
            <a:lumMod val="75000"/>
          </a:schemeClr>
        </a:solidFill>
      </dgm:spPr>
      <dgm:t>
        <a:bodyPr/>
        <a:lstStyle/>
        <a:p>
          <a:endParaRPr lang="en-GB" dirty="0"/>
        </a:p>
      </dgm:t>
    </dgm:pt>
    <dgm:pt modelId="{57BD884E-06ED-BA4D-9D46-116E15B21D95}" type="parTrans" cxnId="{264E9E74-8F36-AE45-BB39-E6229F59A635}">
      <dgm:prSet/>
      <dgm:spPr/>
      <dgm:t>
        <a:bodyPr/>
        <a:lstStyle/>
        <a:p>
          <a:endParaRPr lang="en-GB"/>
        </a:p>
      </dgm:t>
    </dgm:pt>
    <dgm:pt modelId="{0E219CA6-2A79-BE4D-B683-138BDC079B7F}" type="sibTrans" cxnId="{264E9E74-8F36-AE45-BB39-E6229F59A635}">
      <dgm:prSet/>
      <dgm:spPr/>
      <dgm:t>
        <a:bodyPr/>
        <a:lstStyle/>
        <a:p>
          <a:endParaRPr lang="en-GB"/>
        </a:p>
      </dgm:t>
    </dgm:pt>
    <dgm:pt modelId="{24CFD5BE-FE5B-2447-A1D7-D084BA747F07}">
      <dgm:prSet/>
      <dgm:spPr>
        <a:solidFill>
          <a:schemeClr val="accent2">
            <a:lumMod val="50000"/>
          </a:schemeClr>
        </a:solidFill>
      </dgm:spPr>
      <dgm:t>
        <a:bodyPr/>
        <a:lstStyle/>
        <a:p>
          <a:endParaRPr lang="en-GB" dirty="0"/>
        </a:p>
      </dgm:t>
    </dgm:pt>
    <dgm:pt modelId="{89142662-28D4-064E-9216-C4DD5AC8C5BE}" type="parTrans" cxnId="{175E18E7-C5CB-1042-97BA-14469181AC8A}">
      <dgm:prSet/>
      <dgm:spPr/>
      <dgm:t>
        <a:bodyPr/>
        <a:lstStyle/>
        <a:p>
          <a:endParaRPr lang="en-GB"/>
        </a:p>
      </dgm:t>
    </dgm:pt>
    <dgm:pt modelId="{79889D18-AF58-9841-8EC6-4761CB8B9836}" type="sibTrans" cxnId="{175E18E7-C5CB-1042-97BA-14469181AC8A}">
      <dgm:prSet/>
      <dgm:spPr/>
      <dgm:t>
        <a:bodyPr/>
        <a:lstStyle/>
        <a:p>
          <a:endParaRPr lang="en-GB"/>
        </a:p>
      </dgm:t>
    </dgm:pt>
    <dgm:pt modelId="{A8186BD2-9D09-494E-9EFD-BF8CDA0F148D}">
      <dgm:prSet/>
      <dgm:spPr>
        <a:solidFill>
          <a:schemeClr val="accent2">
            <a:lumMod val="75000"/>
          </a:schemeClr>
        </a:solidFill>
      </dgm:spPr>
      <dgm:t>
        <a:bodyPr/>
        <a:lstStyle/>
        <a:p>
          <a:endParaRPr lang="en-GB" dirty="0"/>
        </a:p>
      </dgm:t>
    </dgm:pt>
    <dgm:pt modelId="{CE488562-4B87-2742-ADC9-4793EA5551EB}" type="parTrans" cxnId="{0055E021-11F4-6D48-A511-C4BAEB7EF90D}">
      <dgm:prSet/>
      <dgm:spPr/>
      <dgm:t>
        <a:bodyPr/>
        <a:lstStyle/>
        <a:p>
          <a:endParaRPr lang="en-GB"/>
        </a:p>
      </dgm:t>
    </dgm:pt>
    <dgm:pt modelId="{FCE45BCF-C3D5-7A48-88B2-9B0D5151C4C9}" type="sibTrans" cxnId="{0055E021-11F4-6D48-A511-C4BAEB7EF90D}">
      <dgm:prSet/>
      <dgm:spPr/>
      <dgm:t>
        <a:bodyPr/>
        <a:lstStyle/>
        <a:p>
          <a:endParaRPr lang="en-GB"/>
        </a:p>
      </dgm:t>
    </dgm:pt>
    <dgm:pt modelId="{227604BD-940B-1643-9720-CF2CFB00A0A7}">
      <dgm:prSet/>
      <dgm:spPr>
        <a:solidFill>
          <a:schemeClr val="accent2">
            <a:lumMod val="60000"/>
            <a:lumOff val="40000"/>
          </a:schemeClr>
        </a:solidFill>
      </dgm:spPr>
      <dgm:t>
        <a:bodyPr/>
        <a:lstStyle/>
        <a:p>
          <a:endParaRPr lang="en-GB" dirty="0"/>
        </a:p>
      </dgm:t>
    </dgm:pt>
    <dgm:pt modelId="{2D270B91-005B-3345-93B1-066B599DC18B}" type="parTrans" cxnId="{C1F13B8F-E7FB-154A-82E9-072555F7186D}">
      <dgm:prSet/>
      <dgm:spPr/>
      <dgm:t>
        <a:bodyPr/>
        <a:lstStyle/>
        <a:p>
          <a:endParaRPr lang="en-GB"/>
        </a:p>
      </dgm:t>
    </dgm:pt>
    <dgm:pt modelId="{C3D6D32B-6767-5044-8778-66E223B2335A}" type="sibTrans" cxnId="{C1F13B8F-E7FB-154A-82E9-072555F7186D}">
      <dgm:prSet/>
      <dgm:spPr/>
      <dgm:t>
        <a:bodyPr/>
        <a:lstStyle/>
        <a:p>
          <a:endParaRPr lang="en-GB"/>
        </a:p>
      </dgm:t>
    </dgm:pt>
    <dgm:pt modelId="{171E0C2B-660B-454D-A705-A3FAA60F32BD}" type="pres">
      <dgm:prSet presAssocID="{72F99207-5F7D-D54D-A084-937AE62A0F31}" presName="Name0" presStyleCnt="0">
        <dgm:presLayoutVars>
          <dgm:dir/>
          <dgm:animLvl val="lvl"/>
          <dgm:resizeHandles val="exact"/>
        </dgm:presLayoutVars>
      </dgm:prSet>
      <dgm:spPr/>
    </dgm:pt>
    <dgm:pt modelId="{2C457F4C-4D76-EA40-9EC7-A6A98250872E}" type="pres">
      <dgm:prSet presAssocID="{1593AEF1-296C-C848-950A-E37DB70606DD}" presName="compositeNode" presStyleCnt="0">
        <dgm:presLayoutVars>
          <dgm:bulletEnabled val="1"/>
        </dgm:presLayoutVars>
      </dgm:prSet>
      <dgm:spPr/>
    </dgm:pt>
    <dgm:pt modelId="{8D666A11-12D5-764D-9931-CFEDAF6C87F3}" type="pres">
      <dgm:prSet presAssocID="{1593AEF1-296C-C848-950A-E37DB70606DD}" presName="bgRect" presStyleLbl="node1" presStyleIdx="0" presStyleCnt="5"/>
      <dgm:spPr/>
    </dgm:pt>
    <dgm:pt modelId="{38421C64-FDAD-C848-9AB8-1862A8FAD7E5}" type="pres">
      <dgm:prSet presAssocID="{1593AEF1-296C-C848-950A-E37DB70606DD}" presName="parentNode" presStyleLbl="node1" presStyleIdx="0" presStyleCnt="5">
        <dgm:presLayoutVars>
          <dgm:chMax val="0"/>
          <dgm:bulletEnabled val="1"/>
        </dgm:presLayoutVars>
      </dgm:prSet>
      <dgm:spPr/>
    </dgm:pt>
    <dgm:pt modelId="{F96D5C0B-9B54-DC4A-859F-B8B2E87F9A82}" type="pres">
      <dgm:prSet presAssocID="{2830AE65-4D87-AA46-88BD-9353E720907A}" presName="hSp" presStyleCnt="0"/>
      <dgm:spPr/>
    </dgm:pt>
    <dgm:pt modelId="{8CD6B562-3AA7-AE4A-9E83-66659EF083A9}" type="pres">
      <dgm:prSet presAssocID="{2830AE65-4D87-AA46-88BD-9353E720907A}" presName="vProcSp" presStyleCnt="0"/>
      <dgm:spPr/>
    </dgm:pt>
    <dgm:pt modelId="{AEBB62A5-393B-1947-837C-A06DB43FDFB4}" type="pres">
      <dgm:prSet presAssocID="{2830AE65-4D87-AA46-88BD-9353E720907A}" presName="vSp1" presStyleCnt="0"/>
      <dgm:spPr/>
    </dgm:pt>
    <dgm:pt modelId="{09984661-6313-5C47-8599-C3340B46EA89}" type="pres">
      <dgm:prSet presAssocID="{2830AE65-4D87-AA46-88BD-9353E720907A}" presName="simulatedConn" presStyleLbl="solidFgAcc1" presStyleIdx="0" presStyleCnt="4" custLinFactNeighborX="-10701" custLinFactNeighborY="-47584"/>
      <dgm:spPr>
        <a:prstGeom prst="upArrow">
          <a:avLst/>
        </a:prstGeom>
        <a:solidFill>
          <a:schemeClr val="bg1">
            <a:lumMod val="95000"/>
          </a:schemeClr>
        </a:solidFill>
        <a:ln w="22225">
          <a:solidFill>
            <a:schemeClr val="accent1">
              <a:lumMod val="50000"/>
            </a:schemeClr>
          </a:solidFill>
        </a:ln>
      </dgm:spPr>
    </dgm:pt>
    <dgm:pt modelId="{1083BC81-8671-984C-9DE5-93368D14D1E0}" type="pres">
      <dgm:prSet presAssocID="{2830AE65-4D87-AA46-88BD-9353E720907A}" presName="vSp2" presStyleCnt="0"/>
      <dgm:spPr/>
    </dgm:pt>
    <dgm:pt modelId="{25DDB01A-5F27-5F4A-9A03-F5E3586DEFA7}" type="pres">
      <dgm:prSet presAssocID="{2830AE65-4D87-AA46-88BD-9353E720907A}" presName="sibTrans" presStyleCnt="0"/>
      <dgm:spPr/>
    </dgm:pt>
    <dgm:pt modelId="{2CC0A5CD-EAB3-784E-8621-94DB3AE00EBF}" type="pres">
      <dgm:prSet presAssocID="{29A1AEEC-09D9-9C4D-A3DE-481BD2B601A3}" presName="compositeNode" presStyleCnt="0">
        <dgm:presLayoutVars>
          <dgm:bulletEnabled val="1"/>
        </dgm:presLayoutVars>
      </dgm:prSet>
      <dgm:spPr/>
    </dgm:pt>
    <dgm:pt modelId="{9C45323E-4103-6642-8EF7-B35820F1F9FE}" type="pres">
      <dgm:prSet presAssocID="{29A1AEEC-09D9-9C4D-A3DE-481BD2B601A3}" presName="bgRect" presStyleLbl="node1" presStyleIdx="1" presStyleCnt="5"/>
      <dgm:spPr/>
    </dgm:pt>
    <dgm:pt modelId="{7BC52957-3882-4245-818B-EF3F3EDC9A65}" type="pres">
      <dgm:prSet presAssocID="{29A1AEEC-09D9-9C4D-A3DE-481BD2B601A3}" presName="parentNode" presStyleLbl="node1" presStyleIdx="1" presStyleCnt="5">
        <dgm:presLayoutVars>
          <dgm:chMax val="0"/>
          <dgm:bulletEnabled val="1"/>
        </dgm:presLayoutVars>
      </dgm:prSet>
      <dgm:spPr/>
    </dgm:pt>
    <dgm:pt modelId="{5E3A04A8-CDD8-E943-8796-86EABDAA9E9D}" type="pres">
      <dgm:prSet presAssocID="{0E219CA6-2A79-BE4D-B683-138BDC079B7F}" presName="hSp" presStyleCnt="0"/>
      <dgm:spPr/>
    </dgm:pt>
    <dgm:pt modelId="{C90AEC4F-C66C-934F-ABF3-BAAB2E877F88}" type="pres">
      <dgm:prSet presAssocID="{0E219CA6-2A79-BE4D-B683-138BDC079B7F}" presName="vProcSp" presStyleCnt="0"/>
      <dgm:spPr/>
    </dgm:pt>
    <dgm:pt modelId="{A0871EFD-2A85-F54B-844E-11DD163C8817}" type="pres">
      <dgm:prSet presAssocID="{0E219CA6-2A79-BE4D-B683-138BDC079B7F}" presName="vSp1" presStyleCnt="0"/>
      <dgm:spPr/>
    </dgm:pt>
    <dgm:pt modelId="{BE596FF4-0EC5-8943-BF49-D0577C7ADDFC}" type="pres">
      <dgm:prSet presAssocID="{0E219CA6-2A79-BE4D-B683-138BDC079B7F}" presName="simulatedConn" presStyleLbl="solidFgAcc1" presStyleIdx="1" presStyleCnt="4" custLinFactNeighborX="-7801" custLinFactNeighborY="-47584"/>
      <dgm:spPr>
        <a:prstGeom prst="upArrow">
          <a:avLst/>
        </a:prstGeom>
        <a:solidFill>
          <a:schemeClr val="bg1">
            <a:lumMod val="95000"/>
          </a:schemeClr>
        </a:solidFill>
        <a:ln w="22225">
          <a:solidFill>
            <a:schemeClr val="accent1">
              <a:lumMod val="50000"/>
            </a:schemeClr>
          </a:solidFill>
        </a:ln>
      </dgm:spPr>
    </dgm:pt>
    <dgm:pt modelId="{59CBEC3B-29B6-A047-98A8-BAAEC92AFE1B}" type="pres">
      <dgm:prSet presAssocID="{0E219CA6-2A79-BE4D-B683-138BDC079B7F}" presName="vSp2" presStyleCnt="0"/>
      <dgm:spPr/>
    </dgm:pt>
    <dgm:pt modelId="{4B3D8613-3282-624C-9C37-230B5524DBDC}" type="pres">
      <dgm:prSet presAssocID="{0E219CA6-2A79-BE4D-B683-138BDC079B7F}" presName="sibTrans" presStyleCnt="0"/>
      <dgm:spPr/>
    </dgm:pt>
    <dgm:pt modelId="{6210B423-FFDF-B74D-8674-40C0BBE63223}" type="pres">
      <dgm:prSet presAssocID="{24CFD5BE-FE5B-2447-A1D7-D084BA747F07}" presName="compositeNode" presStyleCnt="0">
        <dgm:presLayoutVars>
          <dgm:bulletEnabled val="1"/>
        </dgm:presLayoutVars>
      </dgm:prSet>
      <dgm:spPr/>
    </dgm:pt>
    <dgm:pt modelId="{B5260E07-DD2A-E541-BEBA-A74E5CB4429D}" type="pres">
      <dgm:prSet presAssocID="{24CFD5BE-FE5B-2447-A1D7-D084BA747F07}" presName="bgRect" presStyleLbl="node1" presStyleIdx="2" presStyleCnt="5"/>
      <dgm:spPr/>
    </dgm:pt>
    <dgm:pt modelId="{5624A277-A163-1242-AD74-6BA4572C265A}" type="pres">
      <dgm:prSet presAssocID="{24CFD5BE-FE5B-2447-A1D7-D084BA747F07}" presName="parentNode" presStyleLbl="node1" presStyleIdx="2" presStyleCnt="5">
        <dgm:presLayoutVars>
          <dgm:chMax val="0"/>
          <dgm:bulletEnabled val="1"/>
        </dgm:presLayoutVars>
      </dgm:prSet>
      <dgm:spPr/>
    </dgm:pt>
    <dgm:pt modelId="{31CCA3E7-B0D8-C643-A632-4E3C3B29ECB1}" type="pres">
      <dgm:prSet presAssocID="{79889D18-AF58-9841-8EC6-4761CB8B9836}" presName="hSp" presStyleCnt="0"/>
      <dgm:spPr/>
    </dgm:pt>
    <dgm:pt modelId="{1740D9B2-0E96-DF47-BF18-051DBFE2AF1B}" type="pres">
      <dgm:prSet presAssocID="{79889D18-AF58-9841-8EC6-4761CB8B9836}" presName="vProcSp" presStyleCnt="0"/>
      <dgm:spPr/>
    </dgm:pt>
    <dgm:pt modelId="{F67FD96F-6BFB-4247-AFB2-0B574D97D0D2}" type="pres">
      <dgm:prSet presAssocID="{79889D18-AF58-9841-8EC6-4761CB8B9836}" presName="vSp1" presStyleCnt="0"/>
      <dgm:spPr/>
    </dgm:pt>
    <dgm:pt modelId="{59226CCE-A0AC-FB43-B28E-B16DBF38AADF}" type="pres">
      <dgm:prSet presAssocID="{79889D18-AF58-9841-8EC6-4761CB8B9836}" presName="simulatedConn" presStyleLbl="solidFgAcc1" presStyleIdx="2" presStyleCnt="4" custLinFactNeighborX="-4439" custLinFactNeighborY="-44907"/>
      <dgm:spPr>
        <a:prstGeom prst="upArrow">
          <a:avLst/>
        </a:prstGeom>
        <a:solidFill>
          <a:schemeClr val="bg1">
            <a:lumMod val="95000"/>
          </a:schemeClr>
        </a:solidFill>
        <a:ln w="22225">
          <a:solidFill>
            <a:schemeClr val="accent1">
              <a:lumMod val="50000"/>
            </a:schemeClr>
          </a:solidFill>
        </a:ln>
      </dgm:spPr>
    </dgm:pt>
    <dgm:pt modelId="{0E493D7D-9769-FB47-9E78-CC580A35418B}" type="pres">
      <dgm:prSet presAssocID="{79889D18-AF58-9841-8EC6-4761CB8B9836}" presName="vSp2" presStyleCnt="0"/>
      <dgm:spPr/>
    </dgm:pt>
    <dgm:pt modelId="{AA086E11-CF61-684D-B840-558E1F8F4B6D}" type="pres">
      <dgm:prSet presAssocID="{79889D18-AF58-9841-8EC6-4761CB8B9836}" presName="sibTrans" presStyleCnt="0"/>
      <dgm:spPr/>
    </dgm:pt>
    <dgm:pt modelId="{B67409EC-ACB9-3D4D-BBF3-A9E61404C9DF}" type="pres">
      <dgm:prSet presAssocID="{A8186BD2-9D09-494E-9EFD-BF8CDA0F148D}" presName="compositeNode" presStyleCnt="0">
        <dgm:presLayoutVars>
          <dgm:bulletEnabled val="1"/>
        </dgm:presLayoutVars>
      </dgm:prSet>
      <dgm:spPr/>
    </dgm:pt>
    <dgm:pt modelId="{747D743E-B0BE-E943-B43C-2B1F2747E901}" type="pres">
      <dgm:prSet presAssocID="{A8186BD2-9D09-494E-9EFD-BF8CDA0F148D}" presName="bgRect" presStyleLbl="node1" presStyleIdx="3" presStyleCnt="5"/>
      <dgm:spPr/>
    </dgm:pt>
    <dgm:pt modelId="{2EEC12FD-AFBB-3B4D-A9C1-DD63BB2BBEF0}" type="pres">
      <dgm:prSet presAssocID="{A8186BD2-9D09-494E-9EFD-BF8CDA0F148D}" presName="parentNode" presStyleLbl="node1" presStyleIdx="3" presStyleCnt="5">
        <dgm:presLayoutVars>
          <dgm:chMax val="0"/>
          <dgm:bulletEnabled val="1"/>
        </dgm:presLayoutVars>
      </dgm:prSet>
      <dgm:spPr/>
    </dgm:pt>
    <dgm:pt modelId="{837BE3D2-B23A-7644-985B-8F3262D31192}" type="pres">
      <dgm:prSet presAssocID="{FCE45BCF-C3D5-7A48-88B2-9B0D5151C4C9}" presName="hSp" presStyleCnt="0"/>
      <dgm:spPr/>
    </dgm:pt>
    <dgm:pt modelId="{37A762F0-D1A4-294E-8064-CCB7AE2A9E19}" type="pres">
      <dgm:prSet presAssocID="{FCE45BCF-C3D5-7A48-88B2-9B0D5151C4C9}" presName="vProcSp" presStyleCnt="0"/>
      <dgm:spPr/>
    </dgm:pt>
    <dgm:pt modelId="{BC7FF292-886A-9B48-BC4A-92451F08F0A6}" type="pres">
      <dgm:prSet presAssocID="{FCE45BCF-C3D5-7A48-88B2-9B0D5151C4C9}" presName="vSp1" presStyleCnt="0"/>
      <dgm:spPr/>
    </dgm:pt>
    <dgm:pt modelId="{3F3848C9-919A-5043-B616-3CA400E19C95}" type="pres">
      <dgm:prSet presAssocID="{FCE45BCF-C3D5-7A48-88B2-9B0D5151C4C9}" presName="simulatedConn" presStyleLbl="solidFgAcc1" presStyleIdx="3" presStyleCnt="4" custAng="16200000" custScaleX="100609" custLinFactX="-154857" custLinFactNeighborX="-200000" custLinFactNeighborY="-35999"/>
      <dgm:spPr>
        <a:prstGeom prst="star4">
          <a:avLst/>
        </a:prstGeom>
        <a:solidFill>
          <a:schemeClr val="accent2">
            <a:lumMod val="75000"/>
          </a:schemeClr>
        </a:solidFill>
        <a:ln w="22225" cap="sq" cmpd="dbl">
          <a:solidFill>
            <a:schemeClr val="accent2">
              <a:lumMod val="75000"/>
            </a:schemeClr>
          </a:solidFill>
          <a:prstDash val="solid"/>
          <a:bevel/>
          <a:extLst>
            <a:ext uri="{C807C97D-BFC1-408E-A445-0C87EB9F89A2}">
              <ask:lineSketchStyleProps xmlns:ask="http://schemas.microsoft.com/office/drawing/2018/sketchyshapes">
                <ask:type>
                  <ask:lineSketchNone/>
                </ask:type>
              </ask:lineSketchStyleProps>
            </a:ext>
          </a:extLst>
        </a:ln>
      </dgm:spPr>
    </dgm:pt>
    <dgm:pt modelId="{A7E6D879-8091-7E42-BE41-4CF219EB4C84}" type="pres">
      <dgm:prSet presAssocID="{FCE45BCF-C3D5-7A48-88B2-9B0D5151C4C9}" presName="vSp2" presStyleCnt="0"/>
      <dgm:spPr/>
    </dgm:pt>
    <dgm:pt modelId="{AD7239A9-B083-F040-8EFE-9C492E5C2965}" type="pres">
      <dgm:prSet presAssocID="{FCE45BCF-C3D5-7A48-88B2-9B0D5151C4C9}" presName="sibTrans" presStyleCnt="0"/>
      <dgm:spPr/>
    </dgm:pt>
    <dgm:pt modelId="{60A9737B-49E9-984A-922B-3E4BBB281346}" type="pres">
      <dgm:prSet presAssocID="{227604BD-940B-1643-9720-CF2CFB00A0A7}" presName="compositeNode" presStyleCnt="0">
        <dgm:presLayoutVars>
          <dgm:bulletEnabled val="1"/>
        </dgm:presLayoutVars>
      </dgm:prSet>
      <dgm:spPr/>
    </dgm:pt>
    <dgm:pt modelId="{0246489F-85EE-3B4D-A6EE-627914D6C01E}" type="pres">
      <dgm:prSet presAssocID="{227604BD-940B-1643-9720-CF2CFB00A0A7}" presName="bgRect" presStyleLbl="node1" presStyleIdx="4" presStyleCnt="5"/>
      <dgm:spPr/>
    </dgm:pt>
    <dgm:pt modelId="{442E78D9-9FEB-114C-AF72-F29E6C1CCFB2}" type="pres">
      <dgm:prSet presAssocID="{227604BD-940B-1643-9720-CF2CFB00A0A7}" presName="parentNode" presStyleLbl="node1" presStyleIdx="4" presStyleCnt="5">
        <dgm:presLayoutVars>
          <dgm:chMax val="0"/>
          <dgm:bulletEnabled val="1"/>
        </dgm:presLayoutVars>
      </dgm:prSet>
      <dgm:spPr/>
    </dgm:pt>
  </dgm:ptLst>
  <dgm:cxnLst>
    <dgm:cxn modelId="{D1CF9D0D-B85E-EA4F-B048-7564BD94B200}" type="presOf" srcId="{24CFD5BE-FE5B-2447-A1D7-D084BA747F07}" destId="{B5260E07-DD2A-E541-BEBA-A74E5CB4429D}" srcOrd="0" destOrd="0" presId="urn:microsoft.com/office/officeart/2005/8/layout/hProcess7"/>
    <dgm:cxn modelId="{A1694D0E-99C9-2749-843E-269C8E448353}" type="presOf" srcId="{72F99207-5F7D-D54D-A084-937AE62A0F31}" destId="{171E0C2B-660B-454D-A705-A3FAA60F32BD}" srcOrd="0" destOrd="0" presId="urn:microsoft.com/office/officeart/2005/8/layout/hProcess7"/>
    <dgm:cxn modelId="{0055E021-11F4-6D48-A511-C4BAEB7EF90D}" srcId="{72F99207-5F7D-D54D-A084-937AE62A0F31}" destId="{A8186BD2-9D09-494E-9EFD-BF8CDA0F148D}" srcOrd="3" destOrd="0" parTransId="{CE488562-4B87-2742-ADC9-4793EA5551EB}" sibTransId="{FCE45BCF-C3D5-7A48-88B2-9B0D5151C4C9}"/>
    <dgm:cxn modelId="{D8E3AA22-444D-C54D-8669-2834120DD638}" type="presOf" srcId="{24CFD5BE-FE5B-2447-A1D7-D084BA747F07}" destId="{5624A277-A163-1242-AD74-6BA4572C265A}" srcOrd="1" destOrd="0" presId="urn:microsoft.com/office/officeart/2005/8/layout/hProcess7"/>
    <dgm:cxn modelId="{8FAD0062-0DC1-724B-B16A-EB05A5551C03}" type="presOf" srcId="{1593AEF1-296C-C848-950A-E37DB70606DD}" destId="{8D666A11-12D5-764D-9931-CFEDAF6C87F3}" srcOrd="0" destOrd="0" presId="urn:microsoft.com/office/officeart/2005/8/layout/hProcess7"/>
    <dgm:cxn modelId="{70240A64-D04A-234F-9AB5-30F9C1CA9E76}" type="presOf" srcId="{A8186BD2-9D09-494E-9EFD-BF8CDA0F148D}" destId="{2EEC12FD-AFBB-3B4D-A9C1-DD63BB2BBEF0}" srcOrd="1" destOrd="0" presId="urn:microsoft.com/office/officeart/2005/8/layout/hProcess7"/>
    <dgm:cxn modelId="{264E9E74-8F36-AE45-BB39-E6229F59A635}" srcId="{72F99207-5F7D-D54D-A084-937AE62A0F31}" destId="{29A1AEEC-09D9-9C4D-A3DE-481BD2B601A3}" srcOrd="1" destOrd="0" parTransId="{57BD884E-06ED-BA4D-9D46-116E15B21D95}" sibTransId="{0E219CA6-2A79-BE4D-B683-138BDC079B7F}"/>
    <dgm:cxn modelId="{C8E66D78-8AA4-F148-A2F3-4D898A82A2BD}" srcId="{72F99207-5F7D-D54D-A084-937AE62A0F31}" destId="{1593AEF1-296C-C848-950A-E37DB70606DD}" srcOrd="0" destOrd="0" parTransId="{948D73B7-80BD-BB49-B506-2939BD8D39A7}" sibTransId="{2830AE65-4D87-AA46-88BD-9353E720907A}"/>
    <dgm:cxn modelId="{8702DC79-8AE9-1D4A-A1EB-E3A6FD6E9430}" type="presOf" srcId="{1593AEF1-296C-C848-950A-E37DB70606DD}" destId="{38421C64-FDAD-C848-9AB8-1862A8FAD7E5}" srcOrd="1" destOrd="0" presId="urn:microsoft.com/office/officeart/2005/8/layout/hProcess7"/>
    <dgm:cxn modelId="{861C358D-79E7-524B-8230-36E14AD00F18}" type="presOf" srcId="{A8186BD2-9D09-494E-9EFD-BF8CDA0F148D}" destId="{747D743E-B0BE-E943-B43C-2B1F2747E901}" srcOrd="0" destOrd="0" presId="urn:microsoft.com/office/officeart/2005/8/layout/hProcess7"/>
    <dgm:cxn modelId="{C1F13B8F-E7FB-154A-82E9-072555F7186D}" srcId="{72F99207-5F7D-D54D-A084-937AE62A0F31}" destId="{227604BD-940B-1643-9720-CF2CFB00A0A7}" srcOrd="4" destOrd="0" parTransId="{2D270B91-005B-3345-93B1-066B599DC18B}" sibTransId="{C3D6D32B-6767-5044-8778-66E223B2335A}"/>
    <dgm:cxn modelId="{04FE279A-F3E7-D24F-9F84-BEBDD2740DB4}" type="presOf" srcId="{29A1AEEC-09D9-9C4D-A3DE-481BD2B601A3}" destId="{9C45323E-4103-6642-8EF7-B35820F1F9FE}" srcOrd="0" destOrd="0" presId="urn:microsoft.com/office/officeart/2005/8/layout/hProcess7"/>
    <dgm:cxn modelId="{D3503CAB-727B-4C49-94D9-B04D15452350}" type="presOf" srcId="{29A1AEEC-09D9-9C4D-A3DE-481BD2B601A3}" destId="{7BC52957-3882-4245-818B-EF3F3EDC9A65}" srcOrd="1" destOrd="0" presId="urn:microsoft.com/office/officeart/2005/8/layout/hProcess7"/>
    <dgm:cxn modelId="{31FB9CB0-F7FC-C641-A859-22E088F10877}" type="presOf" srcId="{227604BD-940B-1643-9720-CF2CFB00A0A7}" destId="{442E78D9-9FEB-114C-AF72-F29E6C1CCFB2}" srcOrd="1" destOrd="0" presId="urn:microsoft.com/office/officeart/2005/8/layout/hProcess7"/>
    <dgm:cxn modelId="{546D27B5-BA0B-A041-A4D4-6F1021085017}" type="presOf" srcId="{227604BD-940B-1643-9720-CF2CFB00A0A7}" destId="{0246489F-85EE-3B4D-A6EE-627914D6C01E}" srcOrd="0" destOrd="0" presId="urn:microsoft.com/office/officeart/2005/8/layout/hProcess7"/>
    <dgm:cxn modelId="{175E18E7-C5CB-1042-97BA-14469181AC8A}" srcId="{72F99207-5F7D-D54D-A084-937AE62A0F31}" destId="{24CFD5BE-FE5B-2447-A1D7-D084BA747F07}" srcOrd="2" destOrd="0" parTransId="{89142662-28D4-064E-9216-C4DD5AC8C5BE}" sibTransId="{79889D18-AF58-9841-8EC6-4761CB8B9836}"/>
    <dgm:cxn modelId="{3956C719-B908-FD4B-91EE-180BEBDB220F}" type="presParOf" srcId="{171E0C2B-660B-454D-A705-A3FAA60F32BD}" destId="{2C457F4C-4D76-EA40-9EC7-A6A98250872E}" srcOrd="0" destOrd="0" presId="urn:microsoft.com/office/officeart/2005/8/layout/hProcess7"/>
    <dgm:cxn modelId="{E08C6CAF-5BFD-064C-B2C8-72205806C7AA}" type="presParOf" srcId="{2C457F4C-4D76-EA40-9EC7-A6A98250872E}" destId="{8D666A11-12D5-764D-9931-CFEDAF6C87F3}" srcOrd="0" destOrd="0" presId="urn:microsoft.com/office/officeart/2005/8/layout/hProcess7"/>
    <dgm:cxn modelId="{C880A6C8-AFE4-0C47-95B3-5BBA856D1871}" type="presParOf" srcId="{2C457F4C-4D76-EA40-9EC7-A6A98250872E}" destId="{38421C64-FDAD-C848-9AB8-1862A8FAD7E5}" srcOrd="1" destOrd="0" presId="urn:microsoft.com/office/officeart/2005/8/layout/hProcess7"/>
    <dgm:cxn modelId="{50F8C768-978D-5D45-A876-70002B4A20A9}" type="presParOf" srcId="{171E0C2B-660B-454D-A705-A3FAA60F32BD}" destId="{F96D5C0B-9B54-DC4A-859F-B8B2E87F9A82}" srcOrd="1" destOrd="0" presId="urn:microsoft.com/office/officeart/2005/8/layout/hProcess7"/>
    <dgm:cxn modelId="{0D765F16-DECF-0C4A-A7BD-E0A07F9F9971}" type="presParOf" srcId="{171E0C2B-660B-454D-A705-A3FAA60F32BD}" destId="{8CD6B562-3AA7-AE4A-9E83-66659EF083A9}" srcOrd="2" destOrd="0" presId="urn:microsoft.com/office/officeart/2005/8/layout/hProcess7"/>
    <dgm:cxn modelId="{BD0284F4-1A07-BD43-ABC0-79DA1E84E7FF}" type="presParOf" srcId="{8CD6B562-3AA7-AE4A-9E83-66659EF083A9}" destId="{AEBB62A5-393B-1947-837C-A06DB43FDFB4}" srcOrd="0" destOrd="0" presId="urn:microsoft.com/office/officeart/2005/8/layout/hProcess7"/>
    <dgm:cxn modelId="{17BD1A2C-7AAB-4841-97B0-657DBAA8DB94}" type="presParOf" srcId="{8CD6B562-3AA7-AE4A-9E83-66659EF083A9}" destId="{09984661-6313-5C47-8599-C3340B46EA89}" srcOrd="1" destOrd="0" presId="urn:microsoft.com/office/officeart/2005/8/layout/hProcess7"/>
    <dgm:cxn modelId="{310C0FE0-F3FE-FB40-913D-2567812042BD}" type="presParOf" srcId="{8CD6B562-3AA7-AE4A-9E83-66659EF083A9}" destId="{1083BC81-8671-984C-9DE5-93368D14D1E0}" srcOrd="2" destOrd="0" presId="urn:microsoft.com/office/officeart/2005/8/layout/hProcess7"/>
    <dgm:cxn modelId="{B2B06621-CD44-004B-ABB0-F4F62FD8EADD}" type="presParOf" srcId="{171E0C2B-660B-454D-A705-A3FAA60F32BD}" destId="{25DDB01A-5F27-5F4A-9A03-F5E3586DEFA7}" srcOrd="3" destOrd="0" presId="urn:microsoft.com/office/officeart/2005/8/layout/hProcess7"/>
    <dgm:cxn modelId="{11515D5E-A900-124C-8D83-37081472251A}" type="presParOf" srcId="{171E0C2B-660B-454D-A705-A3FAA60F32BD}" destId="{2CC0A5CD-EAB3-784E-8621-94DB3AE00EBF}" srcOrd="4" destOrd="0" presId="urn:microsoft.com/office/officeart/2005/8/layout/hProcess7"/>
    <dgm:cxn modelId="{44B01CF4-BAEC-F645-B7A6-D8941872BAD6}" type="presParOf" srcId="{2CC0A5CD-EAB3-784E-8621-94DB3AE00EBF}" destId="{9C45323E-4103-6642-8EF7-B35820F1F9FE}" srcOrd="0" destOrd="0" presId="urn:microsoft.com/office/officeart/2005/8/layout/hProcess7"/>
    <dgm:cxn modelId="{3733B045-DFBC-CD4D-A886-1C1C9D6AC073}" type="presParOf" srcId="{2CC0A5CD-EAB3-784E-8621-94DB3AE00EBF}" destId="{7BC52957-3882-4245-818B-EF3F3EDC9A65}" srcOrd="1" destOrd="0" presId="urn:microsoft.com/office/officeart/2005/8/layout/hProcess7"/>
    <dgm:cxn modelId="{AB54D067-95AA-BB4F-B9BD-4451C344FF24}" type="presParOf" srcId="{171E0C2B-660B-454D-A705-A3FAA60F32BD}" destId="{5E3A04A8-CDD8-E943-8796-86EABDAA9E9D}" srcOrd="5" destOrd="0" presId="urn:microsoft.com/office/officeart/2005/8/layout/hProcess7"/>
    <dgm:cxn modelId="{7DE67396-287D-AF4F-8683-7542F4B975DB}" type="presParOf" srcId="{171E0C2B-660B-454D-A705-A3FAA60F32BD}" destId="{C90AEC4F-C66C-934F-ABF3-BAAB2E877F88}" srcOrd="6" destOrd="0" presId="urn:microsoft.com/office/officeart/2005/8/layout/hProcess7"/>
    <dgm:cxn modelId="{10B7C576-38D8-B14C-B577-4789A49EC4C1}" type="presParOf" srcId="{C90AEC4F-C66C-934F-ABF3-BAAB2E877F88}" destId="{A0871EFD-2A85-F54B-844E-11DD163C8817}" srcOrd="0" destOrd="0" presId="urn:microsoft.com/office/officeart/2005/8/layout/hProcess7"/>
    <dgm:cxn modelId="{EC34E189-C4AA-7341-9F0C-E8CA217D9EDA}" type="presParOf" srcId="{C90AEC4F-C66C-934F-ABF3-BAAB2E877F88}" destId="{BE596FF4-0EC5-8943-BF49-D0577C7ADDFC}" srcOrd="1" destOrd="0" presId="urn:microsoft.com/office/officeart/2005/8/layout/hProcess7"/>
    <dgm:cxn modelId="{988ACE20-D019-5341-954F-F2CDB0CE38ED}" type="presParOf" srcId="{C90AEC4F-C66C-934F-ABF3-BAAB2E877F88}" destId="{59CBEC3B-29B6-A047-98A8-BAAEC92AFE1B}" srcOrd="2" destOrd="0" presId="urn:microsoft.com/office/officeart/2005/8/layout/hProcess7"/>
    <dgm:cxn modelId="{B0384F84-C0D5-3340-A563-128CB9605F55}" type="presParOf" srcId="{171E0C2B-660B-454D-A705-A3FAA60F32BD}" destId="{4B3D8613-3282-624C-9C37-230B5524DBDC}" srcOrd="7" destOrd="0" presId="urn:microsoft.com/office/officeart/2005/8/layout/hProcess7"/>
    <dgm:cxn modelId="{3378EE16-1EDD-D347-A20C-B647D66C51A7}" type="presParOf" srcId="{171E0C2B-660B-454D-A705-A3FAA60F32BD}" destId="{6210B423-FFDF-B74D-8674-40C0BBE63223}" srcOrd="8" destOrd="0" presId="urn:microsoft.com/office/officeart/2005/8/layout/hProcess7"/>
    <dgm:cxn modelId="{5551353B-F731-984B-BEE5-81BCEBC4C1C3}" type="presParOf" srcId="{6210B423-FFDF-B74D-8674-40C0BBE63223}" destId="{B5260E07-DD2A-E541-BEBA-A74E5CB4429D}" srcOrd="0" destOrd="0" presId="urn:microsoft.com/office/officeart/2005/8/layout/hProcess7"/>
    <dgm:cxn modelId="{481D5C44-7BB3-0241-96F4-ED2FCCBDD079}" type="presParOf" srcId="{6210B423-FFDF-B74D-8674-40C0BBE63223}" destId="{5624A277-A163-1242-AD74-6BA4572C265A}" srcOrd="1" destOrd="0" presId="urn:microsoft.com/office/officeart/2005/8/layout/hProcess7"/>
    <dgm:cxn modelId="{B72D260B-3D69-A447-8B9A-84CEDAA6F91A}" type="presParOf" srcId="{171E0C2B-660B-454D-A705-A3FAA60F32BD}" destId="{31CCA3E7-B0D8-C643-A632-4E3C3B29ECB1}" srcOrd="9" destOrd="0" presId="urn:microsoft.com/office/officeart/2005/8/layout/hProcess7"/>
    <dgm:cxn modelId="{58044F25-8EB8-7F43-AFD7-DE7DC97A05DE}" type="presParOf" srcId="{171E0C2B-660B-454D-A705-A3FAA60F32BD}" destId="{1740D9B2-0E96-DF47-BF18-051DBFE2AF1B}" srcOrd="10" destOrd="0" presId="urn:microsoft.com/office/officeart/2005/8/layout/hProcess7"/>
    <dgm:cxn modelId="{A0B9147E-8F41-4549-AE39-9A17DE244E8D}" type="presParOf" srcId="{1740D9B2-0E96-DF47-BF18-051DBFE2AF1B}" destId="{F67FD96F-6BFB-4247-AFB2-0B574D97D0D2}" srcOrd="0" destOrd="0" presId="urn:microsoft.com/office/officeart/2005/8/layout/hProcess7"/>
    <dgm:cxn modelId="{241EC349-9C4E-914D-B3FB-2424F37789C2}" type="presParOf" srcId="{1740D9B2-0E96-DF47-BF18-051DBFE2AF1B}" destId="{59226CCE-A0AC-FB43-B28E-B16DBF38AADF}" srcOrd="1" destOrd="0" presId="urn:microsoft.com/office/officeart/2005/8/layout/hProcess7"/>
    <dgm:cxn modelId="{EC10065E-5BFF-A447-9548-AB34CD88FA97}" type="presParOf" srcId="{1740D9B2-0E96-DF47-BF18-051DBFE2AF1B}" destId="{0E493D7D-9769-FB47-9E78-CC580A35418B}" srcOrd="2" destOrd="0" presId="urn:microsoft.com/office/officeart/2005/8/layout/hProcess7"/>
    <dgm:cxn modelId="{6D23906C-1D0B-8A4E-8D5E-AFE64ABBFAF1}" type="presParOf" srcId="{171E0C2B-660B-454D-A705-A3FAA60F32BD}" destId="{AA086E11-CF61-684D-B840-558E1F8F4B6D}" srcOrd="11" destOrd="0" presId="urn:microsoft.com/office/officeart/2005/8/layout/hProcess7"/>
    <dgm:cxn modelId="{C9E23A12-0CA2-4D49-B8D0-9EA57F924DC2}" type="presParOf" srcId="{171E0C2B-660B-454D-A705-A3FAA60F32BD}" destId="{B67409EC-ACB9-3D4D-BBF3-A9E61404C9DF}" srcOrd="12" destOrd="0" presId="urn:microsoft.com/office/officeart/2005/8/layout/hProcess7"/>
    <dgm:cxn modelId="{D7FFE8C8-BC3A-114C-807A-52552A25996A}" type="presParOf" srcId="{B67409EC-ACB9-3D4D-BBF3-A9E61404C9DF}" destId="{747D743E-B0BE-E943-B43C-2B1F2747E901}" srcOrd="0" destOrd="0" presId="urn:microsoft.com/office/officeart/2005/8/layout/hProcess7"/>
    <dgm:cxn modelId="{ECD78312-E37C-B345-83D5-E24611AD03FC}" type="presParOf" srcId="{B67409EC-ACB9-3D4D-BBF3-A9E61404C9DF}" destId="{2EEC12FD-AFBB-3B4D-A9C1-DD63BB2BBEF0}" srcOrd="1" destOrd="0" presId="urn:microsoft.com/office/officeart/2005/8/layout/hProcess7"/>
    <dgm:cxn modelId="{C4964566-5D01-6D41-80FB-13463C5D9C72}" type="presParOf" srcId="{171E0C2B-660B-454D-A705-A3FAA60F32BD}" destId="{837BE3D2-B23A-7644-985B-8F3262D31192}" srcOrd="13" destOrd="0" presId="urn:microsoft.com/office/officeart/2005/8/layout/hProcess7"/>
    <dgm:cxn modelId="{AE2C36C3-18AC-7E46-912E-9F0CA6A8FCAC}" type="presParOf" srcId="{171E0C2B-660B-454D-A705-A3FAA60F32BD}" destId="{37A762F0-D1A4-294E-8064-CCB7AE2A9E19}" srcOrd="14" destOrd="0" presId="urn:microsoft.com/office/officeart/2005/8/layout/hProcess7"/>
    <dgm:cxn modelId="{28B949C6-0493-124B-A760-5692A0E32005}" type="presParOf" srcId="{37A762F0-D1A4-294E-8064-CCB7AE2A9E19}" destId="{BC7FF292-886A-9B48-BC4A-92451F08F0A6}" srcOrd="0" destOrd="0" presId="urn:microsoft.com/office/officeart/2005/8/layout/hProcess7"/>
    <dgm:cxn modelId="{7C2CCEF3-7A83-A34D-86B2-05875AC47088}" type="presParOf" srcId="{37A762F0-D1A4-294E-8064-CCB7AE2A9E19}" destId="{3F3848C9-919A-5043-B616-3CA400E19C95}" srcOrd="1" destOrd="0" presId="urn:microsoft.com/office/officeart/2005/8/layout/hProcess7"/>
    <dgm:cxn modelId="{3350B4E6-74D3-B74A-8F82-F84D91A5B49A}" type="presParOf" srcId="{37A762F0-D1A4-294E-8064-CCB7AE2A9E19}" destId="{A7E6D879-8091-7E42-BE41-4CF219EB4C84}" srcOrd="2" destOrd="0" presId="urn:microsoft.com/office/officeart/2005/8/layout/hProcess7"/>
    <dgm:cxn modelId="{C9726721-203D-9744-8360-C58A97B16B13}" type="presParOf" srcId="{171E0C2B-660B-454D-A705-A3FAA60F32BD}" destId="{AD7239A9-B083-F040-8EFE-9C492E5C2965}" srcOrd="15" destOrd="0" presId="urn:microsoft.com/office/officeart/2005/8/layout/hProcess7"/>
    <dgm:cxn modelId="{5BEEAC48-E2AF-894D-B39E-E7DBECB35AEE}" type="presParOf" srcId="{171E0C2B-660B-454D-A705-A3FAA60F32BD}" destId="{60A9737B-49E9-984A-922B-3E4BBB281346}" srcOrd="16" destOrd="0" presId="urn:microsoft.com/office/officeart/2005/8/layout/hProcess7"/>
    <dgm:cxn modelId="{249CEB65-36B5-A843-98BE-4D879BA9DEA6}" type="presParOf" srcId="{60A9737B-49E9-984A-922B-3E4BBB281346}" destId="{0246489F-85EE-3B4D-A6EE-627914D6C01E}" srcOrd="0" destOrd="0" presId="urn:microsoft.com/office/officeart/2005/8/layout/hProcess7"/>
    <dgm:cxn modelId="{5C272326-723D-614F-B4D8-109A18F4EA0B}" type="presParOf" srcId="{60A9737B-49E9-984A-922B-3E4BBB281346}" destId="{442E78D9-9FEB-114C-AF72-F29E6C1CCFB2}" srcOrd="1"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66A11-12D5-764D-9931-CFEDAF6C87F3}">
      <dsp:nvSpPr>
        <dsp:cNvPr id="0" name=""/>
        <dsp:cNvSpPr/>
      </dsp:nvSpPr>
      <dsp:spPr>
        <a:xfrm>
          <a:off x="4801" y="0"/>
          <a:ext cx="1994453" cy="1776515"/>
        </a:xfrm>
        <a:prstGeom prst="roundRect">
          <a:avLst>
            <a:gd name="adj" fmla="val 5000"/>
          </a:avLst>
        </a:prstGeom>
        <a:solidFill>
          <a:schemeClr val="accent5">
            <a:lumMod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 wrap="square" lIns="0" tIns="0" rIns="0" bIns="0" numCol="1" spcCol="1270" anchor="ctr" anchorCtr="0">
          <a:noAutofit/>
        </a:bodyPr>
        <a:lstStyle/>
        <a:p>
          <a:pPr marL="0" lvl="0" indent="0" algn="r" defTabSz="533400">
            <a:lnSpc>
              <a:spcPct val="90000"/>
            </a:lnSpc>
            <a:spcBef>
              <a:spcPct val="0"/>
            </a:spcBef>
            <a:spcAft>
              <a:spcPct val="35000"/>
            </a:spcAft>
            <a:buNone/>
          </a:pPr>
          <a:endParaRPr lang="en-GB" sz="1200" kern="1200" dirty="0"/>
        </a:p>
      </dsp:txBody>
      <dsp:txXfrm rot="16200000">
        <a:off x="-524124" y="528925"/>
        <a:ext cx="1456742" cy="398890"/>
      </dsp:txXfrm>
    </dsp:sp>
    <dsp:sp modelId="{9C45323E-4103-6642-8EF7-B35820F1F9FE}">
      <dsp:nvSpPr>
        <dsp:cNvPr id="0" name=""/>
        <dsp:cNvSpPr/>
      </dsp:nvSpPr>
      <dsp:spPr>
        <a:xfrm>
          <a:off x="2069060" y="0"/>
          <a:ext cx="1994453" cy="1776515"/>
        </a:xfrm>
        <a:prstGeom prst="roundRect">
          <a:avLst>
            <a:gd name="adj" fmla="val 5000"/>
          </a:avLst>
        </a:prstGeom>
        <a:solidFill>
          <a:schemeClr val="accent5">
            <a:lumMod val="75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GB" sz="2200" kern="1200" dirty="0"/>
        </a:p>
      </dsp:txBody>
      <dsp:txXfrm rot="16200000">
        <a:off x="1540135" y="528925"/>
        <a:ext cx="1456742" cy="398890"/>
      </dsp:txXfrm>
    </dsp:sp>
    <dsp:sp modelId="{09984661-6313-5C47-8599-C3340B46EA89}">
      <dsp:nvSpPr>
        <dsp:cNvPr id="0" name=""/>
        <dsp:cNvSpPr/>
      </dsp:nvSpPr>
      <dsp:spPr>
        <a:xfrm rot="5400000">
          <a:off x="1916415" y="1316127"/>
          <a:ext cx="261208" cy="299167"/>
        </a:xfrm>
        <a:prstGeom prst="upArrow">
          <a:avLst/>
        </a:prstGeom>
        <a:solidFill>
          <a:schemeClr val="bg1">
            <a:lumMod val="95000"/>
          </a:schemeClr>
        </a:solidFill>
        <a:ln w="2222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B5260E07-DD2A-E541-BEBA-A74E5CB4429D}">
      <dsp:nvSpPr>
        <dsp:cNvPr id="0" name=""/>
        <dsp:cNvSpPr/>
      </dsp:nvSpPr>
      <dsp:spPr>
        <a:xfrm>
          <a:off x="4133319" y="0"/>
          <a:ext cx="1994453" cy="1776515"/>
        </a:xfrm>
        <a:prstGeom prst="roundRect">
          <a:avLst>
            <a:gd name="adj" fmla="val 5000"/>
          </a:avLst>
        </a:prstGeom>
        <a:solidFill>
          <a:schemeClr val="accent2">
            <a:lumMod val="5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GB" sz="2200" kern="1200" dirty="0"/>
        </a:p>
      </dsp:txBody>
      <dsp:txXfrm rot="16200000">
        <a:off x="3604394" y="528925"/>
        <a:ext cx="1456742" cy="398890"/>
      </dsp:txXfrm>
    </dsp:sp>
    <dsp:sp modelId="{BE596FF4-0EC5-8943-BF49-D0577C7ADDFC}">
      <dsp:nvSpPr>
        <dsp:cNvPr id="0" name=""/>
        <dsp:cNvSpPr/>
      </dsp:nvSpPr>
      <dsp:spPr>
        <a:xfrm rot="5400000">
          <a:off x="3989349" y="1316127"/>
          <a:ext cx="261208" cy="299167"/>
        </a:xfrm>
        <a:prstGeom prst="upArrow">
          <a:avLst/>
        </a:prstGeom>
        <a:solidFill>
          <a:schemeClr val="bg1">
            <a:lumMod val="95000"/>
          </a:schemeClr>
        </a:solidFill>
        <a:ln w="2222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747D743E-B0BE-E943-B43C-2B1F2747E901}">
      <dsp:nvSpPr>
        <dsp:cNvPr id="0" name=""/>
        <dsp:cNvSpPr/>
      </dsp:nvSpPr>
      <dsp:spPr>
        <a:xfrm>
          <a:off x="6197578" y="0"/>
          <a:ext cx="1994453" cy="1776515"/>
        </a:xfrm>
        <a:prstGeom prst="roundRect">
          <a:avLst>
            <a:gd name="adj" fmla="val 5000"/>
          </a:avLst>
        </a:prstGeom>
        <a:solidFill>
          <a:schemeClr val="accent2">
            <a:lumMod val="75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GB" sz="2200" kern="1200" dirty="0"/>
        </a:p>
      </dsp:txBody>
      <dsp:txXfrm rot="16200000">
        <a:off x="5668653" y="528925"/>
        <a:ext cx="1456742" cy="398890"/>
      </dsp:txXfrm>
    </dsp:sp>
    <dsp:sp modelId="{59226CCE-A0AC-FB43-B28E-B16DBF38AADF}">
      <dsp:nvSpPr>
        <dsp:cNvPr id="0" name=""/>
        <dsp:cNvSpPr/>
      </dsp:nvSpPr>
      <dsp:spPr>
        <a:xfrm rot="5400000">
          <a:off x="6063667" y="1319390"/>
          <a:ext cx="261208" cy="299167"/>
        </a:xfrm>
        <a:prstGeom prst="upArrow">
          <a:avLst/>
        </a:prstGeom>
        <a:solidFill>
          <a:schemeClr val="bg1">
            <a:lumMod val="95000"/>
          </a:schemeClr>
        </a:solidFill>
        <a:ln w="22225"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0246489F-85EE-3B4D-A6EE-627914D6C01E}">
      <dsp:nvSpPr>
        <dsp:cNvPr id="0" name=""/>
        <dsp:cNvSpPr/>
      </dsp:nvSpPr>
      <dsp:spPr>
        <a:xfrm>
          <a:off x="8263660" y="0"/>
          <a:ext cx="1994453" cy="1776515"/>
        </a:xfrm>
        <a:prstGeom prst="roundRect">
          <a:avLst>
            <a:gd name="adj" fmla="val 5000"/>
          </a:avLst>
        </a:prstGeom>
        <a:solidFill>
          <a:schemeClr val="accent2">
            <a:lumMod val="60000"/>
            <a:lumOff val="4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endParaRPr lang="en-GB" sz="2200" kern="1200" dirty="0"/>
        </a:p>
      </dsp:txBody>
      <dsp:txXfrm rot="16200000">
        <a:off x="7734734" y="528925"/>
        <a:ext cx="1456742" cy="398890"/>
      </dsp:txXfrm>
    </dsp:sp>
    <dsp:sp modelId="{3F3848C9-919A-5043-B616-3CA400E19C95}">
      <dsp:nvSpPr>
        <dsp:cNvPr id="0" name=""/>
        <dsp:cNvSpPr/>
      </dsp:nvSpPr>
      <dsp:spPr>
        <a:xfrm>
          <a:off x="7080498" y="1329337"/>
          <a:ext cx="261208" cy="300989"/>
        </a:xfrm>
        <a:prstGeom prst="star4">
          <a:avLst/>
        </a:prstGeom>
        <a:solidFill>
          <a:schemeClr val="accent2">
            <a:lumMod val="75000"/>
          </a:schemeClr>
        </a:solidFill>
        <a:ln w="22225" cap="sq" cmpd="dbl" algn="ctr">
          <a:solidFill>
            <a:schemeClr val="accent2">
              <a:lumMod val="75000"/>
            </a:schemeClr>
          </a:solidFill>
          <a:prstDash val="solid"/>
          <a:bevel/>
          <a:extLst>
            <a:ext uri="{C807C97D-BFC1-408E-A445-0C87EB9F89A2}">
              <ask:lineSketchStyleProps xmlns:ask="http://schemas.microsoft.com/office/drawing/2018/sketchyshapes">
                <ask:type>
                  <ask:lineSketchNone/>
                </ask:type>
              </ask:lineSketchStyleProps>
            </a:ext>
          </a:extLst>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FC299-FF1B-D840-BDF0-6D0CEE11F405}" type="datetimeFigureOut">
              <a:rPr lang="en-US" smtClean="0"/>
              <a:t>7/10/25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07B15-6ACC-294E-949B-290723026A3B}" type="slidenum">
              <a:rPr lang="en-US" smtClean="0"/>
              <a:t>‹#›</a:t>
            </a:fld>
            <a:endParaRPr lang="en-US"/>
          </a:p>
        </p:txBody>
      </p:sp>
    </p:spTree>
    <p:extLst>
      <p:ext uri="{BB962C8B-B14F-4D97-AF65-F5344CB8AC3E}">
        <p14:creationId xmlns:p14="http://schemas.microsoft.com/office/powerpoint/2010/main" val="213341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07B15-6ACC-294E-949B-290723026A3B}" type="slidenum">
              <a:rPr lang="en-US" smtClean="0"/>
              <a:t>1</a:t>
            </a:fld>
            <a:endParaRPr lang="en-US"/>
          </a:p>
        </p:txBody>
      </p:sp>
    </p:spTree>
    <p:extLst>
      <p:ext uri="{BB962C8B-B14F-4D97-AF65-F5344CB8AC3E}">
        <p14:creationId xmlns:p14="http://schemas.microsoft.com/office/powerpoint/2010/main" val="281022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AEA3-A06C-0856-0CEB-D54E66F95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9E8FC-218B-D0FC-C368-8F17B36DA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9E013-863C-B6A3-D76C-94508B6353E1}"/>
              </a:ext>
            </a:extLst>
          </p:cNvPr>
          <p:cNvSpPr>
            <a:spLocks noGrp="1"/>
          </p:cNvSpPr>
          <p:nvPr>
            <p:ph type="body" idx="1"/>
          </p:nvPr>
        </p:nvSpPr>
        <p:spPr/>
        <p:txBody>
          <a:bodyPr/>
          <a:lstStyle/>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several afterglows show some sort of rise at the beginning of the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Put together with XRT data and reported observations from GCN, that were taken before the P60 observations, all the bursts but two are coincident with XRT X-ray flaring or have a previous decay and the rise we see is refreshed emission or re-brightening or flaring, rather than the initial optical rise. Only two afterglows don't have that but at the same time they are the only two that don't have early XRT coverage. So we can constrain the rise time of afterglows to 100 seconds post trigger pretty definitely.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Also: 17/55 w/ bumps/flares/re-</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brightenings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 general</a:t>
            </a:r>
          </a:p>
          <a:p>
            <a:endParaRPr lang="en-US" dirty="0"/>
          </a:p>
        </p:txBody>
      </p:sp>
      <p:sp>
        <p:nvSpPr>
          <p:cNvPr id="4" name="Slide Number Placeholder 3">
            <a:extLst>
              <a:ext uri="{FF2B5EF4-FFF2-40B4-BE49-F238E27FC236}">
                <a16:creationId xmlns:a16="http://schemas.microsoft.com/office/drawing/2014/main" id="{303D4F16-6B0F-736B-800A-A69E816A36CA}"/>
              </a:ext>
            </a:extLst>
          </p:cNvPr>
          <p:cNvSpPr>
            <a:spLocks noGrp="1"/>
          </p:cNvSpPr>
          <p:nvPr>
            <p:ph type="sldNum" sz="quarter" idx="5"/>
          </p:nvPr>
        </p:nvSpPr>
        <p:spPr/>
        <p:txBody>
          <a:bodyPr/>
          <a:lstStyle/>
          <a:p>
            <a:fld id="{D4B07B15-6ACC-294E-949B-290723026A3B}" type="slidenum">
              <a:rPr lang="en-US" smtClean="0"/>
              <a:t>10</a:t>
            </a:fld>
            <a:endParaRPr lang="en-US"/>
          </a:p>
        </p:txBody>
      </p:sp>
    </p:spTree>
    <p:extLst>
      <p:ext uri="{BB962C8B-B14F-4D97-AF65-F5344CB8AC3E}">
        <p14:creationId xmlns:p14="http://schemas.microsoft.com/office/powerpoint/2010/main" val="177843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41FA-05F9-7C4D-9DA9-1888BB79B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3CFDF-54D8-03A9-A8DB-919943F38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80BFF-1B06-DBEA-BA2A-AB69F5E78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having all this information from P60 will be helpful for understanding what we are seeing from EP and SVOM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especially in understanding exactly how expected or unexpected what they are seeing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since SVOM has dedicated ground based follow-up, it will also be very interesting to see their results compared to Swift results.</a:t>
            </a:r>
          </a:p>
          <a:p>
            <a:endParaRPr lang="en-US" dirty="0"/>
          </a:p>
        </p:txBody>
      </p:sp>
      <p:sp>
        <p:nvSpPr>
          <p:cNvPr id="4" name="Slide Number Placeholder 3">
            <a:extLst>
              <a:ext uri="{FF2B5EF4-FFF2-40B4-BE49-F238E27FC236}">
                <a16:creationId xmlns:a16="http://schemas.microsoft.com/office/drawing/2014/main" id="{A7E32008-59A8-4AF4-A4A8-F8758DDABE10}"/>
              </a:ext>
            </a:extLst>
          </p:cNvPr>
          <p:cNvSpPr>
            <a:spLocks noGrp="1"/>
          </p:cNvSpPr>
          <p:nvPr>
            <p:ph type="sldNum" sz="quarter" idx="5"/>
          </p:nvPr>
        </p:nvSpPr>
        <p:spPr/>
        <p:txBody>
          <a:bodyPr/>
          <a:lstStyle/>
          <a:p>
            <a:fld id="{D4B07B15-6ACC-294E-949B-290723026A3B}" type="slidenum">
              <a:rPr lang="en-US" smtClean="0"/>
              <a:t>11</a:t>
            </a:fld>
            <a:endParaRPr lang="en-US"/>
          </a:p>
        </p:txBody>
      </p:sp>
    </p:spTree>
    <p:extLst>
      <p:ext uri="{BB962C8B-B14F-4D97-AF65-F5344CB8AC3E}">
        <p14:creationId xmlns:p14="http://schemas.microsoft.com/office/powerpoint/2010/main" val="100410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7DA98-0E25-4259-790E-66F600998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2D7BC-E9F1-D7E2-25DB-9803A7DF6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612EC-7FA1-5656-240C-AB0B2B8BA699}"/>
              </a:ext>
            </a:extLst>
          </p:cNvPr>
          <p:cNvSpPr>
            <a:spLocks noGrp="1"/>
          </p:cNvSpPr>
          <p:nvPr>
            <p:ph type="body" idx="1"/>
          </p:nvPr>
        </p:nvSpPr>
        <p:spPr/>
        <p:txBody>
          <a:bodyPr/>
          <a:lstStyle/>
          <a:p>
            <a:r>
              <a:rPr lang="en-US" dirty="0"/>
              <a:t>The data will be published so look out for that</a:t>
            </a:r>
          </a:p>
        </p:txBody>
      </p:sp>
      <p:sp>
        <p:nvSpPr>
          <p:cNvPr id="4" name="Slide Number Placeholder 3">
            <a:extLst>
              <a:ext uri="{FF2B5EF4-FFF2-40B4-BE49-F238E27FC236}">
                <a16:creationId xmlns:a16="http://schemas.microsoft.com/office/drawing/2014/main" id="{80DFD663-248E-C95C-EF88-E767756D5C01}"/>
              </a:ext>
            </a:extLst>
          </p:cNvPr>
          <p:cNvSpPr>
            <a:spLocks noGrp="1"/>
          </p:cNvSpPr>
          <p:nvPr>
            <p:ph type="sldNum" sz="quarter" idx="5"/>
          </p:nvPr>
        </p:nvSpPr>
        <p:spPr/>
        <p:txBody>
          <a:bodyPr/>
          <a:lstStyle/>
          <a:p>
            <a:fld id="{D4B07B15-6ACC-294E-949B-290723026A3B}" type="slidenum">
              <a:rPr lang="en-US" smtClean="0"/>
              <a:t>12</a:t>
            </a:fld>
            <a:endParaRPr lang="en-US"/>
          </a:p>
        </p:txBody>
      </p:sp>
    </p:spTree>
    <p:extLst>
      <p:ext uri="{BB962C8B-B14F-4D97-AF65-F5344CB8AC3E}">
        <p14:creationId xmlns:p14="http://schemas.microsoft.com/office/powerpoint/2010/main" val="19988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4E1DE-B8A4-084B-C3E1-FEADA3581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5BDC9-8381-7F01-3DDB-F21ED4653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F37DD-F688-73CE-7371-E07C6C7EFE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03DDBB-33CF-4398-ABD4-94081ED22C23}"/>
              </a:ext>
            </a:extLst>
          </p:cNvPr>
          <p:cNvSpPr>
            <a:spLocks noGrp="1"/>
          </p:cNvSpPr>
          <p:nvPr>
            <p:ph type="sldNum" sz="quarter" idx="5"/>
          </p:nvPr>
        </p:nvSpPr>
        <p:spPr/>
        <p:txBody>
          <a:bodyPr/>
          <a:lstStyle/>
          <a:p>
            <a:fld id="{D4B07B15-6ACC-294E-949B-290723026A3B}" type="slidenum">
              <a:rPr lang="en-US" smtClean="0"/>
              <a:t>13</a:t>
            </a:fld>
            <a:endParaRPr lang="en-US"/>
          </a:p>
        </p:txBody>
      </p:sp>
    </p:spTree>
    <p:extLst>
      <p:ext uri="{BB962C8B-B14F-4D97-AF65-F5344CB8AC3E}">
        <p14:creationId xmlns:p14="http://schemas.microsoft.com/office/powerpoint/2010/main" val="219822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1800" dirty="0">
                <a:effectLst/>
                <a:latin typeface="Aptos" panose="020B0004020202020204" pitchFamily="34" charset="0"/>
                <a:ea typeface="Aptos" panose="020B0004020202020204" pitchFamily="34" charset="0"/>
                <a:cs typeface="Times New Roman" panose="02020603050405020304" pitchFamily="18" charset="0"/>
              </a:rPr>
              <a:t>Cumulative Distribution Function worked out with the Kaplan Meier estimator, which is an empirical estimator so it does not depend on any pre-defined models or functions, and it works very well when you have censored data, so data with upper limits. A few functions were fit to it and the normal distribution fits the best so far. </a:t>
            </a:r>
            <a:endParaRPr lang="en-US" dirty="0"/>
          </a:p>
        </p:txBody>
      </p:sp>
      <p:sp>
        <p:nvSpPr>
          <p:cNvPr id="4" name="Slide Number Placeholder 3"/>
          <p:cNvSpPr>
            <a:spLocks noGrp="1"/>
          </p:cNvSpPr>
          <p:nvPr>
            <p:ph type="sldNum" sz="quarter" idx="5"/>
          </p:nvPr>
        </p:nvSpPr>
        <p:spPr/>
        <p:txBody>
          <a:bodyPr/>
          <a:lstStyle/>
          <a:p>
            <a:fld id="{D4B07B15-6ACC-294E-949B-290723026A3B}" type="slidenum">
              <a:rPr lang="en-US" smtClean="0"/>
              <a:t>14</a:t>
            </a:fld>
            <a:endParaRPr lang="en-US"/>
          </a:p>
        </p:txBody>
      </p:sp>
    </p:spTree>
    <p:extLst>
      <p:ext uri="{BB962C8B-B14F-4D97-AF65-F5344CB8AC3E}">
        <p14:creationId xmlns:p14="http://schemas.microsoft.com/office/powerpoint/2010/main" val="2405613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C03C2-ADF4-E540-E770-78021E2BF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11A4F-C0AE-8E2D-C4BD-2890609E5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98B18-124F-C1D6-73AB-13D0678A88B9}"/>
              </a:ext>
            </a:extLst>
          </p:cNvPr>
          <p:cNvSpPr>
            <a:spLocks noGrp="1"/>
          </p:cNvSpPr>
          <p:nvPr>
            <p:ph type="body" idx="1"/>
          </p:nvPr>
        </p:nvSpPr>
        <p:spPr/>
        <p:txBody>
          <a:bodyPr/>
          <a:lstStyle/>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a:extLst>
              <a:ext uri="{FF2B5EF4-FFF2-40B4-BE49-F238E27FC236}">
                <a16:creationId xmlns:a16="http://schemas.microsoft.com/office/drawing/2014/main" id="{7F481B29-CCB6-D6FD-8B88-8E9D6CF4436D}"/>
              </a:ext>
            </a:extLst>
          </p:cNvPr>
          <p:cNvSpPr>
            <a:spLocks noGrp="1"/>
          </p:cNvSpPr>
          <p:nvPr>
            <p:ph type="sldNum" sz="quarter" idx="5"/>
          </p:nvPr>
        </p:nvSpPr>
        <p:spPr/>
        <p:txBody>
          <a:bodyPr/>
          <a:lstStyle/>
          <a:p>
            <a:fld id="{D4B07B15-6ACC-294E-949B-290723026A3B}" type="slidenum">
              <a:rPr lang="en-US" smtClean="0"/>
              <a:t>15</a:t>
            </a:fld>
            <a:endParaRPr lang="en-US"/>
          </a:p>
        </p:txBody>
      </p:sp>
    </p:spTree>
    <p:extLst>
      <p:ext uri="{BB962C8B-B14F-4D97-AF65-F5344CB8AC3E}">
        <p14:creationId xmlns:p14="http://schemas.microsoft.com/office/powerpoint/2010/main" val="262877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B060-27C5-E680-5742-F968D1079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18165-FB12-D8ED-970E-82464CF7B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0F071-7C27-6C0C-234B-82FFEC430339}"/>
              </a:ext>
            </a:extLst>
          </p:cNvPr>
          <p:cNvSpPr>
            <a:spLocks noGrp="1"/>
          </p:cNvSpPr>
          <p:nvPr>
            <p:ph type="body" idx="1"/>
          </p:nvPr>
        </p:nvSpPr>
        <p:spPr/>
        <p:txBody>
          <a:bodyPr/>
          <a:lstStyle/>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Afterglows that are observed without corresponding prompt emission are called orphan afterglows! And they can be either off-axis jets, as explained before, or they can be also caused by something we call dirty fireballs. These are supposed to be on-axis jets, but </a:t>
            </a:r>
            <a:r>
              <a:rPr lang="en-GB" sz="1800" dirty="0">
                <a:effectLst/>
                <a:latin typeface="SFRM1095"/>
              </a:rPr>
              <a:t>the velocity of the ejected material is low enough , e.g. due to a presence of too many baryons, to suppress the production of high energy photons in the jet.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lumMod val="50000"/>
                </a:schemeClr>
              </a:solidFill>
              <a:effectLst/>
              <a:latin typeface="SFRM109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lumMod val="50000"/>
                  </a:schemeClr>
                </a:solidFill>
                <a:effectLst/>
                <a:latin typeface="SFRM1095"/>
              </a:rPr>
              <a:t>(</a:t>
            </a:r>
            <a:r>
              <a:rPr lang="en-GB" sz="1100" dirty="0">
                <a:solidFill>
                  <a:schemeClr val="bg1">
                    <a:lumMod val="50000"/>
                  </a:schemeClr>
                </a:solidFill>
                <a:effectLst/>
                <a:latin typeface="SFRM1095"/>
              </a:rPr>
              <a:t>due to the domination of pair-production )</a:t>
            </a:r>
            <a:endParaRPr lang="en-GB" dirty="0">
              <a:solidFill>
                <a:schemeClr val="bg1">
                  <a:lumMod val="50000"/>
                </a:schemeClr>
              </a:solidFill>
            </a:endParaRPr>
          </a:p>
          <a:p>
            <a:endParaRPr lang="en-US" dirty="0"/>
          </a:p>
          <a:p>
            <a:endParaRPr lang="en-US" dirty="0"/>
          </a:p>
          <a:p>
            <a:r>
              <a:rPr lang="en-US" dirty="0"/>
              <a:t>And therefore they would have low initial Lorentz factors, like 20, or 40, compared to the GRBs 100-1000</a:t>
            </a:r>
          </a:p>
          <a:p>
            <a:endParaRPr lang="en-US" dirty="0"/>
          </a:p>
          <a:p>
            <a:r>
              <a:rPr lang="en-US" dirty="0"/>
              <a:t>And so we expect to see the orphan afterglows in all wavelengths, including in the optical, and due to geometric effects, we would see a rise of the afterglow on the order of hours or days, like shown here.</a:t>
            </a:r>
          </a:p>
        </p:txBody>
      </p:sp>
      <p:sp>
        <p:nvSpPr>
          <p:cNvPr id="4" name="Slide Number Placeholder 3">
            <a:extLst>
              <a:ext uri="{FF2B5EF4-FFF2-40B4-BE49-F238E27FC236}">
                <a16:creationId xmlns:a16="http://schemas.microsoft.com/office/drawing/2014/main" id="{E6825AA1-474B-6CFD-1BD7-AFD875AA7607}"/>
              </a:ext>
            </a:extLst>
          </p:cNvPr>
          <p:cNvSpPr>
            <a:spLocks noGrp="1"/>
          </p:cNvSpPr>
          <p:nvPr>
            <p:ph type="sldNum" sz="quarter" idx="5"/>
          </p:nvPr>
        </p:nvSpPr>
        <p:spPr/>
        <p:txBody>
          <a:bodyPr/>
          <a:lstStyle/>
          <a:p>
            <a:fld id="{D4B07B15-6ACC-294E-949B-290723026A3B}" type="slidenum">
              <a:rPr lang="en-US" smtClean="0"/>
              <a:t>16</a:t>
            </a:fld>
            <a:endParaRPr lang="en-US"/>
          </a:p>
        </p:txBody>
      </p:sp>
    </p:spTree>
    <p:extLst>
      <p:ext uri="{BB962C8B-B14F-4D97-AF65-F5344CB8AC3E}">
        <p14:creationId xmlns:p14="http://schemas.microsoft.com/office/powerpoint/2010/main" val="262086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C45A-1638-410E-BC76-D946AAB4D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44B01-E3F5-AD0B-6B96-50EBD75DC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B625F-0F28-77EA-4392-CF8BBF6E5BB4}"/>
              </a:ext>
            </a:extLst>
          </p:cNvPr>
          <p:cNvSpPr>
            <a:spLocks noGrp="1"/>
          </p:cNvSpPr>
          <p:nvPr>
            <p:ph type="body" idx="1"/>
          </p:nvPr>
        </p:nvSpPr>
        <p:spPr/>
        <p:txBody>
          <a:bodyPr/>
          <a:lstStyle/>
          <a:p>
            <a:r>
              <a:rPr lang="en-US" dirty="0"/>
              <a:t>We do detect orphan afterglows! And while it is possible to find orphan afterglows in other wavelengths, optical surveys such as ZTF are incredibly important and give the best results.</a:t>
            </a:r>
          </a:p>
        </p:txBody>
      </p:sp>
      <p:sp>
        <p:nvSpPr>
          <p:cNvPr id="4" name="Slide Number Placeholder 3">
            <a:extLst>
              <a:ext uri="{FF2B5EF4-FFF2-40B4-BE49-F238E27FC236}">
                <a16:creationId xmlns:a16="http://schemas.microsoft.com/office/drawing/2014/main" id="{8F73BFA6-F686-2C14-C7F9-2CD7F4CAE816}"/>
              </a:ext>
            </a:extLst>
          </p:cNvPr>
          <p:cNvSpPr>
            <a:spLocks noGrp="1"/>
          </p:cNvSpPr>
          <p:nvPr>
            <p:ph type="sldNum" sz="quarter" idx="5"/>
          </p:nvPr>
        </p:nvSpPr>
        <p:spPr/>
        <p:txBody>
          <a:bodyPr/>
          <a:lstStyle/>
          <a:p>
            <a:fld id="{D4B07B15-6ACC-294E-949B-290723026A3B}" type="slidenum">
              <a:rPr lang="en-US" smtClean="0"/>
              <a:t>17</a:t>
            </a:fld>
            <a:endParaRPr lang="en-US"/>
          </a:p>
        </p:txBody>
      </p:sp>
    </p:spTree>
    <p:extLst>
      <p:ext uri="{BB962C8B-B14F-4D97-AF65-F5344CB8AC3E}">
        <p14:creationId xmlns:p14="http://schemas.microsoft.com/office/powerpoint/2010/main" val="211984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1A794-E5A6-F4F2-BA57-DB15B0A3B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2C4C-F1F6-C1B9-F4E2-6F26CE6D7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1A98C-9EFA-6E65-D682-8A6476E287A5}"/>
              </a:ext>
            </a:extLst>
          </p:cNvPr>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Would be cool to have though!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(also this GRB just wasn’t very luminous in the first 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Make sure to make these points earlier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a:extLst>
              <a:ext uri="{FF2B5EF4-FFF2-40B4-BE49-F238E27FC236}">
                <a16:creationId xmlns:a16="http://schemas.microsoft.com/office/drawing/2014/main" id="{1A753A5A-9C1E-242D-DEAB-1996B54EB62B}"/>
              </a:ext>
            </a:extLst>
          </p:cNvPr>
          <p:cNvSpPr>
            <a:spLocks noGrp="1"/>
          </p:cNvSpPr>
          <p:nvPr>
            <p:ph type="sldNum" sz="quarter" idx="5"/>
          </p:nvPr>
        </p:nvSpPr>
        <p:spPr/>
        <p:txBody>
          <a:bodyPr/>
          <a:lstStyle/>
          <a:p>
            <a:fld id="{D4B07B15-6ACC-294E-949B-290723026A3B}" type="slidenum">
              <a:rPr lang="en-US" smtClean="0"/>
              <a:t>18</a:t>
            </a:fld>
            <a:endParaRPr lang="en-US"/>
          </a:p>
        </p:txBody>
      </p:sp>
    </p:spTree>
    <p:extLst>
      <p:ext uri="{BB962C8B-B14F-4D97-AF65-F5344CB8AC3E}">
        <p14:creationId xmlns:p14="http://schemas.microsoft.com/office/powerpoint/2010/main" val="390539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7C84-B4E3-91B4-7B54-5F27ECC6F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E0188-DD1D-BF37-F26F-DD37859DD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183D8-343A-09BE-D536-A51126709F7F}"/>
              </a:ext>
            </a:extLst>
          </p:cNvPr>
          <p:cNvSpPr>
            <a:spLocks noGrp="1"/>
          </p:cNvSpPr>
          <p:nvPr>
            <p:ph type="body" idx="1"/>
          </p:nvPr>
        </p:nvSpPr>
        <p:spPr/>
        <p:txBody>
          <a:bodyPr/>
          <a:lstStyle/>
          <a:p>
            <a:r>
              <a:rPr lang="en-US" dirty="0"/>
              <a:t>Swift: good localization and follow-up in multiple wavelengths, so easy to follow-up with larger telescopes</a:t>
            </a:r>
          </a:p>
        </p:txBody>
      </p:sp>
      <p:sp>
        <p:nvSpPr>
          <p:cNvPr id="4" name="Slide Number Placeholder 3">
            <a:extLst>
              <a:ext uri="{FF2B5EF4-FFF2-40B4-BE49-F238E27FC236}">
                <a16:creationId xmlns:a16="http://schemas.microsoft.com/office/drawing/2014/main" id="{0F225500-1BAB-C818-E919-495E36D39471}"/>
              </a:ext>
            </a:extLst>
          </p:cNvPr>
          <p:cNvSpPr>
            <a:spLocks noGrp="1"/>
          </p:cNvSpPr>
          <p:nvPr>
            <p:ph type="sldNum" sz="quarter" idx="5"/>
          </p:nvPr>
        </p:nvSpPr>
        <p:spPr/>
        <p:txBody>
          <a:bodyPr/>
          <a:lstStyle/>
          <a:p>
            <a:fld id="{D4B07B15-6ACC-294E-949B-290723026A3B}" type="slidenum">
              <a:rPr lang="en-US" smtClean="0"/>
              <a:t>19</a:t>
            </a:fld>
            <a:endParaRPr lang="en-US"/>
          </a:p>
        </p:txBody>
      </p:sp>
    </p:spTree>
    <p:extLst>
      <p:ext uri="{BB962C8B-B14F-4D97-AF65-F5344CB8AC3E}">
        <p14:creationId xmlns:p14="http://schemas.microsoft.com/office/powerpoint/2010/main" val="252237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7927-57F3-3BB2-9CA2-6B848D5AD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3ECDC-7A2F-D675-9D53-C5F936AF4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3056D-6412-A56E-65FB-F52915F24282}"/>
              </a:ext>
            </a:extLst>
          </p:cNvPr>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prompt emission is produced by the ultra relativistic shocks in the exploding material. And the afterglow is forward shock interacting with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circumburst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material, slowing the jet down and making it spread. The interaction produces synchrotron radiation, composed of individual spectra of electrons, which produces ideally is very nice power law decay. </a:t>
            </a:r>
          </a:p>
          <a:p>
            <a:pPr marL="342900" indent="-342900">
              <a:buFont typeface="Arial" panose="020B0604020202020204" pitchFamily="34" charset="0"/>
              <a:buChar char="•"/>
            </a:pPr>
            <a:endParaRPr lang="en-GB" b="0" i="0" u="none" strike="noStrike" dirty="0">
              <a:solidFill>
                <a:srgbClr val="202122"/>
              </a:solidFill>
              <a:effectLst/>
              <a:latin typeface="Arial" panose="020B0604020202020204" pitchFamily="34" charset="0"/>
            </a:endParaRPr>
          </a:p>
          <a:p>
            <a:pPr marL="342900" indent="-342900">
              <a:buFont typeface="Arial" panose="020B0604020202020204" pitchFamily="34" charset="0"/>
              <a:buChar char="•"/>
            </a:pPr>
            <a:endParaRPr lang="en-GB" b="0" i="0" u="none" strike="noStrike" dirty="0">
              <a:solidFill>
                <a:srgbClr val="202122"/>
              </a:solidFill>
              <a:effectLst/>
              <a:latin typeface="Arial" panose="020B0604020202020204" pitchFamily="34" charset="0"/>
            </a:endParaRPr>
          </a:p>
          <a:p>
            <a:pPr marL="342900" indent="-342900">
              <a:buFont typeface="Arial" panose="020B0604020202020204" pitchFamily="34" charset="0"/>
              <a:buChar char="•"/>
            </a:pPr>
            <a:r>
              <a:rPr lang="en-GB" b="0" i="0" u="none" strike="noStrike" dirty="0">
                <a:solidFill>
                  <a:srgbClr val="202122"/>
                </a:solidFill>
                <a:effectLst/>
                <a:latin typeface="Arial" panose="020B0604020202020204" pitchFamily="34" charset="0"/>
              </a:rPr>
              <a:t>relativistic charged particles are accelerated in magnetic fields</a:t>
            </a:r>
          </a:p>
          <a:p>
            <a:pPr marL="342900" indent="-342900">
              <a:buFont typeface="Arial" panose="020B0604020202020204" pitchFamily="34" charset="0"/>
              <a:buChar char="•"/>
            </a:pPr>
            <a:endParaRPr lang="en-GB" b="0" i="0" u="none" strike="noStrike"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EA99712-D69B-7CBC-EFD6-FE2D96BA8C50}"/>
              </a:ext>
            </a:extLst>
          </p:cNvPr>
          <p:cNvSpPr>
            <a:spLocks noGrp="1"/>
          </p:cNvSpPr>
          <p:nvPr>
            <p:ph type="sldNum" sz="quarter" idx="5"/>
          </p:nvPr>
        </p:nvSpPr>
        <p:spPr/>
        <p:txBody>
          <a:bodyPr/>
          <a:lstStyle/>
          <a:p>
            <a:fld id="{D4B07B15-6ACC-294E-949B-290723026A3B}" type="slidenum">
              <a:rPr lang="en-US" smtClean="0"/>
              <a:t>2</a:t>
            </a:fld>
            <a:endParaRPr lang="en-US"/>
          </a:p>
        </p:txBody>
      </p:sp>
    </p:spTree>
    <p:extLst>
      <p:ext uri="{BB962C8B-B14F-4D97-AF65-F5344CB8AC3E}">
        <p14:creationId xmlns:p14="http://schemas.microsoft.com/office/powerpoint/2010/main" val="2615266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556F-AD1B-73CE-F81D-EBC4D46A4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F0CD8-6A9B-D040-D145-B6BCE2CE6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99361-C1AD-6CBC-0219-0F2FFCDF63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 you </a:t>
            </a:r>
            <a:r>
              <a:rPr lang="en-US" sz="1200" dirty="0" err="1"/>
              <a:t>PanSTARRS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Single exposure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8838E015-89D7-9588-ADD8-BB6DA073FBE0}"/>
              </a:ext>
            </a:extLst>
          </p:cNvPr>
          <p:cNvSpPr>
            <a:spLocks noGrp="1"/>
          </p:cNvSpPr>
          <p:nvPr>
            <p:ph type="sldNum" sz="quarter" idx="5"/>
          </p:nvPr>
        </p:nvSpPr>
        <p:spPr/>
        <p:txBody>
          <a:bodyPr/>
          <a:lstStyle/>
          <a:p>
            <a:fld id="{D4B07B15-6ACC-294E-949B-290723026A3B}" type="slidenum">
              <a:rPr lang="en-US" smtClean="0"/>
              <a:t>20</a:t>
            </a:fld>
            <a:endParaRPr lang="en-US"/>
          </a:p>
        </p:txBody>
      </p:sp>
    </p:spTree>
    <p:extLst>
      <p:ext uri="{BB962C8B-B14F-4D97-AF65-F5344CB8AC3E}">
        <p14:creationId xmlns:p14="http://schemas.microsoft.com/office/powerpoint/2010/main" val="3561555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DA4A-5487-AF57-578D-02A61169D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F8008-4128-B5EF-8F27-ABF5FA1D4AB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4A279B5-0847-24FD-59E4-65A748C7A652}"/>
                  </a:ext>
                </a:extLst>
              </p:cNvPr>
              <p:cNvSpPr>
                <a:spLocks noGrp="1"/>
              </p:cNvSpPr>
              <p:nvPr>
                <p:ph type="body" idx="1"/>
              </p:nvPr>
            </p:nvSpPr>
            <p:spPr/>
            <p:txBody>
              <a:bodyPr/>
              <a:lstStyle/>
              <a:p>
                <a:r>
                  <a:rPr lang="en-US" dirty="0">
                    <a:solidFill>
                      <a:schemeClr val="accent2">
                        <a:lumMod val="60000"/>
                        <a:lumOff val="40000"/>
                      </a:schemeClr>
                    </a:solidFill>
                  </a:rPr>
                  <a:t>And the jets, due to them being jets, are very narrow, and have opening angles of typically a few degrees – double check that!!</a:t>
                </a:r>
              </a:p>
              <a:p>
                <a:r>
                  <a:rPr lang="en-US" dirty="0">
                    <a:solidFill>
                      <a:schemeClr val="accent2">
                        <a:lumMod val="60000"/>
                        <a:lumOff val="40000"/>
                      </a:schemeClr>
                    </a:solidFill>
                  </a:rPr>
                  <a:t>And so we only see GRBs really when they are on-axis.</a:t>
                </a:r>
              </a:p>
              <a:p>
                <a:endParaRPr lang="en-US" dirty="0">
                  <a:solidFill>
                    <a:schemeClr val="accent2">
                      <a:lumMod val="60000"/>
                      <a:lumOff val="40000"/>
                    </a:schemeClr>
                  </a:solidFill>
                </a:endParaRPr>
              </a:p>
              <a:p>
                <a:endParaRPr lang="en-US" dirty="0">
                  <a:solidFill>
                    <a:schemeClr val="accent2">
                      <a:lumMod val="60000"/>
                      <a:lumOff val="40000"/>
                    </a:schemeClr>
                  </a:solidFill>
                </a:endParaRPr>
              </a:p>
              <a:p>
                <a:r>
                  <a:rPr lang="en-US" dirty="0">
                    <a:solidFill>
                      <a:schemeClr val="accent2">
                        <a:lumMod val="60000"/>
                        <a:lumOff val="40000"/>
                      </a:schemeClr>
                    </a:solidFill>
                  </a:rPr>
                  <a:t>jet break,</a:t>
                </a:r>
              </a:p>
              <a:p>
                <a:r>
                  <a:rPr lang="en-US" dirty="0">
                    <a:solidFill>
                      <a:schemeClr val="accent2">
                        <a:lumMod val="60000"/>
                        <a:lumOff val="40000"/>
                      </a:schemeClr>
                    </a:solidFill>
                  </a:rPr>
                  <a:t>at </a:t>
                </a:r>
                <a14:m>
                  <m:oMath xmlns:m="http://schemas.openxmlformats.org/officeDocument/2006/math">
                    <m:r>
                      <m:rPr>
                        <m:sty m:val="p"/>
                      </m:rPr>
                      <a:rPr lang="el-GR" i="1" smtClean="0">
                        <a:solidFill>
                          <a:schemeClr val="accent2">
                            <a:lumMod val="60000"/>
                            <a:lumOff val="40000"/>
                          </a:schemeClr>
                        </a:solidFill>
                        <a:latin typeface="Cambria Math" panose="02040503050406030204" pitchFamily="18" charset="0"/>
                        <a:ea typeface="Cambria Math" panose="02040503050406030204" pitchFamily="18" charset="0"/>
                      </a:rPr>
                      <m:t>Γ</m:t>
                    </m:r>
                    <m:r>
                      <a:rPr lang="pl-PL" b="0" i="1" smtClean="0">
                        <a:solidFill>
                          <a:schemeClr val="accent2">
                            <a:lumMod val="60000"/>
                            <a:lumOff val="40000"/>
                          </a:schemeClr>
                        </a:solidFill>
                        <a:latin typeface="Cambria Math" panose="02040503050406030204" pitchFamily="18" charset="0"/>
                        <a:ea typeface="Cambria Math" panose="02040503050406030204" pitchFamily="18" charset="0"/>
                      </a:rPr>
                      <m:t>=~ 1/</m:t>
                    </m:r>
                    <m:sSub>
                      <m:sSubPr>
                        <m:ctrlPr>
                          <a:rPr lang="el-GR" b="0" i="1" smtClean="0">
                            <a:solidFill>
                              <a:schemeClr val="accent2">
                                <a:lumMod val="60000"/>
                                <a:lumOff val="40000"/>
                              </a:schemeClr>
                            </a:solidFill>
                            <a:latin typeface="Cambria Math" panose="02040503050406030204" pitchFamily="18" charset="0"/>
                            <a:ea typeface="Cambria Math" panose="02040503050406030204" pitchFamily="18" charset="0"/>
                          </a:rPr>
                        </m:ctrlPr>
                      </m:sSubPr>
                      <m:e>
                        <m:r>
                          <m:rPr>
                            <m:sty m:val="p"/>
                          </m:rPr>
                          <a:rPr lang="el-GR" b="0" i="1" smtClean="0">
                            <a:solidFill>
                              <a:schemeClr val="accent2">
                                <a:lumMod val="60000"/>
                                <a:lumOff val="40000"/>
                              </a:schemeClr>
                            </a:solidFill>
                            <a:latin typeface="Cambria Math" panose="02040503050406030204" pitchFamily="18" charset="0"/>
                            <a:ea typeface="Cambria Math" panose="02040503050406030204" pitchFamily="18" charset="0"/>
                          </a:rPr>
                          <m:t>Θ</m:t>
                        </m:r>
                      </m:e>
                      <m:sub>
                        <m:r>
                          <a:rPr lang="pl-PL" b="0" i="1" smtClean="0">
                            <a:solidFill>
                              <a:schemeClr val="accent2">
                                <a:lumMod val="60000"/>
                                <a:lumOff val="40000"/>
                              </a:schemeClr>
                            </a:solidFill>
                            <a:latin typeface="Cambria Math" panose="02040503050406030204" pitchFamily="18" charset="0"/>
                            <a:ea typeface="Cambria Math" panose="02040503050406030204" pitchFamily="18" charset="0"/>
                          </a:rPr>
                          <m:t>𝑗𝑒𝑡</m:t>
                        </m:r>
                      </m:sub>
                    </m:sSub>
                  </m:oMath>
                </a14:m>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mc:Choice>
        <mc:Fallback xmlns="">
          <p:sp>
            <p:nvSpPr>
              <p:cNvPr id="3" name="Notes Placeholder 2">
                <a:extLst>
                  <a:ext uri="{FF2B5EF4-FFF2-40B4-BE49-F238E27FC236}">
                    <a16:creationId xmlns:a16="http://schemas.microsoft.com/office/drawing/2014/main" id="{14A279B5-0847-24FD-59E4-65A748C7A652}"/>
                  </a:ext>
                </a:extLst>
              </p:cNvPr>
              <p:cNvSpPr>
                <a:spLocks noGrp="1"/>
              </p:cNvSpPr>
              <p:nvPr>
                <p:ph type="body" idx="1"/>
              </p:nvPr>
            </p:nvSpPr>
            <p:spPr/>
            <p:txBody>
              <a:bodyPr/>
              <a:lstStyle/>
              <a:p>
                <a:r>
                  <a:rPr lang="en-US" dirty="0">
                    <a:solidFill>
                      <a:schemeClr val="accent2">
                        <a:lumMod val="60000"/>
                        <a:lumOff val="40000"/>
                      </a:schemeClr>
                    </a:solidFill>
                  </a:rPr>
                  <a:t>jet break,</a:t>
                </a:r>
              </a:p>
              <a:p>
                <a:r>
                  <a:rPr lang="en-US" dirty="0">
                    <a:solidFill>
                      <a:schemeClr val="accent2">
                        <a:lumMod val="60000"/>
                        <a:lumOff val="40000"/>
                      </a:schemeClr>
                    </a:solidFill>
                  </a:rPr>
                  <a:t>at </a:t>
                </a:r>
                <a:r>
                  <a:rPr lang="el-GR" i="0">
                    <a:solidFill>
                      <a:schemeClr val="accent2">
                        <a:lumMod val="60000"/>
                        <a:lumOff val="40000"/>
                      </a:schemeClr>
                    </a:solidFill>
                    <a:latin typeface="Cambria Math" panose="02040503050406030204" pitchFamily="18" charset="0"/>
                    <a:ea typeface="Cambria Math" panose="02040503050406030204" pitchFamily="18" charset="0"/>
                  </a:rPr>
                  <a:t>Γ</a:t>
                </a:r>
                <a:r>
                  <a:rPr lang="pl-PL" b="0" i="0">
                    <a:solidFill>
                      <a:schemeClr val="accent2">
                        <a:lumMod val="60000"/>
                        <a:lumOff val="40000"/>
                      </a:schemeClr>
                    </a:solidFill>
                    <a:latin typeface="Cambria Math" panose="02040503050406030204" pitchFamily="18" charset="0"/>
                    <a:ea typeface="Cambria Math" panose="02040503050406030204" pitchFamily="18" charset="0"/>
                  </a:rPr>
                  <a:t>=~ 1/</a:t>
                </a:r>
                <a:r>
                  <a:rPr lang="el-GR" b="0" i="0">
                    <a:solidFill>
                      <a:schemeClr val="accent2">
                        <a:lumMod val="60000"/>
                        <a:lumOff val="40000"/>
                      </a:schemeClr>
                    </a:solidFill>
                    <a:latin typeface="Cambria Math" panose="02040503050406030204" pitchFamily="18" charset="0"/>
                    <a:ea typeface="Cambria Math" panose="02040503050406030204" pitchFamily="18" charset="0"/>
                  </a:rPr>
                  <a:t>Θ_</a:t>
                </a:r>
                <a:r>
                  <a:rPr lang="pl-PL" b="0" i="0">
                    <a:solidFill>
                      <a:schemeClr val="accent2">
                        <a:lumMod val="60000"/>
                        <a:lumOff val="40000"/>
                      </a:schemeClr>
                    </a:solidFill>
                    <a:latin typeface="Cambria Math" panose="02040503050406030204" pitchFamily="18" charset="0"/>
                    <a:ea typeface="Cambria Math" panose="02040503050406030204" pitchFamily="18" charset="0"/>
                  </a:rPr>
                  <a:t>𝑗𝑒𝑡</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mc:Fallback>
      </mc:AlternateContent>
      <p:sp>
        <p:nvSpPr>
          <p:cNvPr id="4" name="Slide Number Placeholder 3">
            <a:extLst>
              <a:ext uri="{FF2B5EF4-FFF2-40B4-BE49-F238E27FC236}">
                <a16:creationId xmlns:a16="http://schemas.microsoft.com/office/drawing/2014/main" id="{ACF7E567-EA20-0E87-1236-66AF207CAE40}"/>
              </a:ext>
            </a:extLst>
          </p:cNvPr>
          <p:cNvSpPr>
            <a:spLocks noGrp="1"/>
          </p:cNvSpPr>
          <p:nvPr>
            <p:ph type="sldNum" sz="quarter" idx="5"/>
          </p:nvPr>
        </p:nvSpPr>
        <p:spPr/>
        <p:txBody>
          <a:bodyPr/>
          <a:lstStyle/>
          <a:p>
            <a:fld id="{D4B07B15-6ACC-294E-949B-290723026A3B}" type="slidenum">
              <a:rPr lang="en-US" smtClean="0"/>
              <a:t>21</a:t>
            </a:fld>
            <a:endParaRPr lang="en-US"/>
          </a:p>
        </p:txBody>
      </p:sp>
    </p:spTree>
    <p:extLst>
      <p:ext uri="{BB962C8B-B14F-4D97-AF65-F5344CB8AC3E}">
        <p14:creationId xmlns:p14="http://schemas.microsoft.com/office/powerpoint/2010/main" val="2471871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AD957-A34C-7654-A44A-49A9A58F1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C67AB-D53E-5107-57AF-98A43B343257}"/>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81CC860F-595E-864D-974B-EBD0A80B30C1}"/>
                  </a:ext>
                </a:extLst>
              </p:cNvPr>
              <p:cNvSpPr>
                <a:spLocks noGrp="1"/>
              </p:cNvSpPr>
              <p:nvPr>
                <p:ph type="body" idx="1"/>
              </p:nvPr>
            </p:nvSpPr>
            <p:spPr/>
            <p:txBody>
              <a:bodyPr/>
              <a:lstStyle/>
              <a:p>
                <a:r>
                  <a:rPr lang="en-US" dirty="0">
                    <a:solidFill>
                      <a:schemeClr val="accent2">
                        <a:lumMod val="60000"/>
                        <a:lumOff val="40000"/>
                      </a:schemeClr>
                    </a:solidFill>
                  </a:rPr>
                  <a:t>UNLESS. There are moments when we can move off-axis, and either view the jet core off-axis, but still see prompt emission, technically, as was the case for the famous GRB170817a associated with the neutron star neutron star merger.</a:t>
                </a:r>
              </a:p>
              <a:p>
                <a:endParaRPr lang="en-US" dirty="0">
                  <a:solidFill>
                    <a:schemeClr val="accent2">
                      <a:lumMod val="60000"/>
                      <a:lumOff val="40000"/>
                    </a:schemeClr>
                  </a:solidFill>
                </a:endParaRPr>
              </a:p>
              <a:p>
                <a:r>
                  <a:rPr lang="en-US" dirty="0">
                    <a:solidFill>
                      <a:schemeClr val="accent2">
                        <a:lumMod val="60000"/>
                        <a:lumOff val="40000"/>
                      </a:schemeClr>
                    </a:solidFill>
                  </a:rPr>
                  <a:t>or we can miss the prompt emission completely, and just see the afterglow. </a:t>
                </a:r>
              </a:p>
              <a:p>
                <a:r>
                  <a:rPr lang="en-US" dirty="0">
                    <a:solidFill>
                      <a:schemeClr val="accent2">
                        <a:lumMod val="60000"/>
                        <a:lumOff val="40000"/>
                      </a:schemeClr>
                    </a:solidFill>
                  </a:rPr>
                  <a:t>And so this project is slowly moving in the direction of working with those afterglows, but not yet!</a:t>
                </a:r>
              </a:p>
              <a:p>
                <a:endParaRPr lang="en-US" dirty="0">
                  <a:solidFill>
                    <a:schemeClr val="accent2">
                      <a:lumMod val="60000"/>
                      <a:lumOff val="40000"/>
                    </a:schemeClr>
                  </a:solidFill>
                </a:endParaRPr>
              </a:p>
              <a:p>
                <a:endParaRPr lang="en-US" dirty="0">
                  <a:solidFill>
                    <a:schemeClr val="accent2">
                      <a:lumMod val="60000"/>
                      <a:lumOff val="40000"/>
                    </a:schemeClr>
                  </a:solidFill>
                </a:endParaRPr>
              </a:p>
              <a:p>
                <a:r>
                  <a:rPr lang="en-US" dirty="0">
                    <a:solidFill>
                      <a:schemeClr val="accent2">
                        <a:lumMod val="60000"/>
                        <a:lumOff val="40000"/>
                      </a:schemeClr>
                    </a:solidFill>
                  </a:rPr>
                  <a:t>jet break,</a:t>
                </a:r>
              </a:p>
              <a:p>
                <a:r>
                  <a:rPr lang="en-US" dirty="0">
                    <a:solidFill>
                      <a:schemeClr val="accent2">
                        <a:lumMod val="60000"/>
                        <a:lumOff val="40000"/>
                      </a:schemeClr>
                    </a:solidFill>
                  </a:rPr>
                  <a:t>at </a:t>
                </a:r>
                <a14:m>
                  <m:oMath xmlns:m="http://schemas.openxmlformats.org/officeDocument/2006/math">
                    <m:r>
                      <m:rPr>
                        <m:sty m:val="p"/>
                      </m:rPr>
                      <a:rPr lang="el-GR" i="1" smtClean="0">
                        <a:solidFill>
                          <a:schemeClr val="accent2">
                            <a:lumMod val="60000"/>
                            <a:lumOff val="40000"/>
                          </a:schemeClr>
                        </a:solidFill>
                        <a:latin typeface="Cambria Math" panose="02040503050406030204" pitchFamily="18" charset="0"/>
                        <a:ea typeface="Cambria Math" panose="02040503050406030204" pitchFamily="18" charset="0"/>
                      </a:rPr>
                      <m:t>Γ</m:t>
                    </m:r>
                    <m:r>
                      <a:rPr lang="pl-PL" b="0" i="1" smtClean="0">
                        <a:solidFill>
                          <a:schemeClr val="accent2">
                            <a:lumMod val="60000"/>
                            <a:lumOff val="40000"/>
                          </a:schemeClr>
                        </a:solidFill>
                        <a:latin typeface="Cambria Math" panose="02040503050406030204" pitchFamily="18" charset="0"/>
                        <a:ea typeface="Cambria Math" panose="02040503050406030204" pitchFamily="18" charset="0"/>
                      </a:rPr>
                      <m:t>=~ 1/</m:t>
                    </m:r>
                    <m:sSub>
                      <m:sSubPr>
                        <m:ctrlPr>
                          <a:rPr lang="el-GR" b="0" i="1" smtClean="0">
                            <a:solidFill>
                              <a:schemeClr val="accent2">
                                <a:lumMod val="60000"/>
                                <a:lumOff val="40000"/>
                              </a:schemeClr>
                            </a:solidFill>
                            <a:latin typeface="Cambria Math" panose="02040503050406030204" pitchFamily="18" charset="0"/>
                            <a:ea typeface="Cambria Math" panose="02040503050406030204" pitchFamily="18" charset="0"/>
                          </a:rPr>
                        </m:ctrlPr>
                      </m:sSubPr>
                      <m:e>
                        <m:r>
                          <m:rPr>
                            <m:sty m:val="p"/>
                          </m:rPr>
                          <a:rPr lang="el-GR" b="0" i="1" smtClean="0">
                            <a:solidFill>
                              <a:schemeClr val="accent2">
                                <a:lumMod val="60000"/>
                                <a:lumOff val="40000"/>
                              </a:schemeClr>
                            </a:solidFill>
                            <a:latin typeface="Cambria Math" panose="02040503050406030204" pitchFamily="18" charset="0"/>
                            <a:ea typeface="Cambria Math" panose="02040503050406030204" pitchFamily="18" charset="0"/>
                          </a:rPr>
                          <m:t>Θ</m:t>
                        </m:r>
                      </m:e>
                      <m:sub>
                        <m:r>
                          <a:rPr lang="pl-PL" b="0" i="1" smtClean="0">
                            <a:solidFill>
                              <a:schemeClr val="accent2">
                                <a:lumMod val="60000"/>
                                <a:lumOff val="40000"/>
                              </a:schemeClr>
                            </a:solidFill>
                            <a:latin typeface="Cambria Math" panose="02040503050406030204" pitchFamily="18" charset="0"/>
                            <a:ea typeface="Cambria Math" panose="02040503050406030204" pitchFamily="18" charset="0"/>
                          </a:rPr>
                          <m:t>𝑗𝑒𝑡</m:t>
                        </m:r>
                      </m:sub>
                    </m:sSub>
                  </m:oMath>
                </a14:m>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mc:Choice>
        <mc:Fallback xmlns="">
          <p:sp>
            <p:nvSpPr>
              <p:cNvPr id="3" name="Notes Placeholder 2">
                <a:extLst>
                  <a:ext uri="{FF2B5EF4-FFF2-40B4-BE49-F238E27FC236}">
                    <a16:creationId xmlns:a16="http://schemas.microsoft.com/office/drawing/2014/main" id="{81CC860F-595E-864D-974B-EBD0A80B30C1}"/>
                  </a:ext>
                </a:extLst>
              </p:cNvPr>
              <p:cNvSpPr>
                <a:spLocks noGrp="1"/>
              </p:cNvSpPr>
              <p:nvPr>
                <p:ph type="body" idx="1"/>
              </p:nvPr>
            </p:nvSpPr>
            <p:spPr/>
            <p:txBody>
              <a:bodyPr/>
              <a:lstStyle/>
              <a:p>
                <a:r>
                  <a:rPr lang="en-US" dirty="0">
                    <a:solidFill>
                      <a:schemeClr val="accent2">
                        <a:lumMod val="60000"/>
                        <a:lumOff val="40000"/>
                      </a:schemeClr>
                    </a:solidFill>
                  </a:rPr>
                  <a:t>UNLESS. There are moments when we can move off-axis, and either view the jet core off-axis, but still see prompt emission, technically, as was the case for the famous GRB170817a associated with the neutron star neutron star merger.</a:t>
                </a:r>
              </a:p>
              <a:p>
                <a:endParaRPr lang="en-US" dirty="0">
                  <a:solidFill>
                    <a:schemeClr val="accent2">
                      <a:lumMod val="60000"/>
                      <a:lumOff val="40000"/>
                    </a:schemeClr>
                  </a:solidFill>
                </a:endParaRPr>
              </a:p>
              <a:p>
                <a:r>
                  <a:rPr lang="en-US" dirty="0">
                    <a:solidFill>
                      <a:schemeClr val="accent2">
                        <a:lumMod val="60000"/>
                        <a:lumOff val="40000"/>
                      </a:schemeClr>
                    </a:solidFill>
                  </a:rPr>
                  <a:t>or we can miss the prompt emission completely, and just see the afterglow. </a:t>
                </a:r>
              </a:p>
              <a:p>
                <a:r>
                  <a:rPr lang="en-US" dirty="0">
                    <a:solidFill>
                      <a:schemeClr val="accent2">
                        <a:lumMod val="60000"/>
                        <a:lumOff val="40000"/>
                      </a:schemeClr>
                    </a:solidFill>
                  </a:rPr>
                  <a:t>And so this project is slowly moving in the direction of working with those afterglows, but not yet!</a:t>
                </a:r>
              </a:p>
              <a:p>
                <a:endParaRPr lang="en-US" dirty="0">
                  <a:solidFill>
                    <a:schemeClr val="accent2">
                      <a:lumMod val="60000"/>
                      <a:lumOff val="40000"/>
                    </a:schemeClr>
                  </a:solidFill>
                </a:endParaRPr>
              </a:p>
              <a:p>
                <a:endParaRPr lang="en-US" dirty="0">
                  <a:solidFill>
                    <a:schemeClr val="accent2">
                      <a:lumMod val="60000"/>
                      <a:lumOff val="40000"/>
                    </a:schemeClr>
                  </a:solidFill>
                </a:endParaRPr>
              </a:p>
              <a:p>
                <a:r>
                  <a:rPr lang="en-US" dirty="0">
                    <a:solidFill>
                      <a:schemeClr val="accent2">
                        <a:lumMod val="60000"/>
                        <a:lumOff val="40000"/>
                      </a:schemeClr>
                    </a:solidFill>
                  </a:rPr>
                  <a:t>jet break,</a:t>
                </a:r>
              </a:p>
              <a:p>
                <a:r>
                  <a:rPr lang="en-US" dirty="0">
                    <a:solidFill>
                      <a:schemeClr val="accent2">
                        <a:lumMod val="60000"/>
                        <a:lumOff val="40000"/>
                      </a:schemeClr>
                    </a:solidFill>
                  </a:rPr>
                  <a:t>at </a:t>
                </a:r>
                <a:r>
                  <a:rPr lang="el-GR" i="0">
                    <a:solidFill>
                      <a:schemeClr val="accent2">
                        <a:lumMod val="60000"/>
                        <a:lumOff val="40000"/>
                      </a:schemeClr>
                    </a:solidFill>
                    <a:latin typeface="Cambria Math" panose="02040503050406030204" pitchFamily="18" charset="0"/>
                    <a:ea typeface="Cambria Math" panose="02040503050406030204" pitchFamily="18" charset="0"/>
                  </a:rPr>
                  <a:t>Γ</a:t>
                </a:r>
                <a:r>
                  <a:rPr lang="pl-PL" b="0" i="0">
                    <a:solidFill>
                      <a:schemeClr val="accent2">
                        <a:lumMod val="60000"/>
                        <a:lumOff val="40000"/>
                      </a:schemeClr>
                    </a:solidFill>
                    <a:latin typeface="Cambria Math" panose="02040503050406030204" pitchFamily="18" charset="0"/>
                    <a:ea typeface="Cambria Math" panose="02040503050406030204" pitchFamily="18" charset="0"/>
                  </a:rPr>
                  <a:t>=~ 1/</a:t>
                </a:r>
                <a:r>
                  <a:rPr lang="el-GR" b="0" i="0">
                    <a:solidFill>
                      <a:schemeClr val="accent2">
                        <a:lumMod val="60000"/>
                        <a:lumOff val="40000"/>
                      </a:schemeClr>
                    </a:solidFill>
                    <a:latin typeface="Cambria Math" panose="02040503050406030204" pitchFamily="18" charset="0"/>
                    <a:ea typeface="Cambria Math" panose="02040503050406030204" pitchFamily="18" charset="0"/>
                  </a:rPr>
                  <a:t>Θ_</a:t>
                </a:r>
                <a:r>
                  <a:rPr lang="pl-PL" b="0" i="0">
                    <a:solidFill>
                      <a:schemeClr val="accent2">
                        <a:lumMod val="60000"/>
                        <a:lumOff val="40000"/>
                      </a:schemeClr>
                    </a:solidFill>
                    <a:latin typeface="Cambria Math" panose="02040503050406030204" pitchFamily="18" charset="0"/>
                    <a:ea typeface="Cambria Math" panose="02040503050406030204" pitchFamily="18" charset="0"/>
                  </a:rPr>
                  <a:t>𝑗𝑒𝑡</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mc:Fallback>
      </mc:AlternateContent>
      <p:sp>
        <p:nvSpPr>
          <p:cNvPr id="4" name="Slide Number Placeholder 3">
            <a:extLst>
              <a:ext uri="{FF2B5EF4-FFF2-40B4-BE49-F238E27FC236}">
                <a16:creationId xmlns:a16="http://schemas.microsoft.com/office/drawing/2014/main" id="{FC933683-DB24-9A3D-76CF-F186C98DCA2F}"/>
              </a:ext>
            </a:extLst>
          </p:cNvPr>
          <p:cNvSpPr>
            <a:spLocks noGrp="1"/>
          </p:cNvSpPr>
          <p:nvPr>
            <p:ph type="sldNum" sz="quarter" idx="5"/>
          </p:nvPr>
        </p:nvSpPr>
        <p:spPr/>
        <p:txBody>
          <a:bodyPr/>
          <a:lstStyle/>
          <a:p>
            <a:fld id="{D4B07B15-6ACC-294E-949B-290723026A3B}" type="slidenum">
              <a:rPr lang="en-US" smtClean="0"/>
              <a:t>22</a:t>
            </a:fld>
            <a:endParaRPr lang="en-US"/>
          </a:p>
        </p:txBody>
      </p:sp>
    </p:spTree>
    <p:extLst>
      <p:ext uri="{BB962C8B-B14F-4D97-AF65-F5344CB8AC3E}">
        <p14:creationId xmlns:p14="http://schemas.microsoft.com/office/powerpoint/2010/main" val="327110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9D595-734B-A773-1150-633D05B1D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012F6-7978-ACEF-1147-3A619C682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C56EB-0394-2DAA-2455-53D2C1C72BCD}"/>
              </a:ext>
            </a:extLst>
          </p:cNvPr>
          <p:cNvSpPr>
            <a:spLocks noGrp="1"/>
          </p:cNvSpPr>
          <p:nvPr>
            <p:ph type="body" idx="1"/>
          </p:nvPr>
        </p:nvSpPr>
        <p:spPr/>
        <p:txBody>
          <a:bodyPr/>
          <a:lstStyle/>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a:extLst>
              <a:ext uri="{FF2B5EF4-FFF2-40B4-BE49-F238E27FC236}">
                <a16:creationId xmlns:a16="http://schemas.microsoft.com/office/drawing/2014/main" id="{B08A9E5A-6D93-908D-0880-AF5D83E9D05A}"/>
              </a:ext>
            </a:extLst>
          </p:cNvPr>
          <p:cNvSpPr>
            <a:spLocks noGrp="1"/>
          </p:cNvSpPr>
          <p:nvPr>
            <p:ph type="sldNum" sz="quarter" idx="5"/>
          </p:nvPr>
        </p:nvSpPr>
        <p:spPr/>
        <p:txBody>
          <a:bodyPr/>
          <a:lstStyle/>
          <a:p>
            <a:fld id="{D4B07B15-6ACC-294E-949B-290723026A3B}" type="slidenum">
              <a:rPr lang="en-US" smtClean="0"/>
              <a:t>23</a:t>
            </a:fld>
            <a:endParaRPr lang="en-US"/>
          </a:p>
        </p:txBody>
      </p:sp>
    </p:spTree>
    <p:extLst>
      <p:ext uri="{BB962C8B-B14F-4D97-AF65-F5344CB8AC3E}">
        <p14:creationId xmlns:p14="http://schemas.microsoft.com/office/powerpoint/2010/main" val="226048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Of course there have been a lot of samples published, the ones that come to mind are </a:t>
            </a:r>
            <a:r>
              <a:rPr lang="en-GB" sz="1800" dirty="0" err="1">
                <a:effectLst/>
                <a:latin typeface="Times New Roman" panose="02020603050405020304" pitchFamily="18" charset="0"/>
                <a:ea typeface="Times New Roman" panose="02020603050405020304" pitchFamily="18" charset="0"/>
              </a:rPr>
              <a:t>Kann’s</a:t>
            </a:r>
            <a:r>
              <a:rPr lang="en-GB" sz="1800" dirty="0">
                <a:effectLst/>
                <a:latin typeface="Times New Roman" panose="02020603050405020304" pitchFamily="18" charset="0"/>
                <a:ea typeface="Times New Roman" panose="02020603050405020304" pitchFamily="18" charset="0"/>
              </a:rPr>
              <a:t> 2010, 2011 papers, and they have given a good overview of the general GRB population. But there’s still a lot of variables we don’t really understand, it’s difficult to minimise selection effects in the studies, so we don’t necessarily have really robust studies made with unbiased samples. So things that would be good to know, are, for example, </a:t>
            </a:r>
            <a:endParaRPr lang="en-US" dirty="0"/>
          </a:p>
          <a:p>
            <a:endParaRPr lang="en-US" dirty="0"/>
          </a:p>
          <a:p>
            <a:r>
              <a:rPr lang="en-US" dirty="0"/>
              <a:t>- early </a:t>
            </a:r>
            <a:r>
              <a:rPr lang="en-US" dirty="0" err="1"/>
              <a:t>behaviour</a:t>
            </a:r>
            <a:r>
              <a:rPr lang="en-US" dirty="0"/>
              <a:t> &amp; low energies enabled by the sample</a:t>
            </a:r>
          </a:p>
          <a:p>
            <a:r>
              <a:rPr lang="en-US" dirty="0"/>
              <a:t>- want to see what we see and what we don’t see so that we can also constrain the orphan afterglows population</a:t>
            </a:r>
          </a:p>
          <a:p>
            <a:endParaRPr lang="en-US" dirty="0"/>
          </a:p>
          <a:p>
            <a:pPr algn="l"/>
            <a:r>
              <a:rPr lang="en-GB" sz="1800" b="0" i="0" u="none" strike="noStrike" dirty="0">
                <a:solidFill>
                  <a:srgbClr val="000000"/>
                </a:solidFill>
                <a:effectLst/>
                <a:latin typeface="Calibri" panose="020F0502020204030204" pitchFamily="34" charset="0"/>
              </a:rPr>
              <a:t>(ZTF, SVOM, EP, LSST - how do we know if what these facilities are seeing is "new"?) etc.   What does the complete population look like?</a:t>
            </a:r>
            <a:endParaRPr lang="en-GB" sz="1800" b="0" i="0" u="none" strike="noStrike" dirty="0">
              <a:solidFill>
                <a:srgbClr val="000000"/>
              </a:solidFill>
              <a:effectLst/>
              <a:latin typeface="Aptos" panose="020B0004020202020204" pitchFamily="34" charset="0"/>
            </a:endParaRPr>
          </a:p>
          <a:p>
            <a:pPr algn="l"/>
            <a:r>
              <a:rPr lang="en-GB" sz="1800" b="0" i="0" u="none" strike="noStrike" dirty="0">
                <a:solidFill>
                  <a:srgbClr val="000000"/>
                </a:solidFill>
                <a:effectLst/>
                <a:latin typeface="Calibri" panose="020F0502020204030204" pitchFamily="34" charset="0"/>
              </a:rPr>
              <a:t> </a:t>
            </a:r>
            <a:endParaRPr lang="en-GB" sz="1800" b="0" i="0" u="none" strike="noStrike" dirty="0">
              <a:solidFill>
                <a:srgbClr val="000000"/>
              </a:solidFill>
              <a:effectLst/>
              <a:latin typeface="Aptos" panose="020B0004020202020204" pitchFamily="34" charset="0"/>
            </a:endParaRPr>
          </a:p>
          <a:p>
            <a:endParaRPr lang="en-US" dirty="0"/>
          </a:p>
          <a:p>
            <a:endParaRPr lang="en-US" dirty="0"/>
          </a:p>
          <a:p>
            <a:endParaRPr lang="en-US" dirty="0"/>
          </a:p>
          <a:p>
            <a:pPr marL="0" indent="0">
              <a:buNone/>
            </a:pPr>
            <a:r>
              <a:rPr lang="en-US" dirty="0"/>
              <a:t>Previous samples, e.g. Kann+2010, 2011, </a:t>
            </a:r>
            <a:r>
              <a:rPr lang="en-US" dirty="0" err="1"/>
              <a:t>Gehrels</a:t>
            </a:r>
            <a:r>
              <a:rPr lang="en-US" dirty="0"/>
              <a:t> 2008, </a:t>
            </a:r>
            <a:r>
              <a:rPr lang="en-US" dirty="0" err="1"/>
              <a:t>etc</a:t>
            </a:r>
            <a:endParaRPr lang="en-US" dirty="0"/>
          </a:p>
          <a:p>
            <a:pPr marL="0" indent="0">
              <a:buNone/>
            </a:pPr>
            <a:r>
              <a:rPr lang="en-US" dirty="0"/>
              <a:t>Optical  automated follow-up samples from ROTSE, Liverpool Telescope</a:t>
            </a:r>
          </a:p>
          <a:p>
            <a:pPr marL="0" indent="0">
              <a:buNone/>
            </a:pPr>
            <a:endParaRPr lang="en-US" dirty="0"/>
          </a:p>
          <a:p>
            <a:pPr marL="0" indent="0">
              <a:buNone/>
            </a:pPr>
            <a:r>
              <a:rPr lang="en-US" dirty="0"/>
              <a:t>Constraining characteristics, e.g.</a:t>
            </a:r>
          </a:p>
          <a:p>
            <a:pPr marL="0" indent="0">
              <a:buNone/>
            </a:pPr>
            <a:r>
              <a:rPr lang="en-US" dirty="0"/>
              <a:t>Opening angles:   Ryan+2015, Wang+2020</a:t>
            </a:r>
          </a:p>
          <a:p>
            <a:pPr marL="0" indent="0">
              <a:buNone/>
            </a:pPr>
            <a:r>
              <a:rPr lang="en-US" dirty="0"/>
              <a:t>Lorentz factors: … big list  ?</a:t>
            </a:r>
          </a:p>
          <a:p>
            <a:endParaRPr lang="en-US" dirty="0"/>
          </a:p>
          <a:p>
            <a:endParaRPr lang="en-US" dirty="0"/>
          </a:p>
          <a:p>
            <a:r>
              <a:rPr lang="en-US" dirty="0" err="1"/>
              <a:t>kANN</a:t>
            </a:r>
            <a:r>
              <a:rPr lang="en-US" dirty="0"/>
              <a:t>: The afterglow data was combined from multiple sources. It showed a weaker bimodal distribution of luminosity across merger and collapsar GRBs than was previously assumed, attributed in part to Swift's sensitivity to lower energies and improved capabilities in the follow-up of faint objects. It also showed that the scatter in luminosities is the same for Type I (merger-related, and typically short-duration) and Type II (collapse-related, and typically long-duration) GRBs.</a:t>
            </a:r>
          </a:p>
          <a:p>
            <a:endParaRPr lang="en-US" dirty="0"/>
          </a:p>
          <a:p>
            <a:endParaRPr lang="en-US" dirty="0"/>
          </a:p>
        </p:txBody>
      </p:sp>
      <p:sp>
        <p:nvSpPr>
          <p:cNvPr id="4" name="Slide Number Placeholder 3"/>
          <p:cNvSpPr>
            <a:spLocks noGrp="1"/>
          </p:cNvSpPr>
          <p:nvPr>
            <p:ph type="sldNum" sz="quarter" idx="5"/>
          </p:nvPr>
        </p:nvSpPr>
        <p:spPr/>
        <p:txBody>
          <a:bodyPr/>
          <a:lstStyle/>
          <a:p>
            <a:fld id="{D4B07B15-6ACC-294E-949B-290723026A3B}" type="slidenum">
              <a:rPr lang="en-US" smtClean="0"/>
              <a:t>3</a:t>
            </a:fld>
            <a:endParaRPr lang="en-US"/>
          </a:p>
        </p:txBody>
      </p:sp>
    </p:spTree>
    <p:extLst>
      <p:ext uri="{BB962C8B-B14F-4D97-AF65-F5344CB8AC3E}">
        <p14:creationId xmlns:p14="http://schemas.microsoft.com/office/powerpoint/2010/main" val="2263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3892-7C7A-EFB4-6F17-14F4C5BA0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F9899-332F-CD72-0496-AE759414E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8B793-1490-DFA7-A9DC-2461CD34951E}"/>
              </a:ext>
            </a:extLst>
          </p:cNvPr>
          <p:cNvSpPr>
            <a:spLocks noGrp="1"/>
          </p:cNvSpPr>
          <p:nvPr>
            <p:ph type="body" idx="1"/>
          </p:nvPr>
        </p:nvSpPr>
        <p:spPr/>
        <p:txBody>
          <a:bodyPr/>
          <a:lstStyle/>
          <a:p>
            <a:r>
              <a:rPr lang="en-US" dirty="0"/>
              <a:t>- automatic, unbiased sample</a:t>
            </a:r>
          </a:p>
          <a:p>
            <a:r>
              <a:rPr lang="en-US" dirty="0"/>
              <a:t>- project led by Brad </a:t>
            </a:r>
            <a:r>
              <a:rPr lang="en-US" dirty="0" err="1"/>
              <a:t>Cenko</a:t>
            </a:r>
            <a:r>
              <a:rPr lang="en-US" dirty="0"/>
              <a:t>, and this work is expanding on that</a:t>
            </a:r>
          </a:p>
          <a:p>
            <a:r>
              <a:rPr lang="en-US" dirty="0"/>
              <a:t>- till 2016 because ZTF later</a:t>
            </a:r>
          </a:p>
          <a:p>
            <a:r>
              <a:rPr lang="en-US" dirty="0"/>
              <a:t>- min response 2 min, 63% detection rate, typical depth, red filters allowing us to see dustier </a:t>
            </a:r>
            <a:r>
              <a:rPr lang="en-US" dirty="0" err="1"/>
              <a:t>grbs</a:t>
            </a:r>
            <a:endParaRPr lang="en-US" dirty="0"/>
          </a:p>
          <a:p>
            <a:r>
              <a:rPr lang="en-US" dirty="0"/>
              <a:t>- early within one hour of swift trigger, swift well localized, one hour gives decent </a:t>
            </a:r>
            <a:r>
              <a:rPr lang="en-US" dirty="0" err="1"/>
              <a:t>lum</a:t>
            </a:r>
            <a:r>
              <a:rPr lang="en-US" dirty="0"/>
              <a:t> distribution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202122"/>
                </a:solidFill>
                <a:effectLst/>
                <a:latin typeface="Arial" panose="020B0604020202020204" pitchFamily="34" charset="0"/>
              </a:rPr>
              <a:t>But, even though we have been observing GRBs for decades now, we don’t actually have their characteristics super well constrained, like jet opening angles, or what is actually the distribution of peak energies, etc. </a:t>
            </a:r>
          </a:p>
          <a:p>
            <a:endParaRPr lang="en-US" dirty="0"/>
          </a:p>
        </p:txBody>
      </p:sp>
      <p:sp>
        <p:nvSpPr>
          <p:cNvPr id="4" name="Slide Number Placeholder 3">
            <a:extLst>
              <a:ext uri="{FF2B5EF4-FFF2-40B4-BE49-F238E27FC236}">
                <a16:creationId xmlns:a16="http://schemas.microsoft.com/office/drawing/2014/main" id="{C5FC71A9-CBF0-002E-5C54-1483D2458B30}"/>
              </a:ext>
            </a:extLst>
          </p:cNvPr>
          <p:cNvSpPr>
            <a:spLocks noGrp="1"/>
          </p:cNvSpPr>
          <p:nvPr>
            <p:ph type="sldNum" sz="quarter" idx="5"/>
          </p:nvPr>
        </p:nvSpPr>
        <p:spPr/>
        <p:txBody>
          <a:bodyPr/>
          <a:lstStyle/>
          <a:p>
            <a:fld id="{D4B07B15-6ACC-294E-949B-290723026A3B}" type="slidenum">
              <a:rPr lang="en-US" smtClean="0"/>
              <a:t>4</a:t>
            </a:fld>
            <a:endParaRPr lang="en-US"/>
          </a:p>
        </p:txBody>
      </p:sp>
    </p:spTree>
    <p:extLst>
      <p:ext uri="{BB962C8B-B14F-4D97-AF65-F5344CB8AC3E}">
        <p14:creationId xmlns:p14="http://schemas.microsoft.com/office/powerpoint/2010/main" val="203063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DF6B6-A08B-3DA8-D3BF-E097806AB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B76D7-98BC-895D-EE06-2FAD20B89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3DA8D-7C8F-5665-A05D-D0C7BAC7C807}"/>
              </a:ext>
            </a:extLst>
          </p:cNvPr>
          <p:cNvSpPr>
            <a:spLocks noGrp="1"/>
          </p:cNvSpPr>
          <p:nvPr>
            <p:ph type="body" idx="1"/>
          </p:nvPr>
        </p:nvSpPr>
        <p:spPr/>
        <p:txBody>
          <a:bodyPr/>
          <a:lstStyle/>
          <a:p>
            <a:r>
              <a:rPr lang="en-US" dirty="0"/>
              <a:t>Again, ~40% not detected within one hour, to the limit of around 22 mag, </a:t>
            </a:r>
          </a:p>
          <a:p>
            <a:endParaRPr lang="en-US" dirty="0"/>
          </a:p>
          <a:p>
            <a:r>
              <a:rPr lang="en-US" dirty="0"/>
              <a:t>The afterglows show lots of variability, love to see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not made a slide on it because </a:t>
            </a:r>
            <a:r>
              <a:rPr lang="en-US" dirty="0" err="1"/>
              <a:t>i</a:t>
            </a:r>
            <a:r>
              <a:rPr lang="en-US" dirty="0"/>
              <a:t> don’t want to make it boring, but the bulk of the work was identifying those early afterglows and doing the photometry and triple checking everything. Fit with </a:t>
            </a:r>
            <a:r>
              <a:rPr lang="en-US" dirty="0" err="1"/>
              <a:t>Cenko’s</a:t>
            </a:r>
            <a:r>
              <a:rPr lang="en-US" dirty="0"/>
              <a:t> published part of sample but </a:t>
            </a:r>
          </a:p>
          <a:p>
            <a:endParaRPr lang="en-US" dirty="0"/>
          </a:p>
        </p:txBody>
      </p:sp>
      <p:sp>
        <p:nvSpPr>
          <p:cNvPr id="4" name="Slide Number Placeholder 3">
            <a:extLst>
              <a:ext uri="{FF2B5EF4-FFF2-40B4-BE49-F238E27FC236}">
                <a16:creationId xmlns:a16="http://schemas.microsoft.com/office/drawing/2014/main" id="{9F358CA3-93CA-39F0-3E86-2CE85497671F}"/>
              </a:ext>
            </a:extLst>
          </p:cNvPr>
          <p:cNvSpPr>
            <a:spLocks noGrp="1"/>
          </p:cNvSpPr>
          <p:nvPr>
            <p:ph type="sldNum" sz="quarter" idx="5"/>
          </p:nvPr>
        </p:nvSpPr>
        <p:spPr/>
        <p:txBody>
          <a:bodyPr/>
          <a:lstStyle/>
          <a:p>
            <a:fld id="{D4B07B15-6ACC-294E-949B-290723026A3B}" type="slidenum">
              <a:rPr lang="en-US" smtClean="0"/>
              <a:t>5</a:t>
            </a:fld>
            <a:endParaRPr lang="en-US"/>
          </a:p>
        </p:txBody>
      </p:sp>
    </p:spTree>
    <p:extLst>
      <p:ext uri="{BB962C8B-B14F-4D97-AF65-F5344CB8AC3E}">
        <p14:creationId xmlns:p14="http://schemas.microsoft.com/office/powerpoint/2010/main" val="334898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A1D59-BAB7-774B-9130-923036C8D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1DB5-0E4D-4762-E5B2-163C29576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DB912-4DD0-AA33-BA55-C85DAF0E499A}"/>
              </a:ext>
            </a:extLst>
          </p:cNvPr>
          <p:cNvSpPr>
            <a:spLocks noGrp="1"/>
          </p:cNvSpPr>
          <p:nvPr>
            <p:ph type="body" idx="1"/>
          </p:nvPr>
        </p:nvSpPr>
        <p:spPr/>
        <p:txBody>
          <a:bodyPr/>
          <a:lstStyle/>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Events with redshift were moved to rest frame, and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need to point out they were not corrected for host extinction. They were fit in both spectral and temporal directions at the same time as planes as logged planes to really get the most of the data to obtain their decay and spectral indices, which allowed us to get their luminosities out and basic characteristics without the need for modelling.</a:t>
            </a:r>
          </a:p>
          <a:p>
            <a:pPr marL="342900" indent="-342900">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4" name="Slide Number Placeholder 3">
            <a:extLst>
              <a:ext uri="{FF2B5EF4-FFF2-40B4-BE49-F238E27FC236}">
                <a16:creationId xmlns:a16="http://schemas.microsoft.com/office/drawing/2014/main" id="{EDBCF7D7-15DD-EE87-8A66-C3D85BAAD579}"/>
              </a:ext>
            </a:extLst>
          </p:cNvPr>
          <p:cNvSpPr>
            <a:spLocks noGrp="1"/>
          </p:cNvSpPr>
          <p:nvPr>
            <p:ph type="sldNum" sz="quarter" idx="5"/>
          </p:nvPr>
        </p:nvSpPr>
        <p:spPr/>
        <p:txBody>
          <a:bodyPr/>
          <a:lstStyle/>
          <a:p>
            <a:fld id="{D4B07B15-6ACC-294E-949B-290723026A3B}" type="slidenum">
              <a:rPr lang="en-US" smtClean="0"/>
              <a:t>6</a:t>
            </a:fld>
            <a:endParaRPr lang="en-US"/>
          </a:p>
        </p:txBody>
      </p:sp>
    </p:spTree>
    <p:extLst>
      <p:ext uri="{BB962C8B-B14F-4D97-AF65-F5344CB8AC3E}">
        <p14:creationId xmlns:p14="http://schemas.microsoft.com/office/powerpoint/2010/main" val="1404278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D59E-3744-761F-A1F0-F4772D42B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731CD-08AB-62AC-8E8B-0690D900D23E}"/>
              </a:ext>
            </a:extLst>
          </p:cNvPr>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a:extLst>
                  <a:ext uri="{FF2B5EF4-FFF2-40B4-BE49-F238E27FC236}">
                    <a16:creationId xmlns:a16="http://schemas.microsoft.com/office/drawing/2014/main" id="{94CF9F7C-ACD6-DEEA-0B1B-D80AC2FEE3F7}"/>
                  </a:ext>
                </a:extLst>
              </p:cNvPr>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decay index is less steep than some other samples, which makes sense because it's taken at a much earlier time. There isn’t anything at alpha less than -2 which makes sense again because that's associated with jet break.</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beta distribution is slightly more interesting and requires a little bit of explanation because, as I said before, we did not perform any host extension and because our coverage is in the redder bands, we do see the impact of host extinction. And so we have a peak around the typical range for spectral index, and the tail shows host extinction, and we can say that around 20% of GRBs in the sample are very dusty, although a lot more show some sort of curvature in colour space.</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en-US" sz="2800" b="0" i="1" u="none" strike="noStrike" cap="none" normalizeH="0" baseline="0" smtClean="0">
                        <a:ln>
                          <a:noFill/>
                        </a:ln>
                        <a:effectLst/>
                        <a:latin typeface="Cambria Math" panose="02040503050406030204" pitchFamily="18" charset="0"/>
                        <a:ea typeface="Cambria Math" panose="02040503050406030204" pitchFamily="18" charset="0"/>
                      </a:rPr>
                      <m:t>𝛼</m:t>
                    </m:r>
                  </m:oMath>
                </a14:m>
                <a:r>
                  <a:rPr kumimoji="0" lang="en-US" altLang="en-US" sz="2800" b="0" i="0" u="none" strike="noStrike" cap="none" normalizeH="0" baseline="0" dirty="0">
                    <a:ln>
                      <a:noFill/>
                    </a:ln>
                    <a:effectLst/>
                    <a:latin typeface="Helvetica" pitchFamily="2" charset="0"/>
                  </a:rPr>
                  <a:t> mean: -0.75</a:t>
                </a:r>
                <a:r>
                  <a:rPr kumimoji="0" lang="en-US" altLang="en-US" sz="2800" b="0" i="0" u="none" strike="noStrike" cap="none" normalizeH="0" dirty="0">
                    <a:ln>
                      <a:noFill/>
                    </a:ln>
                    <a:effectLst/>
                    <a:latin typeface="Helvetica" pitchFamily="2" charset="0"/>
                  </a:rPr>
                  <a:t> median:</a:t>
                </a:r>
                <a:r>
                  <a:rPr kumimoji="0" lang="en-US" altLang="en-US" sz="2800" b="0" i="0" u="none" strike="noStrike" cap="none" normalizeH="0" baseline="0" dirty="0">
                    <a:ln>
                      <a:noFill/>
                    </a:ln>
                    <a:effectLst/>
                    <a:latin typeface="Helvetica" pitchFamily="2" charset="0"/>
                  </a:rPr>
                  <a:t> -0.81</a:t>
                </a:r>
                <a:r>
                  <a:rPr kumimoji="0" lang="en-US" altLang="en-US" sz="2800" b="0" i="0" u="none" strike="noStrike" cap="none" normalizeH="0" dirty="0">
                    <a:ln>
                      <a:noFill/>
                    </a:ln>
                    <a:effectLst/>
                    <a:latin typeface="Helvetica" pitchFamily="2" charset="0"/>
                  </a:rPr>
                  <a:t> </a:t>
                </a:r>
                <a:r>
                  <a:rPr kumimoji="0" lang="en-US" altLang="en-US" sz="2800" b="0" i="0" u="none" strike="noStrike" cap="none" normalizeH="0" dirty="0" err="1">
                    <a:ln>
                      <a:noFill/>
                    </a:ln>
                    <a:effectLst/>
                    <a:latin typeface="Helvetica" pitchFamily="2" charset="0"/>
                  </a:rPr>
                  <a:t>stdev</a:t>
                </a:r>
                <a:r>
                  <a:rPr kumimoji="0" lang="en-US" altLang="en-US" sz="2800" b="0" i="0" u="none" strike="noStrike" cap="none" normalizeH="0" dirty="0">
                    <a:ln>
                      <a:noFill/>
                    </a:ln>
                    <a:effectLst/>
                    <a:latin typeface="Helvetica" pitchFamily="2" charset="0"/>
                  </a:rPr>
                  <a:t>:</a:t>
                </a:r>
                <a:r>
                  <a:rPr kumimoji="0" lang="en-US" altLang="en-US" sz="2800" b="0" i="0" u="none" strike="noStrike" cap="none" normalizeH="0" baseline="0" dirty="0">
                    <a:ln>
                      <a:noFill/>
                    </a:ln>
                    <a:effectLst/>
                    <a:latin typeface="Helvetica" pitchFamily="2" charset="0"/>
                  </a:rPr>
                  <a:t> 0.56</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en-US" sz="2800" b="0" i="1" u="none" strike="noStrike" cap="none" normalizeH="0" baseline="0" smtClean="0">
                        <a:ln>
                          <a:noFill/>
                        </a:ln>
                        <a:effectLst/>
                        <a:latin typeface="Cambria Math" panose="02040503050406030204" pitchFamily="18" charset="0"/>
                        <a:ea typeface="Cambria Math" panose="02040503050406030204" pitchFamily="18" charset="0"/>
                      </a:rPr>
                      <m:t>𝛽</m:t>
                    </m:r>
                  </m:oMath>
                </a14:m>
                <a:r>
                  <a:rPr kumimoji="0" lang="en-US" altLang="en-US" sz="2800" b="0" i="0" u="none" strike="noStrike" cap="none" normalizeH="0" baseline="0" dirty="0">
                    <a:ln>
                      <a:noFill/>
                    </a:ln>
                    <a:effectLst/>
                    <a:latin typeface="Helvetica" pitchFamily="2" charset="0"/>
                  </a:rPr>
                  <a:t> mean: -1.46</a:t>
                </a:r>
                <a:r>
                  <a:rPr kumimoji="0" lang="en-US" altLang="en-US" sz="2800" b="0" i="0" u="none" strike="noStrike" cap="none" normalizeH="0" dirty="0">
                    <a:ln>
                      <a:noFill/>
                    </a:ln>
                    <a:effectLst/>
                    <a:latin typeface="Helvetica" pitchFamily="2" charset="0"/>
                  </a:rPr>
                  <a:t> median: </a:t>
                </a:r>
                <a:r>
                  <a:rPr kumimoji="0" lang="en-US" altLang="en-US" sz="2800" b="0" i="0" u="none" strike="noStrike" cap="none" normalizeH="0" baseline="0" dirty="0">
                    <a:ln>
                      <a:noFill/>
                    </a:ln>
                    <a:effectLst/>
                    <a:latin typeface="Helvetica" pitchFamily="2" charset="0"/>
                  </a:rPr>
                  <a:t>-1.09 </a:t>
                </a:r>
                <a:r>
                  <a:rPr kumimoji="0" lang="en-US" altLang="en-US" sz="2800" b="0" i="0" u="none" strike="noStrike" cap="none" normalizeH="0" baseline="0" dirty="0" err="1">
                    <a:ln>
                      <a:noFill/>
                    </a:ln>
                    <a:effectLst/>
                    <a:latin typeface="Helvetica" pitchFamily="2" charset="0"/>
                  </a:rPr>
                  <a:t>stdev</a:t>
                </a:r>
                <a:r>
                  <a:rPr kumimoji="0" lang="en-US" altLang="en-US" sz="2800" b="0" i="0" u="none" strike="noStrike" cap="none" normalizeH="0" baseline="0" dirty="0">
                    <a:ln>
                      <a:noFill/>
                    </a:ln>
                    <a:effectLst/>
                    <a:latin typeface="Helvetica" pitchFamily="2" charset="0"/>
                  </a:rPr>
                  <a:t>: 1.06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cap="none" normalizeH="0" baseline="0" dirty="0">
                  <a:ln>
                    <a:noFill/>
                  </a:ln>
                  <a:effectLst/>
                  <a:latin typeface="Helvetica" pitchFamily="2" charset="0"/>
                </a:endParaRP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p:sp>
            <p:nvSpPr>
              <p:cNvPr id="3" name="Notes Placeholder 2">
                <a:extLst>
                  <a:ext uri="{FF2B5EF4-FFF2-40B4-BE49-F238E27FC236}">
                    <a16:creationId xmlns:a16="http://schemas.microsoft.com/office/drawing/2014/main" id="{94CF9F7C-ACD6-DEEA-0B1B-D80AC2FEE3F7}"/>
                  </a:ext>
                </a:extLst>
              </p:cNvPr>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decay index is less steep than some other samples, which makes sense because it's taken at a much earlier time. There isn’t anything at alpha less than -2 which makes sense again because that's associated with jet break.</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beta distribution is slightly more interesting and requires a little bit of explanation because, as I said before, we did not perform any host extension and because our coverage is in the redder bands, we do see the impact of host extinction. And so we have a peak around the typical range for spectral index, and the tail shows host extinction, and we can say that around 20% of GRBs in the sample are very dusty, although a lot more show some sort of curvature in colour space.</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cap="none" normalizeH="0" baseline="0">
                    <a:ln>
                      <a:noFill/>
                    </a:ln>
                    <a:effectLst/>
                    <a:latin typeface="Cambria Math" panose="02040503050406030204" pitchFamily="18" charset="0"/>
                    <a:ea typeface="Cambria Math" panose="02040503050406030204" pitchFamily="18" charset="0"/>
                  </a:rPr>
                  <a:t>𝛼</a:t>
                </a:r>
                <a:r>
                  <a:rPr kumimoji="0" lang="en-US" altLang="en-US" sz="2800" b="0" i="0" u="none" strike="noStrike" cap="none" normalizeH="0" baseline="0" dirty="0">
                    <a:ln>
                      <a:noFill/>
                    </a:ln>
                    <a:effectLst/>
                    <a:latin typeface="Helvetica" pitchFamily="2" charset="0"/>
                  </a:rPr>
                  <a:t> mean: -0.75</a:t>
                </a:r>
                <a:r>
                  <a:rPr kumimoji="0" lang="en-US" altLang="en-US" sz="2800" b="0" i="0" u="none" strike="noStrike" cap="none" normalizeH="0" dirty="0">
                    <a:ln>
                      <a:noFill/>
                    </a:ln>
                    <a:effectLst/>
                    <a:latin typeface="Helvetica" pitchFamily="2" charset="0"/>
                  </a:rPr>
                  <a:t> median:</a:t>
                </a:r>
                <a:r>
                  <a:rPr kumimoji="0" lang="en-US" altLang="en-US" sz="2800" b="0" i="0" u="none" strike="noStrike" cap="none" normalizeH="0" baseline="0" dirty="0">
                    <a:ln>
                      <a:noFill/>
                    </a:ln>
                    <a:effectLst/>
                    <a:latin typeface="Helvetica" pitchFamily="2" charset="0"/>
                  </a:rPr>
                  <a:t> -0.81</a:t>
                </a:r>
                <a:r>
                  <a:rPr kumimoji="0" lang="en-US" altLang="en-US" sz="2800" b="0" i="0" u="none" strike="noStrike" cap="none" normalizeH="0" dirty="0">
                    <a:ln>
                      <a:noFill/>
                    </a:ln>
                    <a:effectLst/>
                    <a:latin typeface="Helvetica" pitchFamily="2" charset="0"/>
                  </a:rPr>
                  <a:t> </a:t>
                </a:r>
                <a:r>
                  <a:rPr kumimoji="0" lang="en-US" altLang="en-US" sz="2800" b="0" i="0" u="none" strike="noStrike" cap="none" normalizeH="0" dirty="0" err="1">
                    <a:ln>
                      <a:noFill/>
                    </a:ln>
                    <a:effectLst/>
                    <a:latin typeface="Helvetica" pitchFamily="2" charset="0"/>
                  </a:rPr>
                  <a:t>stdev</a:t>
                </a:r>
                <a:r>
                  <a:rPr kumimoji="0" lang="en-US" altLang="en-US" sz="2800" b="0" i="0" u="none" strike="noStrike" cap="none" normalizeH="0" dirty="0">
                    <a:ln>
                      <a:noFill/>
                    </a:ln>
                    <a:effectLst/>
                    <a:latin typeface="Helvetica" pitchFamily="2" charset="0"/>
                  </a:rPr>
                  <a:t>:</a:t>
                </a:r>
                <a:r>
                  <a:rPr kumimoji="0" lang="en-US" altLang="en-US" sz="2800" b="0" i="0" u="none" strike="noStrike" cap="none" normalizeH="0" baseline="0" dirty="0">
                    <a:ln>
                      <a:noFill/>
                    </a:ln>
                    <a:effectLst/>
                    <a:latin typeface="Helvetica" pitchFamily="2" charset="0"/>
                  </a:rPr>
                  <a:t> 0.56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cap="none" normalizeH="0" baseline="0">
                    <a:ln>
                      <a:noFill/>
                    </a:ln>
                    <a:effectLst/>
                    <a:latin typeface="Cambria Math" panose="02040503050406030204" pitchFamily="18" charset="0"/>
                    <a:ea typeface="Cambria Math" panose="02040503050406030204" pitchFamily="18" charset="0"/>
                  </a:rPr>
                  <a:t>𝛽</a:t>
                </a:r>
                <a:r>
                  <a:rPr kumimoji="0" lang="en-US" altLang="en-US" sz="2800" b="0" i="0" u="none" strike="noStrike" cap="none" normalizeH="0" baseline="0" dirty="0">
                    <a:ln>
                      <a:noFill/>
                    </a:ln>
                    <a:effectLst/>
                    <a:latin typeface="Helvetica" pitchFamily="2" charset="0"/>
                  </a:rPr>
                  <a:t> mean: -1.46</a:t>
                </a:r>
                <a:r>
                  <a:rPr kumimoji="0" lang="en-US" altLang="en-US" sz="2800" b="0" i="0" u="none" strike="noStrike" cap="none" normalizeH="0" dirty="0">
                    <a:ln>
                      <a:noFill/>
                    </a:ln>
                    <a:effectLst/>
                    <a:latin typeface="Helvetica" pitchFamily="2" charset="0"/>
                  </a:rPr>
                  <a:t> median: </a:t>
                </a:r>
                <a:r>
                  <a:rPr kumimoji="0" lang="en-US" altLang="en-US" sz="2800" b="0" i="0" u="none" strike="noStrike" cap="none" normalizeH="0" baseline="0" dirty="0">
                    <a:ln>
                      <a:noFill/>
                    </a:ln>
                    <a:effectLst/>
                    <a:latin typeface="Helvetica" pitchFamily="2" charset="0"/>
                  </a:rPr>
                  <a:t>-1.09 </a:t>
                </a:r>
                <a:r>
                  <a:rPr kumimoji="0" lang="en-US" altLang="en-US" sz="2800" b="0" i="0" u="none" strike="noStrike" cap="none" normalizeH="0" baseline="0" dirty="0" err="1">
                    <a:ln>
                      <a:noFill/>
                    </a:ln>
                    <a:effectLst/>
                    <a:latin typeface="Helvetica" pitchFamily="2" charset="0"/>
                  </a:rPr>
                  <a:t>stdev</a:t>
                </a:r>
                <a:r>
                  <a:rPr kumimoji="0" lang="en-US" altLang="en-US" sz="2800" b="0" i="0" u="none" strike="noStrike" cap="none" normalizeH="0" baseline="0" dirty="0">
                    <a:ln>
                      <a:noFill/>
                    </a:ln>
                    <a:effectLst/>
                    <a:latin typeface="Helvetica" pitchFamily="2" charset="0"/>
                  </a:rPr>
                  <a:t>: 1.06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cap="none" normalizeH="0" baseline="0" dirty="0">
                  <a:ln>
                    <a:noFill/>
                  </a:ln>
                  <a:effectLst/>
                  <a:latin typeface="Helvetica" pitchFamily="2" charset="0"/>
                </a:endParaRP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mc:Fallback>
      </mc:AlternateContent>
      <p:sp>
        <p:nvSpPr>
          <p:cNvPr id="4" name="Slide Number Placeholder 3">
            <a:extLst>
              <a:ext uri="{FF2B5EF4-FFF2-40B4-BE49-F238E27FC236}">
                <a16:creationId xmlns:a16="http://schemas.microsoft.com/office/drawing/2014/main" id="{70B1EEF8-3BD7-6EA4-7954-C205E2DED4D7}"/>
              </a:ext>
            </a:extLst>
          </p:cNvPr>
          <p:cNvSpPr>
            <a:spLocks noGrp="1"/>
          </p:cNvSpPr>
          <p:nvPr>
            <p:ph type="sldNum" sz="quarter" idx="5"/>
          </p:nvPr>
        </p:nvSpPr>
        <p:spPr/>
        <p:txBody>
          <a:bodyPr/>
          <a:lstStyle/>
          <a:p>
            <a:fld id="{D4B07B15-6ACC-294E-949B-290723026A3B}" type="slidenum">
              <a:rPr lang="en-US" smtClean="0"/>
              <a:t>7</a:t>
            </a:fld>
            <a:endParaRPr lang="en-US"/>
          </a:p>
        </p:txBody>
      </p:sp>
    </p:spTree>
    <p:extLst>
      <p:ext uri="{BB962C8B-B14F-4D97-AF65-F5344CB8AC3E}">
        <p14:creationId xmlns:p14="http://schemas.microsoft.com/office/powerpoint/2010/main" val="317934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63B7-824B-41EA-D4BF-372D26E93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178AF-668F-7860-4C52-9933D3012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37FAD-598D-3528-DB2D-AB91F5407A4A}"/>
              </a:ext>
            </a:extLst>
          </p:cNvPr>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Luminosity was calculated to be in the u band, which at redshift = 1  produces radiation that would be seen on Earth at around the r-band. And the luminosity has a normal distribution although one could say it there is potentially a bias towards lower luminosities. Luminosities derived at later time are a bit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flater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actually show peak at a marginally higher luminosity, since there are now observational effects in place; the least luminous afterglows have faded, or the observation cycle are starting to finish.</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For comparison, SN would usually have a peak around 20 mag, reaching very rarely 24-25 mag. so GRBs can be much brighter than that, in the first minutes of afterglow emission.</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and we see that they have also a huge range of magnitudes.</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A0D4BFF-7596-399C-27F6-3C5698D5CFC4}"/>
              </a:ext>
            </a:extLst>
          </p:cNvPr>
          <p:cNvSpPr>
            <a:spLocks noGrp="1"/>
          </p:cNvSpPr>
          <p:nvPr>
            <p:ph type="sldNum" sz="quarter" idx="5"/>
          </p:nvPr>
        </p:nvSpPr>
        <p:spPr/>
        <p:txBody>
          <a:bodyPr/>
          <a:lstStyle/>
          <a:p>
            <a:fld id="{D4B07B15-6ACC-294E-949B-290723026A3B}" type="slidenum">
              <a:rPr lang="en-US" smtClean="0"/>
              <a:t>8</a:t>
            </a:fld>
            <a:endParaRPr lang="en-US"/>
          </a:p>
        </p:txBody>
      </p:sp>
    </p:spTree>
    <p:extLst>
      <p:ext uri="{BB962C8B-B14F-4D97-AF65-F5344CB8AC3E}">
        <p14:creationId xmlns:p14="http://schemas.microsoft.com/office/powerpoint/2010/main" val="159434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6693-B246-2290-40CF-018559C43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24A1D-F7D7-3DEA-5BB6-2181110FF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55B2F-10A1-C722-3868-46ABB287F103}"/>
              </a:ext>
            </a:extLst>
          </p:cNvPr>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distribution of luminosity with redshift, shows exactly what it's supposed to show, P60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afterggows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are set up as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isotropically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then cut off with our observing limit. The shifting of wavelength with the redshift limits the detections. </a:t>
            </a: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Also a plot of the total isotropic gamma energy compared to the absolute magnitudes of the bursts, effectively showing that the more energetic bursts are brighter. Which makes sense, but there is some spread in that distribution as well.</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46570E6D-3656-94D0-B6C7-BD6DBD608667}"/>
              </a:ext>
            </a:extLst>
          </p:cNvPr>
          <p:cNvSpPr>
            <a:spLocks noGrp="1"/>
          </p:cNvSpPr>
          <p:nvPr>
            <p:ph type="sldNum" sz="quarter" idx="5"/>
          </p:nvPr>
        </p:nvSpPr>
        <p:spPr/>
        <p:txBody>
          <a:bodyPr/>
          <a:lstStyle/>
          <a:p>
            <a:fld id="{D4B07B15-6ACC-294E-949B-290723026A3B}" type="slidenum">
              <a:rPr lang="en-US" smtClean="0"/>
              <a:t>9</a:t>
            </a:fld>
            <a:endParaRPr lang="en-US"/>
          </a:p>
        </p:txBody>
      </p:sp>
    </p:spTree>
    <p:extLst>
      <p:ext uri="{BB962C8B-B14F-4D97-AF65-F5344CB8AC3E}">
        <p14:creationId xmlns:p14="http://schemas.microsoft.com/office/powerpoint/2010/main" val="206865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2DDA39E-FE6A-D943-B629-00AF238B8FE5}" type="datetime1">
              <a:rPr lang="en-GB" smtClean="0"/>
              <a:t>10/07/2025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191408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BA54F6B-F4D8-654B-BA1E-9589C0A6FA2C}" type="datetime1">
              <a:rPr lang="en-GB" smtClean="0"/>
              <a:t>10/07/2025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279264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086A570-550E-2447-A986-E6664BF6CC09}" type="datetime1">
              <a:rPr lang="en-GB" smtClean="0"/>
              <a:t>10/07/2025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261242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A504CE3-E0EE-3E4E-9143-71FD25B177E0}" type="datetime1">
              <a:rPr lang="en-GB" smtClean="0"/>
              <a:t>10/07/2025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15598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9EE0514-ECE3-DC46-87BA-4F25790904B7}" type="datetime1">
              <a:rPr lang="en-GB" smtClean="0"/>
              <a:t>10/07/2025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78954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6AFB355-6E15-0B48-AEAA-4D5ED09DB38D}" type="datetime1">
              <a:rPr lang="en-GB" smtClean="0"/>
              <a:t>10/07/2025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395700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86A5EA7-5D30-7645-A316-D9FA98706096}" type="datetime1">
              <a:rPr lang="en-GB" smtClean="0"/>
              <a:t>10/07/2025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257754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0FFC85C-4FDE-B849-92A9-04C141B0AABB}" type="datetime1">
              <a:rPr lang="en-GB" smtClean="0"/>
              <a:t>10/07/2025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3983703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96378-A09B-724A-B146-5EC9D9D504C9}" type="datetime1">
              <a:rPr lang="en-GB" smtClean="0"/>
              <a:t>10/07/2025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167639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A004C8C-B4ED-9243-9CC3-3CA1ACC3D872}" type="datetime1">
              <a:rPr lang="en-GB" smtClean="0"/>
              <a:t>10/07/2025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190888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693BC8F-9474-3545-B560-495D15F19279}" type="datetime1">
              <a:rPr lang="en-GB" smtClean="0"/>
              <a:t>10/07/2025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7078F-8D17-6E4E-89B8-04A6BDF9B65D}" type="slidenum">
              <a:rPr lang="en-US" smtClean="0"/>
              <a:t>‹#›</a:t>
            </a:fld>
            <a:endParaRPr lang="en-US"/>
          </a:p>
        </p:txBody>
      </p:sp>
    </p:spTree>
    <p:extLst>
      <p:ext uri="{BB962C8B-B14F-4D97-AF65-F5344CB8AC3E}">
        <p14:creationId xmlns:p14="http://schemas.microsoft.com/office/powerpoint/2010/main" val="297252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231217-DBC4-D44E-92BB-2D290615EDEC}" type="datetime1">
              <a:rPr lang="en-GB" smtClean="0"/>
              <a:t>10/07/2025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7078F-8D17-6E4E-89B8-04A6BDF9B65D}" type="slidenum">
              <a:rPr lang="en-US" smtClean="0"/>
              <a:t>‹#›</a:t>
            </a:fld>
            <a:endParaRPr lang="en-US"/>
          </a:p>
        </p:txBody>
      </p:sp>
    </p:spTree>
    <p:extLst>
      <p:ext uri="{BB962C8B-B14F-4D97-AF65-F5344CB8AC3E}">
        <p14:creationId xmlns:p14="http://schemas.microsoft.com/office/powerpoint/2010/main" val="2411809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hyperlink" Target="https://www.nasa.gov/universe/nasa-sees-watershed-cosmic-blast-in-unique-detail/" TargetMode="Externa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nasa.gov/universe/nasa-sees-watershed-cosmic-blast-in-unique-detail/" TargetMode="External"/><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undefined">
            <a:extLst>
              <a:ext uri="{FF2B5EF4-FFF2-40B4-BE49-F238E27FC236}">
                <a16:creationId xmlns:a16="http://schemas.microsoft.com/office/drawing/2014/main" id="{6FCEF15E-9BD4-FF38-21DE-EF76CA2D58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12" t="7402" r="7412" b="7402"/>
          <a:stretch/>
        </p:blipFill>
        <p:spPr bwMode="auto">
          <a:xfrm>
            <a:off x="-19250" y="-48127"/>
            <a:ext cx="12311780" cy="692537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85F53538-5DBE-883D-CFF9-DB2164DFD418}"/>
              </a:ext>
            </a:extLst>
          </p:cNvPr>
          <p:cNvSpPr>
            <a:spLocks noGrp="1"/>
          </p:cNvSpPr>
          <p:nvPr>
            <p:ph type="ctrTitle"/>
          </p:nvPr>
        </p:nvSpPr>
        <p:spPr>
          <a:xfrm>
            <a:off x="458266" y="1293962"/>
            <a:ext cx="8420558" cy="1475584"/>
          </a:xfrm>
        </p:spPr>
        <p:txBody>
          <a:bodyPr vert="horz" lIns="91440" tIns="45720" rIns="91440" bIns="45720" rtlCol="0" anchor="ctr">
            <a:normAutofit/>
          </a:bodyPr>
          <a:lstStyle/>
          <a:p>
            <a:pPr algn="l">
              <a:spcAft>
                <a:spcPts val="800"/>
              </a:spcAft>
            </a:pPr>
            <a:r>
              <a:rPr lang="en-US" sz="3200" b="1" dirty="0">
                <a:solidFill>
                  <a:schemeClr val="bg1"/>
                </a:solidFill>
                <a:effectLst/>
              </a:rPr>
              <a:t>Exploring low-luminosity afterglows:</a:t>
            </a:r>
            <a:br>
              <a:rPr lang="en-US" sz="3200" b="1" dirty="0">
                <a:solidFill>
                  <a:schemeClr val="bg1"/>
                </a:solidFill>
                <a:effectLst/>
              </a:rPr>
            </a:br>
            <a:r>
              <a:rPr lang="en-US" sz="3200" dirty="0">
                <a:solidFill>
                  <a:schemeClr val="bg1"/>
                </a:solidFill>
              </a:rPr>
              <a:t>a</a:t>
            </a:r>
            <a:r>
              <a:rPr lang="en-US" sz="3200" dirty="0">
                <a:solidFill>
                  <a:schemeClr val="bg1"/>
                </a:solidFill>
                <a:effectLst/>
              </a:rPr>
              <a:t>utomated optical follow-up of Swift GRBs with the Palomar-60 inch telescope</a:t>
            </a:r>
            <a:endParaRPr lang="en-US" sz="3200" dirty="0">
              <a:solidFill>
                <a:schemeClr val="bg1"/>
              </a:solidFill>
            </a:endParaRPr>
          </a:p>
        </p:txBody>
      </p:sp>
      <p:sp>
        <p:nvSpPr>
          <p:cNvPr id="12" name="Subtitle 11">
            <a:extLst>
              <a:ext uri="{FF2B5EF4-FFF2-40B4-BE49-F238E27FC236}">
                <a16:creationId xmlns:a16="http://schemas.microsoft.com/office/drawing/2014/main" id="{7CCF653A-F670-4EA0-D528-7FE91D1EB263}"/>
              </a:ext>
            </a:extLst>
          </p:cNvPr>
          <p:cNvSpPr>
            <a:spLocks noGrp="1"/>
          </p:cNvSpPr>
          <p:nvPr>
            <p:ph type="subTitle" idx="1"/>
          </p:nvPr>
        </p:nvSpPr>
        <p:spPr>
          <a:xfrm>
            <a:off x="5916700" y="5036721"/>
            <a:ext cx="5924247" cy="1319629"/>
          </a:xfrm>
        </p:spPr>
        <p:txBody>
          <a:bodyPr vert="horz" lIns="91440" tIns="45720" rIns="91440" bIns="45720" rtlCol="0" anchor="t">
            <a:normAutofit fontScale="92500" lnSpcReduction="20000"/>
          </a:bodyPr>
          <a:lstStyle/>
          <a:p>
            <a:pPr algn="r"/>
            <a:r>
              <a:rPr lang="en-US" sz="2000" dirty="0">
                <a:solidFill>
                  <a:schemeClr val="bg1"/>
                </a:solidFill>
              </a:rPr>
              <a:t>Aleksandra (Ola) Bochenek</a:t>
            </a:r>
          </a:p>
          <a:p>
            <a:pPr algn="r"/>
            <a:r>
              <a:rPr lang="en-US" sz="2000" dirty="0">
                <a:solidFill>
                  <a:schemeClr val="bg1"/>
                </a:solidFill>
              </a:rPr>
              <a:t>(they/them)</a:t>
            </a:r>
          </a:p>
          <a:p>
            <a:pPr algn="r"/>
            <a:r>
              <a:rPr lang="en-US" sz="2000" dirty="0">
                <a:solidFill>
                  <a:schemeClr val="bg1"/>
                </a:solidFill>
              </a:rPr>
              <a:t>PhD Student, Liverpool John </a:t>
            </a:r>
            <a:r>
              <a:rPr lang="en-US" sz="2000" dirty="0" err="1">
                <a:solidFill>
                  <a:schemeClr val="bg1"/>
                </a:solidFill>
              </a:rPr>
              <a:t>Moores</a:t>
            </a:r>
            <a:r>
              <a:rPr lang="en-US" sz="2000" dirty="0">
                <a:solidFill>
                  <a:schemeClr val="bg1"/>
                </a:solidFill>
              </a:rPr>
              <a:t> University</a:t>
            </a:r>
          </a:p>
          <a:p>
            <a:pPr algn="r"/>
            <a:r>
              <a:rPr lang="en-US" sz="2000" dirty="0">
                <a:solidFill>
                  <a:schemeClr val="bg1"/>
                </a:solidFill>
              </a:rPr>
              <a:t>Supervisors: D. A. Perley, G. Lamb. C. </a:t>
            </a:r>
            <a:r>
              <a:rPr lang="en-US" sz="2000" dirty="0" err="1">
                <a:solidFill>
                  <a:schemeClr val="bg1"/>
                </a:solidFill>
              </a:rPr>
              <a:t>Copperwheat</a:t>
            </a:r>
            <a:endParaRPr lang="en-US" sz="2000" dirty="0">
              <a:solidFill>
                <a:schemeClr val="bg1"/>
              </a:solidFill>
            </a:endParaRPr>
          </a:p>
          <a:p>
            <a:pPr indent="-228600" algn="r">
              <a:buFont typeface="Arial" panose="020B0604020202020204" pitchFamily="34" charset="0"/>
              <a:buChar char="•"/>
            </a:pPr>
            <a:endParaRPr lang="en-US" sz="2000" dirty="0"/>
          </a:p>
        </p:txBody>
      </p:sp>
      <p:sp>
        <p:nvSpPr>
          <p:cNvPr id="35" name="Slide Number Placeholder 34">
            <a:extLst>
              <a:ext uri="{FF2B5EF4-FFF2-40B4-BE49-F238E27FC236}">
                <a16:creationId xmlns:a16="http://schemas.microsoft.com/office/drawing/2014/main" id="{E3E777BE-8A48-A799-0EC7-C8EB37017C7B}"/>
              </a:ext>
            </a:extLst>
          </p:cNvPr>
          <p:cNvSpPr>
            <a:spLocks noGrp="1"/>
          </p:cNvSpPr>
          <p:nvPr>
            <p:ph type="sldNum" sz="quarter" idx="12"/>
          </p:nvPr>
        </p:nvSpPr>
        <p:spPr/>
        <p:txBody>
          <a:bodyPr/>
          <a:lstStyle/>
          <a:p>
            <a:fld id="{D437078F-8D17-6E4E-89B8-04A6BDF9B65D}" type="slidenum">
              <a:rPr lang="en-US" smtClean="0"/>
              <a:t>1</a:t>
            </a:fld>
            <a:endParaRPr lang="en-US"/>
          </a:p>
        </p:txBody>
      </p:sp>
      <p:cxnSp>
        <p:nvCxnSpPr>
          <p:cNvPr id="24" name="Straight Connector 23">
            <a:extLst>
              <a:ext uri="{FF2B5EF4-FFF2-40B4-BE49-F238E27FC236}">
                <a16:creationId xmlns:a16="http://schemas.microsoft.com/office/drawing/2014/main" id="{1696C367-185E-78B8-D7E7-0B1726E5400C}"/>
              </a:ext>
            </a:extLst>
          </p:cNvPr>
          <p:cNvCxnSpPr/>
          <p:nvPr/>
        </p:nvCxnSpPr>
        <p:spPr>
          <a:xfrm>
            <a:off x="557784" y="2862072"/>
            <a:ext cx="3081528"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55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C357-18F5-A961-883A-DA9A9CECC95A}"/>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B3B6D3DD-D639-EB14-6C92-F530CAC20B8E}"/>
              </a:ext>
            </a:extLst>
          </p:cNvPr>
          <p:cNvSpPr>
            <a:spLocks noChangeAspect="1"/>
          </p:cNvSpPr>
          <p:nvPr/>
        </p:nvSpPr>
        <p:spPr>
          <a:xfrm rot="13955257">
            <a:off x="-1122995" y="1768686"/>
            <a:ext cx="6477574" cy="6477574"/>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8AE3A1-0B9D-C6C5-20E4-E86F09B6755C}"/>
              </a:ext>
            </a:extLst>
          </p:cNvPr>
          <p:cNvSpPr>
            <a:spLocks noGrp="1"/>
          </p:cNvSpPr>
          <p:nvPr>
            <p:ph type="title"/>
          </p:nvPr>
        </p:nvSpPr>
        <p:spPr>
          <a:xfrm>
            <a:off x="122509" y="115805"/>
            <a:ext cx="10515600" cy="1325563"/>
          </a:xfrm>
        </p:spPr>
        <p:txBody>
          <a:bodyPr/>
          <a:lstStyle/>
          <a:p>
            <a:r>
              <a:rPr lang="en-US" dirty="0"/>
              <a:t>Constraining the afterglow rise</a:t>
            </a:r>
          </a:p>
        </p:txBody>
      </p:sp>
      <p:sp>
        <p:nvSpPr>
          <p:cNvPr id="42" name="Slide Number Placeholder 41">
            <a:extLst>
              <a:ext uri="{FF2B5EF4-FFF2-40B4-BE49-F238E27FC236}">
                <a16:creationId xmlns:a16="http://schemas.microsoft.com/office/drawing/2014/main" id="{8184B55A-81E5-1ED8-4668-1A398CC0448D}"/>
              </a:ext>
            </a:extLst>
          </p:cNvPr>
          <p:cNvSpPr>
            <a:spLocks noGrp="1"/>
          </p:cNvSpPr>
          <p:nvPr>
            <p:ph type="sldNum" sz="quarter" idx="12"/>
          </p:nvPr>
        </p:nvSpPr>
        <p:spPr/>
        <p:txBody>
          <a:bodyPr/>
          <a:lstStyle/>
          <a:p>
            <a:fld id="{D437078F-8D17-6E4E-89B8-04A6BDF9B65D}" type="slidenum">
              <a:rPr lang="en-US" smtClean="0"/>
              <a:t>10</a:t>
            </a:fld>
            <a:endParaRPr lang="en-US" dirty="0"/>
          </a:p>
        </p:txBody>
      </p:sp>
      <p:cxnSp>
        <p:nvCxnSpPr>
          <p:cNvPr id="4" name="Straight Connector 3">
            <a:extLst>
              <a:ext uri="{FF2B5EF4-FFF2-40B4-BE49-F238E27FC236}">
                <a16:creationId xmlns:a16="http://schemas.microsoft.com/office/drawing/2014/main" id="{144D62D9-47E7-B101-890F-D8E39E24CBF1}"/>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5" name="Picture 4" descr="A graph of different colored lines&#10;&#10;Description automatically generated">
            <a:extLst>
              <a:ext uri="{FF2B5EF4-FFF2-40B4-BE49-F238E27FC236}">
                <a16:creationId xmlns:a16="http://schemas.microsoft.com/office/drawing/2014/main" id="{D3972826-57B1-83C2-1B6C-FC15E90DD994}"/>
              </a:ext>
            </a:extLst>
          </p:cNvPr>
          <p:cNvPicPr>
            <a:picLocks noChangeAspect="1"/>
          </p:cNvPicPr>
          <p:nvPr/>
        </p:nvPicPr>
        <p:blipFill>
          <a:blip r:embed="rId3"/>
          <a:stretch>
            <a:fillRect/>
          </a:stretch>
        </p:blipFill>
        <p:spPr>
          <a:xfrm>
            <a:off x="403934" y="1613176"/>
            <a:ext cx="7630111" cy="4933398"/>
          </a:xfrm>
          <a:prstGeom prst="rect">
            <a:avLst/>
          </a:prstGeom>
        </p:spPr>
      </p:pic>
      <p:sp>
        <p:nvSpPr>
          <p:cNvPr id="6" name="TextBox 5">
            <a:extLst>
              <a:ext uri="{FF2B5EF4-FFF2-40B4-BE49-F238E27FC236}">
                <a16:creationId xmlns:a16="http://schemas.microsoft.com/office/drawing/2014/main" id="{F2E6A3A3-10E0-B186-1881-AA3BCA3F233E}"/>
              </a:ext>
            </a:extLst>
          </p:cNvPr>
          <p:cNvSpPr txBox="1"/>
          <p:nvPr/>
        </p:nvSpPr>
        <p:spPr>
          <a:xfrm>
            <a:off x="8183216" y="1613176"/>
            <a:ext cx="4008783" cy="369332"/>
          </a:xfrm>
          <a:prstGeom prst="rect">
            <a:avLst/>
          </a:prstGeom>
          <a:noFill/>
        </p:spPr>
        <p:txBody>
          <a:bodyPr wrap="square" rtlCol="0">
            <a:spAutoFit/>
          </a:bodyPr>
          <a:lstStyle/>
          <a:p>
            <a:r>
              <a:rPr lang="en-US" dirty="0"/>
              <a:t>20% - afterglow rise or re-brightening?</a:t>
            </a:r>
          </a:p>
        </p:txBody>
      </p:sp>
      <p:sp>
        <p:nvSpPr>
          <p:cNvPr id="9" name="TextBox 8">
            <a:extLst>
              <a:ext uri="{FF2B5EF4-FFF2-40B4-BE49-F238E27FC236}">
                <a16:creationId xmlns:a16="http://schemas.microsoft.com/office/drawing/2014/main" id="{7731F716-7F22-E311-1D6E-668B802DB3FF}"/>
              </a:ext>
            </a:extLst>
          </p:cNvPr>
          <p:cNvSpPr txBox="1"/>
          <p:nvPr/>
        </p:nvSpPr>
        <p:spPr>
          <a:xfrm>
            <a:off x="8156841" y="4896346"/>
            <a:ext cx="3223334" cy="369332"/>
          </a:xfrm>
          <a:prstGeom prst="rect">
            <a:avLst/>
          </a:prstGeom>
          <a:noFill/>
        </p:spPr>
        <p:txBody>
          <a:bodyPr wrap="square">
            <a:spAutoFit/>
          </a:bodyPr>
          <a:lstStyle/>
          <a:p>
            <a:r>
              <a:rPr lang="en-US" dirty="0">
                <a:solidFill>
                  <a:schemeClr val="tx1">
                    <a:lumMod val="50000"/>
                    <a:lumOff val="50000"/>
                  </a:schemeClr>
                </a:solidFill>
              </a:rPr>
              <a:t>GRB090313a &amp; GRB071010a</a:t>
            </a:r>
          </a:p>
        </p:txBody>
      </p:sp>
      <p:sp>
        <p:nvSpPr>
          <p:cNvPr id="10" name="TextBox 9">
            <a:extLst>
              <a:ext uri="{FF2B5EF4-FFF2-40B4-BE49-F238E27FC236}">
                <a16:creationId xmlns:a16="http://schemas.microsoft.com/office/drawing/2014/main" id="{4ED028E8-7795-0C09-DC01-D347E43AF86D}"/>
              </a:ext>
            </a:extLst>
          </p:cNvPr>
          <p:cNvSpPr txBox="1"/>
          <p:nvPr/>
        </p:nvSpPr>
        <p:spPr>
          <a:xfrm>
            <a:off x="8156841" y="2614859"/>
            <a:ext cx="3657600" cy="1754326"/>
          </a:xfrm>
          <a:prstGeom prst="rect">
            <a:avLst/>
          </a:prstGeom>
          <a:noFill/>
        </p:spPr>
        <p:txBody>
          <a:bodyPr wrap="square" rtlCol="0">
            <a:spAutoFit/>
          </a:bodyPr>
          <a:lstStyle/>
          <a:p>
            <a:r>
              <a:rPr lang="en-US" dirty="0"/>
              <a:t>Data showing X-ray flares or previous decay from other facilities for all but two afterglows</a:t>
            </a:r>
          </a:p>
          <a:p>
            <a:r>
              <a:rPr lang="en-US" dirty="0"/>
              <a:t>(and they have sparse and/or late data)</a:t>
            </a:r>
          </a:p>
          <a:p>
            <a:endParaRPr lang="en-US" dirty="0"/>
          </a:p>
        </p:txBody>
      </p:sp>
    </p:spTree>
    <p:extLst>
      <p:ext uri="{BB962C8B-B14F-4D97-AF65-F5344CB8AC3E}">
        <p14:creationId xmlns:p14="http://schemas.microsoft.com/office/powerpoint/2010/main" val="246535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C17C-6C6E-12FD-DDF3-A92E6A53F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36853-4B54-2A70-E57C-95819C173E3E}"/>
              </a:ext>
            </a:extLst>
          </p:cNvPr>
          <p:cNvSpPr>
            <a:spLocks noGrp="1"/>
          </p:cNvSpPr>
          <p:nvPr>
            <p:ph type="title"/>
          </p:nvPr>
        </p:nvSpPr>
        <p:spPr>
          <a:xfrm>
            <a:off x="122509" y="115805"/>
            <a:ext cx="7257880" cy="1325563"/>
          </a:xfrm>
        </p:spPr>
        <p:txBody>
          <a:bodyPr/>
          <a:lstStyle/>
          <a:p>
            <a:r>
              <a:rPr lang="en-US" dirty="0"/>
              <a:t>Extra: new science</a:t>
            </a:r>
          </a:p>
        </p:txBody>
      </p:sp>
      <p:sp>
        <p:nvSpPr>
          <p:cNvPr id="42" name="Slide Number Placeholder 41">
            <a:extLst>
              <a:ext uri="{FF2B5EF4-FFF2-40B4-BE49-F238E27FC236}">
                <a16:creationId xmlns:a16="http://schemas.microsoft.com/office/drawing/2014/main" id="{66A49A2C-F357-4907-7064-E2B7547A5548}"/>
              </a:ext>
            </a:extLst>
          </p:cNvPr>
          <p:cNvSpPr>
            <a:spLocks noGrp="1"/>
          </p:cNvSpPr>
          <p:nvPr>
            <p:ph type="sldNum" sz="quarter" idx="12"/>
          </p:nvPr>
        </p:nvSpPr>
        <p:spPr/>
        <p:txBody>
          <a:bodyPr/>
          <a:lstStyle/>
          <a:p>
            <a:fld id="{D437078F-8D17-6E4E-89B8-04A6BDF9B65D}" type="slidenum">
              <a:rPr lang="en-US" smtClean="0"/>
              <a:t>11</a:t>
            </a:fld>
            <a:endParaRPr lang="en-US"/>
          </a:p>
        </p:txBody>
      </p:sp>
      <p:cxnSp>
        <p:nvCxnSpPr>
          <p:cNvPr id="4" name="Straight Connector 3">
            <a:extLst>
              <a:ext uri="{FF2B5EF4-FFF2-40B4-BE49-F238E27FC236}">
                <a16:creationId xmlns:a16="http://schemas.microsoft.com/office/drawing/2014/main" id="{6F994083-279D-A932-29F0-5BDAF83560A0}"/>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7" name="Content Placeholder 7">
            <a:extLst>
              <a:ext uri="{FF2B5EF4-FFF2-40B4-BE49-F238E27FC236}">
                <a16:creationId xmlns:a16="http://schemas.microsoft.com/office/drawing/2014/main" id="{4D1297DF-B803-340D-21C8-F584EFCC75E3}"/>
              </a:ext>
            </a:extLst>
          </p:cNvPr>
          <p:cNvSpPr txBox="1">
            <a:spLocks/>
          </p:cNvSpPr>
          <p:nvPr/>
        </p:nvSpPr>
        <p:spPr>
          <a:xfrm>
            <a:off x="155454" y="1769272"/>
            <a:ext cx="4549346" cy="189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EP</a:t>
            </a:r>
          </a:p>
          <a:p>
            <a:pPr marL="0" indent="0">
              <a:buNone/>
            </a:pPr>
            <a:r>
              <a:rPr lang="en-US" sz="2400" dirty="0"/>
              <a:t>X-ray space observatory</a:t>
            </a:r>
          </a:p>
          <a:p>
            <a:pPr>
              <a:buFontTx/>
              <a:buChar char="-"/>
            </a:pPr>
            <a:r>
              <a:rPr lang="en-US" sz="2400" dirty="0"/>
              <a:t>Exploring new parameter 			space!</a:t>
            </a:r>
          </a:p>
          <a:p>
            <a:pPr>
              <a:buFontTx/>
              <a:buChar char="-"/>
            </a:pPr>
            <a:endParaRPr lang="en-US" dirty="0"/>
          </a:p>
        </p:txBody>
      </p:sp>
      <p:grpSp>
        <p:nvGrpSpPr>
          <p:cNvPr id="3" name="Group 2">
            <a:extLst>
              <a:ext uri="{FF2B5EF4-FFF2-40B4-BE49-F238E27FC236}">
                <a16:creationId xmlns:a16="http://schemas.microsoft.com/office/drawing/2014/main" id="{53A557CB-2A4D-FAEC-D139-A99F2AA79B8B}"/>
              </a:ext>
            </a:extLst>
          </p:cNvPr>
          <p:cNvGrpSpPr/>
          <p:nvPr/>
        </p:nvGrpSpPr>
        <p:grpSpPr>
          <a:xfrm>
            <a:off x="-2658762" y="3061503"/>
            <a:ext cx="6993924" cy="3659972"/>
            <a:chOff x="-2675136" y="3824918"/>
            <a:chExt cx="6993924" cy="3659972"/>
          </a:xfrm>
        </p:grpSpPr>
        <p:sp>
          <p:nvSpPr>
            <p:cNvPr id="6" name="Oval 5">
              <a:extLst>
                <a:ext uri="{FF2B5EF4-FFF2-40B4-BE49-F238E27FC236}">
                  <a16:creationId xmlns:a16="http://schemas.microsoft.com/office/drawing/2014/main" id="{D1CC90E8-E8B7-08EA-7F86-BA03D73AEEAC}"/>
                </a:ext>
              </a:extLst>
            </p:cNvPr>
            <p:cNvSpPr>
              <a:spLocks noChangeAspect="1"/>
            </p:cNvSpPr>
            <p:nvPr/>
          </p:nvSpPr>
          <p:spPr>
            <a:xfrm rot="20938991">
              <a:off x="-417072" y="4002301"/>
              <a:ext cx="3305207" cy="3305207"/>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2" name="Picture 6" descr="Einstein Probe detects puzzling cosmic explosion">
              <a:extLst>
                <a:ext uri="{FF2B5EF4-FFF2-40B4-BE49-F238E27FC236}">
                  <a16:creationId xmlns:a16="http://schemas.microsoft.com/office/drawing/2014/main" id="{CC8E06BD-EF6C-10D9-3D02-9A70CD1E0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136" y="3824918"/>
              <a:ext cx="6993924" cy="3659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DF6174B-ACAF-783F-35F8-FA598BCBDCB2}"/>
              </a:ext>
            </a:extLst>
          </p:cNvPr>
          <p:cNvGrpSpPr/>
          <p:nvPr/>
        </p:nvGrpSpPr>
        <p:grpSpPr>
          <a:xfrm>
            <a:off x="8536724" y="-269579"/>
            <a:ext cx="3703179" cy="3705078"/>
            <a:chOff x="6160787" y="1993972"/>
            <a:chExt cx="3913822" cy="3913822"/>
          </a:xfrm>
        </p:grpSpPr>
        <p:sp>
          <p:nvSpPr>
            <p:cNvPr id="9" name="Oval 8">
              <a:extLst>
                <a:ext uri="{FF2B5EF4-FFF2-40B4-BE49-F238E27FC236}">
                  <a16:creationId xmlns:a16="http://schemas.microsoft.com/office/drawing/2014/main" id="{C59C28DB-9ADC-DBC2-2050-369A6E93A481}"/>
                </a:ext>
              </a:extLst>
            </p:cNvPr>
            <p:cNvSpPr>
              <a:spLocks noChangeAspect="1"/>
            </p:cNvSpPr>
            <p:nvPr/>
          </p:nvSpPr>
          <p:spPr>
            <a:xfrm rot="1260875">
              <a:off x="6160787" y="1993972"/>
              <a:ext cx="3913822" cy="3913822"/>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4" name="Picture 8" descr="SVOM-Portal">
              <a:extLst>
                <a:ext uri="{FF2B5EF4-FFF2-40B4-BE49-F238E27FC236}">
                  <a16:creationId xmlns:a16="http://schemas.microsoft.com/office/drawing/2014/main" id="{48B88498-C574-B458-E563-468F2DEF2D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24" t="470" r="18630" b="1380"/>
            <a:stretch/>
          </p:blipFill>
          <p:spPr bwMode="auto">
            <a:xfrm>
              <a:off x="6348717" y="2183283"/>
              <a:ext cx="3537962" cy="3535200"/>
            </a:xfrm>
            <a:prstGeom prst="ellipse">
              <a:avLst/>
            </a:prstGeom>
            <a:noFill/>
            <a:extLst>
              <a:ext uri="{909E8E84-426E-40DD-AFC4-6F175D3DCCD1}">
                <a14:hiddenFill xmlns:a14="http://schemas.microsoft.com/office/drawing/2010/main">
                  <a:solidFill>
                    <a:srgbClr val="FFFFFF"/>
                  </a:solidFill>
                </a14:hiddenFill>
              </a:ext>
            </a:extLst>
          </p:spPr>
        </p:pic>
      </p:grpSp>
      <p:sp>
        <p:nvSpPr>
          <p:cNvPr id="16" name="Content Placeholder 7">
            <a:extLst>
              <a:ext uri="{FF2B5EF4-FFF2-40B4-BE49-F238E27FC236}">
                <a16:creationId xmlns:a16="http://schemas.microsoft.com/office/drawing/2014/main" id="{EF09B127-B0BE-6DD4-AEA3-ADB1C3930F73}"/>
              </a:ext>
            </a:extLst>
          </p:cNvPr>
          <p:cNvSpPr txBox="1">
            <a:spLocks/>
          </p:cNvSpPr>
          <p:nvPr/>
        </p:nvSpPr>
        <p:spPr>
          <a:xfrm>
            <a:off x="5726720" y="679216"/>
            <a:ext cx="3141289" cy="2771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t>                            SVOM  </a:t>
            </a:r>
          </a:p>
          <a:p>
            <a:pPr marL="0" indent="0">
              <a:spcBef>
                <a:spcPts val="0"/>
              </a:spcBef>
              <a:buNone/>
            </a:pPr>
            <a:r>
              <a:rPr lang="en-US" sz="2400" dirty="0"/>
              <a:t>              Gamma-ray </a:t>
            </a:r>
          </a:p>
          <a:p>
            <a:pPr marL="0" indent="0">
              <a:spcBef>
                <a:spcPts val="0"/>
              </a:spcBef>
              <a:buNone/>
            </a:pPr>
            <a:r>
              <a:rPr lang="en-US" sz="2400" dirty="0"/>
              <a:t>space observatory</a:t>
            </a:r>
          </a:p>
          <a:p>
            <a:pPr marL="0" indent="0">
              <a:spcBef>
                <a:spcPts val="0"/>
              </a:spcBef>
              <a:buNone/>
            </a:pPr>
            <a:endParaRPr lang="en-US" sz="2400" dirty="0"/>
          </a:p>
          <a:p>
            <a:pPr marL="0" indent="0">
              <a:spcBef>
                <a:spcPts val="0"/>
              </a:spcBef>
              <a:buNone/>
            </a:pPr>
            <a:r>
              <a:rPr lang="en-US" sz="2400" dirty="0"/>
              <a:t>- Wide instrument</a:t>
            </a:r>
          </a:p>
          <a:p>
            <a:pPr marL="0" indent="0">
              <a:spcBef>
                <a:spcPts val="0"/>
              </a:spcBef>
              <a:buNone/>
            </a:pPr>
            <a:r>
              <a:rPr lang="en-US" sz="2400" dirty="0"/>
              <a:t>   range &amp; dedicated</a:t>
            </a:r>
          </a:p>
          <a:p>
            <a:pPr marL="0" indent="0">
              <a:spcBef>
                <a:spcPts val="0"/>
              </a:spcBef>
              <a:buNone/>
            </a:pPr>
            <a:r>
              <a:rPr lang="en-US" sz="2400" dirty="0"/>
              <a:t>    on-ground follow-up</a:t>
            </a:r>
          </a:p>
        </p:txBody>
      </p:sp>
      <p:grpSp>
        <p:nvGrpSpPr>
          <p:cNvPr id="19" name="Group 18">
            <a:extLst>
              <a:ext uri="{FF2B5EF4-FFF2-40B4-BE49-F238E27FC236}">
                <a16:creationId xmlns:a16="http://schemas.microsoft.com/office/drawing/2014/main" id="{556D93A9-8079-D19A-81A0-1B0FD5EE93E0}"/>
              </a:ext>
            </a:extLst>
          </p:cNvPr>
          <p:cNvGrpSpPr/>
          <p:nvPr/>
        </p:nvGrpSpPr>
        <p:grpSpPr>
          <a:xfrm>
            <a:off x="7451722" y="3549211"/>
            <a:ext cx="3705078" cy="3703179"/>
            <a:chOff x="8541974" y="3507591"/>
            <a:chExt cx="3705078" cy="3703179"/>
          </a:xfrm>
        </p:grpSpPr>
        <p:sp>
          <p:nvSpPr>
            <p:cNvPr id="14" name="Oval 13">
              <a:extLst>
                <a:ext uri="{FF2B5EF4-FFF2-40B4-BE49-F238E27FC236}">
                  <a16:creationId xmlns:a16="http://schemas.microsoft.com/office/drawing/2014/main" id="{F85F834B-9453-EBC5-A1E7-AAB58E40BFDD}"/>
                </a:ext>
              </a:extLst>
            </p:cNvPr>
            <p:cNvSpPr>
              <a:spLocks noChangeAspect="1"/>
            </p:cNvSpPr>
            <p:nvPr/>
          </p:nvSpPr>
          <p:spPr>
            <a:xfrm rot="3181836">
              <a:off x="8542923" y="3506642"/>
              <a:ext cx="3703179" cy="3705078"/>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8C190AA5-A7E2-6C00-9CA4-EA1237664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860" t="2479" r="1574" b="1288"/>
            <a:stretch/>
          </p:blipFill>
          <p:spPr bwMode="auto">
            <a:xfrm>
              <a:off x="8774512" y="3739181"/>
              <a:ext cx="3240000" cy="3240000"/>
            </a:xfrm>
            <a:prstGeom prst="ellipse">
              <a:avLst/>
            </a:prstGeom>
            <a:noFill/>
            <a:extLst>
              <a:ext uri="{909E8E84-426E-40DD-AFC4-6F175D3DCCD1}">
                <a14:hiddenFill xmlns:a14="http://schemas.microsoft.com/office/drawing/2010/main">
                  <a:solidFill>
                    <a:srgbClr val="FFFFFF"/>
                  </a:solidFill>
                </a14:hiddenFill>
              </a:ext>
            </a:extLst>
          </p:spPr>
        </p:pic>
      </p:grpSp>
      <p:sp>
        <p:nvSpPr>
          <p:cNvPr id="20" name="Content Placeholder 7">
            <a:extLst>
              <a:ext uri="{FF2B5EF4-FFF2-40B4-BE49-F238E27FC236}">
                <a16:creationId xmlns:a16="http://schemas.microsoft.com/office/drawing/2014/main" id="{2A8C0679-58A7-100B-9B88-0574AE398DF9}"/>
              </a:ext>
            </a:extLst>
          </p:cNvPr>
          <p:cNvSpPr txBox="1">
            <a:spLocks/>
          </p:cNvSpPr>
          <p:nvPr/>
        </p:nvSpPr>
        <p:spPr>
          <a:xfrm>
            <a:off x="3492996" y="4927348"/>
            <a:ext cx="4144682" cy="2771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                                             LSST</a:t>
            </a:r>
          </a:p>
          <a:p>
            <a:pPr marL="0" indent="0">
              <a:spcBef>
                <a:spcPts val="0"/>
              </a:spcBef>
              <a:buNone/>
            </a:pPr>
            <a:endParaRPr lang="en-US" sz="2400" dirty="0"/>
          </a:p>
          <a:p>
            <a:pPr marL="0" indent="0">
              <a:spcBef>
                <a:spcPts val="0"/>
              </a:spcBef>
              <a:buNone/>
            </a:pPr>
            <a:r>
              <a:rPr lang="en-US" sz="2400" dirty="0"/>
              <a:t>      - deeper observations of</a:t>
            </a:r>
          </a:p>
          <a:p>
            <a:pPr marL="0" indent="0">
              <a:spcBef>
                <a:spcPts val="0"/>
              </a:spcBef>
              <a:buNone/>
            </a:pPr>
            <a:r>
              <a:rPr lang="en-US" sz="2400" dirty="0"/>
              <a:t>         transients, incl. GRBs &amp;</a:t>
            </a:r>
          </a:p>
          <a:p>
            <a:pPr marL="0" indent="0">
              <a:spcBef>
                <a:spcPts val="0"/>
              </a:spcBef>
              <a:buNone/>
            </a:pPr>
            <a:r>
              <a:rPr lang="en-US" sz="2400" dirty="0"/>
              <a:t>                        orphan afterglows</a:t>
            </a:r>
          </a:p>
          <a:p>
            <a:pPr marL="0" indent="0" algn="r">
              <a:spcBef>
                <a:spcPts val="0"/>
              </a:spcBef>
              <a:buNone/>
            </a:pPr>
            <a:endParaRPr lang="en-US" sz="2400" dirty="0"/>
          </a:p>
        </p:txBody>
      </p:sp>
    </p:spTree>
    <p:extLst>
      <p:ext uri="{BB962C8B-B14F-4D97-AF65-F5344CB8AC3E}">
        <p14:creationId xmlns:p14="http://schemas.microsoft.com/office/powerpoint/2010/main" val="148837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1D55C1-80D1-765B-8210-0AEC6933E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5D488-BED5-0001-DCE0-5FE44D4345B0}"/>
              </a:ext>
            </a:extLst>
          </p:cNvPr>
          <p:cNvSpPr>
            <a:spLocks noGrp="1"/>
          </p:cNvSpPr>
          <p:nvPr>
            <p:ph type="title"/>
          </p:nvPr>
        </p:nvSpPr>
        <p:spPr>
          <a:xfrm>
            <a:off x="122509" y="115805"/>
            <a:ext cx="10515600" cy="1325563"/>
          </a:xfrm>
        </p:spPr>
        <p:txBody>
          <a:bodyPr/>
          <a:lstStyle/>
          <a:p>
            <a:r>
              <a:rPr lang="en-US" dirty="0"/>
              <a:t>Summary</a:t>
            </a:r>
          </a:p>
        </p:txBody>
      </p:sp>
      <p:sp>
        <p:nvSpPr>
          <p:cNvPr id="8" name="Content Placeholder 7">
            <a:extLst>
              <a:ext uri="{FF2B5EF4-FFF2-40B4-BE49-F238E27FC236}">
                <a16:creationId xmlns:a16="http://schemas.microsoft.com/office/drawing/2014/main" id="{DD6D1FDD-95ED-81D7-5F50-EAB63835013F}"/>
              </a:ext>
            </a:extLst>
          </p:cNvPr>
          <p:cNvSpPr>
            <a:spLocks noGrp="1"/>
          </p:cNvSpPr>
          <p:nvPr>
            <p:ph idx="1"/>
          </p:nvPr>
        </p:nvSpPr>
        <p:spPr>
          <a:xfrm>
            <a:off x="459828" y="1950093"/>
            <a:ext cx="6703893" cy="4771382"/>
          </a:xfrm>
        </p:spPr>
        <p:txBody>
          <a:bodyPr>
            <a:normAutofit/>
          </a:bodyPr>
          <a:lstStyle/>
          <a:p>
            <a:r>
              <a:rPr lang="en-US" dirty="0"/>
              <a:t>we can quantify what a typical afterglow looks like at very early times</a:t>
            </a:r>
          </a:p>
          <a:p>
            <a:pPr lvl="1"/>
            <a:r>
              <a:rPr lang="en-US" sz="2800" dirty="0"/>
              <a:t>63% detection rate within 1h post trigger</a:t>
            </a:r>
          </a:p>
          <a:p>
            <a:pPr lvl="1"/>
            <a:r>
              <a:rPr lang="en-US" sz="2800" dirty="0"/>
              <a:t>~ 20% very dusty afterglows</a:t>
            </a:r>
          </a:p>
          <a:p>
            <a:pPr lvl="1"/>
            <a:r>
              <a:rPr lang="en-US" sz="2800" dirty="0"/>
              <a:t>~ 20% with slow rises </a:t>
            </a:r>
          </a:p>
          <a:p>
            <a:r>
              <a:rPr lang="en-US" dirty="0"/>
              <a:t>lots of modelling in the future!</a:t>
            </a:r>
          </a:p>
          <a:p>
            <a:pPr marL="0" indent="0">
              <a:buNone/>
            </a:pPr>
            <a:endParaRPr lang="en-US" dirty="0"/>
          </a:p>
        </p:txBody>
      </p:sp>
      <p:sp>
        <p:nvSpPr>
          <p:cNvPr id="42" name="Slide Number Placeholder 41">
            <a:extLst>
              <a:ext uri="{FF2B5EF4-FFF2-40B4-BE49-F238E27FC236}">
                <a16:creationId xmlns:a16="http://schemas.microsoft.com/office/drawing/2014/main" id="{A1D88AFF-5758-E322-B2FF-A2EC4F12C704}"/>
              </a:ext>
            </a:extLst>
          </p:cNvPr>
          <p:cNvSpPr>
            <a:spLocks noGrp="1"/>
          </p:cNvSpPr>
          <p:nvPr>
            <p:ph type="sldNum" sz="quarter" idx="12"/>
          </p:nvPr>
        </p:nvSpPr>
        <p:spPr/>
        <p:txBody>
          <a:bodyPr/>
          <a:lstStyle/>
          <a:p>
            <a:fld id="{D437078F-8D17-6E4E-89B8-04A6BDF9B65D}" type="slidenum">
              <a:rPr lang="en-US" smtClean="0"/>
              <a:t>12</a:t>
            </a:fld>
            <a:endParaRPr lang="en-US"/>
          </a:p>
        </p:txBody>
      </p:sp>
      <p:cxnSp>
        <p:nvCxnSpPr>
          <p:cNvPr id="4" name="Straight Connector 3">
            <a:extLst>
              <a:ext uri="{FF2B5EF4-FFF2-40B4-BE49-F238E27FC236}">
                <a16:creationId xmlns:a16="http://schemas.microsoft.com/office/drawing/2014/main" id="{B2160562-11DB-F09C-24D1-66786EAD68BD}"/>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841A0826-4C56-FC18-0004-DD07244BE2D9}"/>
              </a:ext>
            </a:extLst>
          </p:cNvPr>
          <p:cNvSpPr/>
          <p:nvPr/>
        </p:nvSpPr>
        <p:spPr>
          <a:xfrm rot="4082903">
            <a:off x="7529322" y="-1355470"/>
            <a:ext cx="5760000" cy="5760000"/>
          </a:xfrm>
          <a:prstGeom prst="ellipse">
            <a:avLst/>
          </a:prstGeom>
          <a:gradFill flip="none" rotWithShape="1">
            <a:gsLst>
              <a:gs pos="0">
                <a:schemeClr val="accent5">
                  <a:lumMod val="50000"/>
                </a:schemeClr>
              </a:gs>
              <a:gs pos="59000">
                <a:schemeClr val="accent2">
                  <a:lumMod val="75000"/>
                </a:schemeClr>
              </a:gs>
              <a:gs pos="100000">
                <a:schemeClr val="accent2">
                  <a:lumMod val="60000"/>
                  <a:lumOff val="40000"/>
                </a:schemeClr>
              </a:gs>
            </a:gsLst>
            <a:lin ang="16200000" scaled="1"/>
            <a:tileRect/>
          </a:gradFill>
          <a:ln>
            <a:noFill/>
          </a:ln>
          <a:effectLst>
            <a:reflection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descr="Neil Gehrels Swift Observatory - Wikipedia">
            <a:extLst>
              <a:ext uri="{FF2B5EF4-FFF2-40B4-BE49-F238E27FC236}">
                <a16:creationId xmlns:a16="http://schemas.microsoft.com/office/drawing/2014/main" id="{F8E7F40B-DE7C-E760-D3B1-C20D91092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7890280" y="24400"/>
            <a:ext cx="4732688" cy="3379932"/>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21C3E1F-AD2E-2BCA-F568-7148D5B357E8}"/>
              </a:ext>
            </a:extLst>
          </p:cNvPr>
          <p:cNvSpPr/>
          <p:nvPr/>
        </p:nvSpPr>
        <p:spPr>
          <a:xfrm rot="17005719">
            <a:off x="7714669" y="3560181"/>
            <a:ext cx="3960000" cy="3960000"/>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ar parked in front of a white building&#10;&#10;Description automatically generated">
            <a:extLst>
              <a:ext uri="{FF2B5EF4-FFF2-40B4-BE49-F238E27FC236}">
                <a16:creationId xmlns:a16="http://schemas.microsoft.com/office/drawing/2014/main" id="{58F7914E-C4D8-A288-6D10-35E57F27316B}"/>
              </a:ext>
            </a:extLst>
          </p:cNvPr>
          <p:cNvPicPr>
            <a:picLocks noChangeAspect="1"/>
          </p:cNvPicPr>
          <p:nvPr/>
        </p:nvPicPr>
        <p:blipFill rotWithShape="1">
          <a:blip r:embed="rId4"/>
          <a:srcRect l="4593" t="8971" r="4327"/>
          <a:stretch/>
        </p:blipFill>
        <p:spPr>
          <a:xfrm rot="5400000">
            <a:off x="7889268" y="3735793"/>
            <a:ext cx="3610800" cy="3608777"/>
          </a:xfrm>
          <a:prstGeom prst="ellipse">
            <a:avLst/>
          </a:prstGeom>
        </p:spPr>
      </p:pic>
    </p:spTree>
    <p:extLst>
      <p:ext uri="{BB962C8B-B14F-4D97-AF65-F5344CB8AC3E}">
        <p14:creationId xmlns:p14="http://schemas.microsoft.com/office/powerpoint/2010/main" val="307744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607DE0-7A29-9FF8-19A1-A0F99AEF0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9B94C-2B20-4690-32CA-A689C41D1823}"/>
              </a:ext>
            </a:extLst>
          </p:cNvPr>
          <p:cNvSpPr>
            <a:spLocks noGrp="1"/>
          </p:cNvSpPr>
          <p:nvPr>
            <p:ph type="title"/>
          </p:nvPr>
        </p:nvSpPr>
        <p:spPr>
          <a:xfrm>
            <a:off x="602711" y="2478637"/>
            <a:ext cx="4959514" cy="1851391"/>
          </a:xfrm>
        </p:spPr>
        <p:txBody>
          <a:bodyPr>
            <a:normAutofit/>
          </a:bodyPr>
          <a:lstStyle/>
          <a:p>
            <a:r>
              <a:rPr lang="en-US" sz="11500" dirty="0"/>
              <a:t>EXTRA</a:t>
            </a:r>
          </a:p>
        </p:txBody>
      </p:sp>
      <p:sp>
        <p:nvSpPr>
          <p:cNvPr id="42" name="Slide Number Placeholder 41">
            <a:extLst>
              <a:ext uri="{FF2B5EF4-FFF2-40B4-BE49-F238E27FC236}">
                <a16:creationId xmlns:a16="http://schemas.microsoft.com/office/drawing/2014/main" id="{62E30B12-D1E3-76CD-631C-B521327463B3}"/>
              </a:ext>
            </a:extLst>
          </p:cNvPr>
          <p:cNvSpPr>
            <a:spLocks noGrp="1"/>
          </p:cNvSpPr>
          <p:nvPr>
            <p:ph type="sldNum" sz="quarter" idx="12"/>
          </p:nvPr>
        </p:nvSpPr>
        <p:spPr/>
        <p:txBody>
          <a:bodyPr/>
          <a:lstStyle/>
          <a:p>
            <a:fld id="{D437078F-8D17-6E4E-89B8-04A6BDF9B65D}" type="slidenum">
              <a:rPr lang="en-US" smtClean="0"/>
              <a:t>13</a:t>
            </a:fld>
            <a:endParaRPr lang="en-US"/>
          </a:p>
        </p:txBody>
      </p:sp>
      <p:cxnSp>
        <p:nvCxnSpPr>
          <p:cNvPr id="4" name="Straight Connector 3">
            <a:extLst>
              <a:ext uri="{FF2B5EF4-FFF2-40B4-BE49-F238E27FC236}">
                <a16:creationId xmlns:a16="http://schemas.microsoft.com/office/drawing/2014/main" id="{3509A755-1501-B353-8650-82D1939987E8}"/>
              </a:ext>
            </a:extLst>
          </p:cNvPr>
          <p:cNvCxnSpPr/>
          <p:nvPr/>
        </p:nvCxnSpPr>
        <p:spPr>
          <a:xfrm>
            <a:off x="702356" y="405027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3AC64113-C95C-3D4F-9ECB-92487146DAD1}"/>
              </a:ext>
            </a:extLst>
          </p:cNvPr>
          <p:cNvSpPr/>
          <p:nvPr/>
        </p:nvSpPr>
        <p:spPr>
          <a:xfrm rot="4082903">
            <a:off x="7529322" y="-1355470"/>
            <a:ext cx="5760000" cy="5760000"/>
          </a:xfrm>
          <a:prstGeom prst="ellipse">
            <a:avLst/>
          </a:prstGeom>
          <a:gradFill flip="none" rotWithShape="1">
            <a:gsLst>
              <a:gs pos="0">
                <a:schemeClr val="accent5">
                  <a:lumMod val="50000"/>
                </a:schemeClr>
              </a:gs>
              <a:gs pos="59000">
                <a:schemeClr val="accent2">
                  <a:lumMod val="75000"/>
                </a:schemeClr>
              </a:gs>
              <a:gs pos="100000">
                <a:schemeClr val="accent2">
                  <a:lumMod val="60000"/>
                  <a:lumOff val="40000"/>
                </a:schemeClr>
              </a:gs>
            </a:gsLst>
            <a:lin ang="16200000" scaled="1"/>
            <a:tileRect/>
          </a:gradFill>
          <a:ln>
            <a:noFill/>
          </a:ln>
          <a:effectLst>
            <a:reflection endPos="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descr="Neil Gehrels Swift Observatory - Wikipedia">
            <a:extLst>
              <a:ext uri="{FF2B5EF4-FFF2-40B4-BE49-F238E27FC236}">
                <a16:creationId xmlns:a16="http://schemas.microsoft.com/office/drawing/2014/main" id="{894D0D0E-EBC0-7256-1ED7-316A5ED01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7890280" y="24400"/>
            <a:ext cx="4732688" cy="3379932"/>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F2DA6D9-1AE5-9D01-4CC2-6507F4C390AD}"/>
              </a:ext>
            </a:extLst>
          </p:cNvPr>
          <p:cNvSpPr/>
          <p:nvPr/>
        </p:nvSpPr>
        <p:spPr>
          <a:xfrm rot="17005719">
            <a:off x="7714669" y="3560181"/>
            <a:ext cx="3960000" cy="3960000"/>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ar parked in front of a white building&#10;&#10;Description automatically generated">
            <a:extLst>
              <a:ext uri="{FF2B5EF4-FFF2-40B4-BE49-F238E27FC236}">
                <a16:creationId xmlns:a16="http://schemas.microsoft.com/office/drawing/2014/main" id="{BC7C66E4-DA8D-E9AA-68D9-66F0E320CE1B}"/>
              </a:ext>
            </a:extLst>
          </p:cNvPr>
          <p:cNvPicPr>
            <a:picLocks noChangeAspect="1"/>
          </p:cNvPicPr>
          <p:nvPr/>
        </p:nvPicPr>
        <p:blipFill rotWithShape="1">
          <a:blip r:embed="rId4"/>
          <a:srcRect l="4593" t="8971" r="4327"/>
          <a:stretch/>
        </p:blipFill>
        <p:spPr>
          <a:xfrm rot="5400000">
            <a:off x="7889268" y="3735793"/>
            <a:ext cx="3610800" cy="3608777"/>
          </a:xfrm>
          <a:prstGeom prst="ellipse">
            <a:avLst/>
          </a:prstGeom>
        </p:spPr>
      </p:pic>
    </p:spTree>
    <p:extLst>
      <p:ext uri="{BB962C8B-B14F-4D97-AF65-F5344CB8AC3E}">
        <p14:creationId xmlns:p14="http://schemas.microsoft.com/office/powerpoint/2010/main" val="287161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9970B8E-18F2-0B92-581D-DAC2F6B34817}"/>
              </a:ext>
            </a:extLst>
          </p:cNvPr>
          <p:cNvSpPr>
            <a:spLocks noChangeAspect="1"/>
          </p:cNvSpPr>
          <p:nvPr/>
        </p:nvSpPr>
        <p:spPr>
          <a:xfrm rot="20266197">
            <a:off x="10643623" y="-110793"/>
            <a:ext cx="1598151" cy="1598151"/>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BC82F3A-B9DC-8C38-C859-35FC939B3657}"/>
              </a:ext>
            </a:extLst>
          </p:cNvPr>
          <p:cNvSpPr>
            <a:spLocks noChangeAspect="1"/>
          </p:cNvSpPr>
          <p:nvPr/>
        </p:nvSpPr>
        <p:spPr>
          <a:xfrm rot="15587949">
            <a:off x="-747008" y="2870551"/>
            <a:ext cx="5098615" cy="5098615"/>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C77CB47-2DC9-0762-6B1C-45180CEA76EF}"/>
              </a:ext>
            </a:extLst>
          </p:cNvPr>
          <p:cNvSpPr>
            <a:spLocks noChangeAspect="1"/>
          </p:cNvSpPr>
          <p:nvPr/>
        </p:nvSpPr>
        <p:spPr>
          <a:xfrm rot="1780218">
            <a:off x="11278758" y="1597691"/>
            <a:ext cx="668634" cy="668634"/>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991320C-4033-9D94-4413-FCA9CF9CDDA3}"/>
              </a:ext>
            </a:extLst>
          </p:cNvPr>
          <p:cNvSpPr>
            <a:spLocks noGrp="1"/>
          </p:cNvSpPr>
          <p:nvPr>
            <p:ph type="sldNum" sz="quarter" idx="12"/>
          </p:nvPr>
        </p:nvSpPr>
        <p:spPr/>
        <p:txBody>
          <a:bodyPr/>
          <a:lstStyle/>
          <a:p>
            <a:fld id="{D437078F-8D17-6E4E-89B8-04A6BDF9B65D}" type="slidenum">
              <a:rPr lang="en-US" smtClean="0"/>
              <a:t>14</a:t>
            </a:fld>
            <a:endParaRPr lang="en-US"/>
          </a:p>
        </p:txBody>
      </p:sp>
      <p:pic>
        <p:nvPicPr>
          <p:cNvPr id="5" name="Picture 4">
            <a:extLst>
              <a:ext uri="{FF2B5EF4-FFF2-40B4-BE49-F238E27FC236}">
                <a16:creationId xmlns:a16="http://schemas.microsoft.com/office/drawing/2014/main" id="{AF88F69B-4CC0-5E72-C1F4-8B4A90329F0F}"/>
              </a:ext>
            </a:extLst>
          </p:cNvPr>
          <p:cNvPicPr>
            <a:picLocks noChangeAspect="1"/>
          </p:cNvPicPr>
          <p:nvPr/>
        </p:nvPicPr>
        <p:blipFill>
          <a:blip r:embed="rId3"/>
          <a:stretch>
            <a:fillRect/>
          </a:stretch>
        </p:blipFill>
        <p:spPr>
          <a:xfrm>
            <a:off x="7623821" y="3084582"/>
            <a:ext cx="4272872" cy="2822670"/>
          </a:xfrm>
          <a:prstGeom prst="rect">
            <a:avLst/>
          </a:prstGeom>
        </p:spPr>
      </p:pic>
      <p:pic>
        <p:nvPicPr>
          <p:cNvPr id="6" name="Picture 5" descr="A graph of a graph showing the number of objects in the same direction&#10;&#10;Description automatically generated with medium confidence">
            <a:extLst>
              <a:ext uri="{FF2B5EF4-FFF2-40B4-BE49-F238E27FC236}">
                <a16:creationId xmlns:a16="http://schemas.microsoft.com/office/drawing/2014/main" id="{880C1182-AEF9-2BB7-8D5D-5EEA524773A8}"/>
              </a:ext>
            </a:extLst>
          </p:cNvPr>
          <p:cNvPicPr>
            <a:picLocks noChangeAspect="1"/>
          </p:cNvPicPr>
          <p:nvPr/>
        </p:nvPicPr>
        <p:blipFill>
          <a:blip r:embed="rId4"/>
          <a:stretch>
            <a:fillRect/>
          </a:stretch>
        </p:blipFill>
        <p:spPr>
          <a:xfrm>
            <a:off x="231657" y="1993445"/>
            <a:ext cx="7180181" cy="4328239"/>
          </a:xfrm>
          <a:prstGeom prst="rect">
            <a:avLst/>
          </a:prstGeom>
        </p:spPr>
      </p:pic>
      <p:sp>
        <p:nvSpPr>
          <p:cNvPr id="7" name="TextBox 6">
            <a:extLst>
              <a:ext uri="{FF2B5EF4-FFF2-40B4-BE49-F238E27FC236}">
                <a16:creationId xmlns:a16="http://schemas.microsoft.com/office/drawing/2014/main" id="{6CCF1B49-88F4-A6E5-1587-36126DDF14D6}"/>
              </a:ext>
            </a:extLst>
          </p:cNvPr>
          <p:cNvSpPr txBox="1"/>
          <p:nvPr/>
        </p:nvSpPr>
        <p:spPr>
          <a:xfrm>
            <a:off x="231657" y="1537959"/>
            <a:ext cx="5967812" cy="369332"/>
          </a:xfrm>
          <a:prstGeom prst="rect">
            <a:avLst/>
          </a:prstGeom>
          <a:noFill/>
        </p:spPr>
        <p:txBody>
          <a:bodyPr wrap="square" rtlCol="0">
            <a:spAutoFit/>
          </a:bodyPr>
          <a:lstStyle/>
          <a:p>
            <a:r>
              <a:rPr lang="en-US" dirty="0"/>
              <a:t>Empirical estimator – not dependent on prior model   </a:t>
            </a:r>
          </a:p>
        </p:txBody>
      </p:sp>
      <p:sp>
        <p:nvSpPr>
          <p:cNvPr id="10" name="Title 1">
            <a:extLst>
              <a:ext uri="{FF2B5EF4-FFF2-40B4-BE49-F238E27FC236}">
                <a16:creationId xmlns:a16="http://schemas.microsoft.com/office/drawing/2014/main" id="{266CDF3F-DCFD-E93F-AAC3-5E366238BCAB}"/>
              </a:ext>
            </a:extLst>
          </p:cNvPr>
          <p:cNvSpPr txBox="1">
            <a:spLocks/>
          </p:cNvSpPr>
          <p:nvPr/>
        </p:nvSpPr>
        <p:spPr>
          <a:xfrm>
            <a:off x="122508" y="115805"/>
            <a:ext cx="113201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Luminosity</a:t>
            </a:r>
          </a:p>
        </p:txBody>
      </p:sp>
      <p:cxnSp>
        <p:nvCxnSpPr>
          <p:cNvPr id="11" name="Straight Connector 10">
            <a:extLst>
              <a:ext uri="{FF2B5EF4-FFF2-40B4-BE49-F238E27FC236}">
                <a16:creationId xmlns:a16="http://schemas.microsoft.com/office/drawing/2014/main" id="{4A583C0B-98E2-0C8C-16D9-A82D27021851}"/>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5E27C3F-C627-5523-03DC-418D6B153CFA}"/>
              </a:ext>
            </a:extLst>
          </p:cNvPr>
          <p:cNvSpPr txBox="1"/>
          <p:nvPr/>
        </p:nvSpPr>
        <p:spPr>
          <a:xfrm>
            <a:off x="8985758" y="5983130"/>
            <a:ext cx="3539358" cy="338554"/>
          </a:xfrm>
          <a:prstGeom prst="rect">
            <a:avLst/>
          </a:prstGeom>
          <a:noFill/>
        </p:spPr>
        <p:txBody>
          <a:bodyPr wrap="square">
            <a:spAutoFit/>
          </a:bodyPr>
          <a:lstStyle/>
          <a:p>
            <a:r>
              <a:rPr lang="en-US" sz="1600" dirty="0"/>
              <a:t>Lognormal plot performs best</a:t>
            </a:r>
          </a:p>
        </p:txBody>
      </p:sp>
      <p:sp>
        <p:nvSpPr>
          <p:cNvPr id="17" name="Oval 16">
            <a:extLst>
              <a:ext uri="{FF2B5EF4-FFF2-40B4-BE49-F238E27FC236}">
                <a16:creationId xmlns:a16="http://schemas.microsoft.com/office/drawing/2014/main" id="{9ED3B433-AA19-7833-312A-0B6E2B2CADF2}"/>
              </a:ext>
            </a:extLst>
          </p:cNvPr>
          <p:cNvSpPr>
            <a:spLocks noChangeAspect="1"/>
          </p:cNvSpPr>
          <p:nvPr/>
        </p:nvSpPr>
        <p:spPr>
          <a:xfrm rot="15032229">
            <a:off x="9266147" y="-125551"/>
            <a:ext cx="1054676" cy="1054676"/>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55C6029-56AB-378F-B6C5-55D8AEC744DD}"/>
              </a:ext>
            </a:extLst>
          </p:cNvPr>
          <p:cNvSpPr>
            <a:spLocks noChangeAspect="1"/>
          </p:cNvSpPr>
          <p:nvPr/>
        </p:nvSpPr>
        <p:spPr>
          <a:xfrm rot="1780218">
            <a:off x="11889170" y="2337599"/>
            <a:ext cx="228066" cy="228066"/>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209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0C4A-5458-F6EF-F36A-A45DBFEBA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55386-B4FD-9680-A32A-BEE7F7C32D48}"/>
              </a:ext>
            </a:extLst>
          </p:cNvPr>
          <p:cNvSpPr>
            <a:spLocks noGrp="1"/>
          </p:cNvSpPr>
          <p:nvPr>
            <p:ph type="title"/>
          </p:nvPr>
        </p:nvSpPr>
        <p:spPr>
          <a:xfrm>
            <a:off x="122509" y="150969"/>
            <a:ext cx="10515600" cy="1325563"/>
          </a:xfrm>
        </p:spPr>
        <p:txBody>
          <a:bodyPr/>
          <a:lstStyle/>
          <a:p>
            <a:r>
              <a:rPr lang="en-US" dirty="0"/>
              <a:t>Extra: Luminosity</a:t>
            </a:r>
          </a:p>
        </p:txBody>
      </p:sp>
      <p:sp>
        <p:nvSpPr>
          <p:cNvPr id="42" name="Slide Number Placeholder 41">
            <a:extLst>
              <a:ext uri="{FF2B5EF4-FFF2-40B4-BE49-F238E27FC236}">
                <a16:creationId xmlns:a16="http://schemas.microsoft.com/office/drawing/2014/main" id="{E880CC5D-010B-476C-EAD9-56C46A1B8DA5}"/>
              </a:ext>
            </a:extLst>
          </p:cNvPr>
          <p:cNvSpPr>
            <a:spLocks noGrp="1"/>
          </p:cNvSpPr>
          <p:nvPr>
            <p:ph type="sldNum" sz="quarter" idx="12"/>
          </p:nvPr>
        </p:nvSpPr>
        <p:spPr/>
        <p:txBody>
          <a:bodyPr/>
          <a:lstStyle/>
          <a:p>
            <a:fld id="{D437078F-8D17-6E4E-89B8-04A6BDF9B65D}" type="slidenum">
              <a:rPr lang="en-US" smtClean="0"/>
              <a:t>15</a:t>
            </a:fld>
            <a:endParaRPr lang="en-US"/>
          </a:p>
        </p:txBody>
      </p:sp>
      <p:cxnSp>
        <p:nvCxnSpPr>
          <p:cNvPr id="4" name="Straight Connector 3">
            <a:extLst>
              <a:ext uri="{FF2B5EF4-FFF2-40B4-BE49-F238E27FC236}">
                <a16:creationId xmlns:a16="http://schemas.microsoft.com/office/drawing/2014/main" id="{46D49766-52D7-E089-C04C-6E4624EE5A29}"/>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4BF90AC-F7EC-E67B-88A0-17823D2F69E3}"/>
              </a:ext>
            </a:extLst>
          </p:cNvPr>
          <p:cNvPicPr>
            <a:picLocks noChangeAspect="1"/>
          </p:cNvPicPr>
          <p:nvPr/>
        </p:nvPicPr>
        <p:blipFill>
          <a:blip r:embed="rId3"/>
          <a:stretch>
            <a:fillRect/>
          </a:stretch>
        </p:blipFill>
        <p:spPr>
          <a:xfrm>
            <a:off x="7045896" y="3561991"/>
            <a:ext cx="3773467" cy="2629739"/>
          </a:xfrm>
          <a:prstGeom prst="rect">
            <a:avLst/>
          </a:prstGeom>
        </p:spPr>
      </p:pic>
      <p:pic>
        <p:nvPicPr>
          <p:cNvPr id="10" name="Picture 9">
            <a:extLst>
              <a:ext uri="{FF2B5EF4-FFF2-40B4-BE49-F238E27FC236}">
                <a16:creationId xmlns:a16="http://schemas.microsoft.com/office/drawing/2014/main" id="{128F8DED-9A3A-56A9-EEA2-9938B8A58126}"/>
              </a:ext>
            </a:extLst>
          </p:cNvPr>
          <p:cNvPicPr>
            <a:picLocks noChangeAspect="1"/>
          </p:cNvPicPr>
          <p:nvPr/>
        </p:nvPicPr>
        <p:blipFill>
          <a:blip r:embed="rId4"/>
          <a:stretch>
            <a:fillRect/>
          </a:stretch>
        </p:blipFill>
        <p:spPr>
          <a:xfrm>
            <a:off x="7045896" y="495576"/>
            <a:ext cx="4176142" cy="2968273"/>
          </a:xfrm>
          <a:prstGeom prst="rect">
            <a:avLst/>
          </a:prstGeom>
        </p:spPr>
      </p:pic>
      <p:sp>
        <p:nvSpPr>
          <p:cNvPr id="11" name="TextBox 10">
            <a:extLst>
              <a:ext uri="{FF2B5EF4-FFF2-40B4-BE49-F238E27FC236}">
                <a16:creationId xmlns:a16="http://schemas.microsoft.com/office/drawing/2014/main" id="{F3186061-65AA-4693-2EA1-AD34781DA8B5}"/>
              </a:ext>
            </a:extLst>
          </p:cNvPr>
          <p:cNvSpPr txBox="1"/>
          <p:nvPr/>
        </p:nvSpPr>
        <p:spPr>
          <a:xfrm>
            <a:off x="10072469" y="3190986"/>
            <a:ext cx="2076553" cy="338554"/>
          </a:xfrm>
          <a:prstGeom prst="rect">
            <a:avLst/>
          </a:prstGeom>
          <a:noFill/>
        </p:spPr>
        <p:txBody>
          <a:bodyPr wrap="square">
            <a:spAutoFit/>
          </a:bodyPr>
          <a:lstStyle/>
          <a:p>
            <a:r>
              <a:rPr lang="en-GB" sz="1600" dirty="0">
                <a:latin typeface="Helvetica" pitchFamily="2" charset="0"/>
              </a:rPr>
              <a:t>Kann+2011, at 1 day </a:t>
            </a:r>
            <a:endParaRPr lang="en-US" sz="1600" dirty="0"/>
          </a:p>
        </p:txBody>
      </p:sp>
      <p:sp>
        <p:nvSpPr>
          <p:cNvPr id="12" name="TextBox 11">
            <a:extLst>
              <a:ext uri="{FF2B5EF4-FFF2-40B4-BE49-F238E27FC236}">
                <a16:creationId xmlns:a16="http://schemas.microsoft.com/office/drawing/2014/main" id="{63BB3A6A-0E79-760F-7768-2DE1987A8371}"/>
              </a:ext>
            </a:extLst>
          </p:cNvPr>
          <p:cNvSpPr txBox="1"/>
          <p:nvPr/>
        </p:nvSpPr>
        <p:spPr>
          <a:xfrm>
            <a:off x="9675963" y="5989982"/>
            <a:ext cx="2290178" cy="338554"/>
          </a:xfrm>
          <a:prstGeom prst="rect">
            <a:avLst/>
          </a:prstGeom>
          <a:noFill/>
        </p:spPr>
        <p:txBody>
          <a:bodyPr wrap="square">
            <a:spAutoFit/>
          </a:bodyPr>
          <a:lstStyle/>
          <a:p>
            <a:r>
              <a:rPr lang="en-GB" sz="1600" dirty="0">
                <a:latin typeface="Helvetica" pitchFamily="2" charset="0"/>
              </a:rPr>
              <a:t>Melandri+2008, at 12h</a:t>
            </a:r>
            <a:endParaRPr lang="en-US" sz="1600" dirty="0"/>
          </a:p>
        </p:txBody>
      </p:sp>
      <p:pic>
        <p:nvPicPr>
          <p:cNvPr id="9" name="Picture 8" descr="A graph of a function&#10;&#10;Description automatically generated">
            <a:extLst>
              <a:ext uri="{FF2B5EF4-FFF2-40B4-BE49-F238E27FC236}">
                <a16:creationId xmlns:a16="http://schemas.microsoft.com/office/drawing/2014/main" id="{01AB53CF-6566-7314-C103-91C12AE4E542}"/>
              </a:ext>
            </a:extLst>
          </p:cNvPr>
          <p:cNvPicPr>
            <a:picLocks noChangeAspect="1"/>
          </p:cNvPicPr>
          <p:nvPr/>
        </p:nvPicPr>
        <p:blipFill>
          <a:blip r:embed="rId5"/>
          <a:stretch>
            <a:fillRect/>
          </a:stretch>
        </p:blipFill>
        <p:spPr>
          <a:xfrm>
            <a:off x="928662" y="1513910"/>
            <a:ext cx="4451647" cy="4842440"/>
          </a:xfrm>
          <a:prstGeom prst="rect">
            <a:avLst/>
          </a:prstGeom>
        </p:spPr>
      </p:pic>
    </p:spTree>
    <p:extLst>
      <p:ext uri="{BB962C8B-B14F-4D97-AF65-F5344CB8AC3E}">
        <p14:creationId xmlns:p14="http://schemas.microsoft.com/office/powerpoint/2010/main" val="98801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C674-134D-454A-7C6B-12EB4F0B3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A7111-1421-1D5F-ABC4-1839680BF3A6}"/>
              </a:ext>
            </a:extLst>
          </p:cNvPr>
          <p:cNvSpPr>
            <a:spLocks noGrp="1"/>
          </p:cNvSpPr>
          <p:nvPr>
            <p:ph type="title"/>
          </p:nvPr>
        </p:nvSpPr>
        <p:spPr>
          <a:xfrm>
            <a:off x="122509" y="115805"/>
            <a:ext cx="10515600" cy="1325563"/>
          </a:xfrm>
        </p:spPr>
        <p:txBody>
          <a:bodyPr/>
          <a:lstStyle/>
          <a:p>
            <a:r>
              <a:rPr lang="en-US" dirty="0"/>
              <a:t>Orphan afterglows</a:t>
            </a:r>
          </a:p>
        </p:txBody>
      </p:sp>
      <p:sp>
        <p:nvSpPr>
          <p:cNvPr id="11" name="Content Placeholder 2">
            <a:extLst>
              <a:ext uri="{FF2B5EF4-FFF2-40B4-BE49-F238E27FC236}">
                <a16:creationId xmlns:a16="http://schemas.microsoft.com/office/drawing/2014/main" id="{3BCDD566-E113-0A4F-ECC1-5945326F5935}"/>
              </a:ext>
            </a:extLst>
          </p:cNvPr>
          <p:cNvSpPr>
            <a:spLocks noGrp="1"/>
          </p:cNvSpPr>
          <p:nvPr>
            <p:ph idx="1"/>
          </p:nvPr>
        </p:nvSpPr>
        <p:spPr>
          <a:xfrm>
            <a:off x="445168" y="6240379"/>
            <a:ext cx="2056485" cy="481096"/>
          </a:xfrm>
        </p:spPr>
        <p:txBody>
          <a:bodyPr>
            <a:normAutofit/>
          </a:bodyPr>
          <a:lstStyle/>
          <a:p>
            <a:pPr marL="0" indent="0">
              <a:buNone/>
            </a:pPr>
            <a:r>
              <a:rPr lang="en-US" sz="2000" dirty="0"/>
              <a:t>Granot+02</a:t>
            </a:r>
          </a:p>
        </p:txBody>
      </p:sp>
      <p:sp>
        <p:nvSpPr>
          <p:cNvPr id="42" name="Slide Number Placeholder 41">
            <a:extLst>
              <a:ext uri="{FF2B5EF4-FFF2-40B4-BE49-F238E27FC236}">
                <a16:creationId xmlns:a16="http://schemas.microsoft.com/office/drawing/2014/main" id="{3358A7A2-8FF0-BB22-707F-32B9D2C51E22}"/>
              </a:ext>
            </a:extLst>
          </p:cNvPr>
          <p:cNvSpPr>
            <a:spLocks noGrp="1"/>
          </p:cNvSpPr>
          <p:nvPr>
            <p:ph type="sldNum" sz="quarter" idx="12"/>
          </p:nvPr>
        </p:nvSpPr>
        <p:spPr/>
        <p:txBody>
          <a:bodyPr/>
          <a:lstStyle/>
          <a:p>
            <a:fld id="{D437078F-8D17-6E4E-89B8-04A6BDF9B65D}" type="slidenum">
              <a:rPr lang="en-US" smtClean="0"/>
              <a:t>16</a:t>
            </a:fld>
            <a:endParaRPr lang="en-US"/>
          </a:p>
        </p:txBody>
      </p:sp>
      <p:cxnSp>
        <p:nvCxnSpPr>
          <p:cNvPr id="4" name="Straight Connector 3">
            <a:extLst>
              <a:ext uri="{FF2B5EF4-FFF2-40B4-BE49-F238E27FC236}">
                <a16:creationId xmlns:a16="http://schemas.microsoft.com/office/drawing/2014/main" id="{192F8B8C-E84A-0A44-121A-06A690004B81}"/>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3BFB3C9E-8F9A-B8C1-7AA0-8C6FB8F5B66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16</a:t>
            </a:fld>
            <a:endParaRPr lang="en-US" dirty="0"/>
          </a:p>
        </p:txBody>
      </p:sp>
      <p:pic>
        <p:nvPicPr>
          <p:cNvPr id="10" name="Picture 9">
            <a:extLst>
              <a:ext uri="{FF2B5EF4-FFF2-40B4-BE49-F238E27FC236}">
                <a16:creationId xmlns:a16="http://schemas.microsoft.com/office/drawing/2014/main" id="{72AB3BF5-34AC-4ED7-2BC1-90C7CAE6572E}"/>
              </a:ext>
            </a:extLst>
          </p:cNvPr>
          <p:cNvPicPr>
            <a:picLocks noChangeAspect="1"/>
          </p:cNvPicPr>
          <p:nvPr/>
        </p:nvPicPr>
        <p:blipFill>
          <a:blip r:embed="rId3"/>
          <a:stretch>
            <a:fillRect/>
          </a:stretch>
        </p:blipFill>
        <p:spPr>
          <a:xfrm>
            <a:off x="231657" y="1282748"/>
            <a:ext cx="7300635" cy="4900426"/>
          </a:xfrm>
          <a:prstGeom prst="rect">
            <a:avLst/>
          </a:prstGeom>
        </p:spPr>
      </p:pic>
      <p:sp>
        <p:nvSpPr>
          <p:cNvPr id="12" name="TextBox 11">
            <a:extLst>
              <a:ext uri="{FF2B5EF4-FFF2-40B4-BE49-F238E27FC236}">
                <a16:creationId xmlns:a16="http://schemas.microsoft.com/office/drawing/2014/main" id="{8C06087C-0A16-DA3A-536C-E7A9039713AC}"/>
              </a:ext>
            </a:extLst>
          </p:cNvPr>
          <p:cNvSpPr txBox="1"/>
          <p:nvPr/>
        </p:nvSpPr>
        <p:spPr>
          <a:xfrm>
            <a:off x="7228946" y="1615843"/>
            <a:ext cx="3848629" cy="1200329"/>
          </a:xfrm>
          <a:prstGeom prst="rect">
            <a:avLst/>
          </a:prstGeom>
          <a:noFill/>
        </p:spPr>
        <p:txBody>
          <a:bodyPr wrap="square" rtlCol="0">
            <a:spAutoFit/>
          </a:bodyPr>
          <a:lstStyle/>
          <a:p>
            <a:r>
              <a:rPr lang="en-US" sz="2400" dirty="0"/>
              <a:t>Afterglows observed without corresponding prompt gamma emission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A5276E9-9650-E449-2215-AFD695F6BE44}"/>
                  </a:ext>
                </a:extLst>
              </p:cNvPr>
              <p:cNvSpPr txBox="1"/>
              <p:nvPr/>
            </p:nvSpPr>
            <p:spPr>
              <a:xfrm>
                <a:off x="7228945" y="3389658"/>
                <a:ext cx="412485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off-axis jets</a:t>
                </a:r>
              </a:p>
              <a:p>
                <a:pPr marL="285750" indent="-285750">
                  <a:buFont typeface="Arial" panose="020B0604020202020204" pitchFamily="34" charset="0"/>
                  <a:buChar char="•"/>
                </a:pPr>
                <a:r>
                  <a:rPr lang="en-US" sz="2400" dirty="0"/>
                  <a:t>dirty fireballs – on-axis jet but low initial Lorentz factor, e.g. </a:t>
                </a: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Γ</m:t>
                    </m:r>
                  </m:oMath>
                </a14:m>
                <a:r>
                  <a:rPr lang="en-US" sz="2400" dirty="0"/>
                  <a:t> ~ 20 </a:t>
                </a:r>
              </a:p>
            </p:txBody>
          </p:sp>
        </mc:Choice>
        <mc:Fallback xmlns="">
          <p:sp>
            <p:nvSpPr>
              <p:cNvPr id="21" name="TextBox 20">
                <a:extLst>
                  <a:ext uri="{FF2B5EF4-FFF2-40B4-BE49-F238E27FC236}">
                    <a16:creationId xmlns:a16="http://schemas.microsoft.com/office/drawing/2014/main" id="{EA5276E9-9650-E449-2215-AFD695F6BE44}"/>
                  </a:ext>
                </a:extLst>
              </p:cNvPr>
              <p:cNvSpPr txBox="1">
                <a:spLocks noRot="1" noChangeAspect="1" noMove="1" noResize="1" noEditPoints="1" noAdjustHandles="1" noChangeArrowheads="1" noChangeShapeType="1" noTextEdit="1"/>
              </p:cNvSpPr>
              <p:nvPr/>
            </p:nvSpPr>
            <p:spPr>
              <a:xfrm>
                <a:off x="7228945" y="3389658"/>
                <a:ext cx="4124855" cy="1569660"/>
              </a:xfrm>
              <a:prstGeom prst="rect">
                <a:avLst/>
              </a:prstGeom>
              <a:blipFill>
                <a:blip r:embed="rId4"/>
                <a:stretch>
                  <a:fillRect l="-2147" t="-2400" b="-8800"/>
                </a:stretch>
              </a:blipFill>
            </p:spPr>
            <p:txBody>
              <a:bodyPr/>
              <a:lstStyle/>
              <a:p>
                <a:r>
                  <a:rPr lang="en-US">
                    <a:noFill/>
                  </a:rPr>
                  <a:t> </a:t>
                </a:r>
              </a:p>
            </p:txBody>
          </p:sp>
        </mc:Fallback>
      </mc:AlternateContent>
    </p:spTree>
    <p:extLst>
      <p:ext uri="{BB962C8B-B14F-4D97-AF65-F5344CB8AC3E}">
        <p14:creationId xmlns:p14="http://schemas.microsoft.com/office/powerpoint/2010/main" val="280336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C926-AE1F-CF64-47BB-8378A9B49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7899B-2DC5-2A70-303A-D4FE0B23990F}"/>
              </a:ext>
            </a:extLst>
          </p:cNvPr>
          <p:cNvSpPr>
            <a:spLocks noGrp="1"/>
          </p:cNvSpPr>
          <p:nvPr>
            <p:ph type="title"/>
          </p:nvPr>
        </p:nvSpPr>
        <p:spPr>
          <a:xfrm>
            <a:off x="122509" y="115805"/>
            <a:ext cx="10515600" cy="1325563"/>
          </a:xfrm>
        </p:spPr>
        <p:txBody>
          <a:bodyPr/>
          <a:lstStyle/>
          <a:p>
            <a:r>
              <a:rPr lang="en-US" dirty="0"/>
              <a:t>Orphan afterglows</a:t>
            </a:r>
          </a:p>
        </p:txBody>
      </p:sp>
      <p:sp>
        <p:nvSpPr>
          <p:cNvPr id="42" name="Slide Number Placeholder 41">
            <a:extLst>
              <a:ext uri="{FF2B5EF4-FFF2-40B4-BE49-F238E27FC236}">
                <a16:creationId xmlns:a16="http://schemas.microsoft.com/office/drawing/2014/main" id="{57615129-F805-023A-1C2E-1B6383C68E2C}"/>
              </a:ext>
            </a:extLst>
          </p:cNvPr>
          <p:cNvSpPr>
            <a:spLocks noGrp="1"/>
          </p:cNvSpPr>
          <p:nvPr>
            <p:ph type="sldNum" sz="quarter" idx="12"/>
          </p:nvPr>
        </p:nvSpPr>
        <p:spPr/>
        <p:txBody>
          <a:bodyPr/>
          <a:lstStyle/>
          <a:p>
            <a:fld id="{D437078F-8D17-6E4E-89B8-04A6BDF9B65D}" type="slidenum">
              <a:rPr lang="en-US" smtClean="0"/>
              <a:t>17</a:t>
            </a:fld>
            <a:endParaRPr lang="en-US"/>
          </a:p>
        </p:txBody>
      </p:sp>
      <p:cxnSp>
        <p:nvCxnSpPr>
          <p:cNvPr id="4" name="Straight Connector 3">
            <a:extLst>
              <a:ext uri="{FF2B5EF4-FFF2-40B4-BE49-F238E27FC236}">
                <a16:creationId xmlns:a16="http://schemas.microsoft.com/office/drawing/2014/main" id="{F5205329-8E35-434C-5D99-9D602B75FF5D}"/>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63A16DF2-ED30-1BE2-33EF-0915A62B657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17</a:t>
            </a:fld>
            <a:endParaRPr lang="en-US" dirty="0"/>
          </a:p>
        </p:txBody>
      </p:sp>
      <p:sp>
        <p:nvSpPr>
          <p:cNvPr id="5" name="Content Placeholder 4">
            <a:extLst>
              <a:ext uri="{FF2B5EF4-FFF2-40B4-BE49-F238E27FC236}">
                <a16:creationId xmlns:a16="http://schemas.microsoft.com/office/drawing/2014/main" id="{1D819551-04FF-A7EF-B169-F95059629D92}"/>
              </a:ext>
            </a:extLst>
          </p:cNvPr>
          <p:cNvSpPr>
            <a:spLocks noGrp="1"/>
          </p:cNvSpPr>
          <p:nvPr>
            <p:ph idx="1"/>
          </p:nvPr>
        </p:nvSpPr>
        <p:spPr>
          <a:xfrm>
            <a:off x="459828" y="1723190"/>
            <a:ext cx="5373416" cy="4351338"/>
          </a:xfrm>
        </p:spPr>
        <p:txBody>
          <a:bodyPr>
            <a:normAutofit/>
          </a:bodyPr>
          <a:lstStyle/>
          <a:p>
            <a:pPr marL="0" indent="0">
              <a:buNone/>
            </a:pPr>
            <a:r>
              <a:rPr lang="en-US" dirty="0"/>
              <a:t>Optical surveys, like ZTF!</a:t>
            </a:r>
          </a:p>
          <a:p>
            <a:pPr marL="0" indent="0">
              <a:buNone/>
            </a:pPr>
            <a:endParaRPr lang="en-US" dirty="0"/>
          </a:p>
          <a:p>
            <a:pPr marL="0" indent="0">
              <a:buNone/>
            </a:pPr>
            <a:r>
              <a:rPr lang="en-US" dirty="0"/>
              <a:t>We have around ~10 candidates, ~6 with redshift!</a:t>
            </a:r>
          </a:p>
          <a:p>
            <a:pPr marL="0" indent="0">
              <a:buNone/>
            </a:pPr>
            <a:endParaRPr lang="en-US" dirty="0"/>
          </a:p>
          <a:p>
            <a:pPr marL="0" indent="0">
              <a:buNone/>
            </a:pPr>
            <a:r>
              <a:rPr lang="en-US" dirty="0"/>
              <a:t>Modelling necessary to distinguish between off-axis or dirty fireball models.</a:t>
            </a:r>
          </a:p>
        </p:txBody>
      </p:sp>
      <p:pic>
        <p:nvPicPr>
          <p:cNvPr id="3" name="Picture 2">
            <a:extLst>
              <a:ext uri="{FF2B5EF4-FFF2-40B4-BE49-F238E27FC236}">
                <a16:creationId xmlns:a16="http://schemas.microsoft.com/office/drawing/2014/main" id="{1B1AF580-312F-00D2-23AE-CBD0FB5C32EF}"/>
              </a:ext>
            </a:extLst>
          </p:cNvPr>
          <p:cNvPicPr>
            <a:picLocks noChangeAspect="1"/>
          </p:cNvPicPr>
          <p:nvPr/>
        </p:nvPicPr>
        <p:blipFill>
          <a:blip r:embed="rId3"/>
          <a:stretch>
            <a:fillRect/>
          </a:stretch>
        </p:blipFill>
        <p:spPr>
          <a:xfrm>
            <a:off x="5922577" y="1035562"/>
            <a:ext cx="6037766" cy="4786875"/>
          </a:xfrm>
          <a:prstGeom prst="rect">
            <a:avLst/>
          </a:prstGeom>
        </p:spPr>
      </p:pic>
      <p:sp>
        <p:nvSpPr>
          <p:cNvPr id="7" name="TextBox 6">
            <a:extLst>
              <a:ext uri="{FF2B5EF4-FFF2-40B4-BE49-F238E27FC236}">
                <a16:creationId xmlns:a16="http://schemas.microsoft.com/office/drawing/2014/main" id="{462C4F2C-4923-B0A0-F2EB-CDAC5424AD8F}"/>
              </a:ext>
            </a:extLst>
          </p:cNvPr>
          <p:cNvSpPr txBox="1"/>
          <p:nvPr/>
        </p:nvSpPr>
        <p:spPr>
          <a:xfrm>
            <a:off x="6358758" y="5745151"/>
            <a:ext cx="4834759" cy="800219"/>
          </a:xfrm>
          <a:prstGeom prst="rect">
            <a:avLst/>
          </a:prstGeom>
          <a:noFill/>
        </p:spPr>
        <p:txBody>
          <a:bodyPr wrap="square">
            <a:spAutoFit/>
          </a:bodyPr>
          <a:lstStyle/>
          <a:p>
            <a:r>
              <a:rPr lang="en-US" dirty="0"/>
              <a:t>AT2019pim, Perley+2025</a:t>
            </a:r>
          </a:p>
          <a:p>
            <a:r>
              <a:rPr lang="en-US" sz="1400" dirty="0"/>
              <a:t>(This one has the rise constrained by TESS, which was observing its location as it appeared)</a:t>
            </a:r>
          </a:p>
        </p:txBody>
      </p:sp>
    </p:spTree>
    <p:extLst>
      <p:ext uri="{BB962C8B-B14F-4D97-AF65-F5344CB8AC3E}">
        <p14:creationId xmlns:p14="http://schemas.microsoft.com/office/powerpoint/2010/main" val="193853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A50E-F8FD-DD90-73B3-1D959847E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2F82F-221B-F8E9-CC8E-CBC9B4BBA816}"/>
              </a:ext>
            </a:extLst>
          </p:cNvPr>
          <p:cNvSpPr>
            <a:spLocks noGrp="1"/>
          </p:cNvSpPr>
          <p:nvPr>
            <p:ph type="title"/>
          </p:nvPr>
        </p:nvSpPr>
        <p:spPr>
          <a:xfrm>
            <a:off x="122509" y="115805"/>
            <a:ext cx="10515600" cy="1325563"/>
          </a:xfrm>
        </p:spPr>
        <p:txBody>
          <a:bodyPr/>
          <a:lstStyle/>
          <a:p>
            <a:r>
              <a:rPr lang="en-US" dirty="0">
                <a:solidFill>
                  <a:srgbClr val="C00000"/>
                </a:solidFill>
              </a:rPr>
              <a:t>Orphan afterglows modelling</a:t>
            </a:r>
          </a:p>
        </p:txBody>
      </p:sp>
      <p:sp>
        <p:nvSpPr>
          <p:cNvPr id="8" name="Content Placeholder 7">
            <a:extLst>
              <a:ext uri="{FF2B5EF4-FFF2-40B4-BE49-F238E27FC236}">
                <a16:creationId xmlns:a16="http://schemas.microsoft.com/office/drawing/2014/main" id="{839CE2E9-E6FC-FF08-AE49-80F8B4C1C310}"/>
              </a:ext>
            </a:extLst>
          </p:cNvPr>
          <p:cNvSpPr>
            <a:spLocks noGrp="1"/>
          </p:cNvSpPr>
          <p:nvPr>
            <p:ph idx="1"/>
          </p:nvPr>
        </p:nvSpPr>
        <p:spPr>
          <a:xfrm>
            <a:off x="505294" y="1578868"/>
            <a:ext cx="10848506" cy="900129"/>
          </a:xfrm>
        </p:spPr>
        <p:txBody>
          <a:bodyPr/>
          <a:lstStyle/>
          <a:p>
            <a:pPr marL="0" indent="0">
              <a:buNone/>
            </a:pPr>
            <a:r>
              <a:rPr lang="en-US" dirty="0"/>
              <a:t>We expect most off-axis afterglows to be at a range of viewing angles, so they might rise on the scale of hours or days!</a:t>
            </a:r>
          </a:p>
          <a:p>
            <a:pPr marL="0" indent="0">
              <a:buNone/>
            </a:pPr>
            <a:endParaRPr lang="en-US" dirty="0"/>
          </a:p>
          <a:p>
            <a:pPr marL="0" indent="0">
              <a:buNone/>
            </a:pPr>
            <a:endParaRPr lang="en-US" dirty="0"/>
          </a:p>
        </p:txBody>
      </p:sp>
      <p:sp>
        <p:nvSpPr>
          <p:cNvPr id="42" name="Slide Number Placeholder 41">
            <a:extLst>
              <a:ext uri="{FF2B5EF4-FFF2-40B4-BE49-F238E27FC236}">
                <a16:creationId xmlns:a16="http://schemas.microsoft.com/office/drawing/2014/main" id="{E6893CDB-F3FE-CD01-1A27-9D90E88B8FF9}"/>
              </a:ext>
            </a:extLst>
          </p:cNvPr>
          <p:cNvSpPr>
            <a:spLocks noGrp="1"/>
          </p:cNvSpPr>
          <p:nvPr>
            <p:ph type="sldNum" sz="quarter" idx="12"/>
          </p:nvPr>
        </p:nvSpPr>
        <p:spPr/>
        <p:txBody>
          <a:bodyPr/>
          <a:lstStyle/>
          <a:p>
            <a:fld id="{D437078F-8D17-6E4E-89B8-04A6BDF9B65D}" type="slidenum">
              <a:rPr lang="en-US" smtClean="0"/>
              <a:t>18</a:t>
            </a:fld>
            <a:endParaRPr lang="en-US"/>
          </a:p>
        </p:txBody>
      </p:sp>
      <p:cxnSp>
        <p:nvCxnSpPr>
          <p:cNvPr id="4" name="Straight Connector 3">
            <a:extLst>
              <a:ext uri="{FF2B5EF4-FFF2-40B4-BE49-F238E27FC236}">
                <a16:creationId xmlns:a16="http://schemas.microsoft.com/office/drawing/2014/main" id="{E6CD7A8E-FB54-33D1-3864-24BF02E78D56}"/>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93F762F-99C1-36C3-ACC1-6EAB7BA33BAA}"/>
              </a:ext>
            </a:extLst>
          </p:cNvPr>
          <p:cNvPicPr>
            <a:picLocks noChangeAspect="1"/>
          </p:cNvPicPr>
          <p:nvPr/>
        </p:nvPicPr>
        <p:blipFill>
          <a:blip r:embed="rId3"/>
          <a:stretch>
            <a:fillRect/>
          </a:stretch>
        </p:blipFill>
        <p:spPr>
          <a:xfrm>
            <a:off x="5850760" y="2724667"/>
            <a:ext cx="5770457" cy="3742393"/>
          </a:xfrm>
          <a:prstGeom prst="rect">
            <a:avLst/>
          </a:prstGeom>
        </p:spPr>
      </p:pic>
      <p:sp>
        <p:nvSpPr>
          <p:cNvPr id="6" name="TextBox 5">
            <a:extLst>
              <a:ext uri="{FF2B5EF4-FFF2-40B4-BE49-F238E27FC236}">
                <a16:creationId xmlns:a16="http://schemas.microsoft.com/office/drawing/2014/main" id="{E539C045-4198-D6AC-748B-F4E336E30272}"/>
              </a:ext>
            </a:extLst>
          </p:cNvPr>
          <p:cNvSpPr txBox="1"/>
          <p:nvPr/>
        </p:nvSpPr>
        <p:spPr>
          <a:xfrm>
            <a:off x="667543" y="5288674"/>
            <a:ext cx="4858724" cy="646331"/>
          </a:xfrm>
          <a:prstGeom prst="rect">
            <a:avLst/>
          </a:prstGeom>
          <a:noFill/>
        </p:spPr>
        <p:txBody>
          <a:bodyPr wrap="square">
            <a:spAutoFit/>
          </a:bodyPr>
          <a:lstStyle/>
          <a:p>
            <a:r>
              <a:rPr lang="en-US" dirty="0"/>
              <a:t>A light curve of GRB090618a modelled in redback &amp; plotted at different viewing angles</a:t>
            </a:r>
          </a:p>
        </p:txBody>
      </p:sp>
      <p:sp>
        <p:nvSpPr>
          <p:cNvPr id="7" name="TextBox 6">
            <a:extLst>
              <a:ext uri="{FF2B5EF4-FFF2-40B4-BE49-F238E27FC236}">
                <a16:creationId xmlns:a16="http://schemas.microsoft.com/office/drawing/2014/main" id="{920706EF-20A3-DE9B-D044-59E9B50A98DF}"/>
              </a:ext>
            </a:extLst>
          </p:cNvPr>
          <p:cNvSpPr txBox="1"/>
          <p:nvPr/>
        </p:nvSpPr>
        <p:spPr>
          <a:xfrm>
            <a:off x="505294" y="2649912"/>
            <a:ext cx="5020972" cy="954107"/>
          </a:xfrm>
          <a:prstGeom prst="rect">
            <a:avLst/>
          </a:prstGeom>
          <a:noFill/>
        </p:spPr>
        <p:txBody>
          <a:bodyPr wrap="square" rtlCol="0">
            <a:spAutoFit/>
          </a:bodyPr>
          <a:lstStyle/>
          <a:p>
            <a:r>
              <a:rPr lang="en-US" sz="2800" dirty="0"/>
              <a:t>Exactly where the P60 sample is not looking!</a:t>
            </a:r>
          </a:p>
        </p:txBody>
      </p:sp>
      <p:cxnSp>
        <p:nvCxnSpPr>
          <p:cNvPr id="13" name="Straight Arrow Connector 12">
            <a:extLst>
              <a:ext uri="{FF2B5EF4-FFF2-40B4-BE49-F238E27FC236}">
                <a16:creationId xmlns:a16="http://schemas.microsoft.com/office/drawing/2014/main" id="{FE8CC74C-E0E0-B385-C5FA-3520E9D42483}"/>
              </a:ext>
            </a:extLst>
          </p:cNvPr>
          <p:cNvCxnSpPr>
            <a:cxnSpLocks/>
          </p:cNvCxnSpPr>
          <p:nvPr/>
        </p:nvCxnSpPr>
        <p:spPr>
          <a:xfrm flipV="1">
            <a:off x="4910097" y="5385391"/>
            <a:ext cx="1022870" cy="187748"/>
          </a:xfrm>
          <a:prstGeom prst="straightConnector1">
            <a:avLst/>
          </a:prstGeom>
          <a:ln w="34925">
            <a:gradFill flip="none" rotWithShape="1">
              <a:gsLst>
                <a:gs pos="0">
                  <a:schemeClr val="accent2">
                    <a:lumMod val="60000"/>
                    <a:lumOff val="40000"/>
                  </a:schemeClr>
                </a:gs>
                <a:gs pos="46000">
                  <a:schemeClr val="accent2">
                    <a:lumMod val="75000"/>
                  </a:schemeClr>
                </a:gs>
                <a:gs pos="100000">
                  <a:schemeClr val="accent5">
                    <a:lumMod val="50000"/>
                  </a:schemeClr>
                </a:gs>
              </a:gsLst>
              <a:lin ang="10800000" scaled="1"/>
              <a:tileRect/>
            </a:gra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555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05D611-5235-0020-A9AE-E94F85AA41DE}"/>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365BC74D-E6EC-BECF-4ABA-E59AFDF0AF52}"/>
              </a:ext>
            </a:extLst>
          </p:cNvPr>
          <p:cNvSpPr/>
          <p:nvPr/>
        </p:nvSpPr>
        <p:spPr>
          <a:xfrm rot="1999631">
            <a:off x="-648896" y="-1038100"/>
            <a:ext cx="6120000" cy="6120000"/>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B122C9-5947-BB28-05A9-0577FE031BB4}"/>
              </a:ext>
            </a:extLst>
          </p:cNvPr>
          <p:cNvSpPr>
            <a:spLocks noGrp="1"/>
          </p:cNvSpPr>
          <p:nvPr>
            <p:ph type="title"/>
          </p:nvPr>
        </p:nvSpPr>
        <p:spPr>
          <a:xfrm>
            <a:off x="122509" y="115805"/>
            <a:ext cx="11749238" cy="1325563"/>
          </a:xfrm>
        </p:spPr>
        <p:txBody>
          <a:bodyPr/>
          <a:lstStyle/>
          <a:p>
            <a:pPr algn="r"/>
            <a:r>
              <a:rPr lang="en-US" dirty="0"/>
              <a:t>Swift mission</a:t>
            </a:r>
          </a:p>
        </p:txBody>
      </p:sp>
      <p:sp>
        <p:nvSpPr>
          <p:cNvPr id="42" name="Slide Number Placeholder 41">
            <a:extLst>
              <a:ext uri="{FF2B5EF4-FFF2-40B4-BE49-F238E27FC236}">
                <a16:creationId xmlns:a16="http://schemas.microsoft.com/office/drawing/2014/main" id="{A717AA65-F5E3-584F-A367-2572E3C8C2B2}"/>
              </a:ext>
            </a:extLst>
          </p:cNvPr>
          <p:cNvSpPr>
            <a:spLocks noGrp="1"/>
          </p:cNvSpPr>
          <p:nvPr>
            <p:ph type="sldNum" sz="quarter" idx="12"/>
          </p:nvPr>
        </p:nvSpPr>
        <p:spPr/>
        <p:txBody>
          <a:bodyPr/>
          <a:lstStyle/>
          <a:p>
            <a:fld id="{D437078F-8D17-6E4E-89B8-04A6BDF9B65D}" type="slidenum">
              <a:rPr lang="en-US" smtClean="0"/>
              <a:t>19</a:t>
            </a:fld>
            <a:endParaRPr lang="en-US"/>
          </a:p>
        </p:txBody>
      </p:sp>
      <p:cxnSp>
        <p:nvCxnSpPr>
          <p:cNvPr id="4" name="Straight Connector 3">
            <a:extLst>
              <a:ext uri="{FF2B5EF4-FFF2-40B4-BE49-F238E27FC236}">
                <a16:creationId xmlns:a16="http://schemas.microsoft.com/office/drawing/2014/main" id="{15D71609-C33A-0C49-D56A-2F31A6863567}"/>
              </a:ext>
            </a:extLst>
          </p:cNvPr>
          <p:cNvCxnSpPr/>
          <p:nvPr/>
        </p:nvCxnSpPr>
        <p:spPr>
          <a:xfrm>
            <a:off x="8620730" y="1094400"/>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1032" name="Picture 8" descr="Neil Gehrels Swift Observatory - Wikipedia">
            <a:extLst>
              <a:ext uri="{FF2B5EF4-FFF2-40B4-BE49-F238E27FC236}">
                <a16:creationId xmlns:a16="http://schemas.microsoft.com/office/drawing/2014/main" id="{4EE281D8-E645-8990-F1C5-F1CB17632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1" y="289163"/>
            <a:ext cx="5399595" cy="3856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C3F0B-D22A-2C94-F14F-76D0A914F9EB}"/>
              </a:ext>
            </a:extLst>
          </p:cNvPr>
          <p:cNvSpPr txBox="1"/>
          <p:nvPr/>
        </p:nvSpPr>
        <p:spPr>
          <a:xfrm>
            <a:off x="7802022" y="1863328"/>
            <a:ext cx="4069725" cy="707886"/>
          </a:xfrm>
          <a:prstGeom prst="rect">
            <a:avLst/>
          </a:prstGeom>
          <a:noFill/>
        </p:spPr>
        <p:txBody>
          <a:bodyPr wrap="square" rtlCol="0">
            <a:spAutoFit/>
          </a:bodyPr>
          <a:lstStyle/>
          <a:p>
            <a:pPr algn="r"/>
            <a:r>
              <a:rPr lang="en-US" sz="2000" dirty="0"/>
              <a:t>Launched in 2004, </a:t>
            </a:r>
          </a:p>
          <a:p>
            <a:pPr algn="r"/>
            <a:r>
              <a:rPr lang="en-US" sz="2000" dirty="0"/>
              <a:t>started science operations in 2005</a:t>
            </a:r>
          </a:p>
        </p:txBody>
      </p:sp>
      <p:sp>
        <p:nvSpPr>
          <p:cNvPr id="6" name="TextBox 5">
            <a:extLst>
              <a:ext uri="{FF2B5EF4-FFF2-40B4-BE49-F238E27FC236}">
                <a16:creationId xmlns:a16="http://schemas.microsoft.com/office/drawing/2014/main" id="{7F1540A5-6B16-D914-A24C-B5AAFAB15CD0}"/>
              </a:ext>
            </a:extLst>
          </p:cNvPr>
          <p:cNvSpPr txBox="1"/>
          <p:nvPr/>
        </p:nvSpPr>
        <p:spPr>
          <a:xfrm>
            <a:off x="5885793" y="3101526"/>
            <a:ext cx="5985954" cy="2246769"/>
          </a:xfrm>
          <a:prstGeom prst="rect">
            <a:avLst/>
          </a:prstGeom>
          <a:noFill/>
        </p:spPr>
        <p:txBody>
          <a:bodyPr wrap="square">
            <a:spAutoFit/>
          </a:bodyPr>
          <a:lstStyle/>
          <a:p>
            <a:pPr algn="r"/>
            <a:r>
              <a:rPr lang="en-US" sz="2000" dirty="0"/>
              <a:t>Instruments:</a:t>
            </a:r>
          </a:p>
          <a:p>
            <a:pPr algn="r"/>
            <a:r>
              <a:rPr lang="en-US" sz="2000" dirty="0"/>
              <a:t>Burst Alert Telescope (BAT) – 15-150 keV</a:t>
            </a:r>
          </a:p>
          <a:p>
            <a:pPr algn="r"/>
            <a:r>
              <a:rPr lang="en-US" sz="2000" dirty="0"/>
              <a:t>X-Ray Telescope (XRT) – 0.2-10 keV</a:t>
            </a:r>
          </a:p>
          <a:p>
            <a:pPr algn="r"/>
            <a:r>
              <a:rPr lang="en-US" sz="2000" dirty="0"/>
              <a:t>Ultraviolet/Optical Telescope (UVOT) – UBV filters</a:t>
            </a:r>
          </a:p>
          <a:p>
            <a:pPr algn="r"/>
            <a:endParaRPr lang="en-US" sz="2000" dirty="0"/>
          </a:p>
          <a:p>
            <a:pPr algn="r"/>
            <a:endParaRPr lang="en-US" sz="2000" dirty="0"/>
          </a:p>
          <a:p>
            <a:pPr algn="r"/>
            <a:r>
              <a:rPr lang="en-US" sz="2000" dirty="0">
                <a:solidFill>
                  <a:srgbClr val="C00000"/>
                </a:solidFill>
              </a:rPr>
              <a:t>Most importantly: good localization</a:t>
            </a:r>
          </a:p>
        </p:txBody>
      </p:sp>
      <p:pic>
        <p:nvPicPr>
          <p:cNvPr id="1026" name="Picture 2">
            <a:extLst>
              <a:ext uri="{FF2B5EF4-FFF2-40B4-BE49-F238E27FC236}">
                <a16:creationId xmlns:a16="http://schemas.microsoft.com/office/drawing/2014/main" id="{95D1423B-C7ED-D126-E377-22E7316A2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8" t="8970" r="26183"/>
          <a:stretch/>
        </p:blipFill>
        <p:spPr bwMode="auto">
          <a:xfrm>
            <a:off x="3129002" y="3698769"/>
            <a:ext cx="2966998" cy="2991271"/>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6CB02F-792A-6DE4-6C23-A8A49316637C}"/>
              </a:ext>
            </a:extLst>
          </p:cNvPr>
          <p:cNvSpPr txBox="1"/>
          <p:nvPr/>
        </p:nvSpPr>
        <p:spPr>
          <a:xfrm>
            <a:off x="5586856" y="6320572"/>
            <a:ext cx="6426558" cy="369332"/>
          </a:xfrm>
          <a:prstGeom prst="rect">
            <a:avLst/>
          </a:prstGeom>
          <a:noFill/>
        </p:spPr>
        <p:txBody>
          <a:bodyPr wrap="square">
            <a:spAutoFit/>
          </a:bodyPr>
          <a:lstStyle/>
          <a:p>
            <a:r>
              <a:rPr lang="en-US" dirty="0"/>
              <a:t>20 years of Swift! 🎂</a:t>
            </a:r>
          </a:p>
        </p:txBody>
      </p:sp>
    </p:spTree>
    <p:extLst>
      <p:ext uri="{BB962C8B-B14F-4D97-AF65-F5344CB8AC3E}">
        <p14:creationId xmlns:p14="http://schemas.microsoft.com/office/powerpoint/2010/main" val="223463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FED73-8F10-CC93-4026-54A105EE2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33122-E5D4-77E3-B781-9248E4BC775B}"/>
              </a:ext>
            </a:extLst>
          </p:cNvPr>
          <p:cNvSpPr>
            <a:spLocks noGrp="1"/>
          </p:cNvSpPr>
          <p:nvPr>
            <p:ph type="title"/>
          </p:nvPr>
        </p:nvSpPr>
        <p:spPr>
          <a:xfrm>
            <a:off x="186517" y="115805"/>
            <a:ext cx="10515600" cy="1325563"/>
          </a:xfrm>
        </p:spPr>
        <p:txBody>
          <a:bodyPr/>
          <a:lstStyle/>
          <a:p>
            <a:r>
              <a:rPr lang="en-US" dirty="0"/>
              <a:t>Gamma-Ray Bursts</a:t>
            </a:r>
          </a:p>
        </p:txBody>
      </p:sp>
      <p:sp>
        <p:nvSpPr>
          <p:cNvPr id="7" name="Content Placeholder 2">
            <a:extLst>
              <a:ext uri="{FF2B5EF4-FFF2-40B4-BE49-F238E27FC236}">
                <a16:creationId xmlns:a16="http://schemas.microsoft.com/office/drawing/2014/main" id="{F26F7A52-A70D-57B1-CAE3-E94C636A6C07}"/>
              </a:ext>
            </a:extLst>
          </p:cNvPr>
          <p:cNvSpPr>
            <a:spLocks noGrp="1"/>
          </p:cNvSpPr>
          <p:nvPr>
            <p:ph idx="1"/>
          </p:nvPr>
        </p:nvSpPr>
        <p:spPr>
          <a:xfrm>
            <a:off x="231657" y="1440907"/>
            <a:ext cx="6246542" cy="1968118"/>
          </a:xfrm>
        </p:spPr>
        <p:txBody>
          <a:bodyPr>
            <a:normAutofit/>
          </a:bodyPr>
          <a:lstStyle/>
          <a:p>
            <a:r>
              <a:rPr lang="en-US" sz="2000" b="1" dirty="0"/>
              <a:t>Prompt (gamma) emission </a:t>
            </a:r>
            <a:r>
              <a:rPr lang="en-US" sz="2000" dirty="0"/>
              <a:t>– due to </a:t>
            </a:r>
            <a:r>
              <a:rPr lang="en-US" sz="2000" b="1" dirty="0"/>
              <a:t>ultra-relativistic shocks</a:t>
            </a:r>
            <a:r>
              <a:rPr lang="en-US" sz="2000" dirty="0"/>
              <a:t> in the exploding material</a:t>
            </a:r>
          </a:p>
          <a:p>
            <a:r>
              <a:rPr lang="en-US" sz="2000" b="1" dirty="0"/>
              <a:t>Afterglow</a:t>
            </a:r>
            <a:r>
              <a:rPr lang="en-US" sz="2000" dirty="0"/>
              <a:t> – relativistic </a:t>
            </a:r>
            <a:r>
              <a:rPr lang="en-US" sz="2000" b="1" dirty="0"/>
              <a:t>forward shock interacting </a:t>
            </a:r>
            <a:r>
              <a:rPr lang="en-US" sz="2000" dirty="0"/>
              <a:t>with</a:t>
            </a:r>
            <a:r>
              <a:rPr lang="en-US" sz="2000" b="1" dirty="0"/>
              <a:t> </a:t>
            </a:r>
            <a:r>
              <a:rPr lang="en-US" sz="2000" b="1" dirty="0" err="1"/>
              <a:t>circumburst</a:t>
            </a:r>
            <a:r>
              <a:rPr lang="en-US" sz="2000" dirty="0"/>
              <a:t> material</a:t>
            </a:r>
          </a:p>
          <a:p>
            <a:pPr lvl="1"/>
            <a:r>
              <a:rPr lang="en-US" sz="1600" b="1" dirty="0"/>
              <a:t>synchrotron radiation</a:t>
            </a:r>
          </a:p>
        </p:txBody>
      </p:sp>
      <p:sp>
        <p:nvSpPr>
          <p:cNvPr id="42" name="Slide Number Placeholder 41">
            <a:extLst>
              <a:ext uri="{FF2B5EF4-FFF2-40B4-BE49-F238E27FC236}">
                <a16:creationId xmlns:a16="http://schemas.microsoft.com/office/drawing/2014/main" id="{D4D9FAB2-1F0E-5402-2DB6-BFE5F9B60028}"/>
              </a:ext>
            </a:extLst>
          </p:cNvPr>
          <p:cNvSpPr>
            <a:spLocks noGrp="1"/>
          </p:cNvSpPr>
          <p:nvPr>
            <p:ph type="sldNum" sz="quarter" idx="12"/>
          </p:nvPr>
        </p:nvSpPr>
        <p:spPr/>
        <p:txBody>
          <a:bodyPr/>
          <a:lstStyle/>
          <a:p>
            <a:fld id="{D437078F-8D17-6E4E-89B8-04A6BDF9B65D}" type="slidenum">
              <a:rPr lang="en-US" smtClean="0"/>
              <a:t>2</a:t>
            </a:fld>
            <a:endParaRPr lang="en-US"/>
          </a:p>
        </p:txBody>
      </p:sp>
      <p:cxnSp>
        <p:nvCxnSpPr>
          <p:cNvPr id="4" name="Straight Connector 3">
            <a:extLst>
              <a:ext uri="{FF2B5EF4-FFF2-40B4-BE49-F238E27FC236}">
                <a16:creationId xmlns:a16="http://schemas.microsoft.com/office/drawing/2014/main" id="{F2E965BE-69A4-2A2E-168B-44A9191872C2}"/>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26" name="Picture 2" descr="Synchrotron radiation spectrum from many single electron spectra (Carroll and Ostlie, 2007). ">
            <a:extLst>
              <a:ext uri="{FF2B5EF4-FFF2-40B4-BE49-F238E27FC236}">
                <a16:creationId xmlns:a16="http://schemas.microsoft.com/office/drawing/2014/main" id="{70BF5396-7FC2-0B8C-A0BA-1FF5A4FAE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793" y="1272159"/>
            <a:ext cx="4655615" cy="410388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ED283DB-C179-60C6-A6FC-991E41970D12}"/>
              </a:ext>
            </a:extLst>
          </p:cNvPr>
          <p:cNvSpPr txBox="1"/>
          <p:nvPr/>
        </p:nvSpPr>
        <p:spPr>
          <a:xfrm>
            <a:off x="10360972" y="5423825"/>
            <a:ext cx="2822099" cy="307777"/>
          </a:xfrm>
          <a:prstGeom prst="rect">
            <a:avLst/>
          </a:prstGeom>
          <a:noFill/>
        </p:spPr>
        <p:txBody>
          <a:bodyPr wrap="square">
            <a:spAutoFit/>
          </a:bodyPr>
          <a:lstStyle/>
          <a:p>
            <a:r>
              <a:rPr lang="en-US" sz="1400" dirty="0"/>
              <a:t>Carroll &amp; Ostlie+2007</a:t>
            </a:r>
          </a:p>
        </p:txBody>
      </p:sp>
      <p:grpSp>
        <p:nvGrpSpPr>
          <p:cNvPr id="20" name="Group 19">
            <a:extLst>
              <a:ext uri="{FF2B5EF4-FFF2-40B4-BE49-F238E27FC236}">
                <a16:creationId xmlns:a16="http://schemas.microsoft.com/office/drawing/2014/main" id="{4E491A02-E16E-3D84-2C3F-DECE7ADD350C}"/>
              </a:ext>
            </a:extLst>
          </p:cNvPr>
          <p:cNvGrpSpPr/>
          <p:nvPr/>
        </p:nvGrpSpPr>
        <p:grpSpPr>
          <a:xfrm>
            <a:off x="419978" y="2628721"/>
            <a:ext cx="6759097" cy="4037795"/>
            <a:chOff x="1441320" y="268883"/>
            <a:chExt cx="10843203" cy="6308139"/>
          </a:xfrm>
        </p:grpSpPr>
        <p:pic>
          <p:nvPicPr>
            <p:cNvPr id="9" name="Picture 8" descr="undefined">
              <a:extLst>
                <a:ext uri="{FF2B5EF4-FFF2-40B4-BE49-F238E27FC236}">
                  <a16:creationId xmlns:a16="http://schemas.microsoft.com/office/drawing/2014/main" id="{C83D92C2-F782-B3F3-0384-DE7F3AC4C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38" r="2958"/>
            <a:stretch/>
          </p:blipFill>
          <p:spPr bwMode="auto">
            <a:xfrm>
              <a:off x="1441320" y="1331640"/>
              <a:ext cx="9708010" cy="524538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Earth globe: Africa and Europe with solid fill">
              <a:extLst>
                <a:ext uri="{FF2B5EF4-FFF2-40B4-BE49-F238E27FC236}">
                  <a16:creationId xmlns:a16="http://schemas.microsoft.com/office/drawing/2014/main" id="{28B8FADF-0683-488C-4B6C-A58E32ACE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1626" y="268883"/>
              <a:ext cx="1752897" cy="1752895"/>
            </a:xfrm>
            <a:prstGeom prst="rect">
              <a:avLst/>
            </a:prstGeom>
          </p:spPr>
        </p:pic>
        <p:pic>
          <p:nvPicPr>
            <p:cNvPr id="11" name="Graphic 10" descr="Satellite with solid fill">
              <a:extLst>
                <a:ext uri="{FF2B5EF4-FFF2-40B4-BE49-F238E27FC236}">
                  <a16:creationId xmlns:a16="http://schemas.microsoft.com/office/drawing/2014/main" id="{32C2D587-2AB6-8C1F-8A14-792C5CDC71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56365">
              <a:off x="10098512" y="1375880"/>
              <a:ext cx="593347" cy="593347"/>
            </a:xfrm>
            <a:prstGeom prst="rect">
              <a:avLst/>
            </a:prstGeom>
          </p:spPr>
        </p:pic>
        <p:cxnSp>
          <p:nvCxnSpPr>
            <p:cNvPr id="12" name="Straight Connector 11">
              <a:extLst>
                <a:ext uri="{FF2B5EF4-FFF2-40B4-BE49-F238E27FC236}">
                  <a16:creationId xmlns:a16="http://schemas.microsoft.com/office/drawing/2014/main" id="{D220E75B-C65E-2B60-2CDB-87C21145D1C9}"/>
                </a:ext>
              </a:extLst>
            </p:cNvPr>
            <p:cNvCxnSpPr>
              <a:cxnSpLocks/>
            </p:cNvCxnSpPr>
            <p:nvPr/>
          </p:nvCxnSpPr>
          <p:spPr>
            <a:xfrm flipV="1">
              <a:off x="6266428" y="2057260"/>
              <a:ext cx="3798506" cy="1881580"/>
            </a:xfrm>
            <a:prstGeom prst="line">
              <a:avLst/>
            </a:prstGeom>
            <a:ln w="25400">
              <a:solidFill>
                <a:schemeClr val="bg1">
                  <a:lumMod val="85000"/>
                </a:schemeClr>
              </a:solidFill>
              <a:prstDash val="dash"/>
              <a:headEnd type="none"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CF4C77-98D5-7BD4-9BED-271C33850F33}"/>
                </a:ext>
              </a:extLst>
            </p:cNvPr>
            <p:cNvCxnSpPr>
              <a:cxnSpLocks/>
            </p:cNvCxnSpPr>
            <p:nvPr/>
          </p:nvCxnSpPr>
          <p:spPr>
            <a:xfrm flipV="1">
              <a:off x="8946369" y="2658421"/>
              <a:ext cx="2161352" cy="224377"/>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C0BB5B-E9FE-4D91-010E-B0DBBFD7E46B}"/>
                </a:ext>
              </a:extLst>
            </p:cNvPr>
            <p:cNvCxnSpPr>
              <a:cxnSpLocks/>
            </p:cNvCxnSpPr>
            <p:nvPr/>
          </p:nvCxnSpPr>
          <p:spPr>
            <a:xfrm flipV="1">
              <a:off x="8672861" y="1316989"/>
              <a:ext cx="606813" cy="1108997"/>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A3111A9-69BB-878D-F5E0-57D0A970E1C2}"/>
              </a:ext>
            </a:extLst>
          </p:cNvPr>
          <p:cNvGrpSpPr/>
          <p:nvPr/>
        </p:nvGrpSpPr>
        <p:grpSpPr>
          <a:xfrm>
            <a:off x="6367868" y="2770907"/>
            <a:ext cx="672597" cy="638117"/>
            <a:chOff x="5815457" y="2613309"/>
            <a:chExt cx="824531" cy="849160"/>
          </a:xfrm>
        </p:grpSpPr>
        <p:pic>
          <p:nvPicPr>
            <p:cNvPr id="21" name="Graphic 20" descr="Satellite dish with solid fill">
              <a:extLst>
                <a:ext uri="{FF2B5EF4-FFF2-40B4-BE49-F238E27FC236}">
                  <a16:creationId xmlns:a16="http://schemas.microsoft.com/office/drawing/2014/main" id="{909204A4-63F8-EA71-BD94-DFF88FD9ED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815457" y="2613309"/>
              <a:ext cx="323795" cy="316130"/>
            </a:xfrm>
            <a:prstGeom prst="rect">
              <a:avLst/>
            </a:prstGeom>
          </p:spPr>
        </p:pic>
        <p:pic>
          <p:nvPicPr>
            <p:cNvPr id="22" name="Graphic 21" descr="Satellite dish with solid fill">
              <a:extLst>
                <a:ext uri="{FF2B5EF4-FFF2-40B4-BE49-F238E27FC236}">
                  <a16:creationId xmlns:a16="http://schemas.microsoft.com/office/drawing/2014/main" id="{0DCBA658-BED4-3EA4-F137-69A875DAD1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950711" y="3134813"/>
              <a:ext cx="335600" cy="327656"/>
            </a:xfrm>
            <a:prstGeom prst="rect">
              <a:avLst/>
            </a:prstGeom>
          </p:spPr>
        </p:pic>
        <p:pic>
          <p:nvPicPr>
            <p:cNvPr id="23" name="Graphic 22" descr="Satellite dish with solid fill">
              <a:extLst>
                <a:ext uri="{FF2B5EF4-FFF2-40B4-BE49-F238E27FC236}">
                  <a16:creationId xmlns:a16="http://schemas.microsoft.com/office/drawing/2014/main" id="{3D8D3752-C816-D9BC-C9FB-0DD789A35D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316193" y="2793177"/>
              <a:ext cx="323795" cy="316130"/>
            </a:xfrm>
            <a:prstGeom prst="rect">
              <a:avLst/>
            </a:prstGeom>
          </p:spPr>
        </p:pic>
      </p:grpSp>
    </p:spTree>
    <p:extLst>
      <p:ext uri="{BB962C8B-B14F-4D97-AF65-F5344CB8AC3E}">
        <p14:creationId xmlns:p14="http://schemas.microsoft.com/office/powerpoint/2010/main" val="235294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1665-B9B7-1C5A-6AB7-6A5610918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03F4C8-6106-48CF-29B9-C7F99B1575A1}"/>
              </a:ext>
            </a:extLst>
          </p:cNvPr>
          <p:cNvSpPr>
            <a:spLocks noGrp="1"/>
          </p:cNvSpPr>
          <p:nvPr>
            <p:ph type="title"/>
          </p:nvPr>
        </p:nvSpPr>
        <p:spPr>
          <a:xfrm>
            <a:off x="122509" y="115805"/>
            <a:ext cx="10515600" cy="1325563"/>
          </a:xfrm>
        </p:spPr>
        <p:txBody>
          <a:bodyPr/>
          <a:lstStyle/>
          <a:p>
            <a:r>
              <a:rPr lang="en-US" dirty="0"/>
              <a:t>Photometry</a:t>
            </a:r>
          </a:p>
        </p:txBody>
      </p:sp>
      <p:sp>
        <p:nvSpPr>
          <p:cNvPr id="42" name="Slide Number Placeholder 41">
            <a:extLst>
              <a:ext uri="{FF2B5EF4-FFF2-40B4-BE49-F238E27FC236}">
                <a16:creationId xmlns:a16="http://schemas.microsoft.com/office/drawing/2014/main" id="{F29E06FC-F567-247B-E0ED-793119F74DC6}"/>
              </a:ext>
            </a:extLst>
          </p:cNvPr>
          <p:cNvSpPr>
            <a:spLocks noGrp="1"/>
          </p:cNvSpPr>
          <p:nvPr>
            <p:ph type="sldNum" sz="quarter" idx="12"/>
          </p:nvPr>
        </p:nvSpPr>
        <p:spPr/>
        <p:txBody>
          <a:bodyPr/>
          <a:lstStyle/>
          <a:p>
            <a:fld id="{D437078F-8D17-6E4E-89B8-04A6BDF9B65D}" type="slidenum">
              <a:rPr lang="en-US" smtClean="0"/>
              <a:t>20</a:t>
            </a:fld>
            <a:endParaRPr lang="en-US"/>
          </a:p>
        </p:txBody>
      </p:sp>
      <p:cxnSp>
        <p:nvCxnSpPr>
          <p:cNvPr id="4" name="Straight Connector 3">
            <a:extLst>
              <a:ext uri="{FF2B5EF4-FFF2-40B4-BE49-F238E27FC236}">
                <a16:creationId xmlns:a16="http://schemas.microsoft.com/office/drawing/2014/main" id="{D0BAF3DA-AC00-49BA-939F-967C0415B0A1}"/>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E17FE5A-F349-535A-EB78-6F5DF4C1E730}"/>
              </a:ext>
            </a:extLst>
          </p:cNvPr>
          <p:cNvSpPr txBox="1"/>
          <p:nvPr/>
        </p:nvSpPr>
        <p:spPr>
          <a:xfrm>
            <a:off x="291676" y="1681453"/>
            <a:ext cx="6774450" cy="1754326"/>
          </a:xfrm>
          <a:prstGeom prst="rect">
            <a:avLst/>
          </a:prstGeom>
          <a:noFill/>
        </p:spPr>
        <p:txBody>
          <a:bodyPr wrap="square" rtlCol="0">
            <a:spAutoFit/>
          </a:bodyPr>
          <a:lstStyle/>
          <a:p>
            <a:r>
              <a:rPr lang="en-US" dirty="0"/>
              <a:t>Technical stuff:</a:t>
            </a:r>
          </a:p>
          <a:p>
            <a:pPr marL="285750" indent="-285750">
              <a:buFont typeface="Arial" panose="020B0604020202020204" pitchFamily="34" charset="0"/>
              <a:buChar char="•"/>
            </a:pPr>
            <a:r>
              <a:rPr lang="en-US" dirty="0"/>
              <a:t>P60 data on IRSA</a:t>
            </a:r>
          </a:p>
          <a:p>
            <a:pPr marL="285750" indent="-285750">
              <a:buFont typeface="Arial" panose="020B0604020202020204" pitchFamily="34" charset="0"/>
              <a:buChar char="•"/>
            </a:pPr>
            <a:r>
              <a:rPr lang="en-US" dirty="0"/>
              <a:t>~ 200 GB of “early” data</a:t>
            </a:r>
          </a:p>
          <a:p>
            <a:pPr marL="285750" indent="-285750">
              <a:buFont typeface="Arial" panose="020B0604020202020204" pitchFamily="34" charset="0"/>
              <a:buChar char="•"/>
            </a:pPr>
            <a:r>
              <a:rPr lang="en-US" dirty="0"/>
              <a:t>Own photometry code with </a:t>
            </a:r>
            <a:r>
              <a:rPr lang="en-US" dirty="0" err="1"/>
              <a:t>Astromatix</a:t>
            </a:r>
            <a:r>
              <a:rPr lang="en-US" dirty="0"/>
              <a:t> software</a:t>
            </a:r>
          </a:p>
          <a:p>
            <a:pPr marL="285750" indent="-285750">
              <a:buFont typeface="Arial" panose="020B0604020202020204" pitchFamily="34" charset="0"/>
              <a:buChar char="•"/>
            </a:pPr>
            <a:r>
              <a:rPr lang="en-US" dirty="0"/>
              <a:t>Calibrated with Pan-STARRS 1 (or Sky Mapper at dec &lt; -30 deg)</a:t>
            </a:r>
          </a:p>
          <a:p>
            <a:endParaRPr lang="en-US" dirty="0"/>
          </a:p>
        </p:txBody>
      </p:sp>
      <p:sp>
        <p:nvSpPr>
          <p:cNvPr id="12" name="TextBox 11">
            <a:extLst>
              <a:ext uri="{FF2B5EF4-FFF2-40B4-BE49-F238E27FC236}">
                <a16:creationId xmlns:a16="http://schemas.microsoft.com/office/drawing/2014/main" id="{6B07A41F-F1B8-231C-951B-6FB9066DD01F}"/>
              </a:ext>
            </a:extLst>
          </p:cNvPr>
          <p:cNvSpPr txBox="1"/>
          <p:nvPr/>
        </p:nvSpPr>
        <p:spPr>
          <a:xfrm>
            <a:off x="291676" y="3699219"/>
            <a:ext cx="7024233" cy="1938992"/>
          </a:xfrm>
          <a:prstGeom prst="rect">
            <a:avLst/>
          </a:prstGeom>
          <a:noFill/>
        </p:spPr>
        <p:txBody>
          <a:bodyPr wrap="square">
            <a:spAutoFit/>
          </a:bodyPr>
          <a:lstStyle/>
          <a:p>
            <a:r>
              <a:rPr lang="en-GB"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Cenko</a:t>
            </a:r>
            <a:r>
              <a:rPr lang="en-GB" sz="2000" b="1" kern="100" dirty="0">
                <a:latin typeface="Aptos" panose="020B0004020202020204" pitchFamily="34" charset="0"/>
                <a:ea typeface="Aptos" panose="020B0004020202020204" pitchFamily="34" charset="0"/>
                <a:cs typeface="Times New Roman" panose="02020603050405020304" pitchFamily="18" charset="0"/>
              </a:rPr>
              <a:t>+20</a:t>
            </a:r>
            <a:r>
              <a:rPr lang="en-GB"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09</a:t>
            </a:r>
            <a:r>
              <a:rPr lang="en-GB" sz="2000" b="1" kern="100" dirty="0">
                <a:latin typeface="Aptos" panose="020B0004020202020204" pitchFamily="34" charset="0"/>
                <a:ea typeface="Aptos" panose="020B0004020202020204" pitchFamily="34" charset="0"/>
                <a:cs typeface="Times New Roman" panose="02020603050405020304" pitchFamily="18" charset="0"/>
              </a:rPr>
              <a:t> </a:t>
            </a:r>
            <a:r>
              <a:rPr lang="en-GB" sz="20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characterised the sample up to March 2008.</a:t>
            </a:r>
          </a:p>
          <a:p>
            <a:pPr marL="0" indent="0">
              <a:buNone/>
            </a:pPr>
            <a:r>
              <a:rPr lang="en-US" sz="2000" dirty="0"/>
              <a:t>First test of my methods!</a:t>
            </a:r>
          </a:p>
          <a:p>
            <a:pPr marL="0" indent="0">
              <a:buNone/>
            </a:pPr>
            <a:endParaRPr lang="en-US" sz="2000" dirty="0"/>
          </a:p>
          <a:p>
            <a:pPr marL="0" indent="0">
              <a:buNone/>
            </a:pPr>
            <a:r>
              <a:rPr lang="en-US" sz="2000" dirty="0"/>
              <a:t>Sometimes significant differences due to different catalogs available (USNO-B vs </a:t>
            </a:r>
            <a:r>
              <a:rPr lang="en-US" sz="2000" dirty="0" err="1"/>
              <a:t>PanSTARRS</a:t>
            </a:r>
            <a:r>
              <a:rPr lang="en-US" sz="2000" dirty="0"/>
              <a:t>)</a:t>
            </a:r>
          </a:p>
          <a:p>
            <a:pPr marL="0" indent="0">
              <a:buNone/>
            </a:pPr>
            <a:endParaRPr lang="en-US" sz="2000" dirty="0"/>
          </a:p>
        </p:txBody>
      </p:sp>
    </p:spTree>
    <p:extLst>
      <p:ext uri="{BB962C8B-B14F-4D97-AF65-F5344CB8AC3E}">
        <p14:creationId xmlns:p14="http://schemas.microsoft.com/office/powerpoint/2010/main" val="48201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F4F11-29C3-45AE-B660-D762B6656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BB5-80DB-6F4F-B46D-A2C5946B397E}"/>
              </a:ext>
            </a:extLst>
          </p:cNvPr>
          <p:cNvSpPr>
            <a:spLocks noGrp="1"/>
          </p:cNvSpPr>
          <p:nvPr>
            <p:ph type="title"/>
          </p:nvPr>
        </p:nvSpPr>
        <p:spPr>
          <a:xfrm>
            <a:off x="122509" y="115805"/>
            <a:ext cx="10515600" cy="1325563"/>
          </a:xfrm>
        </p:spPr>
        <p:txBody>
          <a:bodyPr/>
          <a:lstStyle/>
          <a:p>
            <a:r>
              <a:rPr lang="en-US" dirty="0"/>
              <a:t>On-axis</a:t>
            </a:r>
          </a:p>
        </p:txBody>
      </p:sp>
      <p:sp>
        <p:nvSpPr>
          <p:cNvPr id="42" name="Slide Number Placeholder 41">
            <a:extLst>
              <a:ext uri="{FF2B5EF4-FFF2-40B4-BE49-F238E27FC236}">
                <a16:creationId xmlns:a16="http://schemas.microsoft.com/office/drawing/2014/main" id="{4AD9052F-4F5C-60A8-17FE-83D7C226E484}"/>
              </a:ext>
            </a:extLst>
          </p:cNvPr>
          <p:cNvSpPr>
            <a:spLocks noGrp="1"/>
          </p:cNvSpPr>
          <p:nvPr>
            <p:ph type="sldNum" sz="quarter" idx="12"/>
          </p:nvPr>
        </p:nvSpPr>
        <p:spPr/>
        <p:txBody>
          <a:bodyPr/>
          <a:lstStyle/>
          <a:p>
            <a:fld id="{D437078F-8D17-6E4E-89B8-04A6BDF9B65D}" type="slidenum">
              <a:rPr lang="en-US" smtClean="0"/>
              <a:t>21</a:t>
            </a:fld>
            <a:endParaRPr lang="en-US"/>
          </a:p>
        </p:txBody>
      </p:sp>
      <p:pic>
        <p:nvPicPr>
          <p:cNvPr id="5" name="Picture 4" descr="undefined">
            <a:extLst>
              <a:ext uri="{FF2B5EF4-FFF2-40B4-BE49-F238E27FC236}">
                <a16:creationId xmlns:a16="http://schemas.microsoft.com/office/drawing/2014/main" id="{115A07AB-8A41-7A97-B79E-8E6A735F79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8" r="2958"/>
          <a:stretch/>
        </p:blipFill>
        <p:spPr bwMode="auto">
          <a:xfrm>
            <a:off x="1441322" y="1331640"/>
            <a:ext cx="8702809" cy="524538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8CAFF63-4802-2C75-7CD6-F5D87B049673}"/>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C2BC66-41EB-837A-4073-988D05DE0926}"/>
              </a:ext>
            </a:extLst>
          </p:cNvPr>
          <p:cNvSpPr txBox="1"/>
          <p:nvPr/>
        </p:nvSpPr>
        <p:spPr>
          <a:xfrm>
            <a:off x="-97149" y="6125517"/>
            <a:ext cx="1538471" cy="461665"/>
          </a:xfrm>
          <a:prstGeom prst="rect">
            <a:avLst/>
          </a:prstGeom>
          <a:noFill/>
        </p:spPr>
        <p:txBody>
          <a:bodyPr wrap="square" rtlCol="0">
            <a:spAutoFit/>
          </a:bodyPr>
          <a:lstStyle/>
          <a:p>
            <a:pPr algn="r"/>
            <a:r>
              <a:rPr lang="en-US" sz="1200" dirty="0">
                <a:hlinkClick r:id="rId4"/>
              </a:rPr>
              <a:t>NASA/GSFC</a:t>
            </a:r>
            <a:endParaRPr lang="en-US" sz="1200" dirty="0"/>
          </a:p>
          <a:p>
            <a:pPr algn="r"/>
            <a:r>
              <a:rPr lang="en-US" sz="1200" dirty="0"/>
              <a:t>- artist impression</a:t>
            </a:r>
          </a:p>
        </p:txBody>
      </p:sp>
      <p:pic>
        <p:nvPicPr>
          <p:cNvPr id="9" name="Graphic 8" descr="Earth globe: Africa and Europe with solid fill">
            <a:extLst>
              <a:ext uri="{FF2B5EF4-FFF2-40B4-BE49-F238E27FC236}">
                <a16:creationId xmlns:a16="http://schemas.microsoft.com/office/drawing/2014/main" id="{126E08B8-83B3-B2A4-FAA5-007D4A49D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6808" y="180226"/>
            <a:ext cx="1752896" cy="1752896"/>
          </a:xfrm>
          <a:prstGeom prst="rect">
            <a:avLst/>
          </a:prstGeom>
        </p:spPr>
      </p:pic>
      <p:pic>
        <p:nvPicPr>
          <p:cNvPr id="10" name="Graphic 9" descr="Satellite with solid fill">
            <a:extLst>
              <a:ext uri="{FF2B5EF4-FFF2-40B4-BE49-F238E27FC236}">
                <a16:creationId xmlns:a16="http://schemas.microsoft.com/office/drawing/2014/main" id="{CD4FA347-DF38-7AE7-6BF5-FB6F6B4B29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56365">
            <a:off x="9602015" y="1164272"/>
            <a:ext cx="593347" cy="593347"/>
          </a:xfrm>
          <a:prstGeom prst="rect">
            <a:avLst/>
          </a:prstGeom>
        </p:spPr>
      </p:pic>
      <p:pic>
        <p:nvPicPr>
          <p:cNvPr id="11" name="Graphic 10" descr="Satellite dish with solid fill">
            <a:extLst>
              <a:ext uri="{FF2B5EF4-FFF2-40B4-BE49-F238E27FC236}">
                <a16:creationId xmlns:a16="http://schemas.microsoft.com/office/drawing/2014/main" id="{A1F788F4-1171-1983-E25C-89F776A279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557938" y="448091"/>
            <a:ext cx="323795" cy="316130"/>
          </a:xfrm>
          <a:prstGeom prst="rect">
            <a:avLst/>
          </a:prstGeom>
        </p:spPr>
      </p:pic>
      <p:pic>
        <p:nvPicPr>
          <p:cNvPr id="12" name="Graphic 11" descr="Satellite dish with solid fill">
            <a:extLst>
              <a:ext uri="{FF2B5EF4-FFF2-40B4-BE49-F238E27FC236}">
                <a16:creationId xmlns:a16="http://schemas.microsoft.com/office/drawing/2014/main" id="{43442F8D-0001-D2B9-7184-67C8892EF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730616" y="979613"/>
            <a:ext cx="335600" cy="327656"/>
          </a:xfrm>
          <a:prstGeom prst="rect">
            <a:avLst/>
          </a:prstGeom>
        </p:spPr>
      </p:pic>
      <p:pic>
        <p:nvPicPr>
          <p:cNvPr id="13" name="Graphic 12" descr="Satellite dish with solid fill">
            <a:extLst>
              <a:ext uri="{FF2B5EF4-FFF2-40B4-BE49-F238E27FC236}">
                <a16:creationId xmlns:a16="http://schemas.microsoft.com/office/drawing/2014/main" id="{D6CE6C84-DD57-EDA1-3B14-D96F89F576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112743" y="596897"/>
            <a:ext cx="323795" cy="316130"/>
          </a:xfrm>
          <a:prstGeom prst="rect">
            <a:avLst/>
          </a:prstGeom>
        </p:spPr>
      </p:pic>
      <p:cxnSp>
        <p:nvCxnSpPr>
          <p:cNvPr id="19" name="Straight Connector 18">
            <a:extLst>
              <a:ext uri="{FF2B5EF4-FFF2-40B4-BE49-F238E27FC236}">
                <a16:creationId xmlns:a16="http://schemas.microsoft.com/office/drawing/2014/main" id="{CBDF304E-E78C-B753-E2AE-EEDF222021A7}"/>
              </a:ext>
            </a:extLst>
          </p:cNvPr>
          <p:cNvCxnSpPr>
            <a:cxnSpLocks/>
          </p:cNvCxnSpPr>
          <p:nvPr/>
        </p:nvCxnSpPr>
        <p:spPr>
          <a:xfrm flipV="1">
            <a:off x="6002626" y="1771721"/>
            <a:ext cx="3588550" cy="2017486"/>
          </a:xfrm>
          <a:prstGeom prst="line">
            <a:avLst/>
          </a:prstGeom>
          <a:ln w="25400">
            <a:solidFill>
              <a:schemeClr val="bg1">
                <a:lumMod val="85000"/>
              </a:schemeClr>
            </a:solidFill>
            <a:prstDash val="dash"/>
            <a:headEnd type="none"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5E822D-2B4E-AF32-EB6B-9BB2EBD38087}"/>
              </a:ext>
            </a:extLst>
          </p:cNvPr>
          <p:cNvCxnSpPr>
            <a:cxnSpLocks/>
          </p:cNvCxnSpPr>
          <p:nvPr/>
        </p:nvCxnSpPr>
        <p:spPr>
          <a:xfrm flipH="1">
            <a:off x="9007366" y="2648470"/>
            <a:ext cx="234754" cy="1140737"/>
          </a:xfrm>
          <a:prstGeom prst="straightConnector1">
            <a:avLst/>
          </a:prstGeom>
          <a:ln w="19050">
            <a:solidFill>
              <a:schemeClr val="bg1">
                <a:lumMod val="85000"/>
              </a:schemeClr>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BB5B830-012D-F780-9653-58813EAB6743}"/>
              </a:ext>
            </a:extLst>
          </p:cNvPr>
          <p:cNvSpPr txBox="1"/>
          <p:nvPr/>
        </p:nvSpPr>
        <p:spPr>
          <a:xfrm>
            <a:off x="7885932" y="3786886"/>
            <a:ext cx="2120876" cy="307777"/>
          </a:xfrm>
          <a:prstGeom prst="rect">
            <a:avLst/>
          </a:prstGeom>
          <a:noFill/>
        </p:spPr>
        <p:txBody>
          <a:bodyPr wrap="square" rtlCol="0">
            <a:spAutoFit/>
          </a:bodyPr>
          <a:lstStyle/>
          <a:p>
            <a:r>
              <a:rPr lang="en-US" sz="14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afterglow opening angle</a:t>
            </a:r>
          </a:p>
        </p:txBody>
      </p:sp>
      <p:sp>
        <p:nvSpPr>
          <p:cNvPr id="24" name="TextBox 23">
            <a:extLst>
              <a:ext uri="{FF2B5EF4-FFF2-40B4-BE49-F238E27FC236}">
                <a16:creationId xmlns:a16="http://schemas.microsoft.com/office/drawing/2014/main" id="{351E6E06-66EF-BCFB-B597-C0A46CA271D4}"/>
              </a:ext>
            </a:extLst>
          </p:cNvPr>
          <p:cNvSpPr txBox="1"/>
          <p:nvPr/>
        </p:nvSpPr>
        <p:spPr>
          <a:xfrm>
            <a:off x="5223641" y="2349426"/>
            <a:ext cx="2476957" cy="307777"/>
          </a:xfrm>
          <a:prstGeom prst="rect">
            <a:avLst/>
          </a:prstGeom>
          <a:noFill/>
        </p:spPr>
        <p:txBody>
          <a:bodyPr wrap="square" rtlCol="0">
            <a:spAutoFit/>
          </a:bodyPr>
          <a:lstStyle/>
          <a:p>
            <a:r>
              <a:rPr lang="en-US" sz="14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direction of prompt emission</a:t>
            </a:r>
          </a:p>
        </p:txBody>
      </p:sp>
      <p:cxnSp>
        <p:nvCxnSpPr>
          <p:cNvPr id="28" name="Straight Connector 27">
            <a:extLst>
              <a:ext uri="{FF2B5EF4-FFF2-40B4-BE49-F238E27FC236}">
                <a16:creationId xmlns:a16="http://schemas.microsoft.com/office/drawing/2014/main" id="{6D36DC47-1782-6B8F-50D3-40A096F8B807}"/>
              </a:ext>
            </a:extLst>
          </p:cNvPr>
          <p:cNvCxnSpPr>
            <a:cxnSpLocks/>
          </p:cNvCxnSpPr>
          <p:nvPr/>
        </p:nvCxnSpPr>
        <p:spPr>
          <a:xfrm flipV="1">
            <a:off x="8778191" y="2349426"/>
            <a:ext cx="1365940" cy="307777"/>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7849134-C86F-6877-C618-0C4D42192747}"/>
              </a:ext>
            </a:extLst>
          </p:cNvPr>
          <p:cNvCxnSpPr>
            <a:cxnSpLocks/>
          </p:cNvCxnSpPr>
          <p:nvPr/>
        </p:nvCxnSpPr>
        <p:spPr>
          <a:xfrm flipV="1">
            <a:off x="8365155" y="1331640"/>
            <a:ext cx="413036" cy="737453"/>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0D048AC-926A-DBC9-4E70-DEA81CC4A42B}"/>
              </a:ext>
            </a:extLst>
          </p:cNvPr>
          <p:cNvCxnSpPr>
            <a:cxnSpLocks/>
          </p:cNvCxnSpPr>
          <p:nvPr/>
        </p:nvCxnSpPr>
        <p:spPr>
          <a:xfrm flipH="1">
            <a:off x="6701156" y="2069093"/>
            <a:ext cx="2159065" cy="282654"/>
          </a:xfrm>
          <a:prstGeom prst="straightConnector1">
            <a:avLst/>
          </a:prstGeom>
          <a:ln w="19050">
            <a:solidFill>
              <a:schemeClr val="bg1">
                <a:lumMod val="85000"/>
              </a:schemeClr>
            </a:solidFill>
            <a:headEnd type="triangle" w="med"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35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4993-49EE-91F4-FB44-A1170B3A8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8CF8F-9C4A-EEAF-A26C-57B552486185}"/>
              </a:ext>
            </a:extLst>
          </p:cNvPr>
          <p:cNvSpPr>
            <a:spLocks noGrp="1"/>
          </p:cNvSpPr>
          <p:nvPr>
            <p:ph type="title"/>
          </p:nvPr>
        </p:nvSpPr>
        <p:spPr>
          <a:xfrm>
            <a:off x="122509" y="115805"/>
            <a:ext cx="10515600" cy="1325563"/>
          </a:xfrm>
        </p:spPr>
        <p:txBody>
          <a:bodyPr/>
          <a:lstStyle/>
          <a:p>
            <a:r>
              <a:rPr lang="en-US" dirty="0"/>
              <a:t>Off-axis</a:t>
            </a:r>
          </a:p>
        </p:txBody>
      </p:sp>
      <p:sp>
        <p:nvSpPr>
          <p:cNvPr id="42" name="Slide Number Placeholder 41">
            <a:extLst>
              <a:ext uri="{FF2B5EF4-FFF2-40B4-BE49-F238E27FC236}">
                <a16:creationId xmlns:a16="http://schemas.microsoft.com/office/drawing/2014/main" id="{5DDB8272-5F09-E243-7C3A-1783D816CEF4}"/>
              </a:ext>
            </a:extLst>
          </p:cNvPr>
          <p:cNvSpPr>
            <a:spLocks noGrp="1"/>
          </p:cNvSpPr>
          <p:nvPr>
            <p:ph type="sldNum" sz="quarter" idx="12"/>
          </p:nvPr>
        </p:nvSpPr>
        <p:spPr/>
        <p:txBody>
          <a:bodyPr/>
          <a:lstStyle/>
          <a:p>
            <a:fld id="{D437078F-8D17-6E4E-89B8-04A6BDF9B65D}" type="slidenum">
              <a:rPr lang="en-US" smtClean="0"/>
              <a:t>22</a:t>
            </a:fld>
            <a:endParaRPr lang="en-US"/>
          </a:p>
        </p:txBody>
      </p:sp>
      <p:pic>
        <p:nvPicPr>
          <p:cNvPr id="5" name="Picture 4" descr="undefined">
            <a:extLst>
              <a:ext uri="{FF2B5EF4-FFF2-40B4-BE49-F238E27FC236}">
                <a16:creationId xmlns:a16="http://schemas.microsoft.com/office/drawing/2014/main" id="{97BBF8CA-0D7F-18E3-5522-DA4F96525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8" r="2958"/>
          <a:stretch/>
        </p:blipFill>
        <p:spPr bwMode="auto">
          <a:xfrm>
            <a:off x="1441322" y="1331640"/>
            <a:ext cx="8702809" cy="524538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60F2FFC-B376-6C31-0920-CC5DCF5CB908}"/>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6" name="Graphic 5" descr="Earth globe: Africa and Europe with solid fill">
            <a:extLst>
              <a:ext uri="{FF2B5EF4-FFF2-40B4-BE49-F238E27FC236}">
                <a16:creationId xmlns:a16="http://schemas.microsoft.com/office/drawing/2014/main" id="{A0A7E4A2-2766-4CD9-9CD2-43E4D07969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6496" y="316197"/>
            <a:ext cx="1752896" cy="1752896"/>
          </a:xfrm>
          <a:prstGeom prst="rect">
            <a:avLst/>
          </a:prstGeom>
        </p:spPr>
      </p:pic>
      <p:sp>
        <p:nvSpPr>
          <p:cNvPr id="8" name="TextBox 7">
            <a:extLst>
              <a:ext uri="{FF2B5EF4-FFF2-40B4-BE49-F238E27FC236}">
                <a16:creationId xmlns:a16="http://schemas.microsoft.com/office/drawing/2014/main" id="{0C8DB547-17D8-7170-6A4B-4468FBB29590}"/>
              </a:ext>
            </a:extLst>
          </p:cNvPr>
          <p:cNvSpPr txBox="1"/>
          <p:nvPr/>
        </p:nvSpPr>
        <p:spPr>
          <a:xfrm>
            <a:off x="-97149" y="6125517"/>
            <a:ext cx="1538471" cy="461665"/>
          </a:xfrm>
          <a:prstGeom prst="rect">
            <a:avLst/>
          </a:prstGeom>
          <a:noFill/>
        </p:spPr>
        <p:txBody>
          <a:bodyPr wrap="square" rtlCol="0">
            <a:spAutoFit/>
          </a:bodyPr>
          <a:lstStyle/>
          <a:p>
            <a:pPr algn="r"/>
            <a:r>
              <a:rPr lang="en-US" sz="1200" dirty="0">
                <a:hlinkClick r:id="rId6"/>
              </a:rPr>
              <a:t>NASA/GSFC</a:t>
            </a:r>
            <a:endParaRPr lang="en-US" sz="1200" dirty="0"/>
          </a:p>
          <a:p>
            <a:pPr algn="r"/>
            <a:r>
              <a:rPr lang="en-US" sz="1200" dirty="0"/>
              <a:t>- artist impression</a:t>
            </a:r>
          </a:p>
        </p:txBody>
      </p:sp>
      <p:cxnSp>
        <p:nvCxnSpPr>
          <p:cNvPr id="14" name="Straight Connector 13">
            <a:extLst>
              <a:ext uri="{FF2B5EF4-FFF2-40B4-BE49-F238E27FC236}">
                <a16:creationId xmlns:a16="http://schemas.microsoft.com/office/drawing/2014/main" id="{B7E557FB-12DF-601B-B6F1-537ACD82FCED}"/>
              </a:ext>
            </a:extLst>
          </p:cNvPr>
          <p:cNvCxnSpPr>
            <a:cxnSpLocks/>
          </p:cNvCxnSpPr>
          <p:nvPr/>
        </p:nvCxnSpPr>
        <p:spPr>
          <a:xfrm flipV="1">
            <a:off x="6002626" y="1500082"/>
            <a:ext cx="4083791" cy="2289125"/>
          </a:xfrm>
          <a:prstGeom prst="line">
            <a:avLst/>
          </a:prstGeom>
          <a:ln w="25400">
            <a:solidFill>
              <a:schemeClr val="bg1">
                <a:lumMod val="85000"/>
              </a:schemeClr>
            </a:solidFill>
            <a:prstDash val="dash"/>
            <a:headEnd type="none" w="lg" len="lg"/>
            <a:tailEnd type="triangle" w="lg" len="med"/>
          </a:ln>
        </p:spPr>
        <p:style>
          <a:lnRef idx="1">
            <a:schemeClr val="accent1"/>
          </a:lnRef>
          <a:fillRef idx="0">
            <a:schemeClr val="accent1"/>
          </a:fillRef>
          <a:effectRef idx="0">
            <a:schemeClr val="accent1"/>
          </a:effectRef>
          <a:fontRef idx="minor">
            <a:schemeClr val="tx1"/>
          </a:fontRef>
        </p:style>
      </p:cxnSp>
      <p:pic>
        <p:nvPicPr>
          <p:cNvPr id="15" name="Graphic 14" descr="Satellite with solid fill">
            <a:extLst>
              <a:ext uri="{FF2B5EF4-FFF2-40B4-BE49-F238E27FC236}">
                <a16:creationId xmlns:a16="http://schemas.microsoft.com/office/drawing/2014/main" id="{12127B32-F27C-35BF-1AF2-BFB260E9F0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56365">
            <a:off x="10181703" y="1300243"/>
            <a:ext cx="593347" cy="593347"/>
          </a:xfrm>
          <a:prstGeom prst="rect">
            <a:avLst/>
          </a:prstGeom>
        </p:spPr>
      </p:pic>
      <p:pic>
        <p:nvPicPr>
          <p:cNvPr id="16" name="Graphic 15" descr="Satellite dish with solid fill">
            <a:extLst>
              <a:ext uri="{FF2B5EF4-FFF2-40B4-BE49-F238E27FC236}">
                <a16:creationId xmlns:a16="http://schemas.microsoft.com/office/drawing/2014/main" id="{F8375627-CCCF-4DCD-7E90-D8B8441BBA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137626" y="584062"/>
            <a:ext cx="323795" cy="316130"/>
          </a:xfrm>
          <a:prstGeom prst="rect">
            <a:avLst/>
          </a:prstGeom>
        </p:spPr>
      </p:pic>
      <p:pic>
        <p:nvPicPr>
          <p:cNvPr id="17" name="Graphic 16" descr="Satellite dish with solid fill">
            <a:extLst>
              <a:ext uri="{FF2B5EF4-FFF2-40B4-BE49-F238E27FC236}">
                <a16:creationId xmlns:a16="http://schemas.microsoft.com/office/drawing/2014/main" id="{881B97AA-495D-515B-B0DA-929B0183E5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310304" y="1115584"/>
            <a:ext cx="335600" cy="327656"/>
          </a:xfrm>
          <a:prstGeom prst="rect">
            <a:avLst/>
          </a:prstGeom>
        </p:spPr>
      </p:pic>
      <p:pic>
        <p:nvPicPr>
          <p:cNvPr id="18" name="Graphic 17" descr="Satellite dish with solid fill">
            <a:extLst>
              <a:ext uri="{FF2B5EF4-FFF2-40B4-BE49-F238E27FC236}">
                <a16:creationId xmlns:a16="http://schemas.microsoft.com/office/drawing/2014/main" id="{D6196738-4DB9-2292-F54E-93444E4504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692431" y="732868"/>
            <a:ext cx="323795" cy="316130"/>
          </a:xfrm>
          <a:prstGeom prst="rect">
            <a:avLst/>
          </a:prstGeom>
        </p:spPr>
      </p:pic>
      <p:cxnSp>
        <p:nvCxnSpPr>
          <p:cNvPr id="9" name="Straight Arrow Connector 8">
            <a:extLst>
              <a:ext uri="{FF2B5EF4-FFF2-40B4-BE49-F238E27FC236}">
                <a16:creationId xmlns:a16="http://schemas.microsoft.com/office/drawing/2014/main" id="{CE5622D8-B2E9-C166-4380-20B61B96BEA4}"/>
              </a:ext>
            </a:extLst>
          </p:cNvPr>
          <p:cNvCxnSpPr>
            <a:cxnSpLocks/>
          </p:cNvCxnSpPr>
          <p:nvPr/>
        </p:nvCxnSpPr>
        <p:spPr>
          <a:xfrm flipH="1">
            <a:off x="9007366" y="2648470"/>
            <a:ext cx="234754" cy="1140737"/>
          </a:xfrm>
          <a:prstGeom prst="straightConnector1">
            <a:avLst/>
          </a:prstGeom>
          <a:ln w="19050">
            <a:solidFill>
              <a:schemeClr val="bg1">
                <a:lumMod val="85000"/>
              </a:schemeClr>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78EE81-9179-E2BD-14E6-815DDE5C368B}"/>
              </a:ext>
            </a:extLst>
          </p:cNvPr>
          <p:cNvSpPr txBox="1"/>
          <p:nvPr/>
        </p:nvSpPr>
        <p:spPr>
          <a:xfrm>
            <a:off x="7885932" y="3786886"/>
            <a:ext cx="2120876" cy="307777"/>
          </a:xfrm>
          <a:prstGeom prst="rect">
            <a:avLst/>
          </a:prstGeom>
          <a:noFill/>
        </p:spPr>
        <p:txBody>
          <a:bodyPr wrap="square" rtlCol="0">
            <a:spAutoFit/>
          </a:bodyPr>
          <a:lstStyle/>
          <a:p>
            <a:r>
              <a:rPr lang="en-US" sz="14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afterglow opening angle</a:t>
            </a:r>
          </a:p>
        </p:txBody>
      </p:sp>
      <p:cxnSp>
        <p:nvCxnSpPr>
          <p:cNvPr id="28" name="Straight Connector 27">
            <a:extLst>
              <a:ext uri="{FF2B5EF4-FFF2-40B4-BE49-F238E27FC236}">
                <a16:creationId xmlns:a16="http://schemas.microsoft.com/office/drawing/2014/main" id="{951CE09D-0C18-70AB-40F6-0E60E9B1956A}"/>
              </a:ext>
            </a:extLst>
          </p:cNvPr>
          <p:cNvCxnSpPr>
            <a:cxnSpLocks/>
          </p:cNvCxnSpPr>
          <p:nvPr/>
        </p:nvCxnSpPr>
        <p:spPr>
          <a:xfrm flipV="1">
            <a:off x="8778191" y="2349426"/>
            <a:ext cx="1365940" cy="307777"/>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B72E6C-1275-7E19-EF88-E14F95713650}"/>
              </a:ext>
            </a:extLst>
          </p:cNvPr>
          <p:cNvCxnSpPr>
            <a:cxnSpLocks/>
          </p:cNvCxnSpPr>
          <p:nvPr/>
        </p:nvCxnSpPr>
        <p:spPr>
          <a:xfrm flipV="1">
            <a:off x="8365155" y="1331640"/>
            <a:ext cx="413036" cy="737453"/>
          </a:xfrm>
          <a:prstGeom prst="line">
            <a:avLst/>
          </a:prstGeom>
          <a:ln w="25400">
            <a:solidFill>
              <a:schemeClr val="bg1">
                <a:lumMod val="85000"/>
              </a:schemeClr>
            </a:solidFill>
            <a:prstDash val="sysDot"/>
            <a:headEnd type="none"/>
            <a:tailEnd type="none" w="sm"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33A5A3E-9966-FB71-FBD0-81BDD2054FF4}"/>
              </a:ext>
            </a:extLst>
          </p:cNvPr>
          <p:cNvCxnSpPr>
            <a:cxnSpLocks/>
          </p:cNvCxnSpPr>
          <p:nvPr/>
        </p:nvCxnSpPr>
        <p:spPr>
          <a:xfrm flipH="1">
            <a:off x="6701156" y="2069093"/>
            <a:ext cx="2159065" cy="282654"/>
          </a:xfrm>
          <a:prstGeom prst="straightConnector1">
            <a:avLst/>
          </a:prstGeom>
          <a:ln w="19050">
            <a:solidFill>
              <a:schemeClr val="bg1">
                <a:lumMod val="85000"/>
              </a:schemeClr>
            </a:solidFill>
            <a:headEnd type="triangle" w="med" len="lg"/>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2DF906D-BFF8-E94F-3FF2-DB9AEBAEDBE2}"/>
              </a:ext>
            </a:extLst>
          </p:cNvPr>
          <p:cNvSpPr txBox="1"/>
          <p:nvPr/>
        </p:nvSpPr>
        <p:spPr>
          <a:xfrm>
            <a:off x="5223641" y="2349426"/>
            <a:ext cx="2476957" cy="307777"/>
          </a:xfrm>
          <a:prstGeom prst="rect">
            <a:avLst/>
          </a:prstGeom>
          <a:noFill/>
        </p:spPr>
        <p:txBody>
          <a:bodyPr wrap="square" rtlCol="0">
            <a:spAutoFit/>
          </a:bodyPr>
          <a:lstStyle/>
          <a:p>
            <a:r>
              <a:rPr lang="en-US" sz="1400" dirty="0">
                <a:solidFill>
                  <a:schemeClr val="bg1">
                    <a:lumMod val="85000"/>
                  </a:schemeClr>
                </a:solidFill>
                <a:latin typeface="Helvetica Neue" panose="02000503000000020004" pitchFamily="2" charset="0"/>
                <a:ea typeface="Helvetica Neue" panose="02000503000000020004" pitchFamily="2" charset="0"/>
                <a:cs typeface="Helvetica Neue" panose="02000503000000020004" pitchFamily="2" charset="0"/>
              </a:rPr>
              <a:t>direction of prompt emission</a:t>
            </a:r>
          </a:p>
        </p:txBody>
      </p:sp>
    </p:spTree>
    <p:extLst>
      <p:ext uri="{BB962C8B-B14F-4D97-AF65-F5344CB8AC3E}">
        <p14:creationId xmlns:p14="http://schemas.microsoft.com/office/powerpoint/2010/main" val="4248491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C501-B351-8C3F-7B98-EA81E5A50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51BE6-384C-6F85-3083-EDCEC3316FE4}"/>
              </a:ext>
            </a:extLst>
          </p:cNvPr>
          <p:cNvSpPr>
            <a:spLocks noGrp="1"/>
          </p:cNvSpPr>
          <p:nvPr>
            <p:ph type="title"/>
          </p:nvPr>
        </p:nvSpPr>
        <p:spPr>
          <a:xfrm>
            <a:off x="122509" y="115805"/>
            <a:ext cx="10515600" cy="1325563"/>
          </a:xfrm>
        </p:spPr>
        <p:txBody>
          <a:bodyPr/>
          <a:lstStyle/>
          <a:p>
            <a:r>
              <a:rPr lang="en-US" dirty="0"/>
              <a:t>Mag corrections – </a:t>
            </a:r>
            <a:r>
              <a:rPr lang="en-US" dirty="0">
                <a:solidFill>
                  <a:srgbClr val="C00000"/>
                </a:solidFill>
              </a:rPr>
              <a:t>no need</a:t>
            </a:r>
          </a:p>
        </p:txBody>
      </p:sp>
      <p:sp>
        <p:nvSpPr>
          <p:cNvPr id="3" name="Content Placeholder 2">
            <a:extLst>
              <a:ext uri="{FF2B5EF4-FFF2-40B4-BE49-F238E27FC236}">
                <a16:creationId xmlns:a16="http://schemas.microsoft.com/office/drawing/2014/main" id="{46BD125D-AFF5-9F52-649C-1ECBEB9D9B86}"/>
              </a:ext>
            </a:extLst>
          </p:cNvPr>
          <p:cNvSpPr>
            <a:spLocks noGrp="1"/>
          </p:cNvSpPr>
          <p:nvPr>
            <p:ph idx="1"/>
          </p:nvPr>
        </p:nvSpPr>
        <p:spPr>
          <a:xfrm>
            <a:off x="724186" y="1703838"/>
            <a:ext cx="10308771" cy="4351338"/>
          </a:xfrm>
        </p:spPr>
        <p:txBody>
          <a:bodyPr>
            <a:normAutofit/>
          </a:bodyPr>
          <a:lstStyle/>
          <a:p>
            <a:r>
              <a:rPr lang="en-US" dirty="0"/>
              <a:t>Milky Way dust extinction – corrections from Schlegel+98, recalibrated by Schlafly &amp; Finkbeiner+11</a:t>
            </a:r>
          </a:p>
          <a:p>
            <a:pPr marL="0" indent="0">
              <a:buNone/>
            </a:pPr>
            <a:endParaRPr lang="en-US" dirty="0"/>
          </a:p>
          <a:p>
            <a:r>
              <a:rPr lang="en-US" dirty="0"/>
              <a:t>K-correction – redshifts from Swift archive, K-correction following Hogg+02</a:t>
            </a:r>
            <a:endParaRPr lang="en-GB" dirty="0">
              <a:effectLst/>
              <a:latin typeface="Helvetica" pitchFamily="2" charset="0"/>
            </a:endParaRPr>
          </a:p>
          <a:p>
            <a:pPr marL="0" indent="0">
              <a:buNone/>
            </a:pPr>
            <a:endParaRPr lang="en-US" dirty="0"/>
          </a:p>
          <a:p>
            <a:pPr marL="0" indent="0">
              <a:buNone/>
            </a:pPr>
            <a:endParaRPr lang="en-US" dirty="0"/>
          </a:p>
          <a:p>
            <a:r>
              <a:rPr lang="en-US" dirty="0"/>
              <a:t>Relativistic effects on duration and frequency</a:t>
            </a:r>
          </a:p>
        </p:txBody>
      </p:sp>
      <p:sp>
        <p:nvSpPr>
          <p:cNvPr id="42" name="Slide Number Placeholder 41">
            <a:extLst>
              <a:ext uri="{FF2B5EF4-FFF2-40B4-BE49-F238E27FC236}">
                <a16:creationId xmlns:a16="http://schemas.microsoft.com/office/drawing/2014/main" id="{6FD42A65-19A3-5E40-3CD6-A6D23B7F8B49}"/>
              </a:ext>
            </a:extLst>
          </p:cNvPr>
          <p:cNvSpPr>
            <a:spLocks noGrp="1"/>
          </p:cNvSpPr>
          <p:nvPr>
            <p:ph type="sldNum" sz="quarter" idx="12"/>
          </p:nvPr>
        </p:nvSpPr>
        <p:spPr/>
        <p:txBody>
          <a:bodyPr/>
          <a:lstStyle/>
          <a:p>
            <a:fld id="{D437078F-8D17-6E4E-89B8-04A6BDF9B65D}" type="slidenum">
              <a:rPr lang="en-US" smtClean="0"/>
              <a:t>23</a:t>
            </a:fld>
            <a:endParaRPr lang="en-US"/>
          </a:p>
        </p:txBody>
      </p:sp>
      <p:cxnSp>
        <p:nvCxnSpPr>
          <p:cNvPr id="4" name="Straight Connector 3">
            <a:extLst>
              <a:ext uri="{FF2B5EF4-FFF2-40B4-BE49-F238E27FC236}">
                <a16:creationId xmlns:a16="http://schemas.microsoft.com/office/drawing/2014/main" id="{DC274551-C566-9CAA-D8A9-0BB9308B126E}"/>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CB8B18-ABC3-5C50-10B9-06EB72DB6253}"/>
                  </a:ext>
                </a:extLst>
              </p:cNvPr>
              <p:cNvSpPr txBox="1"/>
              <p:nvPr/>
            </p:nvSpPr>
            <p:spPr>
              <a:xfrm>
                <a:off x="6436289" y="4995359"/>
                <a:ext cx="60960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pl-PL" sz="2800" b="0" i="1" dirty="0" smtClean="0">
                              <a:latin typeface="Cambria Math" panose="02040503050406030204" pitchFamily="18" charset="0"/>
                            </a:rPr>
                            <m:t>𝑡</m:t>
                          </m:r>
                        </m:e>
                        <m:sub>
                          <m:r>
                            <a:rPr lang="pl-PL" sz="2800" b="0" i="1" dirty="0" smtClean="0">
                              <a:latin typeface="Cambria Math" panose="02040503050406030204" pitchFamily="18" charset="0"/>
                            </a:rPr>
                            <m:t>𝑟</m:t>
                          </m:r>
                        </m:sub>
                      </m:sSub>
                      <m:r>
                        <a:rPr lang="en-GB" sz="2800" i="1" dirty="0" smtClean="0">
                          <a:effectLst/>
                          <a:latin typeface="Cambria Math" panose="02040503050406030204" pitchFamily="18" charset="0"/>
                        </a:rPr>
                        <m:t>= </m:t>
                      </m:r>
                      <m:sSub>
                        <m:sSubPr>
                          <m:ctrlPr>
                            <a:rPr lang="en-GB" sz="2800" i="1" dirty="0" smtClean="0">
                              <a:effectLst/>
                              <a:latin typeface="Cambria Math" panose="02040503050406030204" pitchFamily="18" charset="0"/>
                            </a:rPr>
                          </m:ctrlPr>
                        </m:sSubPr>
                        <m:e>
                          <m:r>
                            <a:rPr lang="pl-PL" sz="2800" b="0" i="1" dirty="0" smtClean="0">
                              <a:effectLst/>
                              <a:latin typeface="Cambria Math" panose="02040503050406030204" pitchFamily="18" charset="0"/>
                            </a:rPr>
                            <m:t>𝑡</m:t>
                          </m:r>
                        </m:e>
                        <m:sub>
                          <m:r>
                            <a:rPr lang="pl-PL" sz="2800" b="0" i="1" dirty="0" smtClean="0">
                              <a:effectLst/>
                              <a:latin typeface="Cambria Math" panose="02040503050406030204" pitchFamily="18" charset="0"/>
                            </a:rPr>
                            <m:t>𝑜</m:t>
                          </m:r>
                        </m:sub>
                      </m:sSub>
                      <m:r>
                        <a:rPr lang="pl-PL" sz="2800" b="0" i="1" dirty="0" smtClean="0">
                          <a:effectLst/>
                          <a:latin typeface="Cambria Math" panose="02040503050406030204" pitchFamily="18" charset="0"/>
                        </a:rPr>
                        <m:t> / </m:t>
                      </m:r>
                      <m:r>
                        <a:rPr lang="en-GB" sz="2800" i="1" dirty="0" smtClean="0">
                          <a:effectLst/>
                          <a:latin typeface="Cambria Math" panose="02040503050406030204" pitchFamily="18" charset="0"/>
                        </a:rPr>
                        <m:t>(1 + </m:t>
                      </m:r>
                      <m:r>
                        <a:rPr lang="en-GB" sz="2800" i="1" dirty="0" smtClean="0">
                          <a:effectLst/>
                          <a:latin typeface="Cambria Math" panose="02040503050406030204" pitchFamily="18" charset="0"/>
                        </a:rPr>
                        <m:t>𝑧</m:t>
                      </m:r>
                      <m:r>
                        <a:rPr lang="en-GB" sz="2800" i="1" dirty="0" smtClean="0">
                          <a:effectLst/>
                          <a:latin typeface="Cambria Math" panose="02040503050406030204" pitchFamily="18" charset="0"/>
                        </a:rPr>
                        <m:t>)</m:t>
                      </m:r>
                    </m:oMath>
                  </m:oMathPara>
                </a14:m>
                <a:endParaRPr lang="en-GB" sz="2800" dirty="0">
                  <a:effectLst/>
                  <a:latin typeface="Helvetica" pitchFamily="2" charset="0"/>
                </a:endParaRPr>
              </a:p>
            </p:txBody>
          </p:sp>
        </mc:Choice>
        <mc:Fallback xmlns="">
          <p:sp>
            <p:nvSpPr>
              <p:cNvPr id="5" name="TextBox 4">
                <a:extLst>
                  <a:ext uri="{FF2B5EF4-FFF2-40B4-BE49-F238E27FC236}">
                    <a16:creationId xmlns:a16="http://schemas.microsoft.com/office/drawing/2014/main" id="{E3CB8B18-ABC3-5C50-10B9-06EB72DB6253}"/>
                  </a:ext>
                </a:extLst>
              </p:cNvPr>
              <p:cNvSpPr txBox="1">
                <a:spLocks noRot="1" noChangeAspect="1" noMove="1" noResize="1" noEditPoints="1" noAdjustHandles="1" noChangeArrowheads="1" noChangeShapeType="1" noTextEdit="1"/>
              </p:cNvSpPr>
              <p:nvPr/>
            </p:nvSpPr>
            <p:spPr>
              <a:xfrm>
                <a:off x="6436289" y="4995359"/>
                <a:ext cx="6096000" cy="523220"/>
              </a:xfrm>
              <a:prstGeom prst="rect">
                <a:avLst/>
              </a:prstGeom>
              <a:blipFill>
                <a:blip r:embed="rId3"/>
                <a:stretch>
                  <a:fillRect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531FAD-C576-64A2-031A-61D90C91D84F}"/>
                  </a:ext>
                </a:extLst>
              </p:cNvPr>
              <p:cNvSpPr txBox="1"/>
              <p:nvPr/>
            </p:nvSpPr>
            <p:spPr>
              <a:xfrm>
                <a:off x="4243066" y="3860174"/>
                <a:ext cx="7339335" cy="834011"/>
              </a:xfrm>
              <a:prstGeom prst="rect">
                <a:avLst/>
              </a:prstGeom>
              <a:noFill/>
            </p:spPr>
            <p:txBody>
              <a:bodyPr wrap="square">
                <a:spAutoFit/>
              </a:bodyPr>
              <a:lstStyle/>
              <a:p>
                <a14:m>
                  <m:oMath xmlns:m="http://schemas.openxmlformats.org/officeDocument/2006/math">
                    <m:sSub>
                      <m:sSubPr>
                        <m:ctrlPr>
                          <a:rPr lang="en-GB" sz="3000" i="1" dirty="0" smtClean="0">
                            <a:effectLst/>
                            <a:latin typeface="Cambria Math" panose="02040503050406030204" pitchFamily="18" charset="0"/>
                          </a:rPr>
                        </m:ctrlPr>
                      </m:sSubPr>
                      <m:e>
                        <m:r>
                          <a:rPr lang="pl-PL" sz="3000" b="0" i="1" dirty="0" smtClean="0">
                            <a:effectLst/>
                            <a:latin typeface="Cambria Math" panose="02040503050406030204" pitchFamily="18" charset="0"/>
                          </a:rPr>
                          <m:t>𝐿</m:t>
                        </m:r>
                      </m:e>
                      <m:sub>
                        <m:sSub>
                          <m:sSubPr>
                            <m:ctrlPr>
                              <a:rPr lang="en-GB" sz="3000" i="1" dirty="0" smtClean="0">
                                <a:effectLst/>
                                <a:latin typeface="Cambria Math" panose="02040503050406030204" pitchFamily="18" charset="0"/>
                              </a:rPr>
                            </m:ctrlPr>
                          </m:sSubPr>
                          <m:e>
                            <m:r>
                              <a:rPr lang="pl-PL" sz="3000" b="0" i="1" dirty="0" smtClean="0">
                                <a:effectLst/>
                                <a:latin typeface="Cambria Math" panose="02040503050406030204" pitchFamily="18" charset="0"/>
                              </a:rPr>
                              <m:t>𝑣</m:t>
                            </m:r>
                          </m:e>
                          <m:sub>
                            <m:r>
                              <a:rPr lang="pl-PL" sz="3000" b="0" i="1" dirty="0" smtClean="0">
                                <a:effectLst/>
                                <a:latin typeface="Cambria Math" panose="02040503050406030204" pitchFamily="18" charset="0"/>
                              </a:rPr>
                              <m:t>𝑒</m:t>
                            </m:r>
                          </m:sub>
                        </m:sSub>
                      </m:sub>
                    </m:sSub>
                    <m:r>
                      <a:rPr lang="pl-PL" sz="3000" b="0" i="1" dirty="0" smtClean="0">
                        <a:effectLst/>
                        <a:latin typeface="Cambria Math" panose="02040503050406030204" pitchFamily="18" charset="0"/>
                      </a:rPr>
                      <m:t>= </m:t>
                    </m:r>
                    <m:f>
                      <m:fPr>
                        <m:ctrlPr>
                          <a:rPr lang="pl-PL" sz="3000" b="0" i="1" dirty="0" smtClean="0">
                            <a:effectLst/>
                            <a:latin typeface="Cambria Math" panose="02040503050406030204" pitchFamily="18" charset="0"/>
                          </a:rPr>
                        </m:ctrlPr>
                      </m:fPr>
                      <m:num>
                        <m:r>
                          <a:rPr lang="en-GB" sz="3000" i="1" dirty="0">
                            <a:latin typeface="Cambria Math" panose="02040503050406030204" pitchFamily="18" charset="0"/>
                          </a:rPr>
                          <m:t>4</m:t>
                        </m:r>
                        <m:r>
                          <a:rPr lang="el-GR" sz="3000" i="1" dirty="0">
                            <a:latin typeface="Cambria Math" panose="02040503050406030204" pitchFamily="18" charset="0"/>
                          </a:rPr>
                          <m:t>𝜋</m:t>
                        </m:r>
                        <m:sSup>
                          <m:sSupPr>
                            <m:ctrlPr>
                              <a:rPr lang="el-GR" sz="3000" i="1" dirty="0">
                                <a:latin typeface="Cambria Math" panose="02040503050406030204" pitchFamily="18" charset="0"/>
                              </a:rPr>
                            </m:ctrlPr>
                          </m:sSupPr>
                          <m:e>
                            <m:r>
                              <a:rPr lang="pl-PL" sz="3000" i="1" dirty="0">
                                <a:latin typeface="Cambria Math" panose="02040503050406030204" pitchFamily="18" charset="0"/>
                              </a:rPr>
                              <m:t>𝐷</m:t>
                            </m:r>
                          </m:e>
                          <m:sup>
                            <m:r>
                              <a:rPr lang="pl-PL" sz="3000" i="1" dirty="0">
                                <a:latin typeface="Cambria Math" panose="02040503050406030204" pitchFamily="18" charset="0"/>
                              </a:rPr>
                              <m:t>2</m:t>
                            </m:r>
                          </m:sup>
                        </m:sSup>
                        <m:r>
                          <a:rPr lang="en-GB" sz="3000" i="1" dirty="0">
                            <a:latin typeface="Cambria Math" panose="02040503050406030204" pitchFamily="18" charset="0"/>
                          </a:rPr>
                          <m:t>𝐿</m:t>
                        </m:r>
                      </m:num>
                      <m:den>
                        <m:r>
                          <a:rPr lang="pl-PL" sz="3000" b="0" i="1" dirty="0" smtClean="0">
                            <a:effectLst/>
                            <a:latin typeface="Cambria Math" panose="02040503050406030204" pitchFamily="18" charset="0"/>
                          </a:rPr>
                          <m:t>1+</m:t>
                        </m:r>
                        <m:r>
                          <a:rPr lang="pl-PL" sz="3000" b="0" i="1" dirty="0" smtClean="0">
                            <a:effectLst/>
                            <a:latin typeface="Cambria Math" panose="02040503050406030204" pitchFamily="18" charset="0"/>
                          </a:rPr>
                          <m:t>𝑧</m:t>
                        </m:r>
                      </m:den>
                    </m:f>
                    <m:sSub>
                      <m:sSubPr>
                        <m:ctrlPr>
                          <a:rPr lang="en-GB" sz="3000" i="1" dirty="0" smtClean="0">
                            <a:effectLst/>
                            <a:latin typeface="Cambria Math" panose="02040503050406030204" pitchFamily="18" charset="0"/>
                          </a:rPr>
                        </m:ctrlPr>
                      </m:sSubPr>
                      <m:e>
                        <m:r>
                          <a:rPr lang="pl-PL" sz="3000" b="0" i="1" dirty="0" smtClean="0">
                            <a:effectLst/>
                            <a:latin typeface="Cambria Math" panose="02040503050406030204" pitchFamily="18" charset="0"/>
                          </a:rPr>
                          <m:t>𝐹</m:t>
                        </m:r>
                      </m:e>
                      <m:sub>
                        <m:sSub>
                          <m:sSubPr>
                            <m:ctrlPr>
                              <a:rPr lang="en-GB" sz="3000" i="1" dirty="0" smtClean="0">
                                <a:effectLst/>
                                <a:latin typeface="Cambria Math" panose="02040503050406030204" pitchFamily="18" charset="0"/>
                              </a:rPr>
                            </m:ctrlPr>
                          </m:sSubPr>
                          <m:e>
                            <m:r>
                              <a:rPr lang="en-GB" sz="3000" i="1" dirty="0" smtClean="0">
                                <a:effectLst/>
                                <a:latin typeface="Cambria Math" panose="02040503050406030204" pitchFamily="18" charset="0"/>
                                <a:ea typeface="Cambria Math" panose="02040503050406030204" pitchFamily="18" charset="0"/>
                              </a:rPr>
                              <m:t>𝜈</m:t>
                            </m:r>
                          </m:e>
                          <m:sub>
                            <m:r>
                              <a:rPr lang="pl-PL" sz="3000" b="0" i="1" dirty="0" smtClean="0">
                                <a:effectLst/>
                                <a:latin typeface="Cambria Math" panose="02040503050406030204" pitchFamily="18" charset="0"/>
                              </a:rPr>
                              <m:t>𝑜</m:t>
                            </m:r>
                          </m:sub>
                        </m:sSub>
                      </m:sub>
                    </m:sSub>
                  </m:oMath>
                </a14:m>
                <a:r>
                  <a:rPr lang="en-GB" sz="3000" dirty="0">
                    <a:effectLst/>
                  </a:rPr>
                  <a:t> , </a:t>
                </a:r>
                <a:r>
                  <a:rPr lang="en-GB" sz="2800" dirty="0">
                    <a:effectLst/>
                  </a:rPr>
                  <a:t>with</a:t>
                </a:r>
                <a:r>
                  <a:rPr lang="en-GB" sz="3000" dirty="0">
                    <a:effectLst/>
                  </a:rPr>
                  <a:t> </a:t>
                </a:r>
                <a14:m>
                  <m:oMath xmlns:m="http://schemas.openxmlformats.org/officeDocument/2006/math">
                    <m:sSub>
                      <m:sSubPr>
                        <m:ctrlPr>
                          <a:rPr lang="en-GB" sz="3000" i="1" smtClean="0">
                            <a:effectLst/>
                            <a:latin typeface="Cambria Math" panose="02040503050406030204" pitchFamily="18" charset="0"/>
                          </a:rPr>
                        </m:ctrlPr>
                      </m:sSubPr>
                      <m:e>
                        <m:r>
                          <a:rPr lang="pl-PL" sz="3000" b="0" i="1" smtClean="0">
                            <a:effectLst/>
                            <a:latin typeface="Cambria Math" panose="02040503050406030204" pitchFamily="18" charset="0"/>
                          </a:rPr>
                          <m:t>𝑣</m:t>
                        </m:r>
                      </m:e>
                      <m:sub>
                        <m:r>
                          <a:rPr lang="pl-PL" sz="3000" b="0" i="1" smtClean="0">
                            <a:effectLst/>
                            <a:latin typeface="Cambria Math" panose="02040503050406030204" pitchFamily="18" charset="0"/>
                          </a:rPr>
                          <m:t>𝑒</m:t>
                        </m:r>
                      </m:sub>
                    </m:sSub>
                    <m:r>
                      <a:rPr lang="pl-PL" sz="3000" b="0" i="1" smtClean="0">
                        <a:effectLst/>
                        <a:latin typeface="Cambria Math" panose="02040503050406030204" pitchFamily="18" charset="0"/>
                      </a:rPr>
                      <m:t>=</m:t>
                    </m:r>
                    <m:d>
                      <m:dPr>
                        <m:ctrlPr>
                          <a:rPr lang="pl-PL" sz="3000" b="0" i="1" smtClean="0">
                            <a:effectLst/>
                            <a:latin typeface="Cambria Math" panose="02040503050406030204" pitchFamily="18" charset="0"/>
                          </a:rPr>
                        </m:ctrlPr>
                      </m:dPr>
                      <m:e>
                        <m:r>
                          <a:rPr lang="pl-PL" sz="3000" b="0" i="1" smtClean="0">
                            <a:effectLst/>
                            <a:latin typeface="Cambria Math" panose="02040503050406030204" pitchFamily="18" charset="0"/>
                          </a:rPr>
                          <m:t>1+</m:t>
                        </m:r>
                        <m:r>
                          <a:rPr lang="pl-PL" sz="3000" b="0" i="1" smtClean="0">
                            <a:effectLst/>
                            <a:latin typeface="Cambria Math" panose="02040503050406030204" pitchFamily="18" charset="0"/>
                          </a:rPr>
                          <m:t>𝑧</m:t>
                        </m:r>
                      </m:e>
                    </m:d>
                    <m:r>
                      <a:rPr lang="pl-PL" sz="3000" b="0" i="1" smtClean="0">
                        <a:effectLst/>
                        <a:latin typeface="Cambria Math" panose="02040503050406030204" pitchFamily="18" charset="0"/>
                      </a:rPr>
                      <m:t> </m:t>
                    </m:r>
                    <m:sSub>
                      <m:sSubPr>
                        <m:ctrlPr>
                          <a:rPr lang="pl-PL" sz="3000" b="0" i="1" smtClean="0">
                            <a:effectLst/>
                            <a:latin typeface="Cambria Math" panose="02040503050406030204" pitchFamily="18" charset="0"/>
                          </a:rPr>
                        </m:ctrlPr>
                      </m:sSubPr>
                      <m:e>
                        <m:r>
                          <a:rPr lang="pl-PL" sz="3000" b="0" i="1" smtClean="0">
                            <a:effectLst/>
                            <a:latin typeface="Cambria Math" panose="02040503050406030204" pitchFamily="18" charset="0"/>
                          </a:rPr>
                          <m:t>𝑣</m:t>
                        </m:r>
                      </m:e>
                      <m:sub>
                        <m:r>
                          <a:rPr lang="pl-PL" sz="3000" b="0" i="1" smtClean="0">
                            <a:effectLst/>
                            <a:latin typeface="Cambria Math" panose="02040503050406030204" pitchFamily="18" charset="0"/>
                          </a:rPr>
                          <m:t>𝑜</m:t>
                        </m:r>
                      </m:sub>
                    </m:sSub>
                  </m:oMath>
                </a14:m>
                <a:endParaRPr lang="en-US" sz="3000" dirty="0"/>
              </a:p>
            </p:txBody>
          </p:sp>
        </mc:Choice>
        <mc:Fallback xmlns="">
          <p:sp>
            <p:nvSpPr>
              <p:cNvPr id="6" name="TextBox 5">
                <a:extLst>
                  <a:ext uri="{FF2B5EF4-FFF2-40B4-BE49-F238E27FC236}">
                    <a16:creationId xmlns:a16="http://schemas.microsoft.com/office/drawing/2014/main" id="{4F531FAD-C576-64A2-031A-61D90C91D84F}"/>
                  </a:ext>
                </a:extLst>
              </p:cNvPr>
              <p:cNvSpPr txBox="1">
                <a:spLocks noRot="1" noChangeAspect="1" noMove="1" noResize="1" noEditPoints="1" noAdjustHandles="1" noChangeArrowheads="1" noChangeShapeType="1" noTextEdit="1"/>
              </p:cNvSpPr>
              <p:nvPr/>
            </p:nvSpPr>
            <p:spPr>
              <a:xfrm>
                <a:off x="4243066" y="3860174"/>
                <a:ext cx="7339335" cy="834011"/>
              </a:xfrm>
              <a:prstGeom prst="rect">
                <a:avLst/>
              </a:prstGeom>
              <a:blipFill>
                <a:blip r:embed="rId4"/>
                <a:stretch>
                  <a:fillRect l="-518" b="-7463"/>
                </a:stretch>
              </a:blipFill>
            </p:spPr>
            <p:txBody>
              <a:bodyPr/>
              <a:lstStyle/>
              <a:p>
                <a:r>
                  <a:rPr lang="en-US">
                    <a:noFill/>
                  </a:rPr>
                  <a:t> </a:t>
                </a:r>
              </a:p>
            </p:txBody>
          </p:sp>
        </mc:Fallback>
      </mc:AlternateContent>
    </p:spTree>
    <p:extLst>
      <p:ext uri="{BB962C8B-B14F-4D97-AF65-F5344CB8AC3E}">
        <p14:creationId xmlns:p14="http://schemas.microsoft.com/office/powerpoint/2010/main" val="127825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C04EA5-ED6C-1900-47E6-834C95E5FE7B}"/>
              </a:ext>
            </a:extLst>
          </p:cNvPr>
          <p:cNvSpPr>
            <a:spLocks noGrp="1"/>
          </p:cNvSpPr>
          <p:nvPr>
            <p:ph type="sldNum" sz="quarter" idx="12"/>
          </p:nvPr>
        </p:nvSpPr>
        <p:spPr/>
        <p:txBody>
          <a:bodyPr/>
          <a:lstStyle/>
          <a:p>
            <a:fld id="{D437078F-8D17-6E4E-89B8-04A6BDF9B65D}" type="slidenum">
              <a:rPr lang="en-US" smtClean="0"/>
              <a:t>3</a:t>
            </a:fld>
            <a:endParaRPr lang="en-US" dirty="0"/>
          </a:p>
        </p:txBody>
      </p:sp>
      <p:cxnSp>
        <p:nvCxnSpPr>
          <p:cNvPr id="5" name="Straight Connector 4">
            <a:extLst>
              <a:ext uri="{FF2B5EF4-FFF2-40B4-BE49-F238E27FC236}">
                <a16:creationId xmlns:a16="http://schemas.microsoft.com/office/drawing/2014/main" id="{9CDA32FC-B947-A9AC-0750-436967DA729B}"/>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4D7484BA-1867-25A9-47FF-C55825689AA1}"/>
              </a:ext>
            </a:extLst>
          </p:cNvPr>
          <p:cNvSpPr txBox="1">
            <a:spLocks/>
          </p:cNvSpPr>
          <p:nvPr/>
        </p:nvSpPr>
        <p:spPr>
          <a:xfrm>
            <a:off x="186517" y="1158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Gamma-Ray Bursts</a:t>
            </a:r>
            <a:endParaRPr lang="en-US" dirty="0"/>
          </a:p>
        </p:txBody>
      </p:sp>
      <p:sp>
        <p:nvSpPr>
          <p:cNvPr id="10" name="TextBox 9">
            <a:extLst>
              <a:ext uri="{FF2B5EF4-FFF2-40B4-BE49-F238E27FC236}">
                <a16:creationId xmlns:a16="http://schemas.microsoft.com/office/drawing/2014/main" id="{9A83A0D0-5D83-9B79-1399-593BE7F63B95}"/>
              </a:ext>
            </a:extLst>
          </p:cNvPr>
          <p:cNvSpPr txBox="1"/>
          <p:nvPr/>
        </p:nvSpPr>
        <p:spPr>
          <a:xfrm>
            <a:off x="296634" y="1704717"/>
            <a:ext cx="5227625" cy="5016758"/>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Lots of samples and surveys done!</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But - some jet population statistics needed, e.g.: </a:t>
            </a:r>
          </a:p>
          <a:p>
            <a:pPr marL="285750" indent="-285750">
              <a:buClr>
                <a:schemeClr val="accent2">
                  <a:lumMod val="75000"/>
                </a:schemeClr>
              </a:buClr>
              <a:buSzPct val="1200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jet opening angles,</a:t>
            </a:r>
          </a:p>
          <a:p>
            <a:pPr marL="285750" indent="-285750">
              <a:buClr>
                <a:schemeClr val="accent2">
                  <a:lumMod val="75000"/>
                </a:schemeClr>
              </a:buClr>
              <a:buSzPct val="1200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peak energies range, </a:t>
            </a:r>
          </a:p>
          <a:p>
            <a:pPr marL="285750" indent="-285750">
              <a:buClr>
                <a:schemeClr val="accent2">
                  <a:lumMod val="75000"/>
                </a:schemeClr>
              </a:buClr>
              <a:buSzPct val="120000"/>
              <a:buFont typeface="Arial" panose="020B0604020202020204" pitchFamily="34" charset="0"/>
              <a:buChar char="•"/>
            </a:pPr>
            <a:r>
              <a:rPr lang="en-US" sz="2000" b="1" dirty="0">
                <a:latin typeface="Helvetica Neue" panose="02000503000000020004" pitchFamily="2" charset="0"/>
                <a:ea typeface="Helvetica Neue" panose="02000503000000020004" pitchFamily="2" charset="0"/>
                <a:cs typeface="Helvetica Neue" panose="02000503000000020004" pitchFamily="2" charset="0"/>
              </a:rPr>
              <a:t>very early afterglow </a:t>
            </a:r>
            <a:r>
              <a:rPr lang="en-US" sz="2000" b="1" dirty="0" err="1">
                <a:latin typeface="Helvetica Neue" panose="02000503000000020004" pitchFamily="2" charset="0"/>
                <a:ea typeface="Helvetica Neue" panose="02000503000000020004" pitchFamily="2" charset="0"/>
                <a:cs typeface="Helvetica Neue" panose="02000503000000020004" pitchFamily="2" charset="0"/>
              </a:rPr>
              <a:t>behaviour</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a:p>
            <a:pPr marL="285750" indent="-285750">
              <a:buClr>
                <a:schemeClr val="accent2">
                  <a:lumMod val="75000"/>
                </a:schemeClr>
              </a:buClr>
              <a:buSzPct val="120000"/>
              <a:buFont typeface="Arial" panose="020B0604020202020204" pitchFamily="34" charset="0"/>
              <a:buChar char="•"/>
            </a:pPr>
            <a:r>
              <a:rPr lang="en-US" sz="2000" b="1" dirty="0">
                <a:latin typeface="Helvetica Neue" panose="02000503000000020004" pitchFamily="2" charset="0"/>
                <a:ea typeface="Helvetica Neue" panose="02000503000000020004" pitchFamily="2" charset="0"/>
                <a:cs typeface="Helvetica Neue" panose="02000503000000020004" pitchFamily="2" charset="0"/>
              </a:rPr>
              <a:t>luminosity distribution</a:t>
            </a:r>
          </a:p>
          <a:p>
            <a:pPr marL="285750" indent="-285750">
              <a:buClr>
                <a:schemeClr val="accent2">
                  <a:lumMod val="75000"/>
                </a:schemeClr>
              </a:buClr>
              <a:buSzPct val="1200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what happens at </a:t>
            </a:r>
            <a:r>
              <a:rPr lang="en-US" sz="2000" b="1" dirty="0">
                <a:latin typeface="Helvetica Neue" panose="02000503000000020004" pitchFamily="2" charset="0"/>
                <a:ea typeface="Helvetica Neue" panose="02000503000000020004" pitchFamily="2" charset="0"/>
                <a:cs typeface="Helvetica Neue" panose="02000503000000020004" pitchFamily="2" charset="0"/>
              </a:rPr>
              <a:t>low energies</a:t>
            </a:r>
          </a:p>
          <a:p>
            <a:pPr marL="285750" indent="-285750">
              <a:buClr>
                <a:schemeClr val="accent2">
                  <a:lumMod val="75000"/>
                </a:schemeClr>
              </a:buClr>
              <a:buSzPct val="120000"/>
              <a:buFont typeface="Arial" panose="020B0604020202020204" pitchFamily="34" charset="0"/>
              <a:buChar char="•"/>
            </a:pPr>
            <a:r>
              <a:rPr lang="en-US" sz="2000" b="1" dirty="0">
                <a:latin typeface="Helvetica Neue" panose="02000503000000020004" pitchFamily="2" charset="0"/>
                <a:ea typeface="Helvetica Neue" panose="02000503000000020004" pitchFamily="2" charset="0"/>
                <a:cs typeface="Helvetica Neue" panose="02000503000000020004" pitchFamily="2" charset="0"/>
              </a:rPr>
              <a:t>orphan afterglows</a:t>
            </a:r>
          </a:p>
          <a:p>
            <a:pPr marL="285750" indent="-285750">
              <a:buClr>
                <a:schemeClr val="accent2">
                  <a:lumMod val="75000"/>
                </a:schemeClr>
              </a:buClr>
              <a:buSzPct val="1200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etc</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Clr>
                <a:schemeClr val="accent2">
                  <a:lumMod val="75000"/>
                </a:schemeClr>
              </a:buClr>
              <a:buSzPct val="12000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New facilities detecting high-energy transients/afterglows (ZTF, EP, SVOM, LSST)</a:t>
            </a:r>
          </a:p>
          <a:p>
            <a:pPr marL="285750" indent="-285750">
              <a:buClr>
                <a:schemeClr val="accent2">
                  <a:lumMod val="75000"/>
                </a:schemeClr>
              </a:buClr>
              <a:buSzPct val="12000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79C162F4-71B9-F809-C261-D212E4B30583}"/>
              </a:ext>
            </a:extLst>
          </p:cNvPr>
          <p:cNvSpPr txBox="1"/>
          <p:nvPr/>
        </p:nvSpPr>
        <p:spPr>
          <a:xfrm>
            <a:off x="4328962" y="4691618"/>
            <a:ext cx="1767038" cy="461665"/>
          </a:xfrm>
          <a:prstGeom prst="rect">
            <a:avLst/>
          </a:prstGeom>
          <a:noFill/>
        </p:spPr>
        <p:txBody>
          <a:bodyPr wrap="square" rtlCol="0">
            <a:spAutoFit/>
          </a:bodyPr>
          <a:lstStyle/>
          <a:p>
            <a:r>
              <a:rPr lang="en-US" sz="2400" b="1" dirty="0">
                <a:solidFill>
                  <a:schemeClr val="accent5">
                    <a:lumMod val="50000"/>
                  </a:schemeClr>
                </a:solidFill>
              </a:rPr>
              <a:t>my project!</a:t>
            </a:r>
          </a:p>
        </p:txBody>
      </p:sp>
      <p:sp>
        <p:nvSpPr>
          <p:cNvPr id="12" name="Right Brace 11">
            <a:extLst>
              <a:ext uri="{FF2B5EF4-FFF2-40B4-BE49-F238E27FC236}">
                <a16:creationId xmlns:a16="http://schemas.microsoft.com/office/drawing/2014/main" id="{BFA9B840-D90C-6DED-EE22-7A2210828242}"/>
              </a:ext>
            </a:extLst>
          </p:cNvPr>
          <p:cNvSpPr/>
          <p:nvPr/>
        </p:nvSpPr>
        <p:spPr>
          <a:xfrm rot="3499332">
            <a:off x="4046582" y="3530864"/>
            <a:ext cx="360000" cy="2321508"/>
          </a:xfrm>
          <a:prstGeom prst="rightBrace">
            <a:avLst/>
          </a:prstGeom>
          <a:noFill/>
          <a:ln w="50800">
            <a:gradFill flip="none" rotWithShape="1">
              <a:gsLst>
                <a:gs pos="0">
                  <a:schemeClr val="accent5">
                    <a:lumMod val="50000"/>
                  </a:schemeClr>
                </a:gs>
                <a:gs pos="48000">
                  <a:schemeClr val="accent2">
                    <a:lumMod val="75000"/>
                  </a:schemeClr>
                </a:gs>
                <a:gs pos="100000">
                  <a:schemeClr val="accent2">
                    <a:lumMod val="60000"/>
                    <a:lumOff val="40000"/>
                  </a:schemeClr>
                </a:gs>
              </a:gsLst>
              <a:lin ang="1620000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15B14669-F185-D5D3-8C2C-A571E909A38C}"/>
              </a:ext>
            </a:extLst>
          </p:cNvPr>
          <p:cNvPicPr>
            <a:picLocks noChangeAspect="1"/>
          </p:cNvPicPr>
          <p:nvPr/>
        </p:nvPicPr>
        <p:blipFill>
          <a:blip r:embed="rId3"/>
          <a:stretch>
            <a:fillRect/>
          </a:stretch>
        </p:blipFill>
        <p:spPr>
          <a:xfrm>
            <a:off x="6667741" y="892476"/>
            <a:ext cx="5227625" cy="4971448"/>
          </a:xfrm>
          <a:prstGeom prst="rect">
            <a:avLst/>
          </a:prstGeom>
        </p:spPr>
      </p:pic>
      <p:sp>
        <p:nvSpPr>
          <p:cNvPr id="15" name="TextBox 14">
            <a:extLst>
              <a:ext uri="{FF2B5EF4-FFF2-40B4-BE49-F238E27FC236}">
                <a16:creationId xmlns:a16="http://schemas.microsoft.com/office/drawing/2014/main" id="{BB9B0A14-50A5-B2B1-B7AA-490C003682DE}"/>
              </a:ext>
            </a:extLst>
          </p:cNvPr>
          <p:cNvSpPr txBox="1"/>
          <p:nvPr/>
        </p:nvSpPr>
        <p:spPr>
          <a:xfrm>
            <a:off x="10453837" y="5949348"/>
            <a:ext cx="1799925" cy="646331"/>
          </a:xfrm>
          <a:prstGeom prst="rect">
            <a:avLst/>
          </a:prstGeom>
          <a:noFill/>
        </p:spPr>
        <p:txBody>
          <a:bodyPr wrap="square" rtlCol="0">
            <a:spAutoFit/>
          </a:bodyPr>
          <a:lstStyle/>
          <a:p>
            <a:r>
              <a:rPr lang="en-US" dirty="0"/>
              <a:t>Kann+2011</a:t>
            </a:r>
          </a:p>
          <a:p>
            <a:endParaRPr lang="en-US" dirty="0"/>
          </a:p>
        </p:txBody>
      </p:sp>
    </p:spTree>
    <p:extLst>
      <p:ext uri="{BB962C8B-B14F-4D97-AF65-F5344CB8AC3E}">
        <p14:creationId xmlns:p14="http://schemas.microsoft.com/office/powerpoint/2010/main" val="54742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339A-3BC9-E3AC-2293-D90D26C67855}"/>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9EACA48A-3F0D-C117-AF80-8246DFF44D43}"/>
              </a:ext>
            </a:extLst>
          </p:cNvPr>
          <p:cNvSpPr/>
          <p:nvPr/>
        </p:nvSpPr>
        <p:spPr>
          <a:xfrm rot="11256345">
            <a:off x="8100624" y="-567277"/>
            <a:ext cx="4320000" cy="4320000"/>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0F67A1-3F63-8A97-21DB-0596DC0CE927}"/>
              </a:ext>
            </a:extLst>
          </p:cNvPr>
          <p:cNvSpPr>
            <a:spLocks noGrp="1"/>
          </p:cNvSpPr>
          <p:nvPr>
            <p:ph type="title"/>
          </p:nvPr>
        </p:nvSpPr>
        <p:spPr>
          <a:xfrm>
            <a:off x="122509" y="115805"/>
            <a:ext cx="10515600" cy="1325563"/>
          </a:xfrm>
        </p:spPr>
        <p:txBody>
          <a:bodyPr/>
          <a:lstStyle/>
          <a:p>
            <a:r>
              <a:rPr lang="en-US" sz="4400" dirty="0"/>
              <a:t>P60 – Palomar 60-inch telescope</a:t>
            </a:r>
            <a:endParaRPr lang="en-US" dirty="0"/>
          </a:p>
        </p:txBody>
      </p:sp>
      <p:sp>
        <p:nvSpPr>
          <p:cNvPr id="42" name="Slide Number Placeholder 41">
            <a:extLst>
              <a:ext uri="{FF2B5EF4-FFF2-40B4-BE49-F238E27FC236}">
                <a16:creationId xmlns:a16="http://schemas.microsoft.com/office/drawing/2014/main" id="{BBB08388-7CDF-B238-3544-FE99975ED987}"/>
              </a:ext>
            </a:extLst>
          </p:cNvPr>
          <p:cNvSpPr>
            <a:spLocks noGrp="1"/>
          </p:cNvSpPr>
          <p:nvPr>
            <p:ph type="sldNum" sz="quarter" idx="12"/>
          </p:nvPr>
        </p:nvSpPr>
        <p:spPr/>
        <p:txBody>
          <a:bodyPr/>
          <a:lstStyle/>
          <a:p>
            <a:fld id="{D437078F-8D17-6E4E-89B8-04A6BDF9B65D}" type="slidenum">
              <a:rPr lang="en-US" smtClean="0"/>
              <a:t>4</a:t>
            </a:fld>
            <a:endParaRPr lang="en-US" dirty="0"/>
          </a:p>
        </p:txBody>
      </p:sp>
      <p:cxnSp>
        <p:nvCxnSpPr>
          <p:cNvPr id="4" name="Straight Connector 3">
            <a:extLst>
              <a:ext uri="{FF2B5EF4-FFF2-40B4-BE49-F238E27FC236}">
                <a16:creationId xmlns:a16="http://schemas.microsoft.com/office/drawing/2014/main" id="{09D9BE9C-4F3A-36B7-48F6-C284408E1E9D}"/>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3" name="Picture 2" descr="A car parked in front of a white building&#10;&#10;Description automatically generated">
            <a:extLst>
              <a:ext uri="{FF2B5EF4-FFF2-40B4-BE49-F238E27FC236}">
                <a16:creationId xmlns:a16="http://schemas.microsoft.com/office/drawing/2014/main" id="{9AC6F06A-7E71-EA34-BE9E-C74E1881A625}"/>
              </a:ext>
            </a:extLst>
          </p:cNvPr>
          <p:cNvPicPr>
            <a:picLocks noChangeAspect="1"/>
          </p:cNvPicPr>
          <p:nvPr/>
        </p:nvPicPr>
        <p:blipFill rotWithShape="1">
          <a:blip r:embed="rId3"/>
          <a:srcRect l="4593" t="8971" r="4327"/>
          <a:stretch/>
        </p:blipFill>
        <p:spPr>
          <a:xfrm rot="5400000">
            <a:off x="8275254" y="-397535"/>
            <a:ext cx="3970739" cy="3968515"/>
          </a:xfrm>
          <a:prstGeom prst="ellipse">
            <a:avLst/>
          </a:prstGeom>
        </p:spPr>
      </p:pic>
      <p:graphicFrame>
        <p:nvGraphicFramePr>
          <p:cNvPr id="5" name="Content Placeholder 11">
            <a:extLst>
              <a:ext uri="{FF2B5EF4-FFF2-40B4-BE49-F238E27FC236}">
                <a16:creationId xmlns:a16="http://schemas.microsoft.com/office/drawing/2014/main" id="{5007EF9E-0F85-FB0F-0CB1-FB883651DA20}"/>
              </a:ext>
            </a:extLst>
          </p:cNvPr>
          <p:cNvGraphicFramePr>
            <a:graphicFrameLocks noGrp="1"/>
          </p:cNvGraphicFramePr>
          <p:nvPr>
            <p:ph idx="1"/>
            <p:extLst>
              <p:ext uri="{D42A27DB-BD31-4B8C-83A1-F6EECF244321}">
                <p14:modId xmlns:p14="http://schemas.microsoft.com/office/powerpoint/2010/main" val="3715571143"/>
              </p:ext>
            </p:extLst>
          </p:nvPr>
        </p:nvGraphicFramePr>
        <p:xfrm>
          <a:off x="1136835" y="4543708"/>
          <a:ext cx="10262915" cy="1776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7CC3242-38D6-1885-C5BC-93A59490FF4E}"/>
              </a:ext>
            </a:extLst>
          </p:cNvPr>
          <p:cNvSpPr txBox="1"/>
          <p:nvPr/>
        </p:nvSpPr>
        <p:spPr>
          <a:xfrm>
            <a:off x="172293" y="1645476"/>
            <a:ext cx="7855971" cy="3062377"/>
          </a:xfrm>
          <a:prstGeom prst="rect">
            <a:avLst/>
          </a:prstGeom>
          <a:noFill/>
        </p:spPr>
        <p:txBody>
          <a:bodyPr wrap="square">
            <a:spAutoFit/>
          </a:bodyPr>
          <a:lstStyle/>
          <a:p>
            <a:pPr marL="342900" indent="-342900">
              <a:buFont typeface="Arial" panose="020B0604020202020204" pitchFamily="34" charset="0"/>
              <a:buChar char="•"/>
            </a:pPr>
            <a:r>
              <a:rPr lang="en-US" sz="2400" b="1" dirty="0"/>
              <a:t>Automatic, unbiased</a:t>
            </a:r>
            <a:r>
              <a:rPr lang="en-US" sz="2400" dirty="0"/>
              <a:t> optical follow-up of Swift alerts in </a:t>
            </a:r>
            <a:r>
              <a:rPr lang="en-US" sz="2400" b="1" dirty="0"/>
              <a:t>2004 – 2016*</a:t>
            </a:r>
          </a:p>
          <a:p>
            <a:pPr marL="285750" lvl="0" indent="-285750">
              <a:buFont typeface="Arial" panose="020B0604020202020204" pitchFamily="34" charset="0"/>
              <a:buChar char="•"/>
            </a:pPr>
            <a:r>
              <a:rPr lang="en-US" sz="2400" dirty="0"/>
              <a:t>Minimum response time &lt; 2 min</a:t>
            </a:r>
          </a:p>
          <a:p>
            <a:pPr marL="285750" lvl="0" indent="-285750">
              <a:buFont typeface="Arial" panose="020B0604020202020204" pitchFamily="34" charset="0"/>
              <a:buChar char="•"/>
            </a:pPr>
            <a:r>
              <a:rPr lang="en-US" sz="2400" dirty="0"/>
              <a:t>Sample of </a:t>
            </a:r>
            <a:r>
              <a:rPr lang="en-US" sz="2400" b="1" dirty="0"/>
              <a:t>bursts observed within one hour</a:t>
            </a:r>
          </a:p>
          <a:p>
            <a:pPr marL="285750" lvl="0" indent="-285750">
              <a:buFont typeface="Arial" panose="020B0604020202020204" pitchFamily="34" charset="0"/>
              <a:buChar char="•"/>
            </a:pPr>
            <a:r>
              <a:rPr lang="en-US" sz="2400" b="1" dirty="0"/>
              <a:t>63%</a:t>
            </a:r>
            <a:r>
              <a:rPr lang="en-US" sz="2400" dirty="0"/>
              <a:t> detection rate</a:t>
            </a:r>
          </a:p>
          <a:p>
            <a:pPr marL="285750" lvl="0" indent="-285750">
              <a:buFont typeface="Arial" panose="020B0604020202020204" pitchFamily="34" charset="0"/>
              <a:buChar char="•"/>
            </a:pPr>
            <a:r>
              <a:rPr lang="en-GB" sz="2400" b="1" kern="100" dirty="0">
                <a:latin typeface="Aptos" panose="020B0004020202020204" pitchFamily="34" charset="0"/>
                <a:ea typeface="Aptos" panose="020B0004020202020204" pitchFamily="34" charset="0"/>
                <a:cs typeface="Times New Roman" panose="02020603050405020304" pitchFamily="18" charset="0"/>
              </a:rPr>
              <a:t>T</a:t>
            </a:r>
            <a:r>
              <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ypical depth</a:t>
            </a:r>
            <a:r>
              <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r ~ 20 mag </a:t>
            </a:r>
            <a:r>
              <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in a single 60s exposure</a:t>
            </a:r>
          </a:p>
          <a:p>
            <a:pPr marL="285750" lvl="0" indent="-285750">
              <a:buFont typeface="Arial" panose="020B0604020202020204" pitchFamily="34" charset="0"/>
              <a:buChar char="•"/>
            </a:pPr>
            <a:r>
              <a:rPr lang="en-GB" sz="2400" kern="100" dirty="0">
                <a:latin typeface="Aptos" panose="020B0004020202020204" pitchFamily="34" charset="0"/>
                <a:ea typeface="Aptos" panose="020B0004020202020204" pitchFamily="34" charset="0"/>
                <a:cs typeface="Times New Roman" panose="02020603050405020304" pitchFamily="18" charset="0"/>
              </a:rPr>
              <a:t>I</a:t>
            </a:r>
            <a:r>
              <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maging in the </a:t>
            </a:r>
            <a:r>
              <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g, r, </a:t>
            </a:r>
            <a:r>
              <a:rPr lang="en-GB" sz="2400" b="1" kern="100" dirty="0" err="1">
                <a:solidFill>
                  <a:schemeClr val="tx1"/>
                </a:solidFill>
                <a:effectLst/>
                <a:latin typeface="Aptos" panose="020B0004020202020204" pitchFamily="34" charset="0"/>
                <a:ea typeface="Aptos" panose="020B0004020202020204" pitchFamily="34" charset="0"/>
                <a:cs typeface="Times New Roman" panose="02020603050405020304" pitchFamily="18" charset="0"/>
              </a:rPr>
              <a:t>i</a:t>
            </a:r>
            <a:r>
              <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and </a:t>
            </a:r>
            <a:r>
              <a:rPr lang="en-GB" sz="2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z</a:t>
            </a:r>
            <a:r>
              <a:rPr lang="en-GB"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GB" sz="2400" b="1" kern="100" dirty="0">
                <a:latin typeface="Aptos" panose="020B0004020202020204" pitchFamily="34" charset="0"/>
                <a:ea typeface="Aptos" panose="020B0004020202020204" pitchFamily="34" charset="0"/>
                <a:cs typeface="Times New Roman" panose="02020603050405020304" pitchFamily="18" charset="0"/>
              </a:rPr>
              <a:t>filters</a:t>
            </a:r>
          </a:p>
          <a:p>
            <a:pPr marL="285750" lvl="0" indent="-285750">
              <a:buFont typeface="Arial" panose="020B0604020202020204" pitchFamily="34" charset="0"/>
              <a:buChar char="•"/>
            </a:pPr>
            <a:endParaRPr lang="en-US" sz="2500" dirty="0"/>
          </a:p>
        </p:txBody>
      </p:sp>
      <p:sp>
        <p:nvSpPr>
          <p:cNvPr id="7" name="TextBox 6">
            <a:extLst>
              <a:ext uri="{FF2B5EF4-FFF2-40B4-BE49-F238E27FC236}">
                <a16:creationId xmlns:a16="http://schemas.microsoft.com/office/drawing/2014/main" id="{72CCA107-3381-C26B-3EB1-C687DDF15645}"/>
              </a:ext>
            </a:extLst>
          </p:cNvPr>
          <p:cNvSpPr txBox="1"/>
          <p:nvPr/>
        </p:nvSpPr>
        <p:spPr>
          <a:xfrm>
            <a:off x="1262565" y="4665957"/>
            <a:ext cx="1801734" cy="646331"/>
          </a:xfrm>
          <a:prstGeom prst="rect">
            <a:avLst/>
          </a:prstGeom>
          <a:noFill/>
        </p:spPr>
        <p:txBody>
          <a:bodyPr wrap="square" rtlCol="0">
            <a:spAutoFit/>
          </a:bodyPr>
          <a:lstStyle/>
          <a:p>
            <a:r>
              <a:rPr lang="en-US" dirty="0">
                <a:solidFill>
                  <a:schemeClr val="bg1"/>
                </a:solidFill>
              </a:rPr>
              <a:t>87</a:t>
            </a:r>
            <a:r>
              <a:rPr lang="en-US" sz="1800" dirty="0">
                <a:solidFill>
                  <a:schemeClr val="bg1"/>
                </a:solidFill>
              </a:rPr>
              <a:t> early observed GRBs</a:t>
            </a:r>
            <a:endParaRPr lang="en-US" dirty="0">
              <a:solidFill>
                <a:schemeClr val="bg1"/>
              </a:solidFill>
            </a:endParaRPr>
          </a:p>
        </p:txBody>
      </p:sp>
      <p:sp>
        <p:nvSpPr>
          <p:cNvPr id="8" name="TextBox 7">
            <a:extLst>
              <a:ext uri="{FF2B5EF4-FFF2-40B4-BE49-F238E27FC236}">
                <a16:creationId xmlns:a16="http://schemas.microsoft.com/office/drawing/2014/main" id="{55F94281-A12F-075C-4304-7CAC92DBBA79}"/>
              </a:ext>
            </a:extLst>
          </p:cNvPr>
          <p:cNvSpPr txBox="1"/>
          <p:nvPr/>
        </p:nvSpPr>
        <p:spPr>
          <a:xfrm>
            <a:off x="3342868" y="4705130"/>
            <a:ext cx="1767975" cy="646331"/>
          </a:xfrm>
          <a:prstGeom prst="rect">
            <a:avLst/>
          </a:prstGeom>
          <a:noFill/>
        </p:spPr>
        <p:txBody>
          <a:bodyPr wrap="square" rtlCol="0">
            <a:spAutoFit/>
          </a:bodyPr>
          <a:lstStyle/>
          <a:p>
            <a:r>
              <a:rPr lang="en-GB" dirty="0">
                <a:solidFill>
                  <a:schemeClr val="bg1"/>
                </a:solidFill>
              </a:rPr>
              <a:t>55 with a detection – 63%</a:t>
            </a:r>
          </a:p>
        </p:txBody>
      </p:sp>
      <p:sp>
        <p:nvSpPr>
          <p:cNvPr id="9" name="TextBox 8">
            <a:extLst>
              <a:ext uri="{FF2B5EF4-FFF2-40B4-BE49-F238E27FC236}">
                <a16:creationId xmlns:a16="http://schemas.microsoft.com/office/drawing/2014/main" id="{306E4815-F68F-2E38-FE98-ACAA72CB17D6}"/>
              </a:ext>
            </a:extLst>
          </p:cNvPr>
          <p:cNvSpPr txBox="1"/>
          <p:nvPr/>
        </p:nvSpPr>
        <p:spPr>
          <a:xfrm>
            <a:off x="5359868" y="4663067"/>
            <a:ext cx="1767973" cy="923330"/>
          </a:xfrm>
          <a:prstGeom prst="rect">
            <a:avLst/>
          </a:prstGeom>
          <a:noFill/>
        </p:spPr>
        <p:txBody>
          <a:bodyPr wrap="square" rtlCol="0">
            <a:spAutoFit/>
          </a:bodyPr>
          <a:lstStyle/>
          <a:p>
            <a:r>
              <a:rPr lang="en-US" dirty="0">
                <a:solidFill>
                  <a:schemeClr val="bg1"/>
                </a:solidFill>
              </a:rPr>
              <a:t>40 with redshifts</a:t>
            </a:r>
            <a:endParaRPr lang="en-GB" dirty="0">
              <a:solidFill>
                <a:schemeClr val="bg1"/>
              </a:solidFill>
            </a:endParaRPr>
          </a:p>
          <a:p>
            <a:endParaRPr lang="en-US" dirty="0">
              <a:solidFill>
                <a:schemeClr val="bg1"/>
              </a:solidFill>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1A000499-AF48-4E45-706E-F083256ADE44}"/>
                  </a:ext>
                </a:extLst>
              </p:cNvPr>
              <p:cNvSpPr txBox="1"/>
              <p:nvPr/>
            </p:nvSpPr>
            <p:spPr>
              <a:xfrm>
                <a:off x="7447070" y="4616804"/>
                <a:ext cx="1801734" cy="646331"/>
              </a:xfrm>
              <a:prstGeom prst="rect">
                <a:avLst/>
              </a:prstGeom>
              <a:noFill/>
            </p:spPr>
            <p:txBody>
              <a:bodyPr wrap="square" rtlCol="0">
                <a:spAutoFit/>
              </a:bodyPr>
              <a:lstStyle/>
              <a:p>
                <a:r>
                  <a:rPr lang="en-US" dirty="0">
                    <a:solidFill>
                      <a:schemeClr val="bg1"/>
                    </a:solidFill>
                  </a:rPr>
                  <a:t>36 with </a:t>
                </a:r>
                <a14:m>
                  <m:oMath xmlns:m="http://schemas.openxmlformats.org/officeDocument/2006/math">
                    <m:r>
                      <a:rPr lang="en-US" i="1" dirty="0" smtClean="0">
                        <a:solidFill>
                          <a:schemeClr val="bg1"/>
                        </a:solidFill>
                        <a:latin typeface="Cambria Math" panose="02040503050406030204" pitchFamily="18" charset="0"/>
                        <a:ea typeface="Cambria Math" panose="02040503050406030204" pitchFamily="18" charset="0"/>
                      </a:rPr>
                      <m:t>≥</m:t>
                    </m:r>
                  </m:oMath>
                </a14:m>
                <a:r>
                  <a:rPr lang="en-US" dirty="0">
                    <a:solidFill>
                      <a:schemeClr val="bg1"/>
                    </a:solidFill>
                  </a:rPr>
                  <a:t> 5 data points</a:t>
                </a:r>
                <a:endParaRPr lang="en-GB" sz="1400" dirty="0">
                  <a:solidFill>
                    <a:schemeClr val="bg1"/>
                  </a:solidFill>
                </a:endParaRPr>
              </a:p>
            </p:txBody>
          </p:sp>
        </mc:Choice>
        <mc:Fallback>
          <p:sp>
            <p:nvSpPr>
              <p:cNvPr id="10" name="TextBox 9">
                <a:extLst>
                  <a:ext uri="{FF2B5EF4-FFF2-40B4-BE49-F238E27FC236}">
                    <a16:creationId xmlns:a16="http://schemas.microsoft.com/office/drawing/2014/main" id="{1A000499-AF48-4E45-706E-F083256ADE44}"/>
                  </a:ext>
                </a:extLst>
              </p:cNvPr>
              <p:cNvSpPr txBox="1">
                <a:spLocks noRot="1" noChangeAspect="1" noMove="1" noResize="1" noEditPoints="1" noAdjustHandles="1" noChangeArrowheads="1" noChangeShapeType="1" noTextEdit="1"/>
              </p:cNvSpPr>
              <p:nvPr/>
            </p:nvSpPr>
            <p:spPr>
              <a:xfrm>
                <a:off x="7447070" y="4616804"/>
                <a:ext cx="1801734" cy="646331"/>
              </a:xfrm>
              <a:prstGeom prst="rect">
                <a:avLst/>
              </a:prstGeom>
              <a:blipFill>
                <a:blip r:embed="rId9"/>
                <a:stretch>
                  <a:fillRect l="-2797" t="-3846" r="-3497" b="-1346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2592902-723B-D5B6-A180-65E674A16F53}"/>
              </a:ext>
            </a:extLst>
          </p:cNvPr>
          <p:cNvSpPr txBox="1"/>
          <p:nvPr/>
        </p:nvSpPr>
        <p:spPr>
          <a:xfrm>
            <a:off x="9481483" y="4636906"/>
            <a:ext cx="1801734" cy="923330"/>
          </a:xfrm>
          <a:prstGeom prst="rect">
            <a:avLst/>
          </a:prstGeom>
          <a:noFill/>
        </p:spPr>
        <p:txBody>
          <a:bodyPr wrap="square" rtlCol="0">
            <a:spAutoFit/>
          </a:bodyPr>
          <a:lstStyle/>
          <a:p>
            <a:r>
              <a:rPr lang="en-GB" b="1" dirty="0">
                <a:solidFill>
                  <a:schemeClr val="bg1"/>
                </a:solidFill>
              </a:rPr>
              <a:t>full analysis  of 41% of the sample</a:t>
            </a:r>
          </a:p>
        </p:txBody>
      </p:sp>
      <p:sp>
        <p:nvSpPr>
          <p:cNvPr id="14" name="Up Arrow 13">
            <a:extLst>
              <a:ext uri="{FF2B5EF4-FFF2-40B4-BE49-F238E27FC236}">
                <a16:creationId xmlns:a16="http://schemas.microsoft.com/office/drawing/2014/main" id="{46B563FB-FE76-3B2E-AEE5-544FD375BE7B}"/>
              </a:ext>
            </a:extLst>
          </p:cNvPr>
          <p:cNvSpPr/>
          <p:nvPr/>
        </p:nvSpPr>
        <p:spPr>
          <a:xfrm rot="5400000">
            <a:off x="9255318" y="5873958"/>
            <a:ext cx="261208" cy="299167"/>
          </a:xfrm>
          <a:prstGeom prst="upArrow">
            <a:avLst/>
          </a:prstGeom>
          <a:solidFill>
            <a:schemeClr val="bg1">
              <a:lumMod val="95000"/>
            </a:schemeClr>
          </a:solidFill>
          <a:ln w="22225">
            <a:solidFill>
              <a:schemeClr val="accent1">
                <a:lumMod val="50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C1CF8B30-9360-0957-E17D-F57E9FAAC377}"/>
              </a:ext>
            </a:extLst>
          </p:cNvPr>
          <p:cNvSpPr txBox="1"/>
          <p:nvPr/>
        </p:nvSpPr>
        <p:spPr>
          <a:xfrm>
            <a:off x="5187565" y="1087421"/>
            <a:ext cx="2867487" cy="369332"/>
          </a:xfrm>
          <a:prstGeom prst="rect">
            <a:avLst/>
          </a:prstGeom>
          <a:noFill/>
        </p:spPr>
        <p:txBody>
          <a:bodyPr wrap="square">
            <a:spAutoFit/>
          </a:bodyPr>
          <a:lstStyle/>
          <a:p>
            <a:pPr lvl="0"/>
            <a:r>
              <a:rPr lang="en-US" sz="1800" dirty="0"/>
              <a:t>Cenko+2006, Cenko+2009</a:t>
            </a:r>
          </a:p>
        </p:txBody>
      </p:sp>
    </p:spTree>
    <p:extLst>
      <p:ext uri="{BB962C8B-B14F-4D97-AF65-F5344CB8AC3E}">
        <p14:creationId xmlns:p14="http://schemas.microsoft.com/office/powerpoint/2010/main" val="391377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22DE-41E1-2ACA-8A8D-419B8D7D19DF}"/>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77011543-EB62-C527-E9C9-5FA09BD27661}"/>
              </a:ext>
            </a:extLst>
          </p:cNvPr>
          <p:cNvSpPr>
            <a:spLocks noChangeAspect="1"/>
          </p:cNvSpPr>
          <p:nvPr/>
        </p:nvSpPr>
        <p:spPr>
          <a:xfrm rot="20266197">
            <a:off x="10478893" y="4750228"/>
            <a:ext cx="1262413" cy="1262413"/>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6EF4E32-CE94-9603-C97A-526537E8A191}"/>
              </a:ext>
            </a:extLst>
          </p:cNvPr>
          <p:cNvSpPr>
            <a:spLocks noChangeAspect="1"/>
          </p:cNvSpPr>
          <p:nvPr/>
        </p:nvSpPr>
        <p:spPr>
          <a:xfrm rot="13639145">
            <a:off x="9710645" y="72473"/>
            <a:ext cx="3368903" cy="3368903"/>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016B49-7423-B3BE-25CB-74F7BAC594EC}"/>
              </a:ext>
            </a:extLst>
          </p:cNvPr>
          <p:cNvSpPr>
            <a:spLocks noGrp="1"/>
          </p:cNvSpPr>
          <p:nvPr>
            <p:ph type="title"/>
          </p:nvPr>
        </p:nvSpPr>
        <p:spPr>
          <a:xfrm>
            <a:off x="122509" y="115805"/>
            <a:ext cx="10515600" cy="1325563"/>
          </a:xfrm>
        </p:spPr>
        <p:txBody>
          <a:bodyPr/>
          <a:lstStyle/>
          <a:p>
            <a:r>
              <a:rPr lang="en-US" dirty="0"/>
              <a:t>P60 GRBs</a:t>
            </a:r>
          </a:p>
        </p:txBody>
      </p:sp>
      <p:sp>
        <p:nvSpPr>
          <p:cNvPr id="42" name="Slide Number Placeholder 41">
            <a:extLst>
              <a:ext uri="{FF2B5EF4-FFF2-40B4-BE49-F238E27FC236}">
                <a16:creationId xmlns:a16="http://schemas.microsoft.com/office/drawing/2014/main" id="{13DDD253-E1F4-C9BF-E8B9-C42AAB204739}"/>
              </a:ext>
            </a:extLst>
          </p:cNvPr>
          <p:cNvSpPr>
            <a:spLocks noGrp="1"/>
          </p:cNvSpPr>
          <p:nvPr>
            <p:ph type="sldNum" sz="quarter" idx="12"/>
          </p:nvPr>
        </p:nvSpPr>
        <p:spPr/>
        <p:txBody>
          <a:bodyPr/>
          <a:lstStyle/>
          <a:p>
            <a:fld id="{D437078F-8D17-6E4E-89B8-04A6BDF9B65D}" type="slidenum">
              <a:rPr lang="en-US" smtClean="0"/>
              <a:t>5</a:t>
            </a:fld>
            <a:endParaRPr lang="en-US"/>
          </a:p>
        </p:txBody>
      </p:sp>
      <p:cxnSp>
        <p:nvCxnSpPr>
          <p:cNvPr id="4" name="Straight Connector 3">
            <a:extLst>
              <a:ext uri="{FF2B5EF4-FFF2-40B4-BE49-F238E27FC236}">
                <a16:creationId xmlns:a16="http://schemas.microsoft.com/office/drawing/2014/main" id="{DAE63E7C-318F-2742-9D50-B9A190B605E6}"/>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4E0C7B29-B311-D34E-2BA7-8A70204A5C95}"/>
              </a:ext>
            </a:extLst>
          </p:cNvPr>
          <p:cNvSpPr>
            <a:spLocks noChangeAspect="1"/>
          </p:cNvSpPr>
          <p:nvPr/>
        </p:nvSpPr>
        <p:spPr>
          <a:xfrm rot="1780218">
            <a:off x="11563069" y="3815787"/>
            <a:ext cx="794546" cy="794546"/>
          </a:xfrm>
          <a:prstGeom prst="ellipse">
            <a:avLst/>
          </a:prstGeom>
          <a:gradFill flip="none" rotWithShape="1">
            <a:gsLst>
              <a:gs pos="0">
                <a:schemeClr val="accent5">
                  <a:lumMod val="50000"/>
                </a:schemeClr>
              </a:gs>
              <a:gs pos="50000">
                <a:schemeClr val="accent2">
                  <a:lumMod val="75000"/>
                </a:schemeClr>
              </a:gs>
              <a:gs pos="100000">
                <a:schemeClr val="accent2">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F09E881-811D-9185-B262-CD4BA0F4B600}"/>
              </a:ext>
            </a:extLst>
          </p:cNvPr>
          <p:cNvPicPr>
            <a:picLocks noChangeAspect="1"/>
          </p:cNvPicPr>
          <p:nvPr/>
        </p:nvPicPr>
        <p:blipFill>
          <a:blip r:embed="rId3"/>
          <a:stretch>
            <a:fillRect/>
          </a:stretch>
        </p:blipFill>
        <p:spPr>
          <a:xfrm>
            <a:off x="122509" y="1246785"/>
            <a:ext cx="10942520" cy="5495409"/>
          </a:xfrm>
          <a:prstGeom prst="rect">
            <a:avLst/>
          </a:prstGeom>
        </p:spPr>
      </p:pic>
    </p:spTree>
    <p:extLst>
      <p:ext uri="{BB962C8B-B14F-4D97-AF65-F5344CB8AC3E}">
        <p14:creationId xmlns:p14="http://schemas.microsoft.com/office/powerpoint/2010/main" val="534231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CF2D-04EC-9E8F-0010-C076A7C10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4882F-97AE-007F-CD58-A6F1921D6BA2}"/>
              </a:ext>
            </a:extLst>
          </p:cNvPr>
          <p:cNvSpPr>
            <a:spLocks noGrp="1"/>
          </p:cNvSpPr>
          <p:nvPr>
            <p:ph type="title"/>
          </p:nvPr>
        </p:nvSpPr>
        <p:spPr>
          <a:xfrm>
            <a:off x="122509" y="115805"/>
            <a:ext cx="10515600" cy="1325563"/>
          </a:xfrm>
        </p:spPr>
        <p:txBody>
          <a:bodyPr/>
          <a:lstStyle/>
          <a:p>
            <a:r>
              <a:rPr lang="en-US" dirty="0"/>
              <a:t>Decay and spectral indices</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3D7DAB3C-F385-EE9B-905C-430C33E5C75F}"/>
                  </a:ext>
                </a:extLst>
              </p:cNvPr>
              <p:cNvSpPr>
                <a:spLocks noGrp="1"/>
              </p:cNvSpPr>
              <p:nvPr>
                <p:ph idx="1"/>
              </p:nvPr>
            </p:nvSpPr>
            <p:spPr>
              <a:xfrm>
                <a:off x="421105" y="1411700"/>
                <a:ext cx="11337758" cy="4351338"/>
              </a:xfrm>
            </p:spPr>
            <p:txBody>
              <a:bodyPr/>
              <a:lstStyle/>
              <a:p>
                <a:pPr marL="0" indent="0">
                  <a:buNone/>
                </a:pPr>
                <a:r>
                  <a:rPr lang="en-US" sz="2000" dirty="0"/>
                  <a:t>For events </a:t>
                </a:r>
                <a:r>
                  <a:rPr lang="en-US" sz="2000" b="1" dirty="0"/>
                  <a:t>with redshifts</a:t>
                </a:r>
                <a:r>
                  <a:rPr lang="en-US" sz="2000" dirty="0"/>
                  <a:t>, in rest frame, after all corrections:</a:t>
                </a:r>
              </a:p>
              <a:p>
                <a:r>
                  <a:rPr lang="en-US" sz="2000" dirty="0"/>
                  <a:t>Decay index </a:t>
                </a:r>
                <a14:m>
                  <m:oMath xmlns:m="http://schemas.openxmlformats.org/officeDocument/2006/math">
                    <m:r>
                      <a:rPr lang="en-US" sz="2000" i="1" smtClean="0">
                        <a:latin typeface="Cambria Math" panose="02040503050406030204" pitchFamily="18" charset="0"/>
                        <a:ea typeface="Cambria Math" panose="02040503050406030204" pitchFamily="18" charset="0"/>
                      </a:rPr>
                      <m:t>𝛼</m:t>
                    </m:r>
                    <m:r>
                      <a:rPr lang="pl-PL" sz="2000" b="0" i="1" smtClean="0">
                        <a:latin typeface="Cambria Math" panose="02040503050406030204" pitchFamily="18" charset="0"/>
                        <a:ea typeface="Cambria Math" panose="02040503050406030204" pitchFamily="18" charset="0"/>
                      </a:rPr>
                      <m:t> </m:t>
                    </m:r>
                  </m:oMath>
                </a14:m>
                <a:r>
                  <a:rPr lang="en-US" sz="2000" dirty="0"/>
                  <a:t>and spectral index </a:t>
                </a:r>
                <a14:m>
                  <m:oMath xmlns:m="http://schemas.openxmlformats.org/officeDocument/2006/math">
                    <m:r>
                      <a:rPr lang="en-US" sz="2000" i="1" smtClean="0">
                        <a:latin typeface="Cambria Math" panose="02040503050406030204" pitchFamily="18" charset="0"/>
                        <a:ea typeface="Cambria Math" panose="02040503050406030204" pitchFamily="18" charset="0"/>
                      </a:rPr>
                      <m:t>𝛽</m:t>
                    </m:r>
                  </m:oMath>
                </a14:m>
                <a:r>
                  <a:rPr lang="en-US" sz="2000" dirty="0"/>
                  <a:t> at t = 0.1h, </a:t>
                </a:r>
                <a:r>
                  <a:rPr lang="en-US" sz="2000" b="1" dirty="0"/>
                  <a:t>0.28h</a:t>
                </a:r>
                <a:r>
                  <a:rPr lang="en-US" sz="2000" dirty="0"/>
                  <a:t> (=1000s), 1h, 2h, …</a:t>
                </a:r>
              </a:p>
              <a:p>
                <a:r>
                  <a:rPr lang="en-US" sz="2000" dirty="0"/>
                  <a:t>Plane in log space approximated by </a:t>
                </a:r>
              </a:p>
              <a:p>
                <a:pPr marL="0" indent="0">
                  <a:buNone/>
                </a:pPr>
                <a:endParaRPr lang="en-US" dirty="0"/>
              </a:p>
            </p:txBody>
          </p:sp>
        </mc:Choice>
        <mc:Fallback>
          <p:sp>
            <p:nvSpPr>
              <p:cNvPr id="8" name="Content Placeholder 7">
                <a:extLst>
                  <a:ext uri="{FF2B5EF4-FFF2-40B4-BE49-F238E27FC236}">
                    <a16:creationId xmlns:a16="http://schemas.microsoft.com/office/drawing/2014/main" id="{3D7DAB3C-F385-EE9B-905C-430C33E5C75F}"/>
                  </a:ext>
                </a:extLst>
              </p:cNvPr>
              <p:cNvSpPr>
                <a:spLocks noGrp="1" noRot="1" noChangeAspect="1" noMove="1" noResize="1" noEditPoints="1" noAdjustHandles="1" noChangeArrowheads="1" noChangeShapeType="1" noTextEdit="1"/>
              </p:cNvSpPr>
              <p:nvPr>
                <p:ph idx="1"/>
              </p:nvPr>
            </p:nvSpPr>
            <p:spPr>
              <a:xfrm>
                <a:off x="421105" y="1411700"/>
                <a:ext cx="11337758" cy="4351338"/>
              </a:xfrm>
              <a:blipFill>
                <a:blip r:embed="rId3"/>
                <a:stretch>
                  <a:fillRect l="-560" t="-1458"/>
                </a:stretch>
              </a:blipFill>
            </p:spPr>
            <p:txBody>
              <a:bodyPr/>
              <a:lstStyle/>
              <a:p>
                <a:r>
                  <a:rPr lang="en-US">
                    <a:noFill/>
                  </a:rPr>
                  <a:t> </a:t>
                </a:r>
              </a:p>
            </p:txBody>
          </p:sp>
        </mc:Fallback>
      </mc:AlternateContent>
      <p:sp>
        <p:nvSpPr>
          <p:cNvPr id="42" name="Slide Number Placeholder 41">
            <a:extLst>
              <a:ext uri="{FF2B5EF4-FFF2-40B4-BE49-F238E27FC236}">
                <a16:creationId xmlns:a16="http://schemas.microsoft.com/office/drawing/2014/main" id="{3E4AD4F2-B9F6-1042-2685-25DF0A05DEC0}"/>
              </a:ext>
            </a:extLst>
          </p:cNvPr>
          <p:cNvSpPr>
            <a:spLocks noGrp="1"/>
          </p:cNvSpPr>
          <p:nvPr>
            <p:ph type="sldNum" sz="quarter" idx="12"/>
          </p:nvPr>
        </p:nvSpPr>
        <p:spPr/>
        <p:txBody>
          <a:bodyPr/>
          <a:lstStyle/>
          <a:p>
            <a:fld id="{D437078F-8D17-6E4E-89B8-04A6BDF9B65D}" type="slidenum">
              <a:rPr lang="en-US" smtClean="0"/>
              <a:t>6</a:t>
            </a:fld>
            <a:endParaRPr lang="en-US"/>
          </a:p>
        </p:txBody>
      </p:sp>
      <p:cxnSp>
        <p:nvCxnSpPr>
          <p:cNvPr id="4" name="Straight Connector 3">
            <a:extLst>
              <a:ext uri="{FF2B5EF4-FFF2-40B4-BE49-F238E27FC236}">
                <a16:creationId xmlns:a16="http://schemas.microsoft.com/office/drawing/2014/main" id="{7AF7F799-E504-1605-8BB4-94415576DB15}"/>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BCB7A7-D6A3-35AF-8AD3-E6D713A99ED7}"/>
                  </a:ext>
                </a:extLst>
              </p:cNvPr>
              <p:cNvSpPr txBox="1"/>
              <p:nvPr/>
            </p:nvSpPr>
            <p:spPr>
              <a:xfrm>
                <a:off x="4617327" y="2199604"/>
                <a:ext cx="6858054" cy="3866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pl-PL" sz="2400" b="0" i="1" smtClean="0">
                          <a:latin typeface="Cambria Math" panose="02040503050406030204" pitchFamily="18" charset="0"/>
                        </a:rPr>
                        <m:t>𝐹</m:t>
                      </m:r>
                      <m:r>
                        <a:rPr lang="pl-PL" sz="2400" b="0" i="1" smtClean="0">
                          <a:latin typeface="Cambria Math" panose="02040503050406030204" pitchFamily="18" charset="0"/>
                          <a:ea typeface="Cambria Math" panose="02040503050406030204" pitchFamily="18" charset="0"/>
                        </a:rPr>
                        <m:t>∝</m:t>
                      </m:r>
                      <m:sSup>
                        <m:sSupPr>
                          <m:ctrlPr>
                            <a:rPr lang="pl-PL" sz="2400" b="0" i="1" smtClean="0">
                              <a:latin typeface="Cambria Math" panose="02040503050406030204" pitchFamily="18" charset="0"/>
                              <a:ea typeface="Cambria Math" panose="02040503050406030204" pitchFamily="18" charset="0"/>
                            </a:rPr>
                          </m:ctrlPr>
                        </m:sSupPr>
                        <m:e>
                          <m:r>
                            <a:rPr lang="pl-PL" sz="2400" b="0" i="1" smtClean="0">
                              <a:latin typeface="Cambria Math" panose="02040503050406030204" pitchFamily="18" charset="0"/>
                              <a:ea typeface="Cambria Math" panose="02040503050406030204" pitchFamily="18" charset="0"/>
                            </a:rPr>
                            <m:t>𝑡</m:t>
                          </m:r>
                        </m:e>
                        <m:sup>
                          <m:r>
                            <a:rPr lang="pl-PL" sz="2400" b="0" i="1" smtClean="0">
                              <a:latin typeface="Cambria Math" panose="02040503050406030204" pitchFamily="18" charset="0"/>
                              <a:ea typeface="Cambria Math" panose="02040503050406030204" pitchFamily="18" charset="0"/>
                            </a:rPr>
                            <m:t>𝛼</m:t>
                          </m:r>
                        </m:sup>
                      </m:sSup>
                      <m:sSup>
                        <m:sSupPr>
                          <m:ctrlPr>
                            <a:rPr lang="pl-PL" sz="2400" b="0" i="1" smtClean="0">
                              <a:latin typeface="Cambria Math" panose="02040503050406030204" pitchFamily="18" charset="0"/>
                              <a:ea typeface="Cambria Math" panose="02040503050406030204" pitchFamily="18" charset="0"/>
                            </a:rPr>
                          </m:ctrlPr>
                        </m:sSupPr>
                        <m:e>
                          <m:r>
                            <a:rPr lang="pl-PL" sz="2400" b="0" i="1" smtClean="0">
                              <a:latin typeface="Cambria Math" panose="02040503050406030204" pitchFamily="18" charset="0"/>
                              <a:ea typeface="Cambria Math" panose="02040503050406030204" pitchFamily="18" charset="0"/>
                            </a:rPr>
                            <m:t>𝜈</m:t>
                          </m:r>
                        </m:e>
                        <m:sup>
                          <m:r>
                            <a:rPr lang="pl-PL" sz="2400" b="0" i="1" smtClean="0">
                              <a:latin typeface="Cambria Math" panose="02040503050406030204" pitchFamily="18" charset="0"/>
                              <a:ea typeface="Cambria Math" panose="02040503050406030204" pitchFamily="18" charset="0"/>
                            </a:rPr>
                            <m:t>𝛽</m:t>
                          </m:r>
                        </m:sup>
                      </m:sSup>
                      <m:r>
                        <a:rPr lang="pl-PL" sz="2400" b="0" i="1" smtClean="0">
                          <a:latin typeface="Cambria Math" panose="02040503050406030204" pitchFamily="18" charset="0"/>
                          <a:ea typeface="Cambria Math" panose="02040503050406030204" pitchFamily="18" charset="0"/>
                        </a:rPr>
                        <m:t>    →     </m:t>
                      </m:r>
                      <m:r>
                        <m:rPr>
                          <m:sty m:val="p"/>
                        </m:rPr>
                        <a:rPr lang="pl-PL" sz="2400" b="0" i="0" smtClean="0">
                          <a:latin typeface="Cambria Math" panose="02040503050406030204" pitchFamily="18" charset="0"/>
                          <a:ea typeface="Cambria Math" panose="02040503050406030204" pitchFamily="18" charset="0"/>
                        </a:rPr>
                        <m:t>log</m:t>
                      </m:r>
                      <m:r>
                        <a:rPr lang="pl-PL" sz="2400" b="0" i="1" smtClean="0">
                          <a:latin typeface="Cambria Math" panose="02040503050406030204" pitchFamily="18" charset="0"/>
                          <a:ea typeface="Cambria Math" panose="02040503050406030204" pitchFamily="18" charset="0"/>
                        </a:rPr>
                        <m:t>⁡(</m:t>
                      </m:r>
                      <m:r>
                        <a:rPr lang="pl-PL" sz="2400" b="0" i="1" smtClean="0">
                          <a:latin typeface="Cambria Math" panose="02040503050406030204" pitchFamily="18" charset="0"/>
                          <a:ea typeface="Cambria Math" panose="02040503050406030204" pitchFamily="18" charset="0"/>
                        </a:rPr>
                        <m:t>𝐹</m:t>
                      </m:r>
                      <m:r>
                        <a:rPr lang="pl-PL" sz="2400" b="0" i="1" smtClean="0">
                          <a:latin typeface="Cambria Math" panose="02040503050406030204" pitchFamily="18" charset="0"/>
                          <a:ea typeface="Cambria Math" panose="02040503050406030204" pitchFamily="18" charset="0"/>
                        </a:rPr>
                        <m:t>)∝</m:t>
                      </m:r>
                      <m:r>
                        <a:rPr lang="pl-PL" sz="2400" b="0" i="1" smtClean="0">
                          <a:latin typeface="Cambria Math" panose="02040503050406030204" pitchFamily="18" charset="0"/>
                          <a:ea typeface="Cambria Math" panose="02040503050406030204" pitchFamily="18" charset="0"/>
                        </a:rPr>
                        <m:t>𝛼</m:t>
                      </m:r>
                      <m:func>
                        <m:funcPr>
                          <m:ctrlPr>
                            <a:rPr lang="pl-PL" sz="2400" b="0" i="1" smtClean="0">
                              <a:latin typeface="Cambria Math" panose="02040503050406030204" pitchFamily="18" charset="0"/>
                              <a:ea typeface="Cambria Math" panose="02040503050406030204" pitchFamily="18" charset="0"/>
                            </a:rPr>
                          </m:ctrlPr>
                        </m:funcPr>
                        <m:fName>
                          <m:r>
                            <m:rPr>
                              <m:sty m:val="p"/>
                            </m:rPr>
                            <a:rPr lang="pl-PL" sz="2400" b="0" i="0" smtClean="0">
                              <a:latin typeface="Cambria Math" panose="02040503050406030204" pitchFamily="18" charset="0"/>
                              <a:ea typeface="Cambria Math" panose="02040503050406030204" pitchFamily="18" charset="0"/>
                            </a:rPr>
                            <m:t>log</m:t>
                          </m:r>
                        </m:fName>
                        <m:e>
                          <m:d>
                            <m:dPr>
                              <m:ctrlPr>
                                <a:rPr lang="pl-PL" sz="2400" b="0" i="1" smtClean="0">
                                  <a:latin typeface="Cambria Math" panose="02040503050406030204" pitchFamily="18" charset="0"/>
                                  <a:ea typeface="Cambria Math" panose="02040503050406030204" pitchFamily="18" charset="0"/>
                                </a:rPr>
                              </m:ctrlPr>
                            </m:dPr>
                            <m:e>
                              <m:r>
                                <a:rPr lang="pl-PL" sz="2400" b="0" i="1" smtClean="0">
                                  <a:latin typeface="Cambria Math" panose="02040503050406030204" pitchFamily="18" charset="0"/>
                                  <a:ea typeface="Cambria Math" panose="02040503050406030204" pitchFamily="18" charset="0"/>
                                </a:rPr>
                                <m:t>𝑡</m:t>
                              </m:r>
                            </m:e>
                          </m:d>
                        </m:e>
                      </m:func>
                      <m:r>
                        <a:rPr lang="pl-PL" sz="2400" b="0" i="1" smtClean="0">
                          <a:latin typeface="Cambria Math" panose="02040503050406030204" pitchFamily="18" charset="0"/>
                          <a:ea typeface="Cambria Math" panose="02040503050406030204" pitchFamily="18" charset="0"/>
                        </a:rPr>
                        <m:t>+</m:t>
                      </m:r>
                      <m:r>
                        <a:rPr lang="el-GR" sz="2400" i="1">
                          <a:latin typeface="Cambria Math" panose="02040503050406030204" pitchFamily="18" charset="0"/>
                          <a:ea typeface="Cambria Math" panose="02040503050406030204" pitchFamily="18" charset="0"/>
                        </a:rPr>
                        <m:t>𝛽</m:t>
                      </m:r>
                      <m:func>
                        <m:funcPr>
                          <m:ctrlPr>
                            <a:rPr lang="pl-PL" sz="2400" b="0" i="1" smtClean="0">
                              <a:latin typeface="Cambria Math" panose="02040503050406030204" pitchFamily="18" charset="0"/>
                              <a:ea typeface="Cambria Math" panose="02040503050406030204" pitchFamily="18" charset="0"/>
                            </a:rPr>
                          </m:ctrlPr>
                        </m:funcPr>
                        <m:fName>
                          <m:r>
                            <m:rPr>
                              <m:sty m:val="p"/>
                            </m:rPr>
                            <a:rPr lang="pl-PL" sz="2400" b="0" i="0" smtClean="0">
                              <a:latin typeface="Cambria Math" panose="02040503050406030204" pitchFamily="18" charset="0"/>
                              <a:ea typeface="Cambria Math" panose="02040503050406030204" pitchFamily="18" charset="0"/>
                            </a:rPr>
                            <m:t>log</m:t>
                          </m:r>
                        </m:fName>
                        <m:e>
                          <m:d>
                            <m:dPr>
                              <m:ctrlPr>
                                <a:rPr lang="pl-PL" sz="2400" b="0" i="1" smtClean="0">
                                  <a:latin typeface="Cambria Math" panose="02040503050406030204" pitchFamily="18" charset="0"/>
                                  <a:ea typeface="Cambria Math" panose="02040503050406030204" pitchFamily="18" charset="0"/>
                                </a:rPr>
                              </m:ctrlPr>
                            </m:dPr>
                            <m:e>
                              <m:r>
                                <a:rPr lang="pl-PL" sz="2400" b="0" i="1" smtClean="0">
                                  <a:latin typeface="Cambria Math" panose="02040503050406030204" pitchFamily="18" charset="0"/>
                                  <a:ea typeface="Cambria Math" panose="02040503050406030204" pitchFamily="18" charset="0"/>
                                </a:rPr>
                                <m:t>𝜈</m:t>
                              </m:r>
                            </m:e>
                          </m:d>
                        </m:e>
                      </m:func>
                      <m:r>
                        <a:rPr lang="pl-PL" sz="2400" b="0" i="1" smtClean="0">
                          <a:latin typeface="Cambria Math" panose="02040503050406030204" pitchFamily="18" charset="0"/>
                          <a:ea typeface="Cambria Math" panose="02040503050406030204" pitchFamily="18" charset="0"/>
                        </a:rPr>
                        <m:t>+</m:t>
                      </m:r>
                      <m:r>
                        <a:rPr lang="pl-PL" sz="2400" b="0" i="1" smtClean="0">
                          <a:latin typeface="Cambria Math" panose="02040503050406030204" pitchFamily="18" charset="0"/>
                          <a:ea typeface="Cambria Math" panose="02040503050406030204" pitchFamily="18" charset="0"/>
                        </a:rPr>
                        <m:t>𝑐</m:t>
                      </m:r>
                    </m:oMath>
                  </m:oMathPara>
                </a14:m>
                <a:endParaRPr lang="en-US" sz="2400" dirty="0">
                  <a:latin typeface="Helvetica" pitchFamily="2" charset="0"/>
                </a:endParaRPr>
              </a:p>
            </p:txBody>
          </p:sp>
        </mc:Choice>
        <mc:Fallback xmlns="">
          <p:sp>
            <p:nvSpPr>
              <p:cNvPr id="12" name="TextBox 11">
                <a:extLst>
                  <a:ext uri="{FF2B5EF4-FFF2-40B4-BE49-F238E27FC236}">
                    <a16:creationId xmlns:a16="http://schemas.microsoft.com/office/drawing/2014/main" id="{3BBCB7A7-D6A3-35AF-8AD3-E6D713A99ED7}"/>
                  </a:ext>
                </a:extLst>
              </p:cNvPr>
              <p:cNvSpPr txBox="1">
                <a:spLocks noRot="1" noChangeAspect="1" noMove="1" noResize="1" noEditPoints="1" noAdjustHandles="1" noChangeArrowheads="1" noChangeShapeType="1" noTextEdit="1"/>
              </p:cNvSpPr>
              <p:nvPr/>
            </p:nvSpPr>
            <p:spPr>
              <a:xfrm>
                <a:off x="4617327" y="2199604"/>
                <a:ext cx="6858054" cy="386644"/>
              </a:xfrm>
              <a:prstGeom prst="rect">
                <a:avLst/>
              </a:prstGeom>
              <a:blipFill>
                <a:blip r:embed="rId4"/>
                <a:stretch>
                  <a:fillRect t="-6452" b="-35484"/>
                </a:stretch>
              </a:blipFill>
            </p:spPr>
            <p:txBody>
              <a:bodyPr/>
              <a:lstStyle/>
              <a:p>
                <a:r>
                  <a:rPr lang="en-US">
                    <a:noFill/>
                  </a:rPr>
                  <a:t> </a:t>
                </a:r>
              </a:p>
            </p:txBody>
          </p:sp>
        </mc:Fallback>
      </mc:AlternateContent>
      <p:pic>
        <p:nvPicPr>
          <p:cNvPr id="13" name="Picture 12" descr="A graph of a graph with lines and dots&#10;&#10;Description automatically generated">
            <a:extLst>
              <a:ext uri="{FF2B5EF4-FFF2-40B4-BE49-F238E27FC236}">
                <a16:creationId xmlns:a16="http://schemas.microsoft.com/office/drawing/2014/main" id="{E6E7BA2F-E705-F0FB-6C44-D1495019E432}"/>
              </a:ext>
            </a:extLst>
          </p:cNvPr>
          <p:cNvPicPr>
            <a:picLocks noChangeAspect="1"/>
          </p:cNvPicPr>
          <p:nvPr/>
        </p:nvPicPr>
        <p:blipFill rotWithShape="1">
          <a:blip r:embed="rId5"/>
          <a:srcRect l="25898" t="15942" r="18584" b="11311"/>
          <a:stretch/>
        </p:blipFill>
        <p:spPr>
          <a:xfrm>
            <a:off x="1619150" y="3041583"/>
            <a:ext cx="4086325" cy="3314767"/>
          </a:xfrm>
          <a:prstGeom prst="rect">
            <a:avLst/>
          </a:prstGeom>
        </p:spPr>
      </p:pic>
      <p:pic>
        <p:nvPicPr>
          <p:cNvPr id="14" name="Picture 13" descr="A graph of a graph of a graph&#10;&#10;Description automatically generated with medium confidence">
            <a:extLst>
              <a:ext uri="{FF2B5EF4-FFF2-40B4-BE49-F238E27FC236}">
                <a16:creationId xmlns:a16="http://schemas.microsoft.com/office/drawing/2014/main" id="{BDE0E062-5278-C825-70E4-7DC9B6BA1733}"/>
              </a:ext>
            </a:extLst>
          </p:cNvPr>
          <p:cNvPicPr>
            <a:picLocks noChangeAspect="1"/>
          </p:cNvPicPr>
          <p:nvPr/>
        </p:nvPicPr>
        <p:blipFill>
          <a:blip r:embed="rId6"/>
          <a:stretch>
            <a:fillRect/>
          </a:stretch>
        </p:blipFill>
        <p:spPr>
          <a:xfrm>
            <a:off x="6096000" y="3196720"/>
            <a:ext cx="4325079" cy="3300718"/>
          </a:xfrm>
          <a:prstGeom prst="rect">
            <a:avLst/>
          </a:prstGeom>
        </p:spPr>
      </p:pic>
      <p:sp>
        <p:nvSpPr>
          <p:cNvPr id="15" name="TextBox 14">
            <a:extLst>
              <a:ext uri="{FF2B5EF4-FFF2-40B4-BE49-F238E27FC236}">
                <a16:creationId xmlns:a16="http://schemas.microsoft.com/office/drawing/2014/main" id="{52F07016-73F2-C947-8027-13A86B18C7A6}"/>
              </a:ext>
            </a:extLst>
          </p:cNvPr>
          <p:cNvSpPr txBox="1"/>
          <p:nvPr/>
        </p:nvSpPr>
        <p:spPr>
          <a:xfrm>
            <a:off x="1290574" y="6280397"/>
            <a:ext cx="1509777" cy="369332"/>
          </a:xfrm>
          <a:prstGeom prst="rect">
            <a:avLst/>
          </a:prstGeom>
          <a:noFill/>
        </p:spPr>
        <p:txBody>
          <a:bodyPr wrap="square">
            <a:spAutoFit/>
          </a:bodyPr>
          <a:lstStyle/>
          <a:p>
            <a:r>
              <a:rPr lang="en-US" sz="1800" dirty="0"/>
              <a:t>GRB060210a</a:t>
            </a:r>
            <a:endParaRPr lang="en-US" dirty="0"/>
          </a:p>
        </p:txBody>
      </p:sp>
    </p:spTree>
    <p:extLst>
      <p:ext uri="{BB962C8B-B14F-4D97-AF65-F5344CB8AC3E}">
        <p14:creationId xmlns:p14="http://schemas.microsoft.com/office/powerpoint/2010/main" val="316540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A2B7F-5B7F-05C7-5413-12FD27FE0982}"/>
            </a:ext>
          </a:extLst>
        </p:cNvPr>
        <p:cNvGrpSpPr/>
        <p:nvPr/>
      </p:nvGrpSpPr>
      <p:grpSpPr>
        <a:xfrm>
          <a:off x="0" y="0"/>
          <a:ext cx="0" cy="0"/>
          <a:chOff x="0" y="0"/>
          <a:chExt cx="0" cy="0"/>
        </a:xfrm>
      </p:grpSpPr>
      <p:sp>
        <p:nvSpPr>
          <p:cNvPr id="41" name="Oval 40">
            <a:extLst>
              <a:ext uri="{FF2B5EF4-FFF2-40B4-BE49-F238E27FC236}">
                <a16:creationId xmlns:a16="http://schemas.microsoft.com/office/drawing/2014/main" id="{D5DD91FC-1EEB-DF9A-9404-EA857E232C5B}"/>
              </a:ext>
            </a:extLst>
          </p:cNvPr>
          <p:cNvSpPr>
            <a:spLocks noChangeAspect="1"/>
          </p:cNvSpPr>
          <p:nvPr/>
        </p:nvSpPr>
        <p:spPr>
          <a:xfrm rot="17318113">
            <a:off x="9056675" y="628976"/>
            <a:ext cx="5040000" cy="5040000"/>
          </a:xfrm>
          <a:prstGeom prst="ellipse">
            <a:avLst/>
          </a:prstGeom>
          <a:gradFill>
            <a:gsLst>
              <a:gs pos="0">
                <a:schemeClr val="accent5">
                  <a:lumMod val="50000"/>
                </a:schemeClr>
              </a:gs>
              <a:gs pos="50000">
                <a:schemeClr val="accent2">
                  <a:lumMod val="75000"/>
                </a:schemeClr>
              </a:gs>
              <a:gs pos="100000">
                <a:schemeClr val="accent2">
                  <a:lumMod val="60000"/>
                  <a:lumOff val="4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905A18A-8971-3551-F2CF-64699DC28237}"/>
              </a:ext>
            </a:extLst>
          </p:cNvPr>
          <p:cNvSpPr/>
          <p:nvPr/>
        </p:nvSpPr>
        <p:spPr>
          <a:xfrm rot="20836595">
            <a:off x="-862080" y="3645148"/>
            <a:ext cx="5400000" cy="5400000"/>
          </a:xfrm>
          <a:prstGeom prst="ellipse">
            <a:avLst/>
          </a:prstGeom>
          <a:gradFill>
            <a:gsLst>
              <a:gs pos="0">
                <a:schemeClr val="accent5">
                  <a:lumMod val="50000"/>
                </a:schemeClr>
              </a:gs>
              <a:gs pos="50000">
                <a:schemeClr val="accent2">
                  <a:lumMod val="75000"/>
                </a:schemeClr>
              </a:gs>
              <a:gs pos="100000">
                <a:schemeClr val="accent2">
                  <a:lumMod val="60000"/>
                  <a:lumOff val="4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F1D1A-159D-EBEC-7C77-89BC965088F9}"/>
              </a:ext>
            </a:extLst>
          </p:cNvPr>
          <p:cNvSpPr>
            <a:spLocks noGrp="1"/>
          </p:cNvSpPr>
          <p:nvPr>
            <p:ph type="title"/>
          </p:nvPr>
        </p:nvSpPr>
        <p:spPr>
          <a:xfrm>
            <a:off x="122508" y="115805"/>
            <a:ext cx="11320191" cy="1325563"/>
          </a:xfrm>
        </p:spPr>
        <p:txBody>
          <a:bodyPr/>
          <a:lstStyle/>
          <a:p>
            <a:r>
              <a:rPr lang="en-US" dirty="0"/>
              <a:t>Decay and spectral indices at t = 1000s</a:t>
            </a:r>
          </a:p>
        </p:txBody>
      </p:sp>
      <p:sp>
        <p:nvSpPr>
          <p:cNvPr id="42" name="Slide Number Placeholder 41">
            <a:extLst>
              <a:ext uri="{FF2B5EF4-FFF2-40B4-BE49-F238E27FC236}">
                <a16:creationId xmlns:a16="http://schemas.microsoft.com/office/drawing/2014/main" id="{0F31834C-6502-A183-88A9-4DA36FC214E6}"/>
              </a:ext>
            </a:extLst>
          </p:cNvPr>
          <p:cNvSpPr>
            <a:spLocks noGrp="1"/>
          </p:cNvSpPr>
          <p:nvPr>
            <p:ph type="sldNum" sz="quarter" idx="12"/>
          </p:nvPr>
        </p:nvSpPr>
        <p:spPr/>
        <p:txBody>
          <a:bodyPr/>
          <a:lstStyle/>
          <a:p>
            <a:fld id="{D437078F-8D17-6E4E-89B8-04A6BDF9B65D}" type="slidenum">
              <a:rPr lang="en-US" smtClean="0"/>
              <a:t>7</a:t>
            </a:fld>
            <a:endParaRPr lang="en-US"/>
          </a:p>
        </p:txBody>
      </p:sp>
      <p:cxnSp>
        <p:nvCxnSpPr>
          <p:cNvPr id="4" name="Straight Connector 3">
            <a:extLst>
              <a:ext uri="{FF2B5EF4-FFF2-40B4-BE49-F238E27FC236}">
                <a16:creationId xmlns:a16="http://schemas.microsoft.com/office/drawing/2014/main" id="{E81E52C8-EE15-8D50-F683-637C7A9FEE93}"/>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817426C-9AB5-C0A0-D81D-BA3087FD10D4}"/>
              </a:ext>
            </a:extLst>
          </p:cNvPr>
          <p:cNvPicPr>
            <a:picLocks noChangeAspect="1"/>
          </p:cNvPicPr>
          <p:nvPr/>
        </p:nvPicPr>
        <p:blipFill>
          <a:blip r:embed="rId3"/>
          <a:stretch>
            <a:fillRect/>
          </a:stretch>
        </p:blipFill>
        <p:spPr>
          <a:xfrm>
            <a:off x="6194877" y="1810954"/>
            <a:ext cx="4663766" cy="4627533"/>
          </a:xfrm>
          <a:prstGeom prst="rect">
            <a:avLst/>
          </a:prstGeom>
        </p:spPr>
      </p:pic>
      <p:pic>
        <p:nvPicPr>
          <p:cNvPr id="10" name="Picture 9">
            <a:extLst>
              <a:ext uri="{FF2B5EF4-FFF2-40B4-BE49-F238E27FC236}">
                <a16:creationId xmlns:a16="http://schemas.microsoft.com/office/drawing/2014/main" id="{6031300E-3FD9-6692-740B-EA801F2D2E4D}"/>
              </a:ext>
            </a:extLst>
          </p:cNvPr>
          <p:cNvPicPr>
            <a:picLocks noChangeAspect="1"/>
          </p:cNvPicPr>
          <p:nvPr/>
        </p:nvPicPr>
        <p:blipFill>
          <a:blip r:embed="rId4"/>
          <a:stretch>
            <a:fillRect/>
          </a:stretch>
        </p:blipFill>
        <p:spPr>
          <a:xfrm>
            <a:off x="538157" y="1759406"/>
            <a:ext cx="4637116" cy="4679081"/>
          </a:xfrm>
          <a:prstGeom prst="rect">
            <a:avLst/>
          </a:prstGeom>
        </p:spPr>
      </p:pic>
      <p:sp>
        <p:nvSpPr>
          <p:cNvPr id="12" name="AutoShape 2">
            <a:extLst>
              <a:ext uri="{FF2B5EF4-FFF2-40B4-BE49-F238E27FC236}">
                <a16:creationId xmlns:a16="http://schemas.microsoft.com/office/drawing/2014/main" id="{54429932-E0DC-4305-6C32-C53079B65F1D}"/>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42A9B456-2368-49C1-C27F-6637C289D193}"/>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a:extLst>
              <a:ext uri="{FF2B5EF4-FFF2-40B4-BE49-F238E27FC236}">
                <a16:creationId xmlns:a16="http://schemas.microsoft.com/office/drawing/2014/main" id="{6FA8C3D7-13E0-F653-C572-34EC7692567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a:extLst>
              <a:ext uri="{FF2B5EF4-FFF2-40B4-BE49-F238E27FC236}">
                <a16:creationId xmlns:a16="http://schemas.microsoft.com/office/drawing/2014/main" id="{1ECE1B68-1D49-9D8F-F28A-4D354804CC60}"/>
              </a:ext>
            </a:extLst>
          </p:cNvPr>
          <p:cNvSpPr>
            <a:spLocks noChangeArrowheads="1"/>
          </p:cNvSpPr>
          <p:nvPr/>
        </p:nvSpPr>
        <p:spPr bwMode="auto">
          <a:xfrm>
            <a:off x="0" y="25344438"/>
            <a:ext cx="3822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CCCCCC"/>
                </a:solidFill>
                <a:effectLst/>
                <a:latin typeface="var(--notebook-cell-output-font-famil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AB13751-ECCA-0E98-97A6-B7640A95D805}"/>
                  </a:ext>
                </a:extLst>
              </p:cNvPr>
              <p:cNvSpPr txBox="1"/>
              <p:nvPr/>
            </p:nvSpPr>
            <p:spPr>
              <a:xfrm>
                <a:off x="2250988" y="1441368"/>
                <a:ext cx="1571712" cy="369332"/>
              </a:xfrm>
              <a:prstGeom prst="rect">
                <a:avLst/>
              </a:prstGeom>
              <a:noFill/>
            </p:spPr>
            <p:txBody>
              <a:bodyPr wrap="square">
                <a:spAutoFit/>
              </a:bodyPr>
              <a:lstStyle/>
              <a:p>
                <a:r>
                  <a:rPr lang="en-US" sz="1800" dirty="0"/>
                  <a:t>Decay index </a:t>
                </a:r>
                <a14:m>
                  <m:oMath xmlns:m="http://schemas.openxmlformats.org/officeDocument/2006/math">
                    <m:r>
                      <a:rPr lang="en-US" sz="1800" i="1" smtClean="0">
                        <a:latin typeface="Cambria Math" panose="02040503050406030204" pitchFamily="18" charset="0"/>
                        <a:ea typeface="Cambria Math" panose="02040503050406030204" pitchFamily="18" charset="0"/>
                      </a:rPr>
                      <m:t>𝛼</m:t>
                    </m:r>
                  </m:oMath>
                </a14:m>
                <a:endParaRPr lang="en-US" dirty="0"/>
              </a:p>
            </p:txBody>
          </p:sp>
        </mc:Choice>
        <mc:Fallback>
          <p:sp>
            <p:nvSpPr>
              <p:cNvPr id="5" name="TextBox 4">
                <a:extLst>
                  <a:ext uri="{FF2B5EF4-FFF2-40B4-BE49-F238E27FC236}">
                    <a16:creationId xmlns:a16="http://schemas.microsoft.com/office/drawing/2014/main" id="{CAB13751-ECCA-0E98-97A6-B7640A95D805}"/>
                  </a:ext>
                </a:extLst>
              </p:cNvPr>
              <p:cNvSpPr txBox="1">
                <a:spLocks noRot="1" noChangeAspect="1" noMove="1" noResize="1" noEditPoints="1" noAdjustHandles="1" noChangeArrowheads="1" noChangeShapeType="1" noTextEdit="1"/>
              </p:cNvSpPr>
              <p:nvPr/>
            </p:nvSpPr>
            <p:spPr>
              <a:xfrm>
                <a:off x="2250988" y="1441368"/>
                <a:ext cx="1571712" cy="369332"/>
              </a:xfrm>
              <a:prstGeom prst="rect">
                <a:avLst/>
              </a:prstGeom>
              <a:blipFill>
                <a:blip r:embed="rId5"/>
                <a:stretch>
                  <a:fillRect l="-3226"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CCF5ECE-A181-7773-589A-36023E6C9507}"/>
                  </a:ext>
                </a:extLst>
              </p:cNvPr>
              <p:cNvSpPr txBox="1"/>
              <p:nvPr/>
            </p:nvSpPr>
            <p:spPr>
              <a:xfrm>
                <a:off x="7756110" y="1441368"/>
                <a:ext cx="1785444" cy="369332"/>
              </a:xfrm>
              <a:prstGeom prst="rect">
                <a:avLst/>
              </a:prstGeom>
              <a:noFill/>
            </p:spPr>
            <p:txBody>
              <a:bodyPr wrap="square">
                <a:spAutoFit/>
              </a:bodyPr>
              <a:lstStyle/>
              <a:p>
                <a:r>
                  <a:rPr lang="en-US" dirty="0"/>
                  <a:t>S</a:t>
                </a:r>
                <a:r>
                  <a:rPr lang="en-US" sz="1800" dirty="0"/>
                  <a:t>pectral index </a:t>
                </a:r>
                <a14:m>
                  <m:oMath xmlns:m="http://schemas.openxmlformats.org/officeDocument/2006/math">
                    <m:r>
                      <a:rPr lang="en-US" sz="1800" i="1" smtClean="0">
                        <a:latin typeface="Cambria Math" panose="02040503050406030204" pitchFamily="18" charset="0"/>
                        <a:ea typeface="Cambria Math" panose="02040503050406030204" pitchFamily="18" charset="0"/>
                      </a:rPr>
                      <m:t>𝛽</m:t>
                    </m:r>
                  </m:oMath>
                </a14:m>
                <a:r>
                  <a:rPr lang="en-US" sz="1800" dirty="0"/>
                  <a:t> </a:t>
                </a:r>
                <a:endParaRPr lang="en-US" dirty="0"/>
              </a:p>
            </p:txBody>
          </p:sp>
        </mc:Choice>
        <mc:Fallback>
          <p:sp>
            <p:nvSpPr>
              <p:cNvPr id="8" name="TextBox 7">
                <a:extLst>
                  <a:ext uri="{FF2B5EF4-FFF2-40B4-BE49-F238E27FC236}">
                    <a16:creationId xmlns:a16="http://schemas.microsoft.com/office/drawing/2014/main" id="{7CCF5ECE-A181-7773-589A-36023E6C9507}"/>
                  </a:ext>
                </a:extLst>
              </p:cNvPr>
              <p:cNvSpPr txBox="1">
                <a:spLocks noRot="1" noChangeAspect="1" noMove="1" noResize="1" noEditPoints="1" noAdjustHandles="1" noChangeArrowheads="1" noChangeShapeType="1" noTextEdit="1"/>
              </p:cNvSpPr>
              <p:nvPr/>
            </p:nvSpPr>
            <p:spPr>
              <a:xfrm>
                <a:off x="7756110" y="1441368"/>
                <a:ext cx="1785444" cy="369332"/>
              </a:xfrm>
              <a:prstGeom prst="rect">
                <a:avLst/>
              </a:prstGeom>
              <a:blipFill>
                <a:blip r:embed="rId6"/>
                <a:stretch>
                  <a:fillRect l="-2817" t="-6667" b="-26667"/>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21E11F2-7636-66A6-B184-2B853480671A}"/>
              </a:ext>
            </a:extLst>
          </p:cNvPr>
          <p:cNvCxnSpPr>
            <a:cxnSpLocks/>
          </p:cNvCxnSpPr>
          <p:nvPr/>
        </p:nvCxnSpPr>
        <p:spPr>
          <a:xfrm>
            <a:off x="9344800" y="2371522"/>
            <a:ext cx="1224000" cy="0"/>
          </a:xfrm>
          <a:prstGeom prst="straightConnector1">
            <a:avLst/>
          </a:prstGeom>
          <a:ln w="25400">
            <a:solidFill>
              <a:schemeClr val="accent5">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EE5F39A-DD6F-C752-56AE-3C0697F7E97C}"/>
              </a:ext>
            </a:extLst>
          </p:cNvPr>
          <p:cNvSpPr txBox="1"/>
          <p:nvPr/>
        </p:nvSpPr>
        <p:spPr>
          <a:xfrm>
            <a:off x="10148172" y="2509993"/>
            <a:ext cx="1450782" cy="369332"/>
          </a:xfrm>
          <a:prstGeom prst="rect">
            <a:avLst/>
          </a:prstGeom>
          <a:solidFill>
            <a:schemeClr val="bg1"/>
          </a:solidFill>
          <a:ln>
            <a:solidFill>
              <a:schemeClr val="accent5">
                <a:lumMod val="50000"/>
              </a:schemeClr>
            </a:solidFill>
          </a:ln>
        </p:spPr>
        <p:txBody>
          <a:bodyPr wrap="none" rtlCol="0">
            <a:spAutoFit/>
          </a:bodyPr>
          <a:lstStyle/>
          <a:p>
            <a:r>
              <a:rPr lang="en-US" dirty="0"/>
              <a:t>typical range</a:t>
            </a:r>
          </a:p>
        </p:txBody>
      </p:sp>
      <p:sp>
        <p:nvSpPr>
          <p:cNvPr id="25" name="TextBox 24">
            <a:extLst>
              <a:ext uri="{FF2B5EF4-FFF2-40B4-BE49-F238E27FC236}">
                <a16:creationId xmlns:a16="http://schemas.microsoft.com/office/drawing/2014/main" id="{A4E7FDF5-8915-AAC0-63C4-0FDB794B0179}"/>
              </a:ext>
            </a:extLst>
          </p:cNvPr>
          <p:cNvSpPr txBox="1"/>
          <p:nvPr/>
        </p:nvSpPr>
        <p:spPr>
          <a:xfrm>
            <a:off x="6096000" y="4350377"/>
            <a:ext cx="1660110" cy="369332"/>
          </a:xfrm>
          <a:prstGeom prst="rect">
            <a:avLst/>
          </a:prstGeom>
          <a:solidFill>
            <a:schemeClr val="bg1"/>
          </a:solidFill>
          <a:ln>
            <a:solidFill>
              <a:schemeClr val="accent5">
                <a:lumMod val="50000"/>
              </a:schemeClr>
            </a:solidFill>
          </a:ln>
        </p:spPr>
        <p:txBody>
          <a:bodyPr wrap="square" rtlCol="0">
            <a:spAutoFit/>
          </a:bodyPr>
          <a:lstStyle/>
          <a:p>
            <a:r>
              <a:rPr lang="en-US" dirty="0"/>
              <a:t>host extinction</a:t>
            </a:r>
          </a:p>
        </p:txBody>
      </p:sp>
      <p:sp>
        <p:nvSpPr>
          <p:cNvPr id="27" name="Left Brace 26">
            <a:extLst>
              <a:ext uri="{FF2B5EF4-FFF2-40B4-BE49-F238E27FC236}">
                <a16:creationId xmlns:a16="http://schemas.microsoft.com/office/drawing/2014/main" id="{5B56FF06-6245-E4DA-39B8-C1B8099D87D8}"/>
              </a:ext>
            </a:extLst>
          </p:cNvPr>
          <p:cNvSpPr/>
          <p:nvPr/>
        </p:nvSpPr>
        <p:spPr>
          <a:xfrm rot="4663475">
            <a:off x="7804718" y="3972085"/>
            <a:ext cx="184438" cy="1658823"/>
          </a:xfrm>
          <a:prstGeom prst="leftBrace">
            <a:avLst/>
          </a:prstGeom>
          <a:ln w="254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5F63F70C-6460-CC4B-A0E1-3480D2C9D9C6}"/>
              </a:ext>
            </a:extLst>
          </p:cNvPr>
          <p:cNvCxnSpPr/>
          <p:nvPr/>
        </p:nvCxnSpPr>
        <p:spPr>
          <a:xfrm flipH="1">
            <a:off x="524558" y="5542722"/>
            <a:ext cx="645371" cy="0"/>
          </a:xfrm>
          <a:prstGeom prst="straightConnector1">
            <a:avLst/>
          </a:prstGeom>
          <a:ln w="25400">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725A0DDE-0F59-2923-CC57-7D591E682C49}"/>
                  </a:ext>
                </a:extLst>
              </p:cNvPr>
              <p:cNvSpPr txBox="1"/>
              <p:nvPr/>
            </p:nvSpPr>
            <p:spPr>
              <a:xfrm>
                <a:off x="285143" y="5098594"/>
                <a:ext cx="2103653" cy="369332"/>
              </a:xfrm>
              <a:prstGeom prst="rect">
                <a:avLst/>
              </a:prstGeom>
              <a:solidFill>
                <a:schemeClr val="bg1"/>
              </a:solidFill>
              <a:ln>
                <a:solidFill>
                  <a:schemeClr val="accent5">
                    <a:lumMod val="50000"/>
                  </a:schemeClr>
                </a:solidFill>
              </a:ln>
            </p:spPr>
            <p:txBody>
              <a:bodyPr wrap="none" rtlCol="0">
                <a:spAutoFit/>
              </a:bodyPr>
              <a:lstStyle/>
              <a:p>
                <a:r>
                  <a:rPr lang="en-US" dirty="0"/>
                  <a:t>Jet break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pl-PL" b="0" i="1" smtClean="0">
                        <a:latin typeface="Cambria Math" panose="02040503050406030204" pitchFamily="18" charset="0"/>
                        <a:ea typeface="Cambria Math" panose="02040503050406030204" pitchFamily="18" charset="0"/>
                      </a:rPr>
                      <m:t>&lt;−2</m:t>
                    </m:r>
                  </m:oMath>
                </a14:m>
                <a:endParaRPr lang="en-US" dirty="0"/>
              </a:p>
            </p:txBody>
          </p:sp>
        </mc:Choice>
        <mc:Fallback>
          <p:sp>
            <p:nvSpPr>
              <p:cNvPr id="30" name="TextBox 29">
                <a:extLst>
                  <a:ext uri="{FF2B5EF4-FFF2-40B4-BE49-F238E27FC236}">
                    <a16:creationId xmlns:a16="http://schemas.microsoft.com/office/drawing/2014/main" id="{725A0DDE-0F59-2923-CC57-7D591E682C49}"/>
                  </a:ext>
                </a:extLst>
              </p:cNvPr>
              <p:cNvSpPr txBox="1">
                <a:spLocks noRot="1" noChangeAspect="1" noMove="1" noResize="1" noEditPoints="1" noAdjustHandles="1" noChangeArrowheads="1" noChangeShapeType="1" noTextEdit="1"/>
              </p:cNvSpPr>
              <p:nvPr/>
            </p:nvSpPr>
            <p:spPr>
              <a:xfrm>
                <a:off x="285143" y="5098594"/>
                <a:ext cx="2103653" cy="369332"/>
              </a:xfrm>
              <a:prstGeom prst="rect">
                <a:avLst/>
              </a:prstGeom>
              <a:blipFill>
                <a:blip r:embed="rId7"/>
                <a:stretch>
                  <a:fillRect l="-2395" t="-3125" b="-21875"/>
                </a:stretch>
              </a:blipFill>
              <a:ln>
                <a:solidFill>
                  <a:schemeClr val="accent5">
                    <a:lumMod val="50000"/>
                  </a:schemeClr>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A0D58BC4-42AF-78B3-27E9-DF3C741B8BDF}"/>
              </a:ext>
            </a:extLst>
          </p:cNvPr>
          <p:cNvSpPr txBox="1"/>
          <p:nvPr/>
        </p:nvSpPr>
        <p:spPr>
          <a:xfrm>
            <a:off x="5422429" y="4781224"/>
            <a:ext cx="1894857" cy="369332"/>
          </a:xfrm>
          <a:prstGeom prst="rect">
            <a:avLst/>
          </a:prstGeom>
          <a:solidFill>
            <a:schemeClr val="bg1"/>
          </a:solidFill>
          <a:ln>
            <a:solidFill>
              <a:schemeClr val="accent5">
                <a:lumMod val="50000"/>
              </a:schemeClr>
            </a:solidFill>
          </a:ln>
        </p:spPr>
        <p:txBody>
          <a:bodyPr wrap="square" rtlCol="0">
            <a:spAutoFit/>
          </a:bodyPr>
          <a:lstStyle/>
          <a:p>
            <a:r>
              <a:rPr lang="en-US" dirty="0"/>
              <a:t>~20% very dusty</a:t>
            </a:r>
          </a:p>
        </p:txBody>
      </p:sp>
    </p:spTree>
    <p:extLst>
      <p:ext uri="{BB962C8B-B14F-4D97-AF65-F5344CB8AC3E}">
        <p14:creationId xmlns:p14="http://schemas.microsoft.com/office/powerpoint/2010/main" val="34017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820D7-15DE-0014-9FEC-1E65B89D9FE6}"/>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6C184AB9-C9D2-FEC0-B787-C8E47649D500}"/>
              </a:ext>
            </a:extLst>
          </p:cNvPr>
          <p:cNvPicPr>
            <a:picLocks noChangeAspect="1"/>
          </p:cNvPicPr>
          <p:nvPr/>
        </p:nvPicPr>
        <p:blipFill>
          <a:blip r:embed="rId3"/>
          <a:stretch>
            <a:fillRect/>
          </a:stretch>
        </p:blipFill>
        <p:spPr>
          <a:xfrm>
            <a:off x="389589" y="2587920"/>
            <a:ext cx="3409715" cy="3671647"/>
          </a:xfrm>
          <a:prstGeom prst="rect">
            <a:avLst/>
          </a:prstGeom>
        </p:spPr>
      </p:pic>
      <p:pic>
        <p:nvPicPr>
          <p:cNvPr id="25" name="Picture 24">
            <a:extLst>
              <a:ext uri="{FF2B5EF4-FFF2-40B4-BE49-F238E27FC236}">
                <a16:creationId xmlns:a16="http://schemas.microsoft.com/office/drawing/2014/main" id="{5F1C3F0F-35DE-26B6-CFC6-DB72BEDE0A88}"/>
              </a:ext>
            </a:extLst>
          </p:cNvPr>
          <p:cNvPicPr>
            <a:picLocks noChangeAspect="1"/>
          </p:cNvPicPr>
          <p:nvPr/>
        </p:nvPicPr>
        <p:blipFill>
          <a:blip r:embed="rId4"/>
          <a:stretch>
            <a:fillRect/>
          </a:stretch>
        </p:blipFill>
        <p:spPr>
          <a:xfrm>
            <a:off x="3960670" y="1535705"/>
            <a:ext cx="4401011" cy="4879678"/>
          </a:xfrm>
          <a:prstGeom prst="rect">
            <a:avLst/>
          </a:prstGeom>
        </p:spPr>
      </p:pic>
      <p:pic>
        <p:nvPicPr>
          <p:cNvPr id="20" name="Picture 19">
            <a:extLst>
              <a:ext uri="{FF2B5EF4-FFF2-40B4-BE49-F238E27FC236}">
                <a16:creationId xmlns:a16="http://schemas.microsoft.com/office/drawing/2014/main" id="{5683C13D-8065-F4FE-3039-B5A5EF0F592E}"/>
              </a:ext>
            </a:extLst>
          </p:cNvPr>
          <p:cNvPicPr>
            <a:picLocks noChangeAspect="1"/>
          </p:cNvPicPr>
          <p:nvPr/>
        </p:nvPicPr>
        <p:blipFill>
          <a:blip r:embed="rId5"/>
          <a:stretch>
            <a:fillRect/>
          </a:stretch>
        </p:blipFill>
        <p:spPr>
          <a:xfrm>
            <a:off x="8559494" y="2587920"/>
            <a:ext cx="3349980" cy="3671652"/>
          </a:xfrm>
          <a:prstGeom prst="rect">
            <a:avLst/>
          </a:prstGeom>
        </p:spPr>
      </p:pic>
      <p:sp>
        <p:nvSpPr>
          <p:cNvPr id="2" name="Title 1">
            <a:extLst>
              <a:ext uri="{FF2B5EF4-FFF2-40B4-BE49-F238E27FC236}">
                <a16:creationId xmlns:a16="http://schemas.microsoft.com/office/drawing/2014/main" id="{89C7AE35-A0FB-AC48-EBAD-A555A2D400F4}"/>
              </a:ext>
            </a:extLst>
          </p:cNvPr>
          <p:cNvSpPr>
            <a:spLocks noGrp="1"/>
          </p:cNvSpPr>
          <p:nvPr>
            <p:ph type="title"/>
          </p:nvPr>
        </p:nvSpPr>
        <p:spPr>
          <a:xfrm>
            <a:off x="122508" y="115805"/>
            <a:ext cx="11320191" cy="1325563"/>
          </a:xfrm>
        </p:spPr>
        <p:txBody>
          <a:bodyPr/>
          <a:lstStyle/>
          <a:p>
            <a:r>
              <a:rPr lang="en-US" dirty="0"/>
              <a:t>Luminosity</a:t>
            </a:r>
          </a:p>
        </p:txBody>
      </p:sp>
      <p:sp>
        <p:nvSpPr>
          <p:cNvPr id="42" name="Slide Number Placeholder 41">
            <a:extLst>
              <a:ext uri="{FF2B5EF4-FFF2-40B4-BE49-F238E27FC236}">
                <a16:creationId xmlns:a16="http://schemas.microsoft.com/office/drawing/2014/main" id="{15DF1592-8795-BA60-2BB5-2EF9F6664927}"/>
              </a:ext>
            </a:extLst>
          </p:cNvPr>
          <p:cNvSpPr>
            <a:spLocks noGrp="1"/>
          </p:cNvSpPr>
          <p:nvPr>
            <p:ph type="sldNum" sz="quarter" idx="12"/>
          </p:nvPr>
        </p:nvSpPr>
        <p:spPr/>
        <p:txBody>
          <a:bodyPr/>
          <a:lstStyle/>
          <a:p>
            <a:fld id="{D437078F-8D17-6E4E-89B8-04A6BDF9B65D}" type="slidenum">
              <a:rPr lang="en-US" smtClean="0"/>
              <a:t>8</a:t>
            </a:fld>
            <a:endParaRPr lang="en-US"/>
          </a:p>
        </p:txBody>
      </p:sp>
      <p:cxnSp>
        <p:nvCxnSpPr>
          <p:cNvPr id="4" name="Straight Connector 3">
            <a:extLst>
              <a:ext uri="{FF2B5EF4-FFF2-40B4-BE49-F238E27FC236}">
                <a16:creationId xmlns:a16="http://schemas.microsoft.com/office/drawing/2014/main" id="{C1A108F6-6241-804A-4793-CC2E05CB3A5A}"/>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12" name="AutoShape 2">
            <a:extLst>
              <a:ext uri="{FF2B5EF4-FFF2-40B4-BE49-F238E27FC236}">
                <a16:creationId xmlns:a16="http://schemas.microsoft.com/office/drawing/2014/main" id="{2A2B686B-6F3F-28A3-930E-A1E94464C475}"/>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BBB2B14B-BD21-353E-05F7-DF7FA9F0373D}"/>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a:extLst>
              <a:ext uri="{FF2B5EF4-FFF2-40B4-BE49-F238E27FC236}">
                <a16:creationId xmlns:a16="http://schemas.microsoft.com/office/drawing/2014/main" id="{20446D12-27A6-062A-9F8F-718CBDF459BE}"/>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a:extLst>
              <a:ext uri="{FF2B5EF4-FFF2-40B4-BE49-F238E27FC236}">
                <a16:creationId xmlns:a16="http://schemas.microsoft.com/office/drawing/2014/main" id="{F3B86764-F48F-DE18-040E-8EB84691BF93}"/>
              </a:ext>
            </a:extLst>
          </p:cNvPr>
          <p:cNvSpPr>
            <a:spLocks noChangeArrowheads="1"/>
          </p:cNvSpPr>
          <p:nvPr/>
        </p:nvSpPr>
        <p:spPr bwMode="auto">
          <a:xfrm>
            <a:off x="0" y="25344438"/>
            <a:ext cx="3822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CCCCCC"/>
                </a:solidFill>
                <a:effectLst/>
                <a:latin typeface="var(--notebook-cell-output-font-famil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Box 22">
            <a:extLst>
              <a:ext uri="{FF2B5EF4-FFF2-40B4-BE49-F238E27FC236}">
                <a16:creationId xmlns:a16="http://schemas.microsoft.com/office/drawing/2014/main" id="{6AFCA7C1-A82E-3499-C212-B491777140B8}"/>
              </a:ext>
            </a:extLst>
          </p:cNvPr>
          <p:cNvSpPr txBox="1"/>
          <p:nvPr/>
        </p:nvSpPr>
        <p:spPr>
          <a:xfrm>
            <a:off x="10319215" y="3500703"/>
            <a:ext cx="1694069" cy="276999"/>
          </a:xfrm>
          <a:prstGeom prst="rect">
            <a:avLst/>
          </a:prstGeom>
          <a:solidFill>
            <a:schemeClr val="bg1"/>
          </a:solidFill>
          <a:ln>
            <a:solidFill>
              <a:schemeClr val="tx1"/>
            </a:solidFill>
          </a:ln>
        </p:spPr>
        <p:txBody>
          <a:bodyPr wrap="square">
            <a:spAutoFit/>
          </a:bodyPr>
          <a:lstStyle/>
          <a:p>
            <a:pPr algn="r"/>
            <a:r>
              <a:rPr lang="en-GB" sz="1200" dirty="0">
                <a:latin typeface="Helvetica" pitchFamily="2" charset="0"/>
              </a:rPr>
              <a:t>7.0 x 10</a:t>
            </a:r>
            <a:r>
              <a:rPr lang="en-GB" sz="1200" baseline="30000" dirty="0">
                <a:latin typeface="Helvetica" pitchFamily="2" charset="0"/>
              </a:rPr>
              <a:t>30</a:t>
            </a:r>
            <a:r>
              <a:rPr lang="en-GB" sz="1200" dirty="0">
                <a:latin typeface="Helvetica" pitchFamily="2" charset="0"/>
              </a:rPr>
              <a:t> ergs s</a:t>
            </a:r>
            <a:r>
              <a:rPr lang="en-GB" sz="1200" baseline="30000" dirty="0">
                <a:latin typeface="Helvetica" pitchFamily="2" charset="0"/>
              </a:rPr>
              <a:t>-1 </a:t>
            </a:r>
            <a:r>
              <a:rPr lang="en-GB" sz="1200" dirty="0">
                <a:latin typeface="Helvetica" pitchFamily="2" charset="0"/>
              </a:rPr>
              <a:t>Hz</a:t>
            </a:r>
            <a:r>
              <a:rPr lang="en-GB" sz="1200" baseline="30000" dirty="0">
                <a:latin typeface="Helvetica" pitchFamily="2" charset="0"/>
              </a:rPr>
              <a:t>-1</a:t>
            </a:r>
            <a:endParaRPr lang="en-US" sz="1200" dirty="0"/>
          </a:p>
        </p:txBody>
      </p:sp>
      <p:cxnSp>
        <p:nvCxnSpPr>
          <p:cNvPr id="24" name="Straight Arrow Connector 23">
            <a:extLst>
              <a:ext uri="{FF2B5EF4-FFF2-40B4-BE49-F238E27FC236}">
                <a16:creationId xmlns:a16="http://schemas.microsoft.com/office/drawing/2014/main" id="{3FF1D57F-2CC0-8897-A753-DD375DF20F05}"/>
              </a:ext>
            </a:extLst>
          </p:cNvPr>
          <p:cNvCxnSpPr>
            <a:cxnSpLocks/>
          </p:cNvCxnSpPr>
          <p:nvPr/>
        </p:nvCxnSpPr>
        <p:spPr>
          <a:xfrm flipH="1" flipV="1">
            <a:off x="10420309" y="3117641"/>
            <a:ext cx="758641" cy="3492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3144C0C-43B0-B29C-1F5C-C7116E02BEE9}"/>
              </a:ext>
            </a:extLst>
          </p:cNvPr>
          <p:cNvSpPr txBox="1"/>
          <p:nvPr/>
        </p:nvSpPr>
        <p:spPr>
          <a:xfrm>
            <a:off x="9068835" y="3009830"/>
            <a:ext cx="434734" cy="369332"/>
          </a:xfrm>
          <a:prstGeom prst="rect">
            <a:avLst/>
          </a:prstGeom>
          <a:noFill/>
        </p:spPr>
        <p:txBody>
          <a:bodyPr wrap="none" rtlCol="0">
            <a:spAutoFit/>
          </a:bodyPr>
          <a:lstStyle/>
          <a:p>
            <a:r>
              <a:rPr lang="en-US" dirty="0"/>
              <a:t>1h</a:t>
            </a:r>
          </a:p>
        </p:txBody>
      </p:sp>
      <p:grpSp>
        <p:nvGrpSpPr>
          <p:cNvPr id="5" name="Group 4">
            <a:extLst>
              <a:ext uri="{FF2B5EF4-FFF2-40B4-BE49-F238E27FC236}">
                <a16:creationId xmlns:a16="http://schemas.microsoft.com/office/drawing/2014/main" id="{49A92939-1302-AB00-10BD-F3AB549CA2E2}"/>
              </a:ext>
            </a:extLst>
          </p:cNvPr>
          <p:cNvGrpSpPr/>
          <p:nvPr/>
        </p:nvGrpSpPr>
        <p:grpSpPr>
          <a:xfrm>
            <a:off x="114690" y="3014301"/>
            <a:ext cx="2273867" cy="1040400"/>
            <a:chOff x="8407242" y="2676069"/>
            <a:chExt cx="2273867" cy="1040400"/>
          </a:xfrm>
        </p:grpSpPr>
        <p:sp>
          <p:nvSpPr>
            <p:cNvPr id="26" name="TextBox 25">
              <a:extLst>
                <a:ext uri="{FF2B5EF4-FFF2-40B4-BE49-F238E27FC236}">
                  <a16:creationId xmlns:a16="http://schemas.microsoft.com/office/drawing/2014/main" id="{6A812084-A5D7-0CA3-34BE-D3BAA43F68F0}"/>
                </a:ext>
              </a:extLst>
            </p:cNvPr>
            <p:cNvSpPr txBox="1"/>
            <p:nvPr/>
          </p:nvSpPr>
          <p:spPr>
            <a:xfrm>
              <a:off x="8407242" y="3439470"/>
              <a:ext cx="1745554" cy="276999"/>
            </a:xfrm>
            <a:prstGeom prst="rect">
              <a:avLst/>
            </a:prstGeom>
            <a:solidFill>
              <a:schemeClr val="bg1"/>
            </a:solidFill>
            <a:ln>
              <a:solidFill>
                <a:schemeClr val="tx1"/>
              </a:solidFill>
            </a:ln>
          </p:spPr>
          <p:txBody>
            <a:bodyPr wrap="square">
              <a:spAutoFit/>
            </a:bodyPr>
            <a:lstStyle/>
            <a:p>
              <a:pPr algn="r"/>
              <a:r>
                <a:rPr lang="en-GB" sz="1200" dirty="0">
                  <a:latin typeface="Helvetica" pitchFamily="2" charset="0"/>
                </a:rPr>
                <a:t>2.1 x 10</a:t>
              </a:r>
              <a:r>
                <a:rPr lang="en-GB" sz="1200" baseline="30000" dirty="0">
                  <a:latin typeface="Helvetica" pitchFamily="2" charset="0"/>
                </a:rPr>
                <a:t>31</a:t>
              </a:r>
              <a:r>
                <a:rPr lang="en-GB" sz="1200" dirty="0">
                  <a:latin typeface="Helvetica" pitchFamily="2" charset="0"/>
                </a:rPr>
                <a:t> ergs s</a:t>
              </a:r>
              <a:r>
                <a:rPr lang="en-GB" sz="1200" baseline="30000" dirty="0">
                  <a:latin typeface="Helvetica" pitchFamily="2" charset="0"/>
                </a:rPr>
                <a:t>-1 </a:t>
              </a:r>
              <a:r>
                <a:rPr lang="en-GB" sz="1200" dirty="0">
                  <a:latin typeface="Helvetica" pitchFamily="2" charset="0"/>
                </a:rPr>
                <a:t>Hz</a:t>
              </a:r>
              <a:r>
                <a:rPr lang="en-GB" sz="1200" baseline="30000" dirty="0">
                  <a:latin typeface="Helvetica" pitchFamily="2" charset="0"/>
                </a:rPr>
                <a:t>-1</a:t>
              </a:r>
              <a:endParaRPr lang="en-US" sz="1200" baseline="30000" dirty="0"/>
            </a:p>
          </p:txBody>
        </p:sp>
        <p:cxnSp>
          <p:nvCxnSpPr>
            <p:cNvPr id="28" name="Straight Arrow Connector 27">
              <a:extLst>
                <a:ext uri="{FF2B5EF4-FFF2-40B4-BE49-F238E27FC236}">
                  <a16:creationId xmlns:a16="http://schemas.microsoft.com/office/drawing/2014/main" id="{631C1177-F0A3-C92D-555C-70AC10F5E409}"/>
                </a:ext>
              </a:extLst>
            </p:cNvPr>
            <p:cNvCxnSpPr>
              <a:cxnSpLocks/>
            </p:cNvCxnSpPr>
            <p:nvPr/>
          </p:nvCxnSpPr>
          <p:spPr>
            <a:xfrm flipV="1">
              <a:off x="9660920" y="2779409"/>
              <a:ext cx="1020189" cy="6136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3A7275-A222-98AF-B283-04283BF810B4}"/>
                </a:ext>
              </a:extLst>
            </p:cNvPr>
            <p:cNvSpPr txBox="1"/>
            <p:nvPr/>
          </p:nvSpPr>
          <p:spPr>
            <a:xfrm>
              <a:off x="9216090" y="2676069"/>
              <a:ext cx="758945" cy="369332"/>
            </a:xfrm>
            <a:prstGeom prst="rect">
              <a:avLst/>
            </a:prstGeom>
            <a:noFill/>
          </p:spPr>
          <p:txBody>
            <a:bodyPr wrap="square" rtlCol="0">
              <a:spAutoFit/>
            </a:bodyPr>
            <a:lstStyle/>
            <a:p>
              <a:r>
                <a:rPr lang="en-US" dirty="0"/>
                <a:t>0.1h</a:t>
              </a:r>
            </a:p>
          </p:txBody>
        </p:sp>
      </p:grpSp>
      <p:grpSp>
        <p:nvGrpSpPr>
          <p:cNvPr id="9" name="Group 8">
            <a:extLst>
              <a:ext uri="{FF2B5EF4-FFF2-40B4-BE49-F238E27FC236}">
                <a16:creationId xmlns:a16="http://schemas.microsoft.com/office/drawing/2014/main" id="{5F2BFDAC-65F4-D2BE-2FD7-F3944E684A93}"/>
              </a:ext>
            </a:extLst>
          </p:cNvPr>
          <p:cNvGrpSpPr/>
          <p:nvPr/>
        </p:nvGrpSpPr>
        <p:grpSpPr>
          <a:xfrm>
            <a:off x="4205102" y="2088864"/>
            <a:ext cx="2290547" cy="950462"/>
            <a:chOff x="421587" y="2398072"/>
            <a:chExt cx="2290547" cy="950462"/>
          </a:xfrm>
        </p:grpSpPr>
        <p:sp>
          <p:nvSpPr>
            <p:cNvPr id="6" name="TextBox 5">
              <a:extLst>
                <a:ext uri="{FF2B5EF4-FFF2-40B4-BE49-F238E27FC236}">
                  <a16:creationId xmlns:a16="http://schemas.microsoft.com/office/drawing/2014/main" id="{AFCA5873-48BB-EDE5-67E2-A8F465D71719}"/>
                </a:ext>
              </a:extLst>
            </p:cNvPr>
            <p:cNvSpPr txBox="1"/>
            <p:nvPr/>
          </p:nvSpPr>
          <p:spPr>
            <a:xfrm>
              <a:off x="421587" y="3040757"/>
              <a:ext cx="2080850" cy="307777"/>
            </a:xfrm>
            <a:prstGeom prst="rect">
              <a:avLst/>
            </a:prstGeom>
            <a:solidFill>
              <a:schemeClr val="bg1"/>
            </a:solidFill>
            <a:ln>
              <a:solidFill>
                <a:schemeClr val="tx1"/>
              </a:solidFill>
            </a:ln>
          </p:spPr>
          <p:txBody>
            <a:bodyPr wrap="square">
              <a:spAutoFit/>
            </a:bodyPr>
            <a:lstStyle/>
            <a:p>
              <a:pPr algn="r"/>
              <a:r>
                <a:rPr lang="en-GB" sz="1400" dirty="0">
                  <a:latin typeface="Helvetica" pitchFamily="2" charset="0"/>
                </a:rPr>
                <a:t>1.27 x 10</a:t>
              </a:r>
              <a:r>
                <a:rPr lang="en-GB" sz="1400" baseline="30000" dirty="0">
                  <a:latin typeface="Helvetica" pitchFamily="2" charset="0"/>
                </a:rPr>
                <a:t>31</a:t>
              </a:r>
              <a:r>
                <a:rPr lang="en-GB" sz="1400" dirty="0">
                  <a:latin typeface="Helvetica" pitchFamily="2" charset="0"/>
                </a:rPr>
                <a:t> ergs s</a:t>
              </a:r>
              <a:r>
                <a:rPr lang="en-GB" sz="1400" baseline="30000" dirty="0">
                  <a:latin typeface="Helvetica" pitchFamily="2" charset="0"/>
                </a:rPr>
                <a:t>-1 </a:t>
              </a:r>
              <a:r>
                <a:rPr lang="en-GB" sz="1400" dirty="0">
                  <a:latin typeface="Helvetica" pitchFamily="2" charset="0"/>
                </a:rPr>
                <a:t>Hz</a:t>
              </a:r>
              <a:r>
                <a:rPr lang="en-GB" sz="1400" baseline="30000" dirty="0">
                  <a:latin typeface="Helvetica" pitchFamily="2" charset="0"/>
                </a:rPr>
                <a:t>-1</a:t>
              </a:r>
              <a:endParaRPr lang="en-US" sz="1400" dirty="0"/>
            </a:p>
          </p:txBody>
        </p:sp>
        <p:cxnSp>
          <p:nvCxnSpPr>
            <p:cNvPr id="7" name="Straight Arrow Connector 6">
              <a:extLst>
                <a:ext uri="{FF2B5EF4-FFF2-40B4-BE49-F238E27FC236}">
                  <a16:creationId xmlns:a16="http://schemas.microsoft.com/office/drawing/2014/main" id="{6AEAC1C3-476B-7ECD-4AFF-DBF06F74C35C}"/>
                </a:ext>
              </a:extLst>
            </p:cNvPr>
            <p:cNvCxnSpPr>
              <a:cxnSpLocks/>
            </p:cNvCxnSpPr>
            <p:nvPr/>
          </p:nvCxnSpPr>
          <p:spPr>
            <a:xfrm flipV="1">
              <a:off x="2099175" y="2536599"/>
              <a:ext cx="612959" cy="4616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47ABE75-F4FD-E0BF-60CC-4CAA619FEB11}"/>
                </a:ext>
              </a:extLst>
            </p:cNvPr>
            <p:cNvSpPr txBox="1"/>
            <p:nvPr/>
          </p:nvSpPr>
          <p:spPr>
            <a:xfrm>
              <a:off x="795964" y="2398072"/>
              <a:ext cx="747320" cy="369332"/>
            </a:xfrm>
            <a:prstGeom prst="rect">
              <a:avLst/>
            </a:prstGeom>
            <a:noFill/>
          </p:spPr>
          <p:txBody>
            <a:bodyPr wrap="none" rtlCol="0">
              <a:spAutoFit/>
            </a:bodyPr>
            <a:lstStyle/>
            <a:p>
              <a:r>
                <a:rPr lang="en-US" dirty="0"/>
                <a:t>0.28h</a:t>
              </a:r>
            </a:p>
          </p:txBody>
        </p:sp>
      </p:grpSp>
      <p:sp>
        <p:nvSpPr>
          <p:cNvPr id="34" name="TextBox 33">
            <a:extLst>
              <a:ext uri="{FF2B5EF4-FFF2-40B4-BE49-F238E27FC236}">
                <a16:creationId xmlns:a16="http://schemas.microsoft.com/office/drawing/2014/main" id="{FD1F074A-C84D-B9C5-18CB-19A2E17D4E52}"/>
              </a:ext>
            </a:extLst>
          </p:cNvPr>
          <p:cNvSpPr txBox="1"/>
          <p:nvPr/>
        </p:nvSpPr>
        <p:spPr>
          <a:xfrm>
            <a:off x="114690" y="1183650"/>
            <a:ext cx="6164826" cy="369332"/>
          </a:xfrm>
          <a:prstGeom prst="rect">
            <a:avLst/>
          </a:prstGeom>
          <a:noFill/>
        </p:spPr>
        <p:txBody>
          <a:bodyPr wrap="square">
            <a:spAutoFit/>
          </a:bodyPr>
          <a:lstStyle/>
          <a:p>
            <a:r>
              <a:rPr lang="en-US" dirty="0"/>
              <a:t>(in u-band in rest frame)</a:t>
            </a:r>
          </a:p>
        </p:txBody>
      </p:sp>
    </p:spTree>
    <p:extLst>
      <p:ext uri="{BB962C8B-B14F-4D97-AF65-F5344CB8AC3E}">
        <p14:creationId xmlns:p14="http://schemas.microsoft.com/office/powerpoint/2010/main" val="261775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6FA8-3B45-A2BF-6D35-521DBBC1C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E1BEA-98A0-EF8C-07E4-3249A2AEF93F}"/>
              </a:ext>
            </a:extLst>
          </p:cNvPr>
          <p:cNvSpPr>
            <a:spLocks noGrp="1"/>
          </p:cNvSpPr>
          <p:nvPr>
            <p:ph type="title"/>
          </p:nvPr>
        </p:nvSpPr>
        <p:spPr>
          <a:xfrm>
            <a:off x="122508" y="115805"/>
            <a:ext cx="11320191" cy="1325563"/>
          </a:xfrm>
        </p:spPr>
        <p:txBody>
          <a:bodyPr/>
          <a:lstStyle/>
          <a:p>
            <a:r>
              <a:rPr lang="en-US" dirty="0"/>
              <a:t>Luminosity</a:t>
            </a:r>
          </a:p>
        </p:txBody>
      </p:sp>
      <p:sp>
        <p:nvSpPr>
          <p:cNvPr id="42" name="Slide Number Placeholder 41">
            <a:extLst>
              <a:ext uri="{FF2B5EF4-FFF2-40B4-BE49-F238E27FC236}">
                <a16:creationId xmlns:a16="http://schemas.microsoft.com/office/drawing/2014/main" id="{54DC158C-D6F8-E623-6D1F-8D1D99A2B900}"/>
              </a:ext>
            </a:extLst>
          </p:cNvPr>
          <p:cNvSpPr>
            <a:spLocks noGrp="1"/>
          </p:cNvSpPr>
          <p:nvPr>
            <p:ph type="sldNum" sz="quarter" idx="12"/>
          </p:nvPr>
        </p:nvSpPr>
        <p:spPr/>
        <p:txBody>
          <a:bodyPr/>
          <a:lstStyle/>
          <a:p>
            <a:fld id="{D437078F-8D17-6E4E-89B8-04A6BDF9B65D}" type="slidenum">
              <a:rPr lang="en-US" smtClean="0"/>
              <a:t>9</a:t>
            </a:fld>
            <a:endParaRPr lang="en-US"/>
          </a:p>
        </p:txBody>
      </p:sp>
      <p:cxnSp>
        <p:nvCxnSpPr>
          <p:cNvPr id="4" name="Straight Connector 3">
            <a:extLst>
              <a:ext uri="{FF2B5EF4-FFF2-40B4-BE49-F238E27FC236}">
                <a16:creationId xmlns:a16="http://schemas.microsoft.com/office/drawing/2014/main" id="{6AC0382D-3608-D4C7-F133-0E1787E294B1}"/>
              </a:ext>
            </a:extLst>
          </p:cNvPr>
          <p:cNvCxnSpPr/>
          <p:nvPr/>
        </p:nvCxnSpPr>
        <p:spPr>
          <a:xfrm>
            <a:off x="231657" y="1094962"/>
            <a:ext cx="3141289" cy="0"/>
          </a:xfrm>
          <a:prstGeom prst="line">
            <a:avLst/>
          </a:prstGeom>
          <a:ln w="92075" cmpd="sng">
            <a:gradFill flip="none" rotWithShape="1">
              <a:gsLst>
                <a:gs pos="0">
                  <a:schemeClr val="accent2">
                    <a:lumMod val="60000"/>
                    <a:lumOff val="40000"/>
                  </a:schemeClr>
                </a:gs>
                <a:gs pos="34000">
                  <a:schemeClr val="accent2">
                    <a:lumMod val="75000"/>
                  </a:schemeClr>
                </a:gs>
                <a:gs pos="100000">
                  <a:schemeClr val="accent5">
                    <a:lumMod val="75000"/>
                  </a:schemeClr>
                </a:gs>
              </a:gsLst>
              <a:path path="circle">
                <a:fillToRect l="50000" t="-80000" r="50000" b="180000"/>
              </a:path>
              <a:tileRect/>
            </a:gradFill>
          </a:ln>
        </p:spPr>
        <p:style>
          <a:lnRef idx="2">
            <a:schemeClr val="accent1"/>
          </a:lnRef>
          <a:fillRef idx="0">
            <a:schemeClr val="accent1"/>
          </a:fillRef>
          <a:effectRef idx="1">
            <a:schemeClr val="accent1"/>
          </a:effectRef>
          <a:fontRef idx="minor">
            <a:schemeClr val="tx1"/>
          </a:fontRef>
        </p:style>
      </p:cxnSp>
      <p:sp>
        <p:nvSpPr>
          <p:cNvPr id="12" name="AutoShape 2">
            <a:extLst>
              <a:ext uri="{FF2B5EF4-FFF2-40B4-BE49-F238E27FC236}">
                <a16:creationId xmlns:a16="http://schemas.microsoft.com/office/drawing/2014/main" id="{F8069400-701B-7C0A-031A-5701FDFE0BB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72C02DB4-DF58-4DEC-499B-068EE1916C8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a:extLst>
              <a:ext uri="{FF2B5EF4-FFF2-40B4-BE49-F238E27FC236}">
                <a16:creationId xmlns:a16="http://schemas.microsoft.com/office/drawing/2014/main" id="{81B8EC37-30D0-CCC2-F470-1AEE3B988FB9}"/>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a:extLst>
              <a:ext uri="{FF2B5EF4-FFF2-40B4-BE49-F238E27FC236}">
                <a16:creationId xmlns:a16="http://schemas.microsoft.com/office/drawing/2014/main" id="{75BA510C-8EFF-C983-F3A1-791EFF0A593D}"/>
              </a:ext>
            </a:extLst>
          </p:cNvPr>
          <p:cNvSpPr>
            <a:spLocks noChangeArrowheads="1"/>
          </p:cNvSpPr>
          <p:nvPr/>
        </p:nvSpPr>
        <p:spPr bwMode="auto">
          <a:xfrm>
            <a:off x="0" y="25344438"/>
            <a:ext cx="3822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CCCCCC"/>
                </a:solidFill>
                <a:effectLst/>
                <a:latin typeface="var(--notebook-cell-output-font-family)"/>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840E42E3-28B8-6659-C029-02AE0EAA8AD5}"/>
              </a:ext>
            </a:extLst>
          </p:cNvPr>
          <p:cNvPicPr>
            <a:picLocks noChangeAspect="1"/>
          </p:cNvPicPr>
          <p:nvPr/>
        </p:nvPicPr>
        <p:blipFill>
          <a:blip r:embed="rId3"/>
          <a:stretch>
            <a:fillRect/>
          </a:stretch>
        </p:blipFill>
        <p:spPr>
          <a:xfrm>
            <a:off x="6279227" y="1841465"/>
            <a:ext cx="5649584" cy="4218888"/>
          </a:xfrm>
          <a:prstGeom prst="rect">
            <a:avLst/>
          </a:prstGeom>
        </p:spPr>
      </p:pic>
      <p:sp>
        <p:nvSpPr>
          <p:cNvPr id="3" name="TextBox 2">
            <a:extLst>
              <a:ext uri="{FF2B5EF4-FFF2-40B4-BE49-F238E27FC236}">
                <a16:creationId xmlns:a16="http://schemas.microsoft.com/office/drawing/2014/main" id="{CD5CF2E1-D56D-683F-A72D-EA7BB0603CD7}"/>
              </a:ext>
            </a:extLst>
          </p:cNvPr>
          <p:cNvSpPr txBox="1"/>
          <p:nvPr/>
        </p:nvSpPr>
        <p:spPr>
          <a:xfrm>
            <a:off x="231657" y="1206020"/>
            <a:ext cx="1946943" cy="369332"/>
          </a:xfrm>
          <a:prstGeom prst="rect">
            <a:avLst/>
          </a:prstGeom>
          <a:noFill/>
        </p:spPr>
        <p:txBody>
          <a:bodyPr wrap="none" rtlCol="0">
            <a:spAutoFit/>
          </a:bodyPr>
          <a:lstStyle/>
          <a:p>
            <a:r>
              <a:rPr lang="en-US" dirty="0"/>
              <a:t>(at 0.28h = 1000s)</a:t>
            </a:r>
          </a:p>
        </p:txBody>
      </p:sp>
      <p:pic>
        <p:nvPicPr>
          <p:cNvPr id="5" name="Picture 4">
            <a:extLst>
              <a:ext uri="{FF2B5EF4-FFF2-40B4-BE49-F238E27FC236}">
                <a16:creationId xmlns:a16="http://schemas.microsoft.com/office/drawing/2014/main" id="{02183EFB-EE77-CB22-2EBF-BC9386F4D518}"/>
              </a:ext>
            </a:extLst>
          </p:cNvPr>
          <p:cNvPicPr>
            <a:picLocks noChangeAspect="1"/>
          </p:cNvPicPr>
          <p:nvPr/>
        </p:nvPicPr>
        <p:blipFill>
          <a:blip r:embed="rId4"/>
          <a:stretch>
            <a:fillRect/>
          </a:stretch>
        </p:blipFill>
        <p:spPr>
          <a:xfrm>
            <a:off x="304799" y="2006798"/>
            <a:ext cx="5791201" cy="3888221"/>
          </a:xfrm>
          <a:prstGeom prst="rect">
            <a:avLst/>
          </a:prstGeom>
        </p:spPr>
      </p:pic>
    </p:spTree>
    <p:extLst>
      <p:ext uri="{BB962C8B-B14F-4D97-AF65-F5344CB8AC3E}">
        <p14:creationId xmlns:p14="http://schemas.microsoft.com/office/powerpoint/2010/main" val="3835082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5544</TotalTime>
  <Words>2556</Words>
  <Application>Microsoft Macintosh PowerPoint</Application>
  <PresentationFormat>Widescreen</PresentationFormat>
  <Paragraphs>304</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Aptos Display</vt:lpstr>
      <vt:lpstr>Arial</vt:lpstr>
      <vt:lpstr>Calibri</vt:lpstr>
      <vt:lpstr>Cambria Math</vt:lpstr>
      <vt:lpstr>Helvetica</vt:lpstr>
      <vt:lpstr>Helvetica Neue</vt:lpstr>
      <vt:lpstr>SFRM1095</vt:lpstr>
      <vt:lpstr>Times New Roman</vt:lpstr>
      <vt:lpstr>var(--notebook-cell-output-font-family)</vt:lpstr>
      <vt:lpstr>Office Theme</vt:lpstr>
      <vt:lpstr>Exploring low-luminosity afterglows: automated optical follow-up of Swift GRBs with the Palomar-60 inch telescope</vt:lpstr>
      <vt:lpstr>Gamma-Ray Bursts</vt:lpstr>
      <vt:lpstr>PowerPoint Presentation</vt:lpstr>
      <vt:lpstr>P60 – Palomar 60-inch telescope</vt:lpstr>
      <vt:lpstr>P60 GRBs</vt:lpstr>
      <vt:lpstr>Decay and spectral indices</vt:lpstr>
      <vt:lpstr>Decay and spectral indices at t = 1000s</vt:lpstr>
      <vt:lpstr>Luminosity</vt:lpstr>
      <vt:lpstr>Luminosity</vt:lpstr>
      <vt:lpstr>Constraining the afterglow rise</vt:lpstr>
      <vt:lpstr>Extra: new science</vt:lpstr>
      <vt:lpstr>Summary</vt:lpstr>
      <vt:lpstr>EXTRA</vt:lpstr>
      <vt:lpstr>PowerPoint Presentation</vt:lpstr>
      <vt:lpstr>Extra: Luminosity</vt:lpstr>
      <vt:lpstr>Orphan afterglows</vt:lpstr>
      <vt:lpstr>Orphan afterglows</vt:lpstr>
      <vt:lpstr>Orphan afterglows modelling</vt:lpstr>
      <vt:lpstr>Swift mission</vt:lpstr>
      <vt:lpstr>Photometry</vt:lpstr>
      <vt:lpstr>On-axis</vt:lpstr>
      <vt:lpstr>Off-axis</vt:lpstr>
      <vt:lpstr>Mag corrections – no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low-luminosity afterglows: automated optical follow-up of Swift GRBs with the Palomar-60 inch telescope</dc:title>
  <dc:creator>Bochenek, Aleksandra</dc:creator>
  <cp:lastModifiedBy>Bochenek, Aleksandra</cp:lastModifiedBy>
  <cp:revision>7</cp:revision>
  <dcterms:created xsi:type="dcterms:W3CDTF">2025-05-28T16:28:09Z</dcterms:created>
  <dcterms:modified xsi:type="dcterms:W3CDTF">2025-07-10T14:54:16Z</dcterms:modified>
</cp:coreProperties>
</file>