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7.jpg" ContentType="image/jpg"/>
  <Override PartName="/ppt/media/image48.jpg" ContentType="image/jpg"/>
  <Override PartName="/ppt/media/image49.jpg" ContentType="image/jpg"/>
  <Override PartName="/ppt/media/image136.jpg" ContentType="image/jpg"/>
  <Override PartName="/ppt/media/image137.jpg" ContentType="image/jpg"/>
  <Override PartName="/ppt/media/image138.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006" r:id="rId2"/>
    <p:sldId id="1010" r:id="rId3"/>
    <p:sldId id="1007" r:id="rId4"/>
    <p:sldId id="1008" r:id="rId5"/>
    <p:sldId id="1009" r:id="rId6"/>
    <p:sldId id="991" r:id="rId7"/>
    <p:sldId id="282" r:id="rId8"/>
    <p:sldId id="1078" r:id="rId9"/>
    <p:sldId id="1084" r:id="rId10"/>
    <p:sldId id="259" r:id="rId11"/>
    <p:sldId id="275" r:id="rId12"/>
    <p:sldId id="1000" r:id="rId13"/>
    <p:sldId id="998" r:id="rId14"/>
    <p:sldId id="1005" r:id="rId15"/>
    <p:sldId id="985" r:id="rId16"/>
    <p:sldId id="984" r:id="rId17"/>
    <p:sldId id="1015" r:id="rId18"/>
    <p:sldId id="266" r:id="rId19"/>
    <p:sldId id="267" r:id="rId20"/>
    <p:sldId id="261" r:id="rId21"/>
    <p:sldId id="263" r:id="rId22"/>
    <p:sldId id="983" r:id="rId23"/>
    <p:sldId id="1017" r:id="rId24"/>
    <p:sldId id="1018" r:id="rId25"/>
    <p:sldId id="1016" r:id="rId26"/>
    <p:sldId id="1014" r:id="rId27"/>
    <p:sldId id="10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F3FEB-A0B7-EF4E-ABC8-2C53FBCA887F}" v="53" dt="2025-07-07T14:02:52.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694"/>
  </p:normalViewPr>
  <p:slideViewPr>
    <p:cSldViewPr snapToGrid="0">
      <p:cViewPr varScale="1">
        <p:scale>
          <a:sx n="121" d="100"/>
          <a:sy n="121"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G. McMahon" userId="f04b3807-f6ea-4270-bb3d-e1c190685c8c" providerId="ADAL" clId="{8ABF3FEB-A0B7-EF4E-ABC8-2C53FBCA887F}"/>
    <pc:docChg chg="undo custSel addSld delSld modSld sldOrd">
      <pc:chgData name="Richard G. McMahon" userId="f04b3807-f6ea-4270-bb3d-e1c190685c8c" providerId="ADAL" clId="{8ABF3FEB-A0B7-EF4E-ABC8-2C53FBCA887F}" dt="2025-07-07T14:51:20.071" v="2969" actId="729"/>
      <pc:docMkLst>
        <pc:docMk/>
      </pc:docMkLst>
      <pc:sldChg chg="delSp modSp add mod setBg delDesignElem">
        <pc:chgData name="Richard G. McMahon" userId="f04b3807-f6ea-4270-bb3d-e1c190685c8c" providerId="ADAL" clId="{8ABF3FEB-A0B7-EF4E-ABC8-2C53FBCA887F}" dt="2025-07-07T13:50:53.847" v="2427" actId="1037"/>
        <pc:sldMkLst>
          <pc:docMk/>
          <pc:sldMk cId="1230327933" sldId="259"/>
        </pc:sldMkLst>
        <pc:spChg chg="del">
          <ac:chgData name="Richard G. McMahon" userId="f04b3807-f6ea-4270-bb3d-e1c190685c8c" providerId="ADAL" clId="{8ABF3FEB-A0B7-EF4E-ABC8-2C53FBCA887F}" dt="2025-07-07T13:50:37.715" v="2379"/>
          <ac:spMkLst>
            <pc:docMk/>
            <pc:sldMk cId="1230327933" sldId="259"/>
            <ac:spMk id="13" creationId="{ABA4B6D2-67B7-4DDF-9D67-252A664A4E1C}"/>
          </ac:spMkLst>
        </pc:spChg>
        <pc:picChg chg="del">
          <ac:chgData name="Richard G. McMahon" userId="f04b3807-f6ea-4270-bb3d-e1c190685c8c" providerId="ADAL" clId="{8ABF3FEB-A0B7-EF4E-ABC8-2C53FBCA887F}" dt="2025-07-07T13:50:37.715" v="2379"/>
          <ac:picMkLst>
            <pc:docMk/>
            <pc:sldMk cId="1230327933" sldId="259"/>
            <ac:picMk id="9" creationId="{DEB2E8C4-C3E7-4048-A43D-9859510CFA98}"/>
          </ac:picMkLst>
        </pc:picChg>
        <pc:picChg chg="mod">
          <ac:chgData name="Richard G. McMahon" userId="f04b3807-f6ea-4270-bb3d-e1c190685c8c" providerId="ADAL" clId="{8ABF3FEB-A0B7-EF4E-ABC8-2C53FBCA887F}" dt="2025-07-07T13:50:53.847" v="2427" actId="1037"/>
          <ac:picMkLst>
            <pc:docMk/>
            <pc:sldMk cId="1230327933" sldId="259"/>
            <ac:picMk id="31" creationId="{F2CB8D49-EAC7-2E9D-5356-667F8ABB373E}"/>
          </ac:picMkLst>
        </pc:picChg>
        <pc:picChg chg="del">
          <ac:chgData name="Richard G. McMahon" userId="f04b3807-f6ea-4270-bb3d-e1c190685c8c" providerId="ADAL" clId="{8ABF3FEB-A0B7-EF4E-ABC8-2C53FBCA887F}" dt="2025-07-07T13:50:42.585" v="2380" actId="21"/>
          <ac:picMkLst>
            <pc:docMk/>
            <pc:sldMk cId="1230327933" sldId="259"/>
            <ac:picMk id="168" creationId="{9BA111EC-3A4D-1989-74CB-948CAFD2287D}"/>
          </ac:picMkLst>
        </pc:picChg>
        <pc:inkChg chg="del">
          <ac:chgData name="Richard G. McMahon" userId="f04b3807-f6ea-4270-bb3d-e1c190685c8c" providerId="ADAL" clId="{8ABF3FEB-A0B7-EF4E-ABC8-2C53FBCA887F}" dt="2025-07-07T13:50:37.715" v="2379"/>
          <ac:inkMkLst>
            <pc:docMk/>
            <pc:sldMk cId="1230327933" sldId="259"/>
            <ac:inkMk id="11" creationId="{24D29CCB-7956-4E3E-8880-304085F04BF4}"/>
          </ac:inkMkLst>
        </pc:inkChg>
      </pc:sldChg>
      <pc:sldChg chg="addSp delSp modSp add mod">
        <pc:chgData name="Richard G. McMahon" userId="f04b3807-f6ea-4270-bb3d-e1c190685c8c" providerId="ADAL" clId="{8ABF3FEB-A0B7-EF4E-ABC8-2C53FBCA887F}" dt="2025-07-07T10:40:07.233" v="1697" actId="1035"/>
        <pc:sldMkLst>
          <pc:docMk/>
          <pc:sldMk cId="0" sldId="261"/>
        </pc:sldMkLst>
        <pc:spChg chg="del mod">
          <ac:chgData name="Richard G. McMahon" userId="f04b3807-f6ea-4270-bb3d-e1c190685c8c" providerId="ADAL" clId="{8ABF3FEB-A0B7-EF4E-ABC8-2C53FBCA887F}" dt="2025-07-07T10:40:01.762" v="1683" actId="478"/>
          <ac:spMkLst>
            <pc:docMk/>
            <pc:sldMk cId="0" sldId="261"/>
            <ac:spMk id="133" creationId="{00000000-0000-0000-0000-000000000000}"/>
          </ac:spMkLst>
        </pc:spChg>
        <pc:grpChg chg="mod">
          <ac:chgData name="Richard G. McMahon" userId="f04b3807-f6ea-4270-bb3d-e1c190685c8c" providerId="ADAL" clId="{8ABF3FEB-A0B7-EF4E-ABC8-2C53FBCA887F}" dt="2025-07-07T10:40:07.233" v="1697" actId="1035"/>
          <ac:grpSpMkLst>
            <pc:docMk/>
            <pc:sldMk cId="0" sldId="261"/>
            <ac:grpSpMk id="2" creationId="{00000000-0000-0000-0000-000000000000}"/>
          </ac:grpSpMkLst>
        </pc:grpChg>
        <pc:picChg chg="add mod">
          <ac:chgData name="Richard G. McMahon" userId="f04b3807-f6ea-4270-bb3d-e1c190685c8c" providerId="ADAL" clId="{8ABF3FEB-A0B7-EF4E-ABC8-2C53FBCA887F}" dt="2025-07-07T10:39:54.080" v="1681"/>
          <ac:picMkLst>
            <pc:docMk/>
            <pc:sldMk cId="0" sldId="261"/>
            <ac:picMk id="134" creationId="{3B061948-5998-8E7E-FAEF-34443E0EE7BA}"/>
          </ac:picMkLst>
        </pc:picChg>
      </pc:sldChg>
      <pc:sldChg chg="modSp add mod">
        <pc:chgData name="Richard G. McMahon" userId="f04b3807-f6ea-4270-bb3d-e1c190685c8c" providerId="ADAL" clId="{8ABF3FEB-A0B7-EF4E-ABC8-2C53FBCA887F}" dt="2025-07-07T13:53:02.548" v="2441" actId="20577"/>
        <pc:sldMkLst>
          <pc:docMk/>
          <pc:sldMk cId="0" sldId="263"/>
        </pc:sldMkLst>
        <pc:spChg chg="mod">
          <ac:chgData name="Richard G. McMahon" userId="f04b3807-f6ea-4270-bb3d-e1c190685c8c" providerId="ADAL" clId="{8ABF3FEB-A0B7-EF4E-ABC8-2C53FBCA887F}" dt="2025-07-07T13:52:41.292" v="2430" actId="20577"/>
          <ac:spMkLst>
            <pc:docMk/>
            <pc:sldMk cId="0" sldId="263"/>
            <ac:spMk id="18" creationId="{00000000-0000-0000-0000-000000000000}"/>
          </ac:spMkLst>
        </pc:spChg>
        <pc:spChg chg="mod">
          <ac:chgData name="Richard G. McMahon" userId="f04b3807-f6ea-4270-bb3d-e1c190685c8c" providerId="ADAL" clId="{8ABF3FEB-A0B7-EF4E-ABC8-2C53FBCA887F}" dt="2025-07-07T13:53:02.548" v="2441" actId="20577"/>
          <ac:spMkLst>
            <pc:docMk/>
            <pc:sldMk cId="0" sldId="263"/>
            <ac:spMk id="21" creationId="{00000000-0000-0000-0000-000000000000}"/>
          </ac:spMkLst>
        </pc:spChg>
      </pc:sldChg>
      <pc:sldChg chg="addSp modSp add">
        <pc:chgData name="Richard G. McMahon" userId="f04b3807-f6ea-4270-bb3d-e1c190685c8c" providerId="ADAL" clId="{8ABF3FEB-A0B7-EF4E-ABC8-2C53FBCA887F}" dt="2025-07-07T10:40:21.991" v="1721"/>
        <pc:sldMkLst>
          <pc:docMk/>
          <pc:sldMk cId="0" sldId="266"/>
        </pc:sldMkLst>
        <pc:picChg chg="add mod">
          <ac:chgData name="Richard G. McMahon" userId="f04b3807-f6ea-4270-bb3d-e1c190685c8c" providerId="ADAL" clId="{8ABF3FEB-A0B7-EF4E-ABC8-2C53FBCA887F}" dt="2025-07-07T10:40:21.991" v="1721"/>
          <ac:picMkLst>
            <pc:docMk/>
            <pc:sldMk cId="0" sldId="266"/>
            <ac:picMk id="4" creationId="{522A7400-CCAF-70D3-77CA-16385B82DBFA}"/>
          </ac:picMkLst>
        </pc:picChg>
      </pc:sldChg>
      <pc:sldChg chg="addSp delSp modSp add mod">
        <pc:chgData name="Richard G. McMahon" userId="f04b3807-f6ea-4270-bb3d-e1c190685c8c" providerId="ADAL" clId="{8ABF3FEB-A0B7-EF4E-ABC8-2C53FBCA887F}" dt="2025-07-07T10:40:17.170" v="1720" actId="1036"/>
        <pc:sldMkLst>
          <pc:docMk/>
          <pc:sldMk cId="0" sldId="267"/>
        </pc:sldMkLst>
        <pc:spChg chg="del mod">
          <ac:chgData name="Richard G. McMahon" userId="f04b3807-f6ea-4270-bb3d-e1c190685c8c" providerId="ADAL" clId="{8ABF3FEB-A0B7-EF4E-ABC8-2C53FBCA887F}" dt="2025-07-07T10:35:37.928" v="1593" actId="478"/>
          <ac:spMkLst>
            <pc:docMk/>
            <pc:sldMk cId="0" sldId="267"/>
            <ac:spMk id="5" creationId="{00000000-0000-0000-0000-000000000000}"/>
          </ac:spMkLst>
        </pc:spChg>
        <pc:spChg chg="del">
          <ac:chgData name="Richard G. McMahon" userId="f04b3807-f6ea-4270-bb3d-e1c190685c8c" providerId="ADAL" clId="{8ABF3FEB-A0B7-EF4E-ABC8-2C53FBCA887F}" dt="2025-07-07T10:35:21.476" v="1590" actId="478"/>
          <ac:spMkLst>
            <pc:docMk/>
            <pc:sldMk cId="0" sldId="267"/>
            <ac:spMk id="10" creationId="{00000000-0000-0000-0000-000000000000}"/>
          </ac:spMkLst>
        </pc:spChg>
        <pc:spChg chg="del mod">
          <ac:chgData name="Richard G. McMahon" userId="f04b3807-f6ea-4270-bb3d-e1c190685c8c" providerId="ADAL" clId="{8ABF3FEB-A0B7-EF4E-ABC8-2C53FBCA887F}" dt="2025-07-07T10:35:08.098" v="1589" actId="478"/>
          <ac:spMkLst>
            <pc:docMk/>
            <pc:sldMk cId="0" sldId="267"/>
            <ac:spMk id="14" creationId="{00000000-0000-0000-0000-000000000000}"/>
          </ac:spMkLst>
        </pc:spChg>
        <pc:grpChg chg="mod">
          <ac:chgData name="Richard G. McMahon" userId="f04b3807-f6ea-4270-bb3d-e1c190685c8c" providerId="ADAL" clId="{8ABF3FEB-A0B7-EF4E-ABC8-2C53FBCA887F}" dt="2025-07-07T10:36:16.678" v="1678" actId="1037"/>
          <ac:grpSpMkLst>
            <pc:docMk/>
            <pc:sldMk cId="0" sldId="267"/>
            <ac:grpSpMk id="6" creationId="{00000000-0000-0000-0000-000000000000}"/>
          </ac:grpSpMkLst>
        </pc:grpChg>
        <pc:picChg chg="add mod">
          <ac:chgData name="Richard G. McMahon" userId="f04b3807-f6ea-4270-bb3d-e1c190685c8c" providerId="ADAL" clId="{8ABF3FEB-A0B7-EF4E-ABC8-2C53FBCA887F}" dt="2025-07-07T10:40:17.170" v="1720" actId="1036"/>
          <ac:picMkLst>
            <pc:docMk/>
            <pc:sldMk cId="0" sldId="267"/>
            <ac:picMk id="15" creationId="{42DAA343-718B-F19B-0E2D-E722129F8420}"/>
          </ac:picMkLst>
        </pc:picChg>
      </pc:sldChg>
      <pc:sldChg chg="delSp modSp add mod setBg delDesignElem">
        <pc:chgData name="Richard G. McMahon" userId="f04b3807-f6ea-4270-bb3d-e1c190685c8c" providerId="ADAL" clId="{8ABF3FEB-A0B7-EF4E-ABC8-2C53FBCA887F}" dt="2025-07-07T14:44:03.220" v="2844" actId="20577"/>
        <pc:sldMkLst>
          <pc:docMk/>
          <pc:sldMk cId="3317395987" sldId="275"/>
        </pc:sldMkLst>
        <pc:spChg chg="mod">
          <ac:chgData name="Richard G. McMahon" userId="f04b3807-f6ea-4270-bb3d-e1c190685c8c" providerId="ADAL" clId="{8ABF3FEB-A0B7-EF4E-ABC8-2C53FBCA887F}" dt="2025-07-07T14:04:18.571" v="2790" actId="1036"/>
          <ac:spMkLst>
            <pc:docMk/>
            <pc:sldMk cId="3317395987" sldId="275"/>
            <ac:spMk id="3" creationId="{A6EB9B94-DDF9-A253-0966-EBB32E033B16}"/>
          </ac:spMkLst>
        </pc:spChg>
        <pc:spChg chg="del">
          <ac:chgData name="Richard G. McMahon" userId="f04b3807-f6ea-4270-bb3d-e1c190685c8c" providerId="ADAL" clId="{8ABF3FEB-A0B7-EF4E-ABC8-2C53FBCA887F}" dt="2025-07-07T13:54:36.054" v="2445"/>
          <ac:spMkLst>
            <pc:docMk/>
            <pc:sldMk cId="3317395987" sldId="275"/>
            <ac:spMk id="13" creationId="{59B9F80E-847D-5F94-A1B0-535F93F94AD3}"/>
          </ac:spMkLst>
        </pc:spChg>
        <pc:spChg chg="mod">
          <ac:chgData name="Richard G. McMahon" userId="f04b3807-f6ea-4270-bb3d-e1c190685c8c" providerId="ADAL" clId="{8ABF3FEB-A0B7-EF4E-ABC8-2C53FBCA887F}" dt="2025-07-07T14:44:03.220" v="2844" actId="20577"/>
          <ac:spMkLst>
            <pc:docMk/>
            <pc:sldMk cId="3317395987" sldId="275"/>
            <ac:spMk id="48" creationId="{0721B64E-2BB3-F0EE-D013-218B4DF78A7D}"/>
          </ac:spMkLst>
        </pc:spChg>
        <pc:picChg chg="del">
          <ac:chgData name="Richard G. McMahon" userId="f04b3807-f6ea-4270-bb3d-e1c190685c8c" providerId="ADAL" clId="{8ABF3FEB-A0B7-EF4E-ABC8-2C53FBCA887F}" dt="2025-07-07T13:54:36.054" v="2445"/>
          <ac:picMkLst>
            <pc:docMk/>
            <pc:sldMk cId="3317395987" sldId="275"/>
            <ac:picMk id="9" creationId="{25B996A1-8CF2-F27E-B587-8F6A4EA25E87}"/>
          </ac:picMkLst>
        </pc:picChg>
        <pc:picChg chg="mod">
          <ac:chgData name="Richard G. McMahon" userId="f04b3807-f6ea-4270-bb3d-e1c190685c8c" providerId="ADAL" clId="{8ABF3FEB-A0B7-EF4E-ABC8-2C53FBCA887F}" dt="2025-07-07T13:55:27.585" v="2592" actId="1038"/>
          <ac:picMkLst>
            <pc:docMk/>
            <pc:sldMk cId="3317395987" sldId="275"/>
            <ac:picMk id="31" creationId="{4A52069F-0D1C-5C84-E0D3-842573FEACC1}"/>
          </ac:picMkLst>
        </pc:picChg>
        <pc:picChg chg="mod">
          <ac:chgData name="Richard G. McMahon" userId="f04b3807-f6ea-4270-bb3d-e1c190685c8c" providerId="ADAL" clId="{8ABF3FEB-A0B7-EF4E-ABC8-2C53FBCA887F}" dt="2025-07-07T13:55:14.551" v="2492" actId="1036"/>
          <ac:picMkLst>
            <pc:docMk/>
            <pc:sldMk cId="3317395987" sldId="275"/>
            <ac:picMk id="168" creationId="{813844C7-995B-117F-472E-A812E40DF8E6}"/>
          </ac:picMkLst>
        </pc:picChg>
        <pc:inkChg chg="del">
          <ac:chgData name="Richard G. McMahon" userId="f04b3807-f6ea-4270-bb3d-e1c190685c8c" providerId="ADAL" clId="{8ABF3FEB-A0B7-EF4E-ABC8-2C53FBCA887F}" dt="2025-07-07T13:54:36.054" v="2445"/>
          <ac:inkMkLst>
            <pc:docMk/>
            <pc:sldMk cId="3317395987" sldId="275"/>
            <ac:inkMk id="11" creationId="{8A60D1AF-0951-4DA2-1A08-2D0AF697D0F2}"/>
          </ac:inkMkLst>
        </pc:inkChg>
      </pc:sldChg>
      <pc:sldChg chg="addSp modSp mod">
        <pc:chgData name="Richard G. McMahon" userId="f04b3807-f6ea-4270-bb3d-e1c190685c8c" providerId="ADAL" clId="{8ABF3FEB-A0B7-EF4E-ABC8-2C53FBCA887F}" dt="2025-07-07T14:01:01.582" v="2610"/>
        <pc:sldMkLst>
          <pc:docMk/>
          <pc:sldMk cId="3142547103" sldId="282"/>
        </pc:sldMkLst>
        <pc:spChg chg="mod">
          <ac:chgData name="Richard G. McMahon" userId="f04b3807-f6ea-4270-bb3d-e1c190685c8c" providerId="ADAL" clId="{8ABF3FEB-A0B7-EF4E-ABC8-2C53FBCA887F}" dt="2025-07-07T13:59:55.449" v="2609" actId="20577"/>
          <ac:spMkLst>
            <pc:docMk/>
            <pc:sldMk cId="3142547103" sldId="282"/>
            <ac:spMk id="33" creationId="{70962905-52EE-0662-4C9F-09B2F836B6D8}"/>
          </ac:spMkLst>
        </pc:spChg>
        <pc:picChg chg="add mod">
          <ac:chgData name="Richard G. McMahon" userId="f04b3807-f6ea-4270-bb3d-e1c190685c8c" providerId="ADAL" clId="{8ABF3FEB-A0B7-EF4E-ABC8-2C53FBCA887F}" dt="2025-07-07T14:01:01.582" v="2610"/>
          <ac:picMkLst>
            <pc:docMk/>
            <pc:sldMk cId="3142547103" sldId="282"/>
            <ac:picMk id="2" creationId="{5219DD45-A22B-0519-9EBE-61ECD52E45C2}"/>
          </ac:picMkLst>
        </pc:picChg>
      </pc:sldChg>
      <pc:sldChg chg="modSp add mod">
        <pc:chgData name="Richard G. McMahon" userId="f04b3807-f6ea-4270-bb3d-e1c190685c8c" providerId="ADAL" clId="{8ABF3FEB-A0B7-EF4E-ABC8-2C53FBCA887F}" dt="2025-07-07T13:48:52.018" v="2336" actId="20577"/>
        <pc:sldMkLst>
          <pc:docMk/>
          <pc:sldMk cId="207737128" sldId="983"/>
        </pc:sldMkLst>
        <pc:spChg chg="mod">
          <ac:chgData name="Richard G. McMahon" userId="f04b3807-f6ea-4270-bb3d-e1c190685c8c" providerId="ADAL" clId="{8ABF3FEB-A0B7-EF4E-ABC8-2C53FBCA887F}" dt="2025-07-07T13:48:52.018" v="2336" actId="20577"/>
          <ac:spMkLst>
            <pc:docMk/>
            <pc:sldMk cId="207737128" sldId="983"/>
            <ac:spMk id="2" creationId="{58B55EF5-C7C9-A337-5121-E151C9654A78}"/>
          </ac:spMkLst>
        </pc:spChg>
        <pc:spChg chg="mod">
          <ac:chgData name="Richard G. McMahon" userId="f04b3807-f6ea-4270-bb3d-e1c190685c8c" providerId="ADAL" clId="{8ABF3FEB-A0B7-EF4E-ABC8-2C53FBCA887F}" dt="2025-07-07T13:48:21.804" v="2305" actId="404"/>
          <ac:spMkLst>
            <pc:docMk/>
            <pc:sldMk cId="207737128" sldId="983"/>
            <ac:spMk id="5" creationId="{CA7FB3B3-C8C2-7EA8-57B1-12D0FC2749FE}"/>
          </ac:spMkLst>
        </pc:spChg>
      </pc:sldChg>
      <pc:sldChg chg="modSp mod">
        <pc:chgData name="Richard G. McMahon" userId="f04b3807-f6ea-4270-bb3d-e1c190685c8c" providerId="ADAL" clId="{8ABF3FEB-A0B7-EF4E-ABC8-2C53FBCA887F}" dt="2025-07-07T13:46:14.344" v="2301" actId="14100"/>
        <pc:sldMkLst>
          <pc:docMk/>
          <pc:sldMk cId="3153636217" sldId="985"/>
        </pc:sldMkLst>
        <pc:spChg chg="mod">
          <ac:chgData name="Richard G. McMahon" userId="f04b3807-f6ea-4270-bb3d-e1c190685c8c" providerId="ADAL" clId="{8ABF3FEB-A0B7-EF4E-ABC8-2C53FBCA887F}" dt="2025-07-07T13:46:14.344" v="2301" actId="14100"/>
          <ac:spMkLst>
            <pc:docMk/>
            <pc:sldMk cId="3153636217" sldId="985"/>
            <ac:spMk id="5" creationId="{6BE9B853-AF08-F07C-B6D5-D16C5EA751A6}"/>
          </ac:spMkLst>
        </pc:spChg>
      </pc:sldChg>
      <pc:sldChg chg="modSp add mod modShow">
        <pc:chgData name="Richard G. McMahon" userId="f04b3807-f6ea-4270-bb3d-e1c190685c8c" providerId="ADAL" clId="{8ABF3FEB-A0B7-EF4E-ABC8-2C53FBCA887F}" dt="2025-07-07T14:48:20.172" v="2939" actId="729"/>
        <pc:sldMkLst>
          <pc:docMk/>
          <pc:sldMk cId="260503005" sldId="991"/>
        </pc:sldMkLst>
        <pc:spChg chg="mod">
          <ac:chgData name="Richard G. McMahon" userId="f04b3807-f6ea-4270-bb3d-e1c190685c8c" providerId="ADAL" clId="{8ABF3FEB-A0B7-EF4E-ABC8-2C53FBCA887F}" dt="2025-07-07T13:44:57.610" v="2276" actId="14100"/>
          <ac:spMkLst>
            <pc:docMk/>
            <pc:sldMk cId="260503005" sldId="991"/>
            <ac:spMk id="6" creationId="{1BF77C26-7EA8-B738-AE8C-54E483295CB5}"/>
          </ac:spMkLst>
        </pc:spChg>
        <pc:picChg chg="mod">
          <ac:chgData name="Richard G. McMahon" userId="f04b3807-f6ea-4270-bb3d-e1c190685c8c" providerId="ADAL" clId="{8ABF3FEB-A0B7-EF4E-ABC8-2C53FBCA887F}" dt="2025-07-07T13:44:26.599" v="2217" actId="14100"/>
          <ac:picMkLst>
            <pc:docMk/>
            <pc:sldMk cId="260503005" sldId="991"/>
            <ac:picMk id="5" creationId="{9594104A-8815-0709-8B4F-C7C8C3D295EF}"/>
          </ac:picMkLst>
        </pc:picChg>
      </pc:sldChg>
      <pc:sldChg chg="modSp mod modShow">
        <pc:chgData name="Richard G. McMahon" userId="f04b3807-f6ea-4270-bb3d-e1c190685c8c" providerId="ADAL" clId="{8ABF3FEB-A0B7-EF4E-ABC8-2C53FBCA887F}" dt="2025-07-07T14:51:20.071" v="2969" actId="729"/>
        <pc:sldMkLst>
          <pc:docMk/>
          <pc:sldMk cId="491274686" sldId="1000"/>
        </pc:sldMkLst>
        <pc:spChg chg="mod">
          <ac:chgData name="Richard G. McMahon" userId="f04b3807-f6ea-4270-bb3d-e1c190685c8c" providerId="ADAL" clId="{8ABF3FEB-A0B7-EF4E-ABC8-2C53FBCA887F}" dt="2025-07-07T13:45:43.088" v="2300" actId="1035"/>
          <ac:spMkLst>
            <pc:docMk/>
            <pc:sldMk cId="491274686" sldId="1000"/>
            <ac:spMk id="2" creationId="{A23F2C90-D11E-0075-220B-08409472CB74}"/>
          </ac:spMkLst>
        </pc:spChg>
        <pc:picChg chg="mod">
          <ac:chgData name="Richard G. McMahon" userId="f04b3807-f6ea-4270-bb3d-e1c190685c8c" providerId="ADAL" clId="{8ABF3FEB-A0B7-EF4E-ABC8-2C53FBCA887F}" dt="2025-07-07T13:45:36.064" v="2280" actId="1076"/>
          <ac:picMkLst>
            <pc:docMk/>
            <pc:sldMk cId="491274686" sldId="1000"/>
            <ac:picMk id="4" creationId="{056550E0-6FA0-2707-4387-AA216E8A2E62}"/>
          </ac:picMkLst>
        </pc:picChg>
      </pc:sldChg>
      <pc:sldChg chg="mod modShow">
        <pc:chgData name="Richard G. McMahon" userId="f04b3807-f6ea-4270-bb3d-e1c190685c8c" providerId="ADAL" clId="{8ABF3FEB-A0B7-EF4E-ABC8-2C53FBCA887F}" dt="2025-07-07T13:46:30.326" v="2302" actId="729"/>
        <pc:sldMkLst>
          <pc:docMk/>
          <pc:sldMk cId="1271470135" sldId="1005"/>
        </pc:sldMkLst>
      </pc:sldChg>
      <pc:sldChg chg="addSp delSp modSp mod modClrScheme chgLayout">
        <pc:chgData name="Richard G. McMahon" userId="f04b3807-f6ea-4270-bb3d-e1c190685c8c" providerId="ADAL" clId="{8ABF3FEB-A0B7-EF4E-ABC8-2C53FBCA887F}" dt="2025-07-07T13:55:57.846" v="2595" actId="20577"/>
        <pc:sldMkLst>
          <pc:docMk/>
          <pc:sldMk cId="2990551001" sldId="1006"/>
        </pc:sldMkLst>
        <pc:spChg chg="add mod ord">
          <ac:chgData name="Richard G. McMahon" userId="f04b3807-f6ea-4270-bb3d-e1c190685c8c" providerId="ADAL" clId="{8ABF3FEB-A0B7-EF4E-ABC8-2C53FBCA887F}" dt="2025-07-07T13:40:07.240" v="2190" actId="1035"/>
          <ac:spMkLst>
            <pc:docMk/>
            <pc:sldMk cId="2990551001" sldId="1006"/>
            <ac:spMk id="4" creationId="{24EB9482-8A04-59DE-E671-34DD2421F588}"/>
          </ac:spMkLst>
        </pc:spChg>
        <pc:spChg chg="add mod ord">
          <ac:chgData name="Richard G. McMahon" userId="f04b3807-f6ea-4270-bb3d-e1c190685c8c" providerId="ADAL" clId="{8ABF3FEB-A0B7-EF4E-ABC8-2C53FBCA887F}" dt="2025-07-07T13:55:57.846" v="2595" actId="20577"/>
          <ac:spMkLst>
            <pc:docMk/>
            <pc:sldMk cId="2990551001" sldId="1006"/>
            <ac:spMk id="5" creationId="{8AAE656E-D4F6-4AF5-C630-37E783AD5069}"/>
          </ac:spMkLst>
        </pc:spChg>
        <pc:spChg chg="add mod">
          <ac:chgData name="Richard G. McMahon" userId="f04b3807-f6ea-4270-bb3d-e1c190685c8c" providerId="ADAL" clId="{8ABF3FEB-A0B7-EF4E-ABC8-2C53FBCA887F}" dt="2025-07-06T20:13:03.031" v="1305" actId="20577"/>
          <ac:spMkLst>
            <pc:docMk/>
            <pc:sldMk cId="2990551001" sldId="1006"/>
            <ac:spMk id="6" creationId="{F001AE34-DB58-9DB1-1331-7C9FFD524CC9}"/>
          </ac:spMkLst>
        </pc:spChg>
        <pc:spChg chg="add mod">
          <ac:chgData name="Richard G. McMahon" userId="f04b3807-f6ea-4270-bb3d-e1c190685c8c" providerId="ADAL" clId="{8ABF3FEB-A0B7-EF4E-ABC8-2C53FBCA887F}" dt="2025-07-06T20:12:15.100" v="1228"/>
          <ac:spMkLst>
            <pc:docMk/>
            <pc:sldMk cId="2990551001" sldId="1006"/>
            <ac:spMk id="7" creationId="{3AC4C9FA-4B53-0AAB-D3FB-FF6E1D915428}"/>
          </ac:spMkLst>
        </pc:spChg>
        <pc:picChg chg="add del mod">
          <ac:chgData name="Richard G. McMahon" userId="f04b3807-f6ea-4270-bb3d-e1c190685c8c" providerId="ADAL" clId="{8ABF3FEB-A0B7-EF4E-ABC8-2C53FBCA887F}" dt="2025-07-07T13:39:08.726" v="2129" actId="21"/>
          <ac:picMkLst>
            <pc:docMk/>
            <pc:sldMk cId="2990551001" sldId="1006"/>
            <ac:picMk id="8" creationId="{F25122A5-8720-A5D9-8AA4-6C0BEEA06662}"/>
          </ac:picMkLst>
        </pc:picChg>
      </pc:sldChg>
      <pc:sldChg chg="addSp delSp modSp new mod modClrScheme chgLayout modNotesTx">
        <pc:chgData name="Richard G. McMahon" userId="f04b3807-f6ea-4270-bb3d-e1c190685c8c" providerId="ADAL" clId="{8ABF3FEB-A0B7-EF4E-ABC8-2C53FBCA887F}" dt="2025-07-06T20:12:15.100" v="1228"/>
        <pc:sldMkLst>
          <pc:docMk/>
          <pc:sldMk cId="3636887889" sldId="1007"/>
        </pc:sldMkLst>
        <pc:spChg chg="del mod ord">
          <ac:chgData name="Richard G. McMahon" userId="f04b3807-f6ea-4270-bb3d-e1c190685c8c" providerId="ADAL" clId="{8ABF3FEB-A0B7-EF4E-ABC8-2C53FBCA887F}" dt="2025-07-06T12:30:25.924" v="36" actId="700"/>
          <ac:spMkLst>
            <pc:docMk/>
            <pc:sldMk cId="3636887889" sldId="1007"/>
            <ac:spMk id="2" creationId="{FF6E1FBB-8E87-F779-3FDF-2D35D7A9CACC}"/>
          </ac:spMkLst>
        </pc:spChg>
        <pc:spChg chg="del mod ord">
          <ac:chgData name="Richard G. McMahon" userId="f04b3807-f6ea-4270-bb3d-e1c190685c8c" providerId="ADAL" clId="{8ABF3FEB-A0B7-EF4E-ABC8-2C53FBCA887F}" dt="2025-07-06T12:30:25.924" v="36" actId="700"/>
          <ac:spMkLst>
            <pc:docMk/>
            <pc:sldMk cId="3636887889" sldId="1007"/>
            <ac:spMk id="3" creationId="{2347F98F-51D0-C267-5D5D-F17C1D90BC48}"/>
          </ac:spMkLst>
        </pc:spChg>
        <pc:spChg chg="add mod ord">
          <ac:chgData name="Richard G. McMahon" userId="f04b3807-f6ea-4270-bb3d-e1c190685c8c" providerId="ADAL" clId="{8ABF3FEB-A0B7-EF4E-ABC8-2C53FBCA887F}" dt="2025-07-06T13:18:19.782" v="586" actId="20577"/>
          <ac:spMkLst>
            <pc:docMk/>
            <pc:sldMk cId="3636887889" sldId="1007"/>
            <ac:spMk id="5" creationId="{2046CC68-396E-1477-30AD-2E10ADC1D1C8}"/>
          </ac:spMkLst>
        </pc:spChg>
        <pc:spChg chg="add mod ord">
          <ac:chgData name="Richard G. McMahon" userId="f04b3807-f6ea-4270-bb3d-e1c190685c8c" providerId="ADAL" clId="{8ABF3FEB-A0B7-EF4E-ABC8-2C53FBCA887F}" dt="2025-07-06T13:18:02.506" v="579" actId="27636"/>
          <ac:spMkLst>
            <pc:docMk/>
            <pc:sldMk cId="3636887889" sldId="1007"/>
            <ac:spMk id="6" creationId="{8CD40B71-BA15-B96A-E58A-E4BCE2981CB5}"/>
          </ac:spMkLst>
        </pc:spChg>
        <pc:spChg chg="add mod ord">
          <ac:chgData name="Richard G. McMahon" userId="f04b3807-f6ea-4270-bb3d-e1c190685c8c" providerId="ADAL" clId="{8ABF3FEB-A0B7-EF4E-ABC8-2C53FBCA887F}" dt="2025-07-06T13:18:02.507" v="580" actId="27636"/>
          <ac:spMkLst>
            <pc:docMk/>
            <pc:sldMk cId="3636887889" sldId="1007"/>
            <ac:spMk id="7" creationId="{048F3AE1-6952-233F-85AB-2C3C98BD9565}"/>
          </ac:spMkLst>
        </pc:spChg>
        <pc:spChg chg="add mod">
          <ac:chgData name="Richard G. McMahon" userId="f04b3807-f6ea-4270-bb3d-e1c190685c8c" providerId="ADAL" clId="{8ABF3FEB-A0B7-EF4E-ABC8-2C53FBCA887F}" dt="2025-07-06T20:12:15.100" v="1228"/>
          <ac:spMkLst>
            <pc:docMk/>
            <pc:sldMk cId="3636887889" sldId="1007"/>
            <ac:spMk id="9" creationId="{3A004EB4-3F40-F784-C6FF-151E3405F153}"/>
          </ac:spMkLst>
        </pc:spChg>
        <pc:spChg chg="add mod">
          <ac:chgData name="Richard G. McMahon" userId="f04b3807-f6ea-4270-bb3d-e1c190685c8c" providerId="ADAL" clId="{8ABF3FEB-A0B7-EF4E-ABC8-2C53FBCA887F}" dt="2025-07-06T20:12:15.100" v="1228"/>
          <ac:spMkLst>
            <pc:docMk/>
            <pc:sldMk cId="3636887889" sldId="1007"/>
            <ac:spMk id="10" creationId="{72F90DB6-4206-F1A7-67A7-E22A3882B929}"/>
          </ac:spMkLst>
        </pc:spChg>
        <pc:picChg chg="add del mod modCrop">
          <ac:chgData name="Richard G. McMahon" userId="f04b3807-f6ea-4270-bb3d-e1c190685c8c" providerId="ADAL" clId="{8ABF3FEB-A0B7-EF4E-ABC8-2C53FBCA887F}" dt="2025-07-06T12:29:32.045" v="35" actId="21"/>
          <ac:picMkLst>
            <pc:docMk/>
            <pc:sldMk cId="3636887889" sldId="1007"/>
            <ac:picMk id="4" creationId="{6FCD0A8A-795B-3041-5EF0-1B5FDA6C5E30}"/>
          </ac:picMkLst>
        </pc:picChg>
        <pc:picChg chg="add mod modCrop">
          <ac:chgData name="Richard G. McMahon" userId="f04b3807-f6ea-4270-bb3d-e1c190685c8c" providerId="ADAL" clId="{8ABF3FEB-A0B7-EF4E-ABC8-2C53FBCA887F}" dt="2025-07-06T12:32:41.331" v="104" actId="14100"/>
          <ac:picMkLst>
            <pc:docMk/>
            <pc:sldMk cId="3636887889" sldId="1007"/>
            <ac:picMk id="8" creationId="{7B1F4E12-33DB-E654-604C-ADF102A64C9B}"/>
          </ac:picMkLst>
        </pc:picChg>
      </pc:sldChg>
      <pc:sldChg chg="new del">
        <pc:chgData name="Richard G. McMahon" userId="f04b3807-f6ea-4270-bb3d-e1c190685c8c" providerId="ADAL" clId="{8ABF3FEB-A0B7-EF4E-ABC8-2C53FBCA887F}" dt="2025-07-05T18:48:23.143" v="1" actId="2696"/>
        <pc:sldMkLst>
          <pc:docMk/>
          <pc:sldMk cId="3995005285" sldId="1007"/>
        </pc:sldMkLst>
      </pc:sldChg>
      <pc:sldChg chg="addSp modSp new mod">
        <pc:chgData name="Richard G. McMahon" userId="f04b3807-f6ea-4270-bb3d-e1c190685c8c" providerId="ADAL" clId="{8ABF3FEB-A0B7-EF4E-ABC8-2C53FBCA887F}" dt="2025-07-07T14:48:04.533" v="2938" actId="14100"/>
        <pc:sldMkLst>
          <pc:docMk/>
          <pc:sldMk cId="66202509" sldId="1008"/>
        </pc:sldMkLst>
        <pc:spChg chg="mod">
          <ac:chgData name="Richard G. McMahon" userId="f04b3807-f6ea-4270-bb3d-e1c190685c8c" providerId="ADAL" clId="{8ABF3FEB-A0B7-EF4E-ABC8-2C53FBCA887F}" dt="2025-07-06T20:10:01.457" v="1145" actId="20577"/>
          <ac:spMkLst>
            <pc:docMk/>
            <pc:sldMk cId="66202509" sldId="1008"/>
            <ac:spMk id="2" creationId="{326FE15A-30C2-CD69-BDC4-AAB0E1753D85}"/>
          </ac:spMkLst>
        </pc:spChg>
        <pc:spChg chg="mod">
          <ac:chgData name="Richard G. McMahon" userId="f04b3807-f6ea-4270-bb3d-e1c190685c8c" providerId="ADAL" clId="{8ABF3FEB-A0B7-EF4E-ABC8-2C53FBCA887F}" dt="2025-07-07T14:47:47.276" v="2936" actId="27636"/>
          <ac:spMkLst>
            <pc:docMk/>
            <pc:sldMk cId="66202509" sldId="1008"/>
            <ac:spMk id="3" creationId="{BDE8D17D-4CBC-4C7C-09A2-8CCF63DFB2ED}"/>
          </ac:spMkLst>
        </pc:spChg>
        <pc:spChg chg="mod">
          <ac:chgData name="Richard G. McMahon" userId="f04b3807-f6ea-4270-bb3d-e1c190685c8c" providerId="ADAL" clId="{8ABF3FEB-A0B7-EF4E-ABC8-2C53FBCA887F}" dt="2025-07-07T14:48:04.533" v="2938" actId="14100"/>
          <ac:spMkLst>
            <pc:docMk/>
            <pc:sldMk cId="66202509" sldId="1008"/>
            <ac:spMk id="4" creationId="{1422A2FC-37A7-F2EF-678E-90E45399DB50}"/>
          </ac:spMkLst>
        </pc:spChg>
        <pc:spChg chg="add mod">
          <ac:chgData name="Richard G. McMahon" userId="f04b3807-f6ea-4270-bb3d-e1c190685c8c" providerId="ADAL" clId="{8ABF3FEB-A0B7-EF4E-ABC8-2C53FBCA887F}" dt="2025-07-06T20:12:15.100" v="1228"/>
          <ac:spMkLst>
            <pc:docMk/>
            <pc:sldMk cId="66202509" sldId="1008"/>
            <ac:spMk id="6" creationId="{03FD1812-1FB5-58E4-A416-A28B7CE18069}"/>
          </ac:spMkLst>
        </pc:spChg>
        <pc:spChg chg="add mod">
          <ac:chgData name="Richard G. McMahon" userId="f04b3807-f6ea-4270-bb3d-e1c190685c8c" providerId="ADAL" clId="{8ABF3FEB-A0B7-EF4E-ABC8-2C53FBCA887F}" dt="2025-07-06T20:12:15.100" v="1228"/>
          <ac:spMkLst>
            <pc:docMk/>
            <pc:sldMk cId="66202509" sldId="1008"/>
            <ac:spMk id="7" creationId="{C76ADC4C-270C-5DE2-8690-4FFFB38782C4}"/>
          </ac:spMkLst>
        </pc:spChg>
        <pc:picChg chg="add mod modCrop">
          <ac:chgData name="Richard G. McMahon" userId="f04b3807-f6ea-4270-bb3d-e1c190685c8c" providerId="ADAL" clId="{8ABF3FEB-A0B7-EF4E-ABC8-2C53FBCA887F}" dt="2025-07-06T12:44:17.665" v="193" actId="14100"/>
          <ac:picMkLst>
            <pc:docMk/>
            <pc:sldMk cId="66202509" sldId="1008"/>
            <ac:picMk id="5" creationId="{283DD002-E3A2-11AA-8EBF-FDE537FD375D}"/>
          </ac:picMkLst>
        </pc:picChg>
      </pc:sldChg>
      <pc:sldChg chg="addSp modSp new mod">
        <pc:chgData name="Richard G. McMahon" userId="f04b3807-f6ea-4270-bb3d-e1c190685c8c" providerId="ADAL" clId="{8ABF3FEB-A0B7-EF4E-ABC8-2C53FBCA887F}" dt="2025-07-06T20:12:15.100" v="1228"/>
        <pc:sldMkLst>
          <pc:docMk/>
          <pc:sldMk cId="3621121684" sldId="1009"/>
        </pc:sldMkLst>
        <pc:spChg chg="add mod">
          <ac:chgData name="Richard G. McMahon" userId="f04b3807-f6ea-4270-bb3d-e1c190685c8c" providerId="ADAL" clId="{8ABF3FEB-A0B7-EF4E-ABC8-2C53FBCA887F}" dt="2025-07-06T20:12:15.100" v="1228"/>
          <ac:spMkLst>
            <pc:docMk/>
            <pc:sldMk cId="3621121684" sldId="1009"/>
            <ac:spMk id="6" creationId="{C7DA132B-B30B-9337-86FA-9FBA77E51A18}"/>
          </ac:spMkLst>
        </pc:spChg>
        <pc:spChg chg="add mod">
          <ac:chgData name="Richard G. McMahon" userId="f04b3807-f6ea-4270-bb3d-e1c190685c8c" providerId="ADAL" clId="{8ABF3FEB-A0B7-EF4E-ABC8-2C53FBCA887F}" dt="2025-07-06T20:12:15.100" v="1228"/>
          <ac:spMkLst>
            <pc:docMk/>
            <pc:sldMk cId="3621121684" sldId="1009"/>
            <ac:spMk id="7" creationId="{17B88AA4-4110-C2BB-8DFA-716818386F53}"/>
          </ac:spMkLst>
        </pc:spChg>
        <pc:picChg chg="add mod">
          <ac:chgData name="Richard G. McMahon" userId="f04b3807-f6ea-4270-bb3d-e1c190685c8c" providerId="ADAL" clId="{8ABF3FEB-A0B7-EF4E-ABC8-2C53FBCA887F}" dt="2025-07-06T12:42:19.717" v="172" actId="14100"/>
          <ac:picMkLst>
            <pc:docMk/>
            <pc:sldMk cId="3621121684" sldId="1009"/>
            <ac:picMk id="5" creationId="{12914BDB-1063-11D2-E766-600A4197EEA4}"/>
          </ac:picMkLst>
        </pc:picChg>
      </pc:sldChg>
      <pc:sldChg chg="addSp modSp new mod">
        <pc:chgData name="Richard G. McMahon" userId="f04b3807-f6ea-4270-bb3d-e1c190685c8c" providerId="ADAL" clId="{8ABF3FEB-A0B7-EF4E-ABC8-2C53FBCA887F}" dt="2025-07-07T14:46:50.237" v="2878" actId="20577"/>
        <pc:sldMkLst>
          <pc:docMk/>
          <pc:sldMk cId="4002863553" sldId="1010"/>
        </pc:sldMkLst>
        <pc:spChg chg="mod">
          <ac:chgData name="Richard G. McMahon" userId="f04b3807-f6ea-4270-bb3d-e1c190685c8c" providerId="ADAL" clId="{8ABF3FEB-A0B7-EF4E-ABC8-2C53FBCA887F}" dt="2025-07-07T11:10:21.700" v="1966" actId="14100"/>
          <ac:spMkLst>
            <pc:docMk/>
            <pc:sldMk cId="4002863553" sldId="1010"/>
            <ac:spMk id="2" creationId="{999DE10B-FF9A-4257-FE01-D2763D8A65ED}"/>
          </ac:spMkLst>
        </pc:spChg>
        <pc:spChg chg="mod">
          <ac:chgData name="Richard G. McMahon" userId="f04b3807-f6ea-4270-bb3d-e1c190685c8c" providerId="ADAL" clId="{8ABF3FEB-A0B7-EF4E-ABC8-2C53FBCA887F}" dt="2025-07-07T14:46:50.237" v="2878" actId="20577"/>
          <ac:spMkLst>
            <pc:docMk/>
            <pc:sldMk cId="4002863553" sldId="1010"/>
            <ac:spMk id="3" creationId="{3656BAF4-E15E-53A7-35CF-9E09CBC54D87}"/>
          </ac:spMkLst>
        </pc:spChg>
        <pc:spChg chg="add mod">
          <ac:chgData name="Richard G. McMahon" userId="f04b3807-f6ea-4270-bb3d-e1c190685c8c" providerId="ADAL" clId="{8ABF3FEB-A0B7-EF4E-ABC8-2C53FBCA887F}" dt="2025-07-06T20:12:15.100" v="1228"/>
          <ac:spMkLst>
            <pc:docMk/>
            <pc:sldMk cId="4002863553" sldId="1010"/>
            <ac:spMk id="4" creationId="{3A96C0B4-BDAF-22A8-FE5C-2D759952CF43}"/>
          </ac:spMkLst>
        </pc:spChg>
        <pc:spChg chg="add mod">
          <ac:chgData name="Richard G. McMahon" userId="f04b3807-f6ea-4270-bb3d-e1c190685c8c" providerId="ADAL" clId="{8ABF3FEB-A0B7-EF4E-ABC8-2C53FBCA887F}" dt="2025-07-06T20:12:15.100" v="1228"/>
          <ac:spMkLst>
            <pc:docMk/>
            <pc:sldMk cId="4002863553" sldId="1010"/>
            <ac:spMk id="5" creationId="{DFEEE72C-CC36-983F-B058-376DD288D9A3}"/>
          </ac:spMkLst>
        </pc:spChg>
      </pc:sldChg>
      <pc:sldChg chg="addSp modSp new del">
        <pc:chgData name="Richard G. McMahon" userId="f04b3807-f6ea-4270-bb3d-e1c190685c8c" providerId="ADAL" clId="{8ABF3FEB-A0B7-EF4E-ABC8-2C53FBCA887F}" dt="2025-07-06T13:29:55.851" v="715" actId="2696"/>
        <pc:sldMkLst>
          <pc:docMk/>
          <pc:sldMk cId="2414688089" sldId="1011"/>
        </pc:sldMkLst>
        <pc:picChg chg="add mod">
          <ac:chgData name="Richard G. McMahon" userId="f04b3807-f6ea-4270-bb3d-e1c190685c8c" providerId="ADAL" clId="{8ABF3FEB-A0B7-EF4E-ABC8-2C53FBCA887F}" dt="2025-07-06T13:09:49.190" v="395"/>
          <ac:picMkLst>
            <pc:docMk/>
            <pc:sldMk cId="2414688089" sldId="1011"/>
            <ac:picMk id="5" creationId="{EA5507FE-235C-A6CC-4464-925D7B99AB50}"/>
          </ac:picMkLst>
        </pc:picChg>
      </pc:sldChg>
      <pc:sldChg chg="modSp new mod">
        <pc:chgData name="Richard G. McMahon" userId="f04b3807-f6ea-4270-bb3d-e1c190685c8c" providerId="ADAL" clId="{8ABF3FEB-A0B7-EF4E-ABC8-2C53FBCA887F}" dt="2025-07-06T13:24:51.446" v="645" actId="27636"/>
        <pc:sldMkLst>
          <pc:docMk/>
          <pc:sldMk cId="2935201467" sldId="1012"/>
        </pc:sldMkLst>
        <pc:spChg chg="mod">
          <ac:chgData name="Richard G. McMahon" userId="f04b3807-f6ea-4270-bb3d-e1c190685c8c" providerId="ADAL" clId="{8ABF3FEB-A0B7-EF4E-ABC8-2C53FBCA887F}" dt="2025-07-06T13:24:51.446" v="645" actId="27636"/>
          <ac:spMkLst>
            <pc:docMk/>
            <pc:sldMk cId="2935201467" sldId="1012"/>
            <ac:spMk id="3" creationId="{5489EBB7-8982-F499-2F2B-F076B0AB97F5}"/>
          </ac:spMkLst>
        </pc:spChg>
      </pc:sldChg>
      <pc:sldChg chg="addSp delSp modSp add del mod">
        <pc:chgData name="Richard G. McMahon" userId="f04b3807-f6ea-4270-bb3d-e1c190685c8c" providerId="ADAL" clId="{8ABF3FEB-A0B7-EF4E-ABC8-2C53FBCA887F}" dt="2025-07-07T13:48:27.187" v="2306" actId="2696"/>
        <pc:sldMkLst>
          <pc:docMk/>
          <pc:sldMk cId="3699359556" sldId="1013"/>
        </pc:sldMkLst>
        <pc:spChg chg="del">
          <ac:chgData name="Richard G. McMahon" userId="f04b3807-f6ea-4270-bb3d-e1c190685c8c" providerId="ADAL" clId="{8ABF3FEB-A0B7-EF4E-ABC8-2C53FBCA887F}" dt="2025-07-07T13:36:23.980" v="2034" actId="21"/>
          <ac:spMkLst>
            <pc:docMk/>
            <pc:sldMk cId="3699359556" sldId="1013"/>
            <ac:spMk id="4" creationId="{2111B396-A3D5-4551-A796-16B67CD6AA86}"/>
          </ac:spMkLst>
        </pc:spChg>
        <pc:picChg chg="add mod">
          <ac:chgData name="Richard G. McMahon" userId="f04b3807-f6ea-4270-bb3d-e1c190685c8c" providerId="ADAL" clId="{8ABF3FEB-A0B7-EF4E-ABC8-2C53FBCA887F}" dt="2025-07-07T13:36:30.651" v="2036"/>
          <ac:picMkLst>
            <pc:docMk/>
            <pc:sldMk cId="3699359556" sldId="1013"/>
            <ac:picMk id="3" creationId="{ED827299-37A4-2409-2203-B169CCB4AA68}"/>
          </ac:picMkLst>
        </pc:picChg>
      </pc:sldChg>
      <pc:sldChg chg="addSp delSp modSp new del mod">
        <pc:chgData name="Richard G. McMahon" userId="f04b3807-f6ea-4270-bb3d-e1c190685c8c" providerId="ADAL" clId="{8ABF3FEB-A0B7-EF4E-ABC8-2C53FBCA887F}" dt="2025-07-07T13:36:01.034" v="2032" actId="2696"/>
        <pc:sldMkLst>
          <pc:docMk/>
          <pc:sldMk cId="4147276310" sldId="1013"/>
        </pc:sldMkLst>
        <pc:spChg chg="del">
          <ac:chgData name="Richard G. McMahon" userId="f04b3807-f6ea-4270-bb3d-e1c190685c8c" providerId="ADAL" clId="{8ABF3FEB-A0B7-EF4E-ABC8-2C53FBCA887F}" dt="2025-07-06T13:29:10.066" v="706"/>
          <ac:spMkLst>
            <pc:docMk/>
            <pc:sldMk cId="4147276310" sldId="1013"/>
            <ac:spMk id="3" creationId="{AE785CC8-C08C-4469-663D-72D213E3D707}"/>
          </ac:spMkLst>
        </pc:spChg>
        <pc:spChg chg="add mod">
          <ac:chgData name="Richard G. McMahon" userId="f04b3807-f6ea-4270-bb3d-e1c190685c8c" providerId="ADAL" clId="{8ABF3FEB-A0B7-EF4E-ABC8-2C53FBCA887F}" dt="2025-07-06T20:12:15.100" v="1228"/>
          <ac:spMkLst>
            <pc:docMk/>
            <pc:sldMk cId="4147276310" sldId="1013"/>
            <ac:spMk id="6" creationId="{42DD6495-93EE-B516-B619-8CEA50CD62E3}"/>
          </ac:spMkLst>
        </pc:spChg>
        <pc:spChg chg="add mod">
          <ac:chgData name="Richard G. McMahon" userId="f04b3807-f6ea-4270-bb3d-e1c190685c8c" providerId="ADAL" clId="{8ABF3FEB-A0B7-EF4E-ABC8-2C53FBCA887F}" dt="2025-07-06T20:12:15.100" v="1228"/>
          <ac:spMkLst>
            <pc:docMk/>
            <pc:sldMk cId="4147276310" sldId="1013"/>
            <ac:spMk id="7" creationId="{DAA9C417-8467-1821-C54E-F45B32ABB1FA}"/>
          </ac:spMkLst>
        </pc:spChg>
        <pc:picChg chg="add mod modCrop">
          <ac:chgData name="Richard G. McMahon" userId="f04b3807-f6ea-4270-bb3d-e1c190685c8c" providerId="ADAL" clId="{8ABF3FEB-A0B7-EF4E-ABC8-2C53FBCA887F}" dt="2025-07-06T13:29:46.448" v="714" actId="14100"/>
          <ac:picMkLst>
            <pc:docMk/>
            <pc:sldMk cId="4147276310" sldId="1013"/>
            <ac:picMk id="5" creationId="{23D483A4-36FC-11A6-75A9-82CDDBC3673B}"/>
          </ac:picMkLst>
        </pc:picChg>
      </pc:sldChg>
      <pc:sldChg chg="addSp modSp new mod ord">
        <pc:chgData name="Richard G. McMahon" userId="f04b3807-f6ea-4270-bb3d-e1c190685c8c" providerId="ADAL" clId="{8ABF3FEB-A0B7-EF4E-ABC8-2C53FBCA887F}" dt="2025-07-07T13:53:35.353" v="2443" actId="20578"/>
        <pc:sldMkLst>
          <pc:docMk/>
          <pc:sldMk cId="1827392591" sldId="1014"/>
        </pc:sldMkLst>
        <pc:picChg chg="add mod">
          <ac:chgData name="Richard G. McMahon" userId="f04b3807-f6ea-4270-bb3d-e1c190685c8c" providerId="ADAL" clId="{8ABF3FEB-A0B7-EF4E-ABC8-2C53FBCA887F}" dt="2025-07-06T13:36:51.667" v="857" actId="14100"/>
          <ac:picMkLst>
            <pc:docMk/>
            <pc:sldMk cId="1827392591" sldId="1014"/>
            <ac:picMk id="4" creationId="{5EF7A141-37E1-36D2-4A3E-26A92DCFF77C}"/>
          </ac:picMkLst>
        </pc:picChg>
      </pc:sldChg>
      <pc:sldChg chg="addSp delSp modSp new mod modClrScheme chgLayout modNotesTx">
        <pc:chgData name="Richard G. McMahon" userId="f04b3807-f6ea-4270-bb3d-e1c190685c8c" providerId="ADAL" clId="{8ABF3FEB-A0B7-EF4E-ABC8-2C53FBCA887F}" dt="2025-07-07T10:25:58.750" v="1586" actId="20577"/>
        <pc:sldMkLst>
          <pc:docMk/>
          <pc:sldMk cId="1250754765" sldId="1015"/>
        </pc:sldMkLst>
        <pc:spChg chg="del mod ord">
          <ac:chgData name="Richard G. McMahon" userId="f04b3807-f6ea-4270-bb3d-e1c190685c8c" providerId="ADAL" clId="{8ABF3FEB-A0B7-EF4E-ABC8-2C53FBCA887F}" dt="2025-07-07T10:19:33.908" v="1412" actId="700"/>
          <ac:spMkLst>
            <pc:docMk/>
            <pc:sldMk cId="1250754765" sldId="1015"/>
            <ac:spMk id="2" creationId="{B922F692-21EB-5D6B-2486-0E824A572BB0}"/>
          </ac:spMkLst>
        </pc:spChg>
        <pc:spChg chg="del mod ord">
          <ac:chgData name="Richard G. McMahon" userId="f04b3807-f6ea-4270-bb3d-e1c190685c8c" providerId="ADAL" clId="{8ABF3FEB-A0B7-EF4E-ABC8-2C53FBCA887F}" dt="2025-07-07T10:19:33.908" v="1412" actId="700"/>
          <ac:spMkLst>
            <pc:docMk/>
            <pc:sldMk cId="1250754765" sldId="1015"/>
            <ac:spMk id="3" creationId="{8135535E-F3FD-554C-4787-812D5C760803}"/>
          </ac:spMkLst>
        </pc:spChg>
        <pc:spChg chg="add mod ord">
          <ac:chgData name="Richard G. McMahon" userId="f04b3807-f6ea-4270-bb3d-e1c190685c8c" providerId="ADAL" clId="{8ABF3FEB-A0B7-EF4E-ABC8-2C53FBCA887F}" dt="2025-07-07T10:19:33.908" v="1412" actId="700"/>
          <ac:spMkLst>
            <pc:docMk/>
            <pc:sldMk cId="1250754765" sldId="1015"/>
            <ac:spMk id="4" creationId="{4C561B6E-94D8-F7CC-6245-97018196C968}"/>
          </ac:spMkLst>
        </pc:spChg>
        <pc:spChg chg="add mod ord">
          <ac:chgData name="Richard G. McMahon" userId="f04b3807-f6ea-4270-bb3d-e1c190685c8c" providerId="ADAL" clId="{8ABF3FEB-A0B7-EF4E-ABC8-2C53FBCA887F}" dt="2025-07-07T10:19:33.908" v="1412" actId="700"/>
          <ac:spMkLst>
            <pc:docMk/>
            <pc:sldMk cId="1250754765" sldId="1015"/>
            <ac:spMk id="5" creationId="{679F29F0-5209-2CA2-0379-DA3C6F21B5AD}"/>
          </ac:spMkLst>
        </pc:spChg>
        <pc:spChg chg="add mod ord">
          <ac:chgData name="Richard G. McMahon" userId="f04b3807-f6ea-4270-bb3d-e1c190685c8c" providerId="ADAL" clId="{8ABF3FEB-A0B7-EF4E-ABC8-2C53FBCA887F}" dt="2025-07-07T10:19:33.908" v="1412" actId="700"/>
          <ac:spMkLst>
            <pc:docMk/>
            <pc:sldMk cId="1250754765" sldId="1015"/>
            <ac:spMk id="6" creationId="{F06A9E1D-A5D7-043B-FEC0-A583754074F0}"/>
          </ac:spMkLst>
        </pc:spChg>
        <pc:picChg chg="add mod">
          <ac:chgData name="Richard G. McMahon" userId="f04b3807-f6ea-4270-bb3d-e1c190685c8c" providerId="ADAL" clId="{8ABF3FEB-A0B7-EF4E-ABC8-2C53FBCA887F}" dt="2025-07-07T10:20:18.474" v="1443" actId="1035"/>
          <ac:picMkLst>
            <pc:docMk/>
            <pc:sldMk cId="1250754765" sldId="1015"/>
            <ac:picMk id="7" creationId="{6ECE0492-82F8-3D67-3198-7FB2BA64E909}"/>
          </ac:picMkLst>
        </pc:picChg>
      </pc:sldChg>
      <pc:sldChg chg="addSp delSp modSp new mod modClrScheme chgLayout">
        <pc:chgData name="Richard G. McMahon" userId="f04b3807-f6ea-4270-bb3d-e1c190685c8c" providerId="ADAL" clId="{8ABF3FEB-A0B7-EF4E-ABC8-2C53FBCA887F}" dt="2025-07-07T13:36:27.415" v="2035" actId="21"/>
        <pc:sldMkLst>
          <pc:docMk/>
          <pc:sldMk cId="4125304050" sldId="1016"/>
        </pc:sldMkLst>
        <pc:spChg chg="mod ord">
          <ac:chgData name="Richard G. McMahon" userId="f04b3807-f6ea-4270-bb3d-e1c190685c8c" providerId="ADAL" clId="{8ABF3FEB-A0B7-EF4E-ABC8-2C53FBCA887F}" dt="2025-07-07T13:35:25.623" v="2026" actId="700"/>
          <ac:spMkLst>
            <pc:docMk/>
            <pc:sldMk cId="4125304050" sldId="1016"/>
            <ac:spMk id="2" creationId="{5D41E12F-46B3-E6E8-5465-A28924B51B43}"/>
          </ac:spMkLst>
        </pc:spChg>
        <pc:spChg chg="del mod ord">
          <ac:chgData name="Richard G. McMahon" userId="f04b3807-f6ea-4270-bb3d-e1c190685c8c" providerId="ADAL" clId="{8ABF3FEB-A0B7-EF4E-ABC8-2C53FBCA887F}" dt="2025-07-07T13:35:25.623" v="2026" actId="700"/>
          <ac:spMkLst>
            <pc:docMk/>
            <pc:sldMk cId="4125304050" sldId="1016"/>
            <ac:spMk id="3" creationId="{E1521E2A-8578-B234-121A-33E86BB3D2BE}"/>
          </ac:spMkLst>
        </pc:spChg>
        <pc:spChg chg="mod ord">
          <ac:chgData name="Richard G. McMahon" userId="f04b3807-f6ea-4270-bb3d-e1c190685c8c" providerId="ADAL" clId="{8ABF3FEB-A0B7-EF4E-ABC8-2C53FBCA887F}" dt="2025-07-07T13:35:25.623" v="2026" actId="700"/>
          <ac:spMkLst>
            <pc:docMk/>
            <pc:sldMk cId="4125304050" sldId="1016"/>
            <ac:spMk id="4" creationId="{B9C22EB2-257D-EBB0-77DF-B1AC6372CFBA}"/>
          </ac:spMkLst>
        </pc:spChg>
        <pc:spChg chg="mod ord">
          <ac:chgData name="Richard G. McMahon" userId="f04b3807-f6ea-4270-bb3d-e1c190685c8c" providerId="ADAL" clId="{8ABF3FEB-A0B7-EF4E-ABC8-2C53FBCA887F}" dt="2025-07-07T13:35:25.623" v="2026" actId="700"/>
          <ac:spMkLst>
            <pc:docMk/>
            <pc:sldMk cId="4125304050" sldId="1016"/>
            <ac:spMk id="5" creationId="{C6FF513C-A9F0-EC5D-7056-02812C04C523}"/>
          </ac:spMkLst>
        </pc:spChg>
        <pc:spChg chg="add mod ord">
          <ac:chgData name="Richard G. McMahon" userId="f04b3807-f6ea-4270-bb3d-e1c190685c8c" providerId="ADAL" clId="{8ABF3FEB-A0B7-EF4E-ABC8-2C53FBCA887F}" dt="2025-07-07T13:35:25.623" v="2026" actId="700"/>
          <ac:spMkLst>
            <pc:docMk/>
            <pc:sldMk cId="4125304050" sldId="1016"/>
            <ac:spMk id="6" creationId="{88267B05-1BD7-B5B3-07E1-26B43F10C466}"/>
          </ac:spMkLst>
        </pc:spChg>
        <pc:spChg chg="add del mod ord">
          <ac:chgData name="Richard G. McMahon" userId="f04b3807-f6ea-4270-bb3d-e1c190685c8c" providerId="ADAL" clId="{8ABF3FEB-A0B7-EF4E-ABC8-2C53FBCA887F}" dt="2025-07-07T13:35:41.711" v="2031" actId="21"/>
          <ac:spMkLst>
            <pc:docMk/>
            <pc:sldMk cId="4125304050" sldId="1016"/>
            <ac:spMk id="7" creationId="{D956E14B-2402-B31F-197C-AE9A802412E6}"/>
          </ac:spMkLst>
        </pc:spChg>
        <pc:picChg chg="add del mod">
          <ac:chgData name="Richard G. McMahon" userId="f04b3807-f6ea-4270-bb3d-e1c190685c8c" providerId="ADAL" clId="{8ABF3FEB-A0B7-EF4E-ABC8-2C53FBCA887F}" dt="2025-07-07T13:36:27.415" v="2035" actId="21"/>
          <ac:picMkLst>
            <pc:docMk/>
            <pc:sldMk cId="4125304050" sldId="1016"/>
            <ac:picMk id="8" creationId="{1521B919-A708-8899-7FEE-A9A824D5F46E}"/>
          </ac:picMkLst>
        </pc:picChg>
      </pc:sldChg>
      <pc:sldChg chg="modSp new mod">
        <pc:chgData name="Richard G. McMahon" userId="f04b3807-f6ea-4270-bb3d-e1c190685c8c" providerId="ADAL" clId="{8ABF3FEB-A0B7-EF4E-ABC8-2C53FBCA887F}" dt="2025-07-07T13:49:29.298" v="2369" actId="403"/>
        <pc:sldMkLst>
          <pc:docMk/>
          <pc:sldMk cId="4066076227" sldId="1017"/>
        </pc:sldMkLst>
        <pc:spChg chg="mod">
          <ac:chgData name="Richard G. McMahon" userId="f04b3807-f6ea-4270-bb3d-e1c190685c8c" providerId="ADAL" clId="{8ABF3FEB-A0B7-EF4E-ABC8-2C53FBCA887F}" dt="2025-07-07T13:49:29.298" v="2369" actId="403"/>
          <ac:spMkLst>
            <pc:docMk/>
            <pc:sldMk cId="4066076227" sldId="1017"/>
            <ac:spMk id="3" creationId="{00BCD8D9-02BB-702F-C4BC-791CB6BBD900}"/>
          </ac:spMkLst>
        </pc:spChg>
      </pc:sldChg>
      <pc:sldChg chg="new">
        <pc:chgData name="Richard G. McMahon" userId="f04b3807-f6ea-4270-bb3d-e1c190685c8c" providerId="ADAL" clId="{8ABF3FEB-A0B7-EF4E-ABC8-2C53FBCA887F}" dt="2025-07-07T13:53:24.368" v="2442" actId="680"/>
        <pc:sldMkLst>
          <pc:docMk/>
          <pc:sldMk cId="359236405" sldId="1018"/>
        </pc:sldMkLst>
      </pc:sldChg>
      <pc:sldChg chg="modSp add mod">
        <pc:chgData name="Richard G. McMahon" userId="f04b3807-f6ea-4270-bb3d-e1c190685c8c" providerId="ADAL" clId="{8ABF3FEB-A0B7-EF4E-ABC8-2C53FBCA887F}" dt="2025-07-07T14:49:23.685" v="2956" actId="20577"/>
        <pc:sldMkLst>
          <pc:docMk/>
          <pc:sldMk cId="686605469" sldId="1078"/>
        </pc:sldMkLst>
        <pc:spChg chg="mod">
          <ac:chgData name="Richard G. McMahon" userId="f04b3807-f6ea-4270-bb3d-e1c190685c8c" providerId="ADAL" clId="{8ABF3FEB-A0B7-EF4E-ABC8-2C53FBCA887F}" dt="2025-07-07T14:49:23.685" v="2956" actId="20577"/>
          <ac:spMkLst>
            <pc:docMk/>
            <pc:sldMk cId="686605469" sldId="1078"/>
            <ac:spMk id="9" creationId="{08E3D4F7-49F3-4DC1-BA93-81A72687011F}"/>
          </ac:spMkLst>
        </pc:spChg>
      </pc:sldChg>
      <pc:sldChg chg="addSp modSp add mod">
        <pc:chgData name="Richard G. McMahon" userId="f04b3807-f6ea-4270-bb3d-e1c190685c8c" providerId="ADAL" clId="{8ABF3FEB-A0B7-EF4E-ABC8-2C53FBCA887F}" dt="2025-07-07T14:50:17.949" v="2968" actId="20577"/>
        <pc:sldMkLst>
          <pc:docMk/>
          <pc:sldMk cId="3570551227" sldId="1084"/>
        </pc:sldMkLst>
        <pc:spChg chg="add mod">
          <ac:chgData name="Richard G. McMahon" userId="f04b3807-f6ea-4270-bb3d-e1c190685c8c" providerId="ADAL" clId="{8ABF3FEB-A0B7-EF4E-ABC8-2C53FBCA887F}" dt="2025-07-07T14:50:17.949" v="2968" actId="20577"/>
          <ac:spMkLst>
            <pc:docMk/>
            <pc:sldMk cId="3570551227" sldId="1084"/>
            <ac:spMk id="3" creationId="{DD3C0BD7-53A7-F35A-4582-46D31FFBCB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33304-B0CA-4D4E-9F37-7A9A54CB8747}"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D8ADA-3536-47D9-9632-5BC87624C2C6}" type="slidenum">
              <a:rPr lang="en-GB" smtClean="0"/>
              <a:t>‹#›</a:t>
            </a:fld>
            <a:endParaRPr lang="en-GB"/>
          </a:p>
        </p:txBody>
      </p:sp>
    </p:spTree>
    <p:extLst>
      <p:ext uri="{BB962C8B-B14F-4D97-AF65-F5344CB8AC3E}">
        <p14:creationId xmlns:p14="http://schemas.microsoft.com/office/powerpoint/2010/main" val="314937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 population is 68 million; so over 5 years this is £1 per person; NHS spend per year is: Goal is a “National AI Infrastructure” . This is a new industrial sector so as expect REF to have many AI impact cases.</a:t>
            </a:r>
          </a:p>
        </p:txBody>
      </p:sp>
      <p:sp>
        <p:nvSpPr>
          <p:cNvPr id="4" name="Slide Number Placeholder 3"/>
          <p:cNvSpPr>
            <a:spLocks noGrp="1"/>
          </p:cNvSpPr>
          <p:nvPr>
            <p:ph type="sldNum" sz="quarter" idx="5"/>
          </p:nvPr>
        </p:nvSpPr>
        <p:spPr/>
        <p:txBody>
          <a:bodyPr/>
          <a:lstStyle/>
          <a:p>
            <a:fld id="{76ED8ADA-3536-47D9-9632-5BC87624C2C6}" type="slidenum">
              <a:rPr lang="en-GB" smtClean="0"/>
              <a:t>3</a:t>
            </a:fld>
            <a:endParaRPr lang="en-GB"/>
          </a:p>
        </p:txBody>
      </p:sp>
    </p:spTree>
    <p:extLst>
      <p:ext uri="{BB962C8B-B14F-4D97-AF65-F5344CB8AC3E}">
        <p14:creationId xmlns:p14="http://schemas.microsoft.com/office/powerpoint/2010/main" val="325292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4C5E8-2AF3-49FD-9E39-50122889BB47}" type="slidenum">
              <a:rPr lang="en-GB" smtClean="0"/>
              <a:t>7</a:t>
            </a:fld>
            <a:endParaRPr lang="en-GB"/>
          </a:p>
        </p:txBody>
      </p:sp>
    </p:spTree>
    <p:extLst>
      <p:ext uri="{BB962C8B-B14F-4D97-AF65-F5344CB8AC3E}">
        <p14:creationId xmlns:p14="http://schemas.microsoft.com/office/powerpoint/2010/main" val="191714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5MW =&gt; 44Million kwh per year =&gt; £8.8M per year; 170k per week;; 8,300 kwh per year; = 1kw per GPU; 20p per hour</a:t>
            </a:r>
          </a:p>
        </p:txBody>
      </p:sp>
      <p:sp>
        <p:nvSpPr>
          <p:cNvPr id="4" name="Slide Number Placeholder 3"/>
          <p:cNvSpPr>
            <a:spLocks noGrp="1"/>
          </p:cNvSpPr>
          <p:nvPr>
            <p:ph type="sldNum" sz="quarter" idx="5"/>
          </p:nvPr>
        </p:nvSpPr>
        <p:spPr/>
        <p:txBody>
          <a:bodyPr/>
          <a:lstStyle/>
          <a:p>
            <a:fld id="{76ED8ADA-3536-47D9-9632-5BC87624C2C6}" type="slidenum">
              <a:rPr lang="en-GB" smtClean="0"/>
              <a:t>17</a:t>
            </a:fld>
            <a:endParaRPr lang="en-GB"/>
          </a:p>
        </p:txBody>
      </p:sp>
    </p:spTree>
    <p:extLst>
      <p:ext uri="{BB962C8B-B14F-4D97-AF65-F5344CB8AC3E}">
        <p14:creationId xmlns:p14="http://schemas.microsoft.com/office/powerpoint/2010/main" val="66900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5361-3979-9A9E-940E-C11CF16039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AAF996-6526-2ED8-0EC6-B75D566D49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51A70A-F4D8-5919-B92F-16B6FF0CA6FE}"/>
              </a:ext>
            </a:extLst>
          </p:cNvPr>
          <p:cNvSpPr>
            <a:spLocks noGrp="1"/>
          </p:cNvSpPr>
          <p:nvPr>
            <p:ph type="dt" sz="half" idx="10"/>
          </p:nvPr>
        </p:nvSpPr>
        <p:spPr/>
        <p:txBody>
          <a:bodyPr/>
          <a:lstStyle/>
          <a:p>
            <a:fld id="{135C22DF-1DB2-CB41-9477-85517155B5EA}" type="datetime1">
              <a:rPr lang="en-GB" smtClean="0"/>
              <a:t>06/07/2025</a:t>
            </a:fld>
            <a:endParaRPr lang="en-GB"/>
          </a:p>
        </p:txBody>
      </p:sp>
      <p:sp>
        <p:nvSpPr>
          <p:cNvPr id="5" name="Footer Placeholder 4">
            <a:extLst>
              <a:ext uri="{FF2B5EF4-FFF2-40B4-BE49-F238E27FC236}">
                <a16:creationId xmlns:a16="http://schemas.microsoft.com/office/drawing/2014/main" id="{1DC3BBE1-A613-676C-337F-B2F420FEE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3DFAC1-52FB-339F-7450-1E87692212F3}"/>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2085073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42B7-5082-3C8B-77DC-797B9E6DFA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8688A3-0A10-5356-A4E2-EC106B69AA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71C168-F148-D0EE-1737-2D43097F3D5C}"/>
              </a:ext>
            </a:extLst>
          </p:cNvPr>
          <p:cNvSpPr>
            <a:spLocks noGrp="1"/>
          </p:cNvSpPr>
          <p:nvPr>
            <p:ph type="dt" sz="half" idx="10"/>
          </p:nvPr>
        </p:nvSpPr>
        <p:spPr/>
        <p:txBody>
          <a:bodyPr/>
          <a:lstStyle/>
          <a:p>
            <a:fld id="{D76DB299-494F-5548-95A8-C0EA9D6C8369}" type="datetime1">
              <a:rPr lang="en-GB" smtClean="0"/>
              <a:t>06/07/2025</a:t>
            </a:fld>
            <a:endParaRPr lang="en-GB"/>
          </a:p>
        </p:txBody>
      </p:sp>
      <p:sp>
        <p:nvSpPr>
          <p:cNvPr id="5" name="Footer Placeholder 4">
            <a:extLst>
              <a:ext uri="{FF2B5EF4-FFF2-40B4-BE49-F238E27FC236}">
                <a16:creationId xmlns:a16="http://schemas.microsoft.com/office/drawing/2014/main" id="{6F6F69B0-4183-0BE1-CC31-3AC55C6C8A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D44B24-AD44-335B-4190-0814B1D9523B}"/>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323512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51A83D-7585-5494-1E77-DC774BFFF5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16911D-28DA-7167-83E6-D5BB3D44C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9C770B-2F30-5AFA-435A-3DB934F531DD}"/>
              </a:ext>
            </a:extLst>
          </p:cNvPr>
          <p:cNvSpPr>
            <a:spLocks noGrp="1"/>
          </p:cNvSpPr>
          <p:nvPr>
            <p:ph type="dt" sz="half" idx="10"/>
          </p:nvPr>
        </p:nvSpPr>
        <p:spPr/>
        <p:txBody>
          <a:bodyPr/>
          <a:lstStyle/>
          <a:p>
            <a:fld id="{1F3C10A3-6962-1846-8808-E3D18F32BEED}" type="datetime1">
              <a:rPr lang="en-GB" smtClean="0"/>
              <a:t>06/07/2025</a:t>
            </a:fld>
            <a:endParaRPr lang="en-GB"/>
          </a:p>
        </p:txBody>
      </p:sp>
      <p:sp>
        <p:nvSpPr>
          <p:cNvPr id="5" name="Footer Placeholder 4">
            <a:extLst>
              <a:ext uri="{FF2B5EF4-FFF2-40B4-BE49-F238E27FC236}">
                <a16:creationId xmlns:a16="http://schemas.microsoft.com/office/drawing/2014/main" id="{3FD89D1C-50DC-ED1E-5313-33641D89AF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19B1D7-2A48-EDEC-C260-5CFECC1D7E95}"/>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26332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8"/>
        <p:cNvGrpSpPr/>
        <p:nvPr/>
      </p:nvGrpSpPr>
      <p:grpSpPr>
        <a:xfrm>
          <a:off x="0" y="0"/>
          <a:ext cx="0" cy="0"/>
          <a:chOff x="0" y="0"/>
          <a:chExt cx="0" cy="0"/>
        </a:xfrm>
      </p:grpSpPr>
      <p:sp>
        <p:nvSpPr>
          <p:cNvPr id="19" name="Google Shape;19;p11"/>
          <p:cNvSpPr txBox="1">
            <a:spLocks noGrp="1"/>
          </p:cNvSpPr>
          <p:nvPr>
            <p:ph type="body" idx="1"/>
          </p:nvPr>
        </p:nvSpPr>
        <p:spPr>
          <a:xfrm>
            <a:off x="363894" y="355288"/>
            <a:ext cx="11313757" cy="56934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600"/>
              <a:buFont typeface="Arial"/>
              <a:buNone/>
              <a:defRPr sz="26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11"/>
          <p:cNvSpPr txBox="1">
            <a:spLocks noGrp="1"/>
          </p:cNvSpPr>
          <p:nvPr>
            <p:ph type="body" idx="2"/>
          </p:nvPr>
        </p:nvSpPr>
        <p:spPr>
          <a:xfrm>
            <a:off x="363894" y="1708151"/>
            <a:ext cx="11313757" cy="4067175"/>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rgbClr val="1E4E79"/>
              </a:buClr>
              <a:buSzPts val="2000"/>
              <a:buFont typeface="Arial"/>
              <a:buNone/>
              <a:defRPr sz="2000" b="0" i="0" u="none" strike="noStrike" cap="none">
                <a:solidFill>
                  <a:srgbClr val="1E4E79"/>
                </a:solidFill>
                <a:latin typeface="Calibri"/>
                <a:ea typeface="Calibri"/>
                <a:cs typeface="Calibri"/>
                <a:sym typeface="Calibri"/>
              </a:defRPr>
            </a:lvl1pPr>
            <a:lvl2pPr marL="914400" marR="0" lvl="1" indent="-342900" algn="l" rtl="0">
              <a:lnSpc>
                <a:spcPct val="90000"/>
              </a:lnSpc>
              <a:spcBef>
                <a:spcPts val="5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E4E79"/>
              </a:buClr>
              <a:buSzPts val="1800"/>
              <a:buFont typeface="Arial"/>
              <a:buChar char="•"/>
              <a:defRPr sz="1800" b="0" i="0" u="none" strike="noStrike" cap="none">
                <a:solidFill>
                  <a:srgbClr val="1E4E7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11"/>
          <p:cNvSpPr/>
          <p:nvPr/>
        </p:nvSpPr>
        <p:spPr>
          <a:xfrm>
            <a:off x="0" y="6079787"/>
            <a:ext cx="12192000" cy="778213"/>
          </a:xfrm>
          <a:prstGeom prst="rect">
            <a:avLst/>
          </a:prstGeom>
          <a:solidFill>
            <a:srgbClr val="003E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 name="Google Shape;22;p11"/>
          <p:cNvPicPr preferRelativeResize="0"/>
          <p:nvPr/>
        </p:nvPicPr>
        <p:blipFill rotWithShape="1">
          <a:blip r:embed="rId2">
            <a:alphaModFix/>
          </a:blip>
          <a:srcRect/>
          <a:stretch/>
        </p:blipFill>
        <p:spPr>
          <a:xfrm>
            <a:off x="363895" y="6233465"/>
            <a:ext cx="2340000" cy="470386"/>
          </a:xfrm>
          <a:prstGeom prst="rect">
            <a:avLst/>
          </a:prstGeom>
          <a:noFill/>
          <a:ln>
            <a:noFill/>
          </a:ln>
        </p:spPr>
      </p:pic>
    </p:spTree>
    <p:extLst>
      <p:ext uri="{BB962C8B-B14F-4D97-AF65-F5344CB8AC3E}">
        <p14:creationId xmlns:p14="http://schemas.microsoft.com/office/powerpoint/2010/main" val="757924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924637"/>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919504"/>
            <a:ext cx="12192000" cy="338449"/>
          </a:xfrm>
          <a:prstGeom prst="rect">
            <a:avLst/>
          </a:prstGeom>
          <a:solidFill>
            <a:srgbClr val="68A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p:cNvSpPr>
            <a:spLocks noGrp="1"/>
          </p:cNvSpPr>
          <p:nvPr>
            <p:ph type="body" sz="quarter" idx="10" hasCustomPrompt="1"/>
          </p:nvPr>
        </p:nvSpPr>
        <p:spPr>
          <a:xfrm>
            <a:off x="363894" y="355288"/>
            <a:ext cx="11313757" cy="569349"/>
          </a:xfrm>
          <a:prstGeom prst="rect">
            <a:avLst/>
          </a:prstGeom>
        </p:spPr>
        <p:txBody>
          <a:bodyPr>
            <a:normAutofit/>
          </a:bodyPr>
          <a:lstStyle>
            <a:lvl1pPr marL="0" indent="0">
              <a:buNone/>
              <a:defRPr sz="2600" b="1" i="0" baseline="0">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8" name="Rectangle 3"/>
          <p:cNvSpPr>
            <a:spLocks noGrp="1" noChangeArrowheads="1"/>
          </p:cNvSpPr>
          <p:nvPr>
            <p:ph idx="1" hasCustomPrompt="1"/>
          </p:nvPr>
        </p:nvSpPr>
        <p:spPr bwMode="auto">
          <a:xfrm>
            <a:off x="363894" y="1708151"/>
            <a:ext cx="1131375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buNone/>
              <a:defRPr sz="2000">
                <a:solidFill>
                  <a:schemeClr val="accent1">
                    <a:lumMod val="50000"/>
                  </a:schemeClr>
                </a:solidFill>
              </a:defRPr>
            </a:lvl1pPr>
            <a:lvl2pPr>
              <a:defRPr sz="1800">
                <a:solidFill>
                  <a:schemeClr val="accent1">
                    <a:lumMod val="50000"/>
                  </a:schemeClr>
                </a:solidFill>
              </a:defRPr>
            </a:lvl2pPr>
            <a:lvl3pPr>
              <a:defRPr sz="1800">
                <a:solidFill>
                  <a:schemeClr val="accent1">
                    <a:lumMod val="50000"/>
                  </a:schemeClr>
                </a:solidFill>
              </a:defRPr>
            </a:lvl3pPr>
            <a:lvl4pPr>
              <a:defRPr sz="1800">
                <a:solidFill>
                  <a:schemeClr val="accent1">
                    <a:lumMod val="50000"/>
                  </a:schemeClr>
                </a:solidFill>
              </a:defRPr>
            </a:lvl4pPr>
            <a:lvl5pPr>
              <a:defRPr sz="1800">
                <a:solidFill>
                  <a:schemeClr val="accent1">
                    <a:lumMod val="50000"/>
                  </a:schemeClr>
                </a:solidFill>
              </a:defRPr>
            </a:lvl5pPr>
          </a:lstStyle>
          <a:p>
            <a:pPr lvl="0"/>
            <a:r>
              <a:rPr lang="en-GB" altLang="en-US"/>
              <a:t>Click to add text</a:t>
            </a:r>
          </a:p>
        </p:txBody>
      </p:sp>
      <p:sp>
        <p:nvSpPr>
          <p:cNvPr id="9" name="Rectangle 8"/>
          <p:cNvSpPr/>
          <p:nvPr userDrawn="1"/>
        </p:nvSpPr>
        <p:spPr>
          <a:xfrm>
            <a:off x="0" y="6079787"/>
            <a:ext cx="12192000" cy="778213"/>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895" y="6233465"/>
            <a:ext cx="2340000" cy="470386"/>
          </a:xfrm>
          <a:prstGeom prst="rect">
            <a:avLst/>
          </a:prstGeom>
        </p:spPr>
      </p:pic>
    </p:spTree>
    <p:extLst>
      <p:ext uri="{BB962C8B-B14F-4D97-AF65-F5344CB8AC3E}">
        <p14:creationId xmlns:p14="http://schemas.microsoft.com/office/powerpoint/2010/main" val="282803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93012" y="6408159"/>
            <a:ext cx="2844800" cy="365125"/>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pic>
        <p:nvPicPr>
          <p:cNvPr id="5" name="Picture 43" descr="cam">
            <a:extLst>
              <a:ext uri="{FF2B5EF4-FFF2-40B4-BE49-F238E27FC236}">
                <a16:creationId xmlns:a16="http://schemas.microsoft.com/office/drawing/2014/main" id="{AFC83ACB-5FBC-4F58-B74E-2E8C384C554F}"/>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60495" y="6278454"/>
            <a:ext cx="689851" cy="673247"/>
          </a:xfrm>
          <a:prstGeom prst="rect">
            <a:avLst/>
          </a:prstGeom>
          <a:ln>
            <a:noFill/>
          </a:ln>
          <a:effectLst>
            <a:softEdge rad="112500"/>
          </a:effectLst>
        </p:spPr>
      </p:pic>
    </p:spTree>
    <p:extLst>
      <p:ext uri="{BB962C8B-B14F-4D97-AF65-F5344CB8AC3E}">
        <p14:creationId xmlns:p14="http://schemas.microsoft.com/office/powerpoint/2010/main" val="8188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DD36-5FC8-0539-FD2F-021DDCC25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A53193-A7C1-D02D-D060-6DE73C426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5B94DD-FC41-2863-FE2E-57D827D4AD61}"/>
              </a:ext>
            </a:extLst>
          </p:cNvPr>
          <p:cNvSpPr>
            <a:spLocks noGrp="1"/>
          </p:cNvSpPr>
          <p:nvPr>
            <p:ph type="dt" sz="half" idx="10"/>
          </p:nvPr>
        </p:nvSpPr>
        <p:spPr/>
        <p:txBody>
          <a:bodyPr/>
          <a:lstStyle/>
          <a:p>
            <a:fld id="{ED0E2F00-FF3E-0F4A-A7F0-415979DD095D}" type="datetime1">
              <a:rPr lang="en-GB" smtClean="0"/>
              <a:t>06/07/2025</a:t>
            </a:fld>
            <a:endParaRPr lang="en-GB"/>
          </a:p>
        </p:txBody>
      </p:sp>
      <p:sp>
        <p:nvSpPr>
          <p:cNvPr id="5" name="Footer Placeholder 4">
            <a:extLst>
              <a:ext uri="{FF2B5EF4-FFF2-40B4-BE49-F238E27FC236}">
                <a16:creationId xmlns:a16="http://schemas.microsoft.com/office/drawing/2014/main" id="{2CE9E2E6-8465-F8A4-1A9E-E627DCF62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10A2C1-43FE-B13A-BC92-FA228E147324}"/>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177419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2D13-5562-49B9-AE15-A707BA4E6C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C14D85-407F-8B0A-DE83-B16EED9603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B0AC1-3DD8-146F-0099-FBBF485BA94C}"/>
              </a:ext>
            </a:extLst>
          </p:cNvPr>
          <p:cNvSpPr>
            <a:spLocks noGrp="1"/>
          </p:cNvSpPr>
          <p:nvPr>
            <p:ph type="dt" sz="half" idx="10"/>
          </p:nvPr>
        </p:nvSpPr>
        <p:spPr/>
        <p:txBody>
          <a:bodyPr/>
          <a:lstStyle/>
          <a:p>
            <a:fld id="{47D62EE0-5425-3040-BF88-B5116E41C5E6}" type="datetime1">
              <a:rPr lang="en-GB" smtClean="0"/>
              <a:t>06/07/2025</a:t>
            </a:fld>
            <a:endParaRPr lang="en-GB"/>
          </a:p>
        </p:txBody>
      </p:sp>
      <p:sp>
        <p:nvSpPr>
          <p:cNvPr id="5" name="Footer Placeholder 4">
            <a:extLst>
              <a:ext uri="{FF2B5EF4-FFF2-40B4-BE49-F238E27FC236}">
                <a16:creationId xmlns:a16="http://schemas.microsoft.com/office/drawing/2014/main" id="{79A2023A-6A9A-8AED-B2DA-029D8D082C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482FE-3847-C0B4-91A2-07E575AEAB72}"/>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324765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6A52-B3B0-769B-5E45-3E453961B5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17253E-990E-CF4D-DB13-5EE74559E9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F830C9-3AEC-F87F-7479-92457F1336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F6DD36-140C-A53A-9794-B6B1EAADB994}"/>
              </a:ext>
            </a:extLst>
          </p:cNvPr>
          <p:cNvSpPr>
            <a:spLocks noGrp="1"/>
          </p:cNvSpPr>
          <p:nvPr>
            <p:ph type="dt" sz="half" idx="10"/>
          </p:nvPr>
        </p:nvSpPr>
        <p:spPr/>
        <p:txBody>
          <a:bodyPr/>
          <a:lstStyle/>
          <a:p>
            <a:fld id="{E5015F56-C6EE-DD42-BE5E-526F09DAF586}" type="datetime1">
              <a:rPr lang="en-GB" smtClean="0"/>
              <a:t>06/07/2025</a:t>
            </a:fld>
            <a:endParaRPr lang="en-GB"/>
          </a:p>
        </p:txBody>
      </p:sp>
      <p:sp>
        <p:nvSpPr>
          <p:cNvPr id="6" name="Footer Placeholder 5">
            <a:extLst>
              <a:ext uri="{FF2B5EF4-FFF2-40B4-BE49-F238E27FC236}">
                <a16:creationId xmlns:a16="http://schemas.microsoft.com/office/drawing/2014/main" id="{BB5097BC-2C14-9E4F-1366-E1FB73C042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95F104-AC68-B7AF-BBCF-DD66D6602692}"/>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5891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2896-E698-4291-97EF-579D80F744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659AC1-6AF7-21C8-3EE0-812B14DBB8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F834-3186-1A2B-C67B-D5CC5C3404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368736-1542-C3AA-3593-3E4A0E953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AB2B08-B1D4-C513-5DCB-4B0B352EB6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773AB1-BEC1-3F18-79B3-DB47E3C77F57}"/>
              </a:ext>
            </a:extLst>
          </p:cNvPr>
          <p:cNvSpPr>
            <a:spLocks noGrp="1"/>
          </p:cNvSpPr>
          <p:nvPr>
            <p:ph type="dt" sz="half" idx="10"/>
          </p:nvPr>
        </p:nvSpPr>
        <p:spPr/>
        <p:txBody>
          <a:bodyPr/>
          <a:lstStyle/>
          <a:p>
            <a:fld id="{3B602F0C-B9A1-1C4B-BE3B-FD63CAB60F7D}" type="datetime1">
              <a:rPr lang="en-GB" smtClean="0"/>
              <a:t>06/07/2025</a:t>
            </a:fld>
            <a:endParaRPr lang="en-GB"/>
          </a:p>
        </p:txBody>
      </p:sp>
      <p:sp>
        <p:nvSpPr>
          <p:cNvPr id="8" name="Footer Placeholder 7">
            <a:extLst>
              <a:ext uri="{FF2B5EF4-FFF2-40B4-BE49-F238E27FC236}">
                <a16:creationId xmlns:a16="http://schemas.microsoft.com/office/drawing/2014/main" id="{ABBE7DAF-E3EE-F291-215F-B8C198D7CD8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1093BD-1335-1A9B-867D-B92EE69E816F}"/>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400719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5458-7FA3-E717-9ABD-C26EEBB302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294AAD-FF31-8FD1-B4D3-C1DC3E0FDBB7}"/>
              </a:ext>
            </a:extLst>
          </p:cNvPr>
          <p:cNvSpPr>
            <a:spLocks noGrp="1"/>
          </p:cNvSpPr>
          <p:nvPr>
            <p:ph type="dt" sz="half" idx="10"/>
          </p:nvPr>
        </p:nvSpPr>
        <p:spPr/>
        <p:txBody>
          <a:bodyPr/>
          <a:lstStyle/>
          <a:p>
            <a:fld id="{9BA9EFE2-238E-ED4C-8F3D-D1E05F856FAE}" type="datetime1">
              <a:rPr lang="en-GB" smtClean="0"/>
              <a:t>06/07/2025</a:t>
            </a:fld>
            <a:endParaRPr lang="en-GB"/>
          </a:p>
        </p:txBody>
      </p:sp>
      <p:sp>
        <p:nvSpPr>
          <p:cNvPr id="4" name="Footer Placeholder 3">
            <a:extLst>
              <a:ext uri="{FF2B5EF4-FFF2-40B4-BE49-F238E27FC236}">
                <a16:creationId xmlns:a16="http://schemas.microsoft.com/office/drawing/2014/main" id="{FE776DD4-EEAC-C940-16AE-6FE27C418A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AE5CE1-E7B5-0628-95D1-58ED27C2D72D}"/>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201978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DF01B2-DCD5-FACD-F555-4B232AFD72BB}"/>
              </a:ext>
            </a:extLst>
          </p:cNvPr>
          <p:cNvSpPr>
            <a:spLocks noGrp="1"/>
          </p:cNvSpPr>
          <p:nvPr>
            <p:ph type="dt" sz="half" idx="10"/>
          </p:nvPr>
        </p:nvSpPr>
        <p:spPr/>
        <p:txBody>
          <a:bodyPr/>
          <a:lstStyle/>
          <a:p>
            <a:fld id="{9B607B07-8B1D-4140-B4CD-1C02F68D70FD}" type="datetime1">
              <a:rPr lang="en-GB" smtClean="0"/>
              <a:t>06/07/2025</a:t>
            </a:fld>
            <a:endParaRPr lang="en-GB"/>
          </a:p>
        </p:txBody>
      </p:sp>
      <p:sp>
        <p:nvSpPr>
          <p:cNvPr id="3" name="Footer Placeholder 2">
            <a:extLst>
              <a:ext uri="{FF2B5EF4-FFF2-40B4-BE49-F238E27FC236}">
                <a16:creationId xmlns:a16="http://schemas.microsoft.com/office/drawing/2014/main" id="{A02C3047-CBDF-738C-DB07-52D7185A6C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76A218-9C8C-9CE7-6054-862122101EE8}"/>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160839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4E4D-7960-6C88-D18E-E49E5E0F9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AB2C28-1925-1798-B2CC-CB5463B717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F90AD4-6FC1-F464-AD94-698257CB5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C07BE3-B59B-301D-A21A-ABD03632B950}"/>
              </a:ext>
            </a:extLst>
          </p:cNvPr>
          <p:cNvSpPr>
            <a:spLocks noGrp="1"/>
          </p:cNvSpPr>
          <p:nvPr>
            <p:ph type="dt" sz="half" idx="10"/>
          </p:nvPr>
        </p:nvSpPr>
        <p:spPr/>
        <p:txBody>
          <a:bodyPr/>
          <a:lstStyle/>
          <a:p>
            <a:fld id="{CE509BEA-2D14-1E4B-9FAF-7960EFC69A80}" type="datetime1">
              <a:rPr lang="en-GB" smtClean="0"/>
              <a:t>06/07/2025</a:t>
            </a:fld>
            <a:endParaRPr lang="en-GB"/>
          </a:p>
        </p:txBody>
      </p:sp>
      <p:sp>
        <p:nvSpPr>
          <p:cNvPr id="6" name="Footer Placeholder 5">
            <a:extLst>
              <a:ext uri="{FF2B5EF4-FFF2-40B4-BE49-F238E27FC236}">
                <a16:creationId xmlns:a16="http://schemas.microsoft.com/office/drawing/2014/main" id="{72549A97-3426-1841-9DD7-D9408D3EEB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DC5EB7-D86F-9832-C30F-E84D3D0F6189}"/>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797902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A92-6690-E734-7D53-A7C75E145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134E8C7-0C58-08A9-F1B7-3F5139BB7B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558469-C630-0CD0-34C9-B904CCEC2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3025CC-8663-2F08-F028-DF701207246F}"/>
              </a:ext>
            </a:extLst>
          </p:cNvPr>
          <p:cNvSpPr>
            <a:spLocks noGrp="1"/>
          </p:cNvSpPr>
          <p:nvPr>
            <p:ph type="dt" sz="half" idx="10"/>
          </p:nvPr>
        </p:nvSpPr>
        <p:spPr/>
        <p:txBody>
          <a:bodyPr/>
          <a:lstStyle/>
          <a:p>
            <a:fld id="{8A6691E6-53CF-5441-ACCF-512BFE88005F}" type="datetime1">
              <a:rPr lang="en-GB" smtClean="0"/>
              <a:t>06/07/2025</a:t>
            </a:fld>
            <a:endParaRPr lang="en-GB"/>
          </a:p>
        </p:txBody>
      </p:sp>
      <p:sp>
        <p:nvSpPr>
          <p:cNvPr id="6" name="Footer Placeholder 5">
            <a:extLst>
              <a:ext uri="{FF2B5EF4-FFF2-40B4-BE49-F238E27FC236}">
                <a16:creationId xmlns:a16="http://schemas.microsoft.com/office/drawing/2014/main" id="{1EE74A36-79B2-E4E6-81FC-50578DFD91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D5DA3E-2A99-3F29-A7DA-5D001E295FDE}"/>
              </a:ext>
            </a:extLst>
          </p:cNvPr>
          <p:cNvSpPr>
            <a:spLocks noGrp="1"/>
          </p:cNvSpPr>
          <p:nvPr>
            <p:ph type="sldNum" sz="quarter" idx="12"/>
          </p:nvPr>
        </p:nvSpPr>
        <p:spPr/>
        <p:txBody>
          <a:bodyPr/>
          <a:lstStyle/>
          <a:p>
            <a:fld id="{C18515ED-B2BE-4EDB-AE64-6BC669FFB50D}" type="slidenum">
              <a:rPr lang="en-GB" smtClean="0"/>
              <a:t>‹#›</a:t>
            </a:fld>
            <a:endParaRPr lang="en-GB"/>
          </a:p>
        </p:txBody>
      </p:sp>
    </p:spTree>
    <p:extLst>
      <p:ext uri="{BB962C8B-B14F-4D97-AF65-F5344CB8AC3E}">
        <p14:creationId xmlns:p14="http://schemas.microsoft.com/office/powerpoint/2010/main" val="424582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ED76A-D771-5641-4797-3F61816DB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EF20C6-238F-E95D-BFE2-D68375BD8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DDC494-0B24-9735-2600-56263CDE21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F45C41-BDB2-D743-931C-D9680E7CA31B}" type="datetime1">
              <a:rPr lang="en-GB" smtClean="0"/>
              <a:t>06/07/2025</a:t>
            </a:fld>
            <a:endParaRPr lang="en-GB"/>
          </a:p>
        </p:txBody>
      </p:sp>
      <p:sp>
        <p:nvSpPr>
          <p:cNvPr id="5" name="Footer Placeholder 4">
            <a:extLst>
              <a:ext uri="{FF2B5EF4-FFF2-40B4-BE49-F238E27FC236}">
                <a16:creationId xmlns:a16="http://schemas.microsoft.com/office/drawing/2014/main" id="{2A3F3D49-E1F6-96D0-47CD-1E2472F19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41E1A80-E8B2-0D5B-E6CE-40E25D3A0F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8515ED-B2BE-4EDB-AE64-6BC669FFB50D}" type="slidenum">
              <a:rPr lang="en-GB" smtClean="0"/>
              <a:t>‹#›</a:t>
            </a:fld>
            <a:endParaRPr lang="en-GB"/>
          </a:p>
        </p:txBody>
      </p:sp>
    </p:spTree>
    <p:extLst>
      <p:ext uri="{BB962C8B-B14F-4D97-AF65-F5344CB8AC3E}">
        <p14:creationId xmlns:p14="http://schemas.microsoft.com/office/powerpoint/2010/main" val="2771443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13.jpe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png"/><Relationship Id="rId42" Type="http://schemas.openxmlformats.org/officeDocument/2006/relationships/image" Target="../media/image90.png"/><Relationship Id="rId47" Type="http://schemas.openxmlformats.org/officeDocument/2006/relationships/image" Target="../media/image95.png"/><Relationship Id="rId63" Type="http://schemas.openxmlformats.org/officeDocument/2006/relationships/image" Target="../media/image111.png"/><Relationship Id="rId68" Type="http://schemas.openxmlformats.org/officeDocument/2006/relationships/image" Target="../media/image116.png"/><Relationship Id="rId84" Type="http://schemas.openxmlformats.org/officeDocument/2006/relationships/image" Target="../media/image132.png"/><Relationship Id="rId16" Type="http://schemas.openxmlformats.org/officeDocument/2006/relationships/image" Target="../media/image64.png"/><Relationship Id="rId11" Type="http://schemas.openxmlformats.org/officeDocument/2006/relationships/image" Target="../media/image59.png"/><Relationship Id="rId32" Type="http://schemas.openxmlformats.org/officeDocument/2006/relationships/image" Target="../media/image80.png"/><Relationship Id="rId37" Type="http://schemas.openxmlformats.org/officeDocument/2006/relationships/image" Target="../media/image85.png"/><Relationship Id="rId53" Type="http://schemas.openxmlformats.org/officeDocument/2006/relationships/image" Target="../media/image101.png"/><Relationship Id="rId58" Type="http://schemas.openxmlformats.org/officeDocument/2006/relationships/image" Target="../media/image106.png"/><Relationship Id="rId74" Type="http://schemas.openxmlformats.org/officeDocument/2006/relationships/image" Target="../media/image122.png"/><Relationship Id="rId79" Type="http://schemas.openxmlformats.org/officeDocument/2006/relationships/image" Target="../media/image127.png"/><Relationship Id="rId5" Type="http://schemas.openxmlformats.org/officeDocument/2006/relationships/image" Target="../media/image53.png"/><Relationship Id="rId19" Type="http://schemas.openxmlformats.org/officeDocument/2006/relationships/image" Target="../media/image6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1.png"/><Relationship Id="rId48" Type="http://schemas.openxmlformats.org/officeDocument/2006/relationships/image" Target="../media/image96.png"/><Relationship Id="rId56" Type="http://schemas.openxmlformats.org/officeDocument/2006/relationships/image" Target="../media/image104.png"/><Relationship Id="rId64" Type="http://schemas.openxmlformats.org/officeDocument/2006/relationships/image" Target="../media/image112.png"/><Relationship Id="rId69" Type="http://schemas.openxmlformats.org/officeDocument/2006/relationships/image" Target="../media/image117.png"/><Relationship Id="rId77" Type="http://schemas.openxmlformats.org/officeDocument/2006/relationships/image" Target="../media/image125.png"/><Relationship Id="rId8" Type="http://schemas.openxmlformats.org/officeDocument/2006/relationships/image" Target="../media/image56.png"/><Relationship Id="rId51" Type="http://schemas.openxmlformats.org/officeDocument/2006/relationships/image" Target="../media/image99.png"/><Relationship Id="rId72" Type="http://schemas.openxmlformats.org/officeDocument/2006/relationships/image" Target="../media/image120.png"/><Relationship Id="rId80" Type="http://schemas.openxmlformats.org/officeDocument/2006/relationships/image" Target="../media/image128.png"/><Relationship Id="rId85" Type="http://schemas.openxmlformats.org/officeDocument/2006/relationships/image" Target="../media/image48.jp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image" Target="../media/image94.png"/><Relationship Id="rId59" Type="http://schemas.openxmlformats.org/officeDocument/2006/relationships/image" Target="../media/image107.png"/><Relationship Id="rId67" Type="http://schemas.openxmlformats.org/officeDocument/2006/relationships/image" Target="../media/image115.png"/><Relationship Id="rId20" Type="http://schemas.openxmlformats.org/officeDocument/2006/relationships/image" Target="../media/image68.png"/><Relationship Id="rId41" Type="http://schemas.openxmlformats.org/officeDocument/2006/relationships/image" Target="../media/image89.png"/><Relationship Id="rId54" Type="http://schemas.openxmlformats.org/officeDocument/2006/relationships/image" Target="../media/image102.png"/><Relationship Id="rId62" Type="http://schemas.openxmlformats.org/officeDocument/2006/relationships/image" Target="../media/image110.png"/><Relationship Id="rId70" Type="http://schemas.openxmlformats.org/officeDocument/2006/relationships/image" Target="../media/image118.png"/><Relationship Id="rId75" Type="http://schemas.openxmlformats.org/officeDocument/2006/relationships/image" Target="../media/image123.png"/><Relationship Id="rId83"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57" Type="http://schemas.openxmlformats.org/officeDocument/2006/relationships/image" Target="../media/image105.png"/><Relationship Id="rId10" Type="http://schemas.openxmlformats.org/officeDocument/2006/relationships/image" Target="../media/image58.png"/><Relationship Id="rId31" Type="http://schemas.openxmlformats.org/officeDocument/2006/relationships/image" Target="../media/image79.pn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65" Type="http://schemas.openxmlformats.org/officeDocument/2006/relationships/image" Target="../media/image113.png"/><Relationship Id="rId73" Type="http://schemas.openxmlformats.org/officeDocument/2006/relationships/image" Target="../media/image121.png"/><Relationship Id="rId78" Type="http://schemas.openxmlformats.org/officeDocument/2006/relationships/image" Target="../media/image126.png"/><Relationship Id="rId81" Type="http://schemas.openxmlformats.org/officeDocument/2006/relationships/image" Target="../media/image129.png"/><Relationship Id="rId4" Type="http://schemas.openxmlformats.org/officeDocument/2006/relationships/image" Target="../media/image52.png"/><Relationship Id="rId9"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66.png"/><Relationship Id="rId39" Type="http://schemas.openxmlformats.org/officeDocument/2006/relationships/image" Target="../media/image87.png"/><Relationship Id="rId34" Type="http://schemas.openxmlformats.org/officeDocument/2006/relationships/image" Target="../media/image82.png"/><Relationship Id="rId50" Type="http://schemas.openxmlformats.org/officeDocument/2006/relationships/image" Target="../media/image98.png"/><Relationship Id="rId55" Type="http://schemas.openxmlformats.org/officeDocument/2006/relationships/image" Target="../media/image103.png"/><Relationship Id="rId76" Type="http://schemas.openxmlformats.org/officeDocument/2006/relationships/image" Target="../media/image124.png"/><Relationship Id="rId7" Type="http://schemas.openxmlformats.org/officeDocument/2006/relationships/image" Target="../media/image55.png"/><Relationship Id="rId71" Type="http://schemas.openxmlformats.org/officeDocument/2006/relationships/image" Target="../media/image119.png"/><Relationship Id="rId2" Type="http://schemas.openxmlformats.org/officeDocument/2006/relationships/image" Target="../media/image50.png"/><Relationship Id="rId29" Type="http://schemas.openxmlformats.org/officeDocument/2006/relationships/image" Target="../media/image77.png"/><Relationship Id="rId24" Type="http://schemas.openxmlformats.org/officeDocument/2006/relationships/image" Target="../media/image72.png"/><Relationship Id="rId40" Type="http://schemas.openxmlformats.org/officeDocument/2006/relationships/image" Target="../media/image88.png"/><Relationship Id="rId45" Type="http://schemas.openxmlformats.org/officeDocument/2006/relationships/image" Target="../media/image93.png"/><Relationship Id="rId66" Type="http://schemas.openxmlformats.org/officeDocument/2006/relationships/image" Target="../media/image114.png"/><Relationship Id="rId61" Type="http://schemas.openxmlformats.org/officeDocument/2006/relationships/image" Target="../media/image109.png"/><Relationship Id="rId82" Type="http://schemas.openxmlformats.org/officeDocument/2006/relationships/image" Target="../media/image130.png"/></Relationships>
</file>

<file path=ppt/slides/_rels/slide2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jp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png"/></Relationships>
</file>

<file path=ppt/slides/_rels/slide22.xml.rels><?xml version="1.0" encoding="UTF-8" standalone="yes"?>
<Relationships xmlns="http://schemas.openxmlformats.org/package/2006/relationships"><Relationship Id="rId3" Type="http://schemas.openxmlformats.org/officeDocument/2006/relationships/hyperlink" Target="https://engagementhub.ukri.org/ukri-infrastructure/airr-eoi/" TargetMode="External"/><Relationship Id="rId2" Type="http://schemas.openxmlformats.org/officeDocument/2006/relationships/image" Target="../media/image139.png"/><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arxiv.org/abs/2410.11199"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EB9482-8A04-59DE-E671-34DD2421F588}"/>
              </a:ext>
            </a:extLst>
          </p:cNvPr>
          <p:cNvSpPr>
            <a:spLocks noGrp="1"/>
          </p:cNvSpPr>
          <p:nvPr>
            <p:ph type="ctrTitle"/>
          </p:nvPr>
        </p:nvSpPr>
        <p:spPr>
          <a:xfrm>
            <a:off x="1524000" y="820272"/>
            <a:ext cx="9144000" cy="1815353"/>
          </a:xfrm>
        </p:spPr>
        <p:txBody>
          <a:bodyPr>
            <a:normAutofit/>
          </a:bodyPr>
          <a:lstStyle/>
          <a:p>
            <a:r>
              <a:rPr lang="en-US" dirty="0"/>
              <a:t>AI Research Resource (AIRR) status</a:t>
            </a:r>
          </a:p>
        </p:txBody>
      </p:sp>
      <p:sp>
        <p:nvSpPr>
          <p:cNvPr id="5" name="Subtitle 4">
            <a:extLst>
              <a:ext uri="{FF2B5EF4-FFF2-40B4-BE49-F238E27FC236}">
                <a16:creationId xmlns:a16="http://schemas.microsoft.com/office/drawing/2014/main" id="{8AAE656E-D4F6-4AF5-C630-37E783AD5069}"/>
              </a:ext>
            </a:extLst>
          </p:cNvPr>
          <p:cNvSpPr>
            <a:spLocks noGrp="1"/>
          </p:cNvSpPr>
          <p:nvPr>
            <p:ph type="subTitle" idx="1"/>
          </p:nvPr>
        </p:nvSpPr>
        <p:spPr>
          <a:xfrm>
            <a:off x="1523999" y="2891119"/>
            <a:ext cx="9717741" cy="3146610"/>
          </a:xfrm>
        </p:spPr>
        <p:txBody>
          <a:bodyPr>
            <a:normAutofit/>
          </a:bodyPr>
          <a:lstStyle/>
          <a:p>
            <a:r>
              <a:rPr lang="en-US" sz="2800" dirty="0"/>
              <a:t>Richard McMahon, University of Cambridge </a:t>
            </a:r>
          </a:p>
          <a:p>
            <a:r>
              <a:rPr lang="en-US" sz="2800" dirty="0"/>
              <a:t>with contributions from </a:t>
            </a:r>
          </a:p>
          <a:p>
            <a:r>
              <a:rPr lang="en-US" sz="2800" dirty="0"/>
              <a:t>University of Cambridge Dawn team,</a:t>
            </a:r>
          </a:p>
          <a:p>
            <a:r>
              <a:rPr lang="en-US" sz="2800" dirty="0"/>
              <a:t>University of Bristol Isambard AI team </a:t>
            </a:r>
          </a:p>
          <a:p>
            <a:r>
              <a:rPr lang="en-US" sz="2800" dirty="0"/>
              <a:t>and UKRI AIRR team.</a:t>
            </a:r>
          </a:p>
        </p:txBody>
      </p:sp>
      <p:sp>
        <p:nvSpPr>
          <p:cNvPr id="6" name="Footer Placeholder 5">
            <a:extLst>
              <a:ext uri="{FF2B5EF4-FFF2-40B4-BE49-F238E27FC236}">
                <a16:creationId xmlns:a16="http://schemas.microsoft.com/office/drawing/2014/main" id="{F001AE34-DB58-9DB1-1331-7C9FFD524CC9}"/>
              </a:ext>
            </a:extLst>
          </p:cNvPr>
          <p:cNvSpPr>
            <a:spLocks noGrp="1"/>
          </p:cNvSpPr>
          <p:nvPr>
            <p:ph type="ftr" sz="quarter" idx="11"/>
          </p:nvPr>
        </p:nvSpPr>
        <p:spPr/>
        <p:txBody>
          <a:bodyPr/>
          <a:lstStyle/>
          <a:p>
            <a:r>
              <a:rPr lang="en-GB" dirty="0"/>
              <a:t>National Astronomy Meeting (NAM) Durham, July 7</a:t>
            </a:r>
            <a:r>
              <a:rPr lang="en-GB" baseline="30000" dirty="0"/>
              <a:t>th</a:t>
            </a:r>
            <a:r>
              <a:rPr lang="en-GB" dirty="0"/>
              <a:t> 2025</a:t>
            </a:r>
          </a:p>
        </p:txBody>
      </p:sp>
      <p:sp>
        <p:nvSpPr>
          <p:cNvPr id="7" name="Slide Number Placeholder 6">
            <a:extLst>
              <a:ext uri="{FF2B5EF4-FFF2-40B4-BE49-F238E27FC236}">
                <a16:creationId xmlns:a16="http://schemas.microsoft.com/office/drawing/2014/main" id="{3AC4C9FA-4B53-0AAB-D3FB-FF6E1D915428}"/>
              </a:ext>
            </a:extLst>
          </p:cNvPr>
          <p:cNvSpPr>
            <a:spLocks noGrp="1"/>
          </p:cNvSpPr>
          <p:nvPr>
            <p:ph type="sldNum" sz="quarter" idx="12"/>
          </p:nvPr>
        </p:nvSpPr>
        <p:spPr/>
        <p:txBody>
          <a:bodyPr/>
          <a:lstStyle/>
          <a:p>
            <a:fld id="{C18515ED-B2BE-4EDB-AE64-6BC669FFB50D}" type="slidenum">
              <a:rPr lang="en-GB" smtClean="0"/>
              <a:t>1</a:t>
            </a:fld>
            <a:endParaRPr lang="en-GB"/>
          </a:p>
        </p:txBody>
      </p:sp>
    </p:spTree>
    <p:extLst>
      <p:ext uri="{BB962C8B-B14F-4D97-AF65-F5344CB8AC3E}">
        <p14:creationId xmlns:p14="http://schemas.microsoft.com/office/powerpoint/2010/main" val="2990551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ite Texture Hd Backgrounds">
            <a:extLst>
              <a:ext uri="{FF2B5EF4-FFF2-40B4-BE49-F238E27FC236}">
                <a16:creationId xmlns:a16="http://schemas.microsoft.com/office/drawing/2014/main" id="{691F87DC-2E15-882E-2356-0513E4B85951}"/>
              </a:ext>
            </a:extLst>
          </p:cNvPr>
          <p:cNvPicPr>
            <a:picLocks noGrp="1" noChangeAspect="1"/>
          </p:cNvPicPr>
          <p:nvPr>
            <p:ph idx="1"/>
          </p:nvPr>
        </p:nvPicPr>
        <p:blipFill>
          <a:blip r:embed="rId2"/>
          <a:srcRect t="12689" b="3978"/>
          <a:stretch/>
        </p:blipFill>
        <p:spPr>
          <a:xfrm>
            <a:off x="1" y="11"/>
            <a:ext cx="12192000" cy="6857989"/>
          </a:xfrm>
          <a:prstGeom prst="rect">
            <a:avLst/>
          </a:prstGeom>
        </p:spPr>
      </p:pic>
      <p:pic>
        <p:nvPicPr>
          <p:cNvPr id="31" name="Picture 30" descr="A close up of a letter&#10;&#10;Description automatically generated">
            <a:extLst>
              <a:ext uri="{FF2B5EF4-FFF2-40B4-BE49-F238E27FC236}">
                <a16:creationId xmlns:a16="http://schemas.microsoft.com/office/drawing/2014/main" id="{F2CB8D49-EAC7-2E9D-5356-667F8ABB373E}"/>
              </a:ext>
            </a:extLst>
          </p:cNvPr>
          <p:cNvPicPr>
            <a:picLocks noChangeAspect="1"/>
          </p:cNvPicPr>
          <p:nvPr/>
        </p:nvPicPr>
        <p:blipFill>
          <a:blip r:embed="rId3"/>
          <a:stretch>
            <a:fillRect/>
          </a:stretch>
        </p:blipFill>
        <p:spPr>
          <a:xfrm>
            <a:off x="294778" y="208196"/>
            <a:ext cx="3941044" cy="1061198"/>
          </a:xfrm>
          <a:prstGeom prst="rect">
            <a:avLst/>
          </a:prstGeom>
        </p:spPr>
      </p:pic>
      <p:cxnSp>
        <p:nvCxnSpPr>
          <p:cNvPr id="28" name="Straight Arrow Connector 27">
            <a:extLst>
              <a:ext uri="{FF2B5EF4-FFF2-40B4-BE49-F238E27FC236}">
                <a16:creationId xmlns:a16="http://schemas.microsoft.com/office/drawing/2014/main" id="{1D53262E-C8E8-3736-2258-A82D386E1D42}"/>
              </a:ext>
            </a:extLst>
          </p:cNvPr>
          <p:cNvCxnSpPr/>
          <p:nvPr/>
        </p:nvCxnSpPr>
        <p:spPr>
          <a:xfrm>
            <a:off x="3185906" y="2122379"/>
            <a:ext cx="32724" cy="4062442"/>
          </a:xfrm>
          <a:prstGeom prst="straightConnector1">
            <a:avLst/>
          </a:prstGeom>
          <a:ln>
            <a:solidFill>
              <a:schemeClr val="accent3">
                <a:lumMod val="60000"/>
                <a:lumOff val="40000"/>
              </a:schemeClr>
            </a:solidFill>
            <a:prstDash val="dash"/>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F05C8F6-1352-20AD-B31A-4EC697AE37AE}"/>
              </a:ext>
            </a:extLst>
          </p:cNvPr>
          <p:cNvCxnSpPr>
            <a:cxnSpLocks/>
          </p:cNvCxnSpPr>
          <p:nvPr/>
        </p:nvCxnSpPr>
        <p:spPr>
          <a:xfrm>
            <a:off x="2087316" y="3305115"/>
            <a:ext cx="1042490" cy="2"/>
          </a:xfrm>
          <a:prstGeom prst="straightConnector1">
            <a:avLst/>
          </a:prstGeom>
          <a:ln>
            <a:solidFill>
              <a:schemeClr val="accent3">
                <a:lumMod val="60000"/>
                <a:lumOff val="40000"/>
              </a:schemeClr>
            </a:solidFill>
            <a:prstDash val="dash"/>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D7C9E155-F88C-0A7A-07BD-F893EBC88005}"/>
              </a:ext>
            </a:extLst>
          </p:cNvPr>
          <p:cNvCxnSpPr>
            <a:cxnSpLocks/>
          </p:cNvCxnSpPr>
          <p:nvPr/>
        </p:nvCxnSpPr>
        <p:spPr>
          <a:xfrm>
            <a:off x="3270053" y="4130189"/>
            <a:ext cx="710073" cy="4604"/>
          </a:xfrm>
          <a:prstGeom prst="straightConnector1">
            <a:avLst/>
          </a:prstGeom>
          <a:ln>
            <a:solidFill>
              <a:schemeClr val="accent3">
                <a:lumMod val="60000"/>
                <a:lumOff val="40000"/>
              </a:schemeClr>
            </a:solidFill>
            <a:prstDash val="dash"/>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B3D289F9-BA54-447F-0FF3-43FE71BFBF65}"/>
              </a:ext>
            </a:extLst>
          </p:cNvPr>
          <p:cNvCxnSpPr>
            <a:cxnSpLocks/>
          </p:cNvCxnSpPr>
          <p:nvPr/>
        </p:nvCxnSpPr>
        <p:spPr>
          <a:xfrm flipV="1">
            <a:off x="1760076" y="5198428"/>
            <a:ext cx="1402454" cy="4673"/>
          </a:xfrm>
          <a:prstGeom prst="straightConnector1">
            <a:avLst/>
          </a:prstGeom>
          <a:ln>
            <a:solidFill>
              <a:schemeClr val="accent3">
                <a:lumMod val="60000"/>
                <a:lumOff val="40000"/>
              </a:schemeClr>
            </a:solidFill>
            <a:prstDash val="dash"/>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C482C5B9-B170-68DA-48A0-A53881AC4E16}"/>
              </a:ext>
            </a:extLst>
          </p:cNvPr>
          <p:cNvCxnSpPr>
            <a:cxnSpLocks/>
          </p:cNvCxnSpPr>
          <p:nvPr/>
        </p:nvCxnSpPr>
        <p:spPr>
          <a:xfrm flipV="1">
            <a:off x="3246677" y="5736035"/>
            <a:ext cx="1650221" cy="9349"/>
          </a:xfrm>
          <a:prstGeom prst="straightConnector1">
            <a:avLst/>
          </a:prstGeom>
          <a:ln>
            <a:solidFill>
              <a:schemeClr val="accent3">
                <a:lumMod val="60000"/>
                <a:lumOff val="40000"/>
              </a:schemeClr>
            </a:solidFill>
            <a:prstDash val="dash"/>
          </a:ln>
        </p:spPr>
        <p:style>
          <a:lnRef idx="3">
            <a:schemeClr val="dk1"/>
          </a:lnRef>
          <a:fillRef idx="0">
            <a:schemeClr val="dk1"/>
          </a:fillRef>
          <a:effectRef idx="2">
            <a:schemeClr val="dk1"/>
          </a:effectRef>
          <a:fontRef idx="minor">
            <a:schemeClr val="tx1"/>
          </a:fontRef>
        </p:style>
      </p:cxnSp>
      <p:pic>
        <p:nvPicPr>
          <p:cNvPr id="34" name="Picture 33">
            <a:extLst>
              <a:ext uri="{FF2B5EF4-FFF2-40B4-BE49-F238E27FC236}">
                <a16:creationId xmlns:a16="http://schemas.microsoft.com/office/drawing/2014/main" id="{E1765916-E9FF-9DE0-690B-4B1682A06702}"/>
              </a:ext>
            </a:extLst>
          </p:cNvPr>
          <p:cNvPicPr>
            <a:picLocks noChangeAspect="1"/>
          </p:cNvPicPr>
          <p:nvPr/>
        </p:nvPicPr>
        <p:blipFill>
          <a:blip r:embed="rId4"/>
          <a:stretch>
            <a:fillRect/>
          </a:stretch>
        </p:blipFill>
        <p:spPr>
          <a:xfrm>
            <a:off x="1333734" y="2980682"/>
            <a:ext cx="534445" cy="360899"/>
          </a:xfrm>
          <a:prstGeom prst="rect">
            <a:avLst/>
          </a:prstGeom>
        </p:spPr>
      </p:pic>
      <p:pic>
        <p:nvPicPr>
          <p:cNvPr id="35" name="Picture 34">
            <a:extLst>
              <a:ext uri="{FF2B5EF4-FFF2-40B4-BE49-F238E27FC236}">
                <a16:creationId xmlns:a16="http://schemas.microsoft.com/office/drawing/2014/main" id="{85DE535D-B54D-02A0-F9FB-0B615D0FC9B4}"/>
              </a:ext>
            </a:extLst>
          </p:cNvPr>
          <p:cNvPicPr>
            <a:picLocks noChangeAspect="1"/>
          </p:cNvPicPr>
          <p:nvPr/>
        </p:nvPicPr>
        <p:blipFill>
          <a:blip r:embed="rId5"/>
          <a:stretch>
            <a:fillRect/>
          </a:stretch>
        </p:blipFill>
        <p:spPr>
          <a:xfrm>
            <a:off x="1046990" y="4536471"/>
            <a:ext cx="626781" cy="660089"/>
          </a:xfrm>
          <a:prstGeom prst="rect">
            <a:avLst/>
          </a:prstGeom>
        </p:spPr>
      </p:pic>
      <p:pic>
        <p:nvPicPr>
          <p:cNvPr id="36" name="Picture 35">
            <a:extLst>
              <a:ext uri="{FF2B5EF4-FFF2-40B4-BE49-F238E27FC236}">
                <a16:creationId xmlns:a16="http://schemas.microsoft.com/office/drawing/2014/main" id="{8D53A393-5A06-8978-D951-64843C8AAB9B}"/>
              </a:ext>
            </a:extLst>
          </p:cNvPr>
          <p:cNvPicPr>
            <a:picLocks noChangeAspect="1"/>
          </p:cNvPicPr>
          <p:nvPr/>
        </p:nvPicPr>
        <p:blipFill>
          <a:blip r:embed="rId6"/>
          <a:stretch>
            <a:fillRect/>
          </a:stretch>
        </p:blipFill>
        <p:spPr>
          <a:xfrm>
            <a:off x="4596209" y="3534688"/>
            <a:ext cx="565211" cy="519844"/>
          </a:xfrm>
          <a:prstGeom prst="rect">
            <a:avLst/>
          </a:prstGeom>
        </p:spPr>
      </p:pic>
      <p:sp>
        <p:nvSpPr>
          <p:cNvPr id="37" name="Flowchart: Connector 36">
            <a:extLst>
              <a:ext uri="{FF2B5EF4-FFF2-40B4-BE49-F238E27FC236}">
                <a16:creationId xmlns:a16="http://schemas.microsoft.com/office/drawing/2014/main" id="{D7C80198-2D84-BE72-7DF4-09722CC9562B}"/>
              </a:ext>
            </a:extLst>
          </p:cNvPr>
          <p:cNvSpPr/>
          <p:nvPr/>
        </p:nvSpPr>
        <p:spPr>
          <a:xfrm>
            <a:off x="3104098" y="3197595"/>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Flowchart: Connector 37">
            <a:extLst>
              <a:ext uri="{FF2B5EF4-FFF2-40B4-BE49-F238E27FC236}">
                <a16:creationId xmlns:a16="http://schemas.microsoft.com/office/drawing/2014/main" id="{BCFDEEB5-13AB-595A-6952-210598E5E5B4}"/>
              </a:ext>
            </a:extLst>
          </p:cNvPr>
          <p:cNvSpPr/>
          <p:nvPr/>
        </p:nvSpPr>
        <p:spPr>
          <a:xfrm>
            <a:off x="3127472" y="4053092"/>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9" name="Flowchart: Connector 38">
            <a:extLst>
              <a:ext uri="{FF2B5EF4-FFF2-40B4-BE49-F238E27FC236}">
                <a16:creationId xmlns:a16="http://schemas.microsoft.com/office/drawing/2014/main" id="{85939193-9652-80BD-6272-9CE39028AFC5}"/>
              </a:ext>
            </a:extLst>
          </p:cNvPr>
          <p:cNvSpPr/>
          <p:nvPr/>
        </p:nvSpPr>
        <p:spPr>
          <a:xfrm rot="546051">
            <a:off x="3104096" y="2019534"/>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0" name="Flowchart: Connector 39">
            <a:extLst>
              <a:ext uri="{FF2B5EF4-FFF2-40B4-BE49-F238E27FC236}">
                <a16:creationId xmlns:a16="http://schemas.microsoft.com/office/drawing/2014/main" id="{F0398BCE-7E7B-E185-3533-A17487E88862}"/>
              </a:ext>
            </a:extLst>
          </p:cNvPr>
          <p:cNvSpPr/>
          <p:nvPr/>
        </p:nvSpPr>
        <p:spPr>
          <a:xfrm>
            <a:off x="3160196" y="5086233"/>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1" name="Flowchart: Connector 40">
            <a:extLst>
              <a:ext uri="{FF2B5EF4-FFF2-40B4-BE49-F238E27FC236}">
                <a16:creationId xmlns:a16="http://schemas.microsoft.com/office/drawing/2014/main" id="{3A0B5537-E7EA-07EE-ACC9-A0C4AE4C6421}"/>
              </a:ext>
            </a:extLst>
          </p:cNvPr>
          <p:cNvSpPr/>
          <p:nvPr/>
        </p:nvSpPr>
        <p:spPr>
          <a:xfrm>
            <a:off x="3136822" y="5651889"/>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2" name="Flowchart: Connector 41">
            <a:extLst>
              <a:ext uri="{FF2B5EF4-FFF2-40B4-BE49-F238E27FC236}">
                <a16:creationId xmlns:a16="http://schemas.microsoft.com/office/drawing/2014/main" id="{EC7722CB-07B8-996A-73A5-3FBC35A7D927}"/>
              </a:ext>
            </a:extLst>
          </p:cNvPr>
          <p:cNvSpPr/>
          <p:nvPr/>
        </p:nvSpPr>
        <p:spPr>
          <a:xfrm>
            <a:off x="3136821" y="6184821"/>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3" name="TextBox 50">
            <a:extLst>
              <a:ext uri="{FF2B5EF4-FFF2-40B4-BE49-F238E27FC236}">
                <a16:creationId xmlns:a16="http://schemas.microsoft.com/office/drawing/2014/main" id="{97583329-0168-A850-A893-D03DAA13BF24}"/>
              </a:ext>
            </a:extLst>
          </p:cNvPr>
          <p:cNvSpPr txBox="1"/>
          <p:nvPr/>
        </p:nvSpPr>
        <p:spPr>
          <a:xfrm>
            <a:off x="4172479" y="5800116"/>
            <a:ext cx="203823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Times New Roman"/>
                <a:ea typeface="Calibri"/>
                <a:cs typeface="Calibri"/>
              </a:rPr>
              <a:t>From delivery to </a:t>
            </a:r>
            <a:endParaRPr lang="en-US" sz="1400">
              <a:latin typeface="Times New Roman"/>
              <a:ea typeface="Batang"/>
              <a:cs typeface="Calibri"/>
            </a:endParaRPr>
          </a:p>
          <a:p>
            <a:pPr algn="ctr"/>
            <a:r>
              <a:rPr lang="en-US" sz="1400">
                <a:latin typeface="Times New Roman"/>
                <a:ea typeface="Calibri"/>
                <a:cs typeface="Calibri"/>
              </a:rPr>
              <a:t>Top500 in 3 weeks</a:t>
            </a:r>
            <a:endParaRPr lang="en-US" sz="1400">
              <a:latin typeface="Times New Roman"/>
              <a:ea typeface="Batang"/>
              <a:cs typeface="Times New Roman"/>
            </a:endParaRPr>
          </a:p>
        </p:txBody>
      </p:sp>
      <p:sp>
        <p:nvSpPr>
          <p:cNvPr id="44" name="Flowchart: Connector 43">
            <a:extLst>
              <a:ext uri="{FF2B5EF4-FFF2-40B4-BE49-F238E27FC236}">
                <a16:creationId xmlns:a16="http://schemas.microsoft.com/office/drawing/2014/main" id="{610B30FA-81DB-2353-DB2F-783E1D8694C7}"/>
              </a:ext>
            </a:extLst>
          </p:cNvPr>
          <p:cNvSpPr/>
          <p:nvPr/>
        </p:nvSpPr>
        <p:spPr>
          <a:xfrm>
            <a:off x="3895441" y="4040361"/>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5" name="TextBox 55">
            <a:extLst>
              <a:ext uri="{FF2B5EF4-FFF2-40B4-BE49-F238E27FC236}">
                <a16:creationId xmlns:a16="http://schemas.microsoft.com/office/drawing/2014/main" id="{AEF63C41-A4BF-A735-9E83-ED98B459A7B7}"/>
              </a:ext>
            </a:extLst>
          </p:cNvPr>
          <p:cNvSpPr txBox="1"/>
          <p:nvPr/>
        </p:nvSpPr>
        <p:spPr>
          <a:xfrm>
            <a:off x="606505" y="3400345"/>
            <a:ext cx="213742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Times New Roman"/>
                <a:cs typeface="Calibri"/>
              </a:rPr>
              <a:t>53 L1 switches </a:t>
            </a:r>
          </a:p>
          <a:p>
            <a:pPr algn="ctr"/>
            <a:r>
              <a:rPr lang="en-US" sz="1400">
                <a:latin typeface="Times New Roman"/>
                <a:ea typeface="Batang"/>
                <a:cs typeface="Calibri"/>
              </a:rPr>
              <a:t>100 L2 &amp; L3 switches</a:t>
            </a:r>
          </a:p>
        </p:txBody>
      </p:sp>
      <p:sp>
        <p:nvSpPr>
          <p:cNvPr id="46" name="TextBox 56">
            <a:extLst>
              <a:ext uri="{FF2B5EF4-FFF2-40B4-BE49-F238E27FC236}">
                <a16:creationId xmlns:a16="http://schemas.microsoft.com/office/drawing/2014/main" id="{4A66BCB4-901E-1FC9-0919-15599CAFECDB}"/>
              </a:ext>
            </a:extLst>
          </p:cNvPr>
          <p:cNvSpPr txBox="1"/>
          <p:nvPr/>
        </p:nvSpPr>
        <p:spPr>
          <a:xfrm>
            <a:off x="3857906" y="4104504"/>
            <a:ext cx="203823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Times New Roman"/>
                <a:cs typeface="Calibri"/>
              </a:rPr>
              <a:t>34 km of </a:t>
            </a:r>
            <a:r>
              <a:rPr lang="en-US" sz="1400" dirty="0" err="1">
                <a:latin typeface="Times New Roman"/>
                <a:cs typeface="Calibri"/>
              </a:rPr>
              <a:t>Infiniband</a:t>
            </a:r>
            <a:r>
              <a:rPr lang="en-US" sz="1400" dirty="0">
                <a:latin typeface="Times New Roman"/>
                <a:cs typeface="Calibri"/>
              </a:rPr>
              <a:t> cables</a:t>
            </a:r>
            <a:endParaRPr lang="en-US" dirty="0">
              <a:latin typeface="Times New Roman"/>
              <a:cs typeface="Times New Roman"/>
            </a:endParaRPr>
          </a:p>
        </p:txBody>
      </p:sp>
      <p:sp>
        <p:nvSpPr>
          <p:cNvPr id="47" name="TextBox 58">
            <a:extLst>
              <a:ext uri="{FF2B5EF4-FFF2-40B4-BE49-F238E27FC236}">
                <a16:creationId xmlns:a16="http://schemas.microsoft.com/office/drawing/2014/main" id="{6E0706C1-82A1-E873-0E41-15E979F7452D}"/>
              </a:ext>
            </a:extLst>
          </p:cNvPr>
          <p:cNvSpPr txBox="1"/>
          <p:nvPr/>
        </p:nvSpPr>
        <p:spPr>
          <a:xfrm>
            <a:off x="419255" y="5324865"/>
            <a:ext cx="2038232"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Times New Roman"/>
                <a:ea typeface="Batang"/>
                <a:cs typeface="Calibri"/>
              </a:rPr>
              <a:t>700 liters of 28% glycol mix water flowing through </a:t>
            </a:r>
            <a:r>
              <a:rPr lang="en-US" sz="1400" err="1">
                <a:latin typeface="Times New Roman"/>
                <a:ea typeface="Batang"/>
                <a:cs typeface="Calibri"/>
              </a:rPr>
              <a:t>coldplates</a:t>
            </a:r>
          </a:p>
        </p:txBody>
      </p:sp>
      <p:pic>
        <p:nvPicPr>
          <p:cNvPr id="48" name="Graphic 59" descr="Network outline">
            <a:extLst>
              <a:ext uri="{FF2B5EF4-FFF2-40B4-BE49-F238E27FC236}">
                <a16:creationId xmlns:a16="http://schemas.microsoft.com/office/drawing/2014/main" id="{5A3661CC-AABD-2FB8-C63A-597E344A4A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5169" y="1807763"/>
            <a:ext cx="647934" cy="629235"/>
          </a:xfrm>
          <a:prstGeom prst="rect">
            <a:avLst/>
          </a:prstGeom>
        </p:spPr>
      </p:pic>
      <p:sp>
        <p:nvSpPr>
          <p:cNvPr id="49" name="TextBox 60">
            <a:extLst>
              <a:ext uri="{FF2B5EF4-FFF2-40B4-BE49-F238E27FC236}">
                <a16:creationId xmlns:a16="http://schemas.microsoft.com/office/drawing/2014/main" id="{638772F1-2203-23B2-5FA0-4B4521A089C1}"/>
              </a:ext>
            </a:extLst>
          </p:cNvPr>
          <p:cNvSpPr txBox="1"/>
          <p:nvPr/>
        </p:nvSpPr>
        <p:spPr>
          <a:xfrm>
            <a:off x="3457048" y="2449620"/>
            <a:ext cx="331913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Times New Roman"/>
                <a:ea typeface="+mn-lt"/>
                <a:cs typeface="+mn-lt"/>
              </a:rPr>
              <a:t>Fully non-blocking fat tree  </a:t>
            </a:r>
            <a:endParaRPr lang="en-US">
              <a:latin typeface="Times New Roman"/>
              <a:ea typeface="Batang"/>
              <a:cs typeface="+mn-lt"/>
            </a:endParaRPr>
          </a:p>
          <a:p>
            <a:r>
              <a:rPr lang="en-US" sz="1400">
                <a:latin typeface="Times New Roman"/>
                <a:ea typeface="+mn-lt"/>
                <a:cs typeface="+mn-lt"/>
              </a:rPr>
              <a:t>12.8 TB/s of bisectional bandwidth</a:t>
            </a:r>
            <a:endParaRPr lang="en-US">
              <a:latin typeface="Times New Roman"/>
              <a:ea typeface="Batang"/>
              <a:cs typeface="Times New Roman"/>
            </a:endParaRPr>
          </a:p>
        </p:txBody>
      </p:sp>
      <p:cxnSp>
        <p:nvCxnSpPr>
          <p:cNvPr id="50" name="Straight Arrow Connector 49">
            <a:extLst>
              <a:ext uri="{FF2B5EF4-FFF2-40B4-BE49-F238E27FC236}">
                <a16:creationId xmlns:a16="http://schemas.microsoft.com/office/drawing/2014/main" id="{924A93FA-0147-4C41-905C-38DB2F1949A1}"/>
              </a:ext>
            </a:extLst>
          </p:cNvPr>
          <p:cNvCxnSpPr>
            <a:cxnSpLocks/>
          </p:cNvCxnSpPr>
          <p:nvPr/>
        </p:nvCxnSpPr>
        <p:spPr>
          <a:xfrm>
            <a:off x="3242003" y="2379495"/>
            <a:ext cx="1042490" cy="2"/>
          </a:xfrm>
          <a:prstGeom prst="straightConnector1">
            <a:avLst/>
          </a:prstGeom>
          <a:ln>
            <a:solidFill>
              <a:schemeClr val="accent3">
                <a:lumMod val="60000"/>
                <a:lumOff val="40000"/>
              </a:schemeClr>
            </a:solidFill>
            <a:prstDash val="dash"/>
          </a:ln>
        </p:spPr>
        <p:style>
          <a:lnRef idx="3">
            <a:schemeClr val="dk1"/>
          </a:lnRef>
          <a:fillRef idx="0">
            <a:schemeClr val="dk1"/>
          </a:fillRef>
          <a:effectRef idx="2">
            <a:schemeClr val="dk1"/>
          </a:effectRef>
          <a:fontRef idx="minor">
            <a:schemeClr val="tx1"/>
          </a:fontRef>
        </p:style>
      </p:cxnSp>
      <p:sp>
        <p:nvSpPr>
          <p:cNvPr id="51" name="Flowchart: Connector 50">
            <a:extLst>
              <a:ext uri="{FF2B5EF4-FFF2-40B4-BE49-F238E27FC236}">
                <a16:creationId xmlns:a16="http://schemas.microsoft.com/office/drawing/2014/main" id="{11C2FC8D-6672-187F-EC5B-70AD58F49815}"/>
              </a:ext>
            </a:extLst>
          </p:cNvPr>
          <p:cNvSpPr/>
          <p:nvPr/>
        </p:nvSpPr>
        <p:spPr>
          <a:xfrm>
            <a:off x="4830410" y="5639159"/>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2" name="Flowchart: Connector 51">
            <a:extLst>
              <a:ext uri="{FF2B5EF4-FFF2-40B4-BE49-F238E27FC236}">
                <a16:creationId xmlns:a16="http://schemas.microsoft.com/office/drawing/2014/main" id="{18142DE9-0F9A-B65E-EC69-B5552F867A3D}"/>
              </a:ext>
            </a:extLst>
          </p:cNvPr>
          <p:cNvSpPr/>
          <p:nvPr/>
        </p:nvSpPr>
        <p:spPr>
          <a:xfrm>
            <a:off x="1674888" y="5120250"/>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3" name="Flowchart: Connector 52">
            <a:extLst>
              <a:ext uri="{FF2B5EF4-FFF2-40B4-BE49-F238E27FC236}">
                <a16:creationId xmlns:a16="http://schemas.microsoft.com/office/drawing/2014/main" id="{2F7E7C71-4BBE-B935-1886-9DBD11329ED8}"/>
              </a:ext>
            </a:extLst>
          </p:cNvPr>
          <p:cNvSpPr/>
          <p:nvPr/>
        </p:nvSpPr>
        <p:spPr>
          <a:xfrm>
            <a:off x="2016152" y="3236287"/>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4" name="Flowchart: Connector 53">
            <a:extLst>
              <a:ext uri="{FF2B5EF4-FFF2-40B4-BE49-F238E27FC236}">
                <a16:creationId xmlns:a16="http://schemas.microsoft.com/office/drawing/2014/main" id="{42C8F7D8-CD2B-0C6D-7C76-C1D9BF033226}"/>
              </a:ext>
            </a:extLst>
          </p:cNvPr>
          <p:cNvSpPr/>
          <p:nvPr/>
        </p:nvSpPr>
        <p:spPr>
          <a:xfrm>
            <a:off x="4138532" y="2296643"/>
            <a:ext cx="144920" cy="163619"/>
          </a:xfrm>
          <a:prstGeom prst="flowChartConnector">
            <a:avLst/>
          </a:prstGeom>
          <a:solidFill>
            <a:srgbClr val="82D0E8"/>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55" name="Graphic 57" descr="Rocket outline">
            <a:extLst>
              <a:ext uri="{FF2B5EF4-FFF2-40B4-BE49-F238E27FC236}">
                <a16:creationId xmlns:a16="http://schemas.microsoft.com/office/drawing/2014/main" id="{7C72C70C-820C-4B19-E794-6EE2A96179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4971" y="5285848"/>
            <a:ext cx="484315" cy="474966"/>
          </a:xfrm>
          <a:prstGeom prst="rect">
            <a:avLst/>
          </a:prstGeom>
        </p:spPr>
      </p:pic>
      <p:pic>
        <p:nvPicPr>
          <p:cNvPr id="57" name="Picture 56">
            <a:extLst>
              <a:ext uri="{FF2B5EF4-FFF2-40B4-BE49-F238E27FC236}">
                <a16:creationId xmlns:a16="http://schemas.microsoft.com/office/drawing/2014/main" id="{A963D4DC-F80D-EF87-A1F3-5952CD969CE3}"/>
              </a:ext>
            </a:extLst>
          </p:cNvPr>
          <p:cNvPicPr>
            <a:picLocks noChangeAspect="1"/>
          </p:cNvPicPr>
          <p:nvPr/>
        </p:nvPicPr>
        <p:blipFill>
          <a:blip r:embed="rId11"/>
          <a:stretch>
            <a:fillRect/>
          </a:stretch>
        </p:blipFill>
        <p:spPr>
          <a:xfrm>
            <a:off x="7131328" y="2123131"/>
            <a:ext cx="4050507" cy="2696731"/>
          </a:xfrm>
          <a:prstGeom prst="rect">
            <a:avLst/>
          </a:prstGeom>
          <a:effectLst>
            <a:softEdge rad="413602"/>
          </a:effectLst>
        </p:spPr>
      </p:pic>
      <p:sp>
        <p:nvSpPr>
          <p:cNvPr id="59" name="TextBox 1">
            <a:extLst>
              <a:ext uri="{FF2B5EF4-FFF2-40B4-BE49-F238E27FC236}">
                <a16:creationId xmlns:a16="http://schemas.microsoft.com/office/drawing/2014/main" id="{D53F4F45-6BCF-818D-C482-21BC1DD9E8A3}"/>
              </a:ext>
            </a:extLst>
          </p:cNvPr>
          <p:cNvSpPr txBox="1"/>
          <p:nvPr/>
        </p:nvSpPr>
        <p:spPr>
          <a:xfrm>
            <a:off x="6962799" y="4627724"/>
            <a:ext cx="8688630" cy="715722"/>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cap="all" spc="600">
                <a:solidFill>
                  <a:schemeClr val="tx1">
                    <a:lumMod val="85000"/>
                    <a:lumOff val="15000"/>
                  </a:schemeClr>
                </a:solidFill>
                <a:latin typeface="Times New Roman"/>
                <a:ea typeface="Batang"/>
                <a:cs typeface="Times New Roman"/>
              </a:rPr>
              <a:t>   </a:t>
            </a:r>
            <a:r>
              <a:rPr lang="en-US" sz="1200" cap="all" spc="600">
                <a:solidFill>
                  <a:schemeClr val="tx1">
                    <a:lumMod val="85000"/>
                    <a:lumOff val="15000"/>
                  </a:schemeClr>
                </a:solidFill>
                <a:latin typeface="Times New Roman"/>
                <a:ea typeface="Batang"/>
                <a:cs typeface="Times New Roman"/>
              </a:rPr>
              <a:t>Bespoke stainless steel</a:t>
            </a:r>
            <a:endParaRPr lang="en-US" sz="1200">
              <a:solidFill>
                <a:schemeClr val="tx1">
                  <a:lumMod val="85000"/>
                  <a:lumOff val="15000"/>
                </a:schemeClr>
              </a:solidFill>
              <a:latin typeface="Times New Roman"/>
              <a:cs typeface="Times New Roman"/>
            </a:endParaRPr>
          </a:p>
          <a:p>
            <a:r>
              <a:rPr lang="en-US" sz="1200" cap="all" spc="600">
                <a:solidFill>
                  <a:schemeClr val="tx1">
                    <a:lumMod val="85000"/>
                    <a:lumOff val="15000"/>
                  </a:schemeClr>
                </a:solidFill>
                <a:latin typeface="Times New Roman"/>
                <a:ea typeface="Batang"/>
                <a:cs typeface="Times New Roman"/>
              </a:rPr>
              <a:t>        DLC cooling loop</a:t>
            </a:r>
          </a:p>
        </p:txBody>
      </p:sp>
    </p:spTree>
    <p:extLst>
      <p:ext uri="{BB962C8B-B14F-4D97-AF65-F5344CB8AC3E}">
        <p14:creationId xmlns:p14="http://schemas.microsoft.com/office/powerpoint/2010/main" val="123032793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EFB94-8A67-DC9C-5D35-2AB056558716}"/>
            </a:ext>
          </a:extLst>
        </p:cNvPr>
        <p:cNvGrpSpPr/>
        <p:nvPr/>
      </p:nvGrpSpPr>
      <p:grpSpPr>
        <a:xfrm>
          <a:off x="0" y="0"/>
          <a:ext cx="0" cy="0"/>
          <a:chOff x="0" y="0"/>
          <a:chExt cx="0" cy="0"/>
        </a:xfrm>
      </p:grpSpPr>
      <p:pic>
        <p:nvPicPr>
          <p:cNvPr id="4" name="Content Placeholder 3" descr="White Texture Hd Backgrounds">
            <a:extLst>
              <a:ext uri="{FF2B5EF4-FFF2-40B4-BE49-F238E27FC236}">
                <a16:creationId xmlns:a16="http://schemas.microsoft.com/office/drawing/2014/main" id="{2C0A6AF2-94B7-5F26-78A1-844043AC4D89}"/>
              </a:ext>
            </a:extLst>
          </p:cNvPr>
          <p:cNvPicPr>
            <a:picLocks noGrp="1" noChangeAspect="1"/>
          </p:cNvPicPr>
          <p:nvPr>
            <p:ph idx="1"/>
          </p:nvPr>
        </p:nvPicPr>
        <p:blipFill>
          <a:blip r:embed="rId2"/>
          <a:srcRect t="12689" b="3978"/>
          <a:stretch/>
        </p:blipFill>
        <p:spPr>
          <a:xfrm>
            <a:off x="0" y="-104235"/>
            <a:ext cx="12192000" cy="6857989"/>
          </a:xfrm>
          <a:prstGeom prst="rect">
            <a:avLst/>
          </a:prstGeom>
        </p:spPr>
      </p:pic>
      <p:pic>
        <p:nvPicPr>
          <p:cNvPr id="31" name="Picture 30" descr="A close up of a letter&#10;&#10;Description automatically generated">
            <a:extLst>
              <a:ext uri="{FF2B5EF4-FFF2-40B4-BE49-F238E27FC236}">
                <a16:creationId xmlns:a16="http://schemas.microsoft.com/office/drawing/2014/main" id="{4A52069F-0D1C-5C84-E0D3-842573FEACC1}"/>
              </a:ext>
            </a:extLst>
          </p:cNvPr>
          <p:cNvPicPr>
            <a:picLocks noChangeAspect="1"/>
          </p:cNvPicPr>
          <p:nvPr/>
        </p:nvPicPr>
        <p:blipFill>
          <a:blip r:embed="rId3"/>
          <a:stretch>
            <a:fillRect/>
          </a:stretch>
        </p:blipFill>
        <p:spPr>
          <a:xfrm>
            <a:off x="10101607" y="6271866"/>
            <a:ext cx="1937659" cy="493290"/>
          </a:xfrm>
          <a:prstGeom prst="rect">
            <a:avLst/>
          </a:prstGeom>
        </p:spPr>
      </p:pic>
      <p:pic>
        <p:nvPicPr>
          <p:cNvPr id="168" name="Picture 167" descr="A black text on a black background&#10;&#10;Description automatically generated">
            <a:extLst>
              <a:ext uri="{FF2B5EF4-FFF2-40B4-BE49-F238E27FC236}">
                <a16:creationId xmlns:a16="http://schemas.microsoft.com/office/drawing/2014/main" id="{813844C7-995B-117F-472E-A812E40DF8E6}"/>
              </a:ext>
            </a:extLst>
          </p:cNvPr>
          <p:cNvPicPr>
            <a:picLocks noChangeAspect="1"/>
          </p:cNvPicPr>
          <p:nvPr/>
        </p:nvPicPr>
        <p:blipFill>
          <a:blip r:embed="rId4"/>
          <a:stretch>
            <a:fillRect/>
          </a:stretch>
        </p:blipFill>
        <p:spPr>
          <a:xfrm>
            <a:off x="183017" y="6181471"/>
            <a:ext cx="2848285" cy="614129"/>
          </a:xfrm>
          <a:prstGeom prst="rect">
            <a:avLst/>
          </a:prstGeom>
        </p:spPr>
      </p:pic>
      <p:cxnSp>
        <p:nvCxnSpPr>
          <p:cNvPr id="17" name="Straight Connector 16">
            <a:extLst>
              <a:ext uri="{FF2B5EF4-FFF2-40B4-BE49-F238E27FC236}">
                <a16:creationId xmlns:a16="http://schemas.microsoft.com/office/drawing/2014/main" id="{318EF165-769A-CC8A-3879-6B40D3762F15}"/>
              </a:ext>
              <a:ext uri="{C183D7F6-B498-43B3-948B-1728B52AA6E4}">
                <adec:decorative xmlns:adec="http://schemas.microsoft.com/office/drawing/2017/decorative" val="1"/>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A6EB9B94-DDF9-A253-0966-EBB32E033B16}"/>
              </a:ext>
            </a:extLst>
          </p:cNvPr>
          <p:cNvSpPr txBox="1">
            <a:spLocks/>
          </p:cNvSpPr>
          <p:nvPr/>
        </p:nvSpPr>
        <p:spPr>
          <a:xfrm>
            <a:off x="380599" y="1506069"/>
            <a:ext cx="5844587" cy="441062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1400" dirty="0">
                <a:latin typeface="Times New Roman" panose="02020603050405020304" pitchFamily="18" charset="0"/>
                <a:cs typeface="Times New Roman" panose="02020603050405020304" pitchFamily="18" charset="0"/>
              </a:rPr>
              <a:t>User 1 - I need access to a batch cluster to run my large-scale MPI code.</a:t>
            </a:r>
          </a:p>
          <a:p>
            <a:pPr>
              <a:lnSpc>
                <a:spcPct val="150000"/>
              </a:lnSpc>
              <a:spcBef>
                <a:spcPts val="0"/>
              </a:spcBef>
            </a:pPr>
            <a:r>
              <a:rPr lang="en-US" sz="1400" dirty="0">
                <a:latin typeface="Times New Roman" panose="02020603050405020304" pitchFamily="18" charset="0"/>
                <a:cs typeface="Times New Roman" panose="02020603050405020304" pitchFamily="18" charset="0"/>
              </a:rPr>
              <a:t>User 2 - I need easy access to a </a:t>
            </a:r>
            <a:r>
              <a:rPr lang="en-US" sz="1400" dirty="0" err="1">
                <a:latin typeface="Times New Roman" panose="02020603050405020304" pitchFamily="18" charset="0"/>
                <a:cs typeface="Times New Roman" panose="02020603050405020304" pitchFamily="18" charset="0"/>
              </a:rPr>
              <a:t>Jupyter</a:t>
            </a:r>
            <a:r>
              <a:rPr lang="en-US" sz="1400" dirty="0">
                <a:latin typeface="Times New Roman" panose="02020603050405020304" pitchFamily="18" charset="0"/>
                <a:cs typeface="Times New Roman" panose="02020603050405020304" pitchFamily="18" charset="0"/>
              </a:rPr>
              <a:t> notebook to visualize some data.</a:t>
            </a:r>
          </a:p>
          <a:p>
            <a:pPr>
              <a:lnSpc>
                <a:spcPct val="150000"/>
              </a:lnSpc>
              <a:spcBef>
                <a:spcPts val="0"/>
              </a:spcBef>
            </a:pPr>
            <a:r>
              <a:rPr lang="en-US" sz="1400" dirty="0">
                <a:latin typeface="Times New Roman" panose="02020603050405020304" pitchFamily="18" charset="0"/>
                <a:cs typeface="Times New Roman" panose="02020603050405020304" pitchFamily="18" charset="0"/>
              </a:rPr>
              <a:t>User 3 - My laptop is too small for my needs. Can I just have a large machine? I've never used SSH. I need a graphical app? and Windows!</a:t>
            </a:r>
          </a:p>
          <a:p>
            <a:pPr>
              <a:lnSpc>
                <a:spcPct val="150000"/>
              </a:lnSpc>
              <a:spcBef>
                <a:spcPts val="0"/>
              </a:spcBef>
            </a:pPr>
            <a:r>
              <a:rPr lang="en-US" sz="1400" dirty="0">
                <a:latin typeface="Times New Roman" panose="02020603050405020304" pitchFamily="18" charset="0"/>
                <a:cs typeface="Times New Roman" panose="02020603050405020304" pitchFamily="18" charset="0"/>
              </a:rPr>
              <a:t>User 4 - I want to run a machine learning workshop. I need access to a Kubernetes cluster with GPUs to run Kubeflow - can you deploy and manage that for me? Also, I need to grant access to the workshop participants who do not have accounts with our HPC.</a:t>
            </a:r>
          </a:p>
          <a:p>
            <a:pPr>
              <a:lnSpc>
                <a:spcPct val="150000"/>
              </a:lnSpc>
              <a:spcBef>
                <a:spcPts val="0"/>
              </a:spcBef>
            </a:pPr>
            <a:r>
              <a:rPr lang="en-US" sz="1400" dirty="0">
                <a:latin typeface="Times New Roman" panose="02020603050405020304" pitchFamily="18" charset="0"/>
                <a:cs typeface="Times New Roman" panose="02020603050405020304" pitchFamily="18" charset="0"/>
              </a:rPr>
              <a:t>User 5 - I want to run a service. I need a production-grade Kubernetes cluster to run it.</a:t>
            </a:r>
          </a:p>
          <a:p>
            <a:pPr>
              <a:lnSpc>
                <a:spcPct val="150000"/>
              </a:lnSpc>
              <a:spcBef>
                <a:spcPts val="0"/>
              </a:spcBef>
            </a:pPr>
            <a:r>
              <a:rPr lang="en-US" sz="1400" dirty="0">
                <a:latin typeface="Times New Roman" panose="02020603050405020304" pitchFamily="18" charset="0"/>
                <a:cs typeface="Times New Roman" panose="02020603050405020304" pitchFamily="18" charset="0"/>
              </a:rPr>
              <a:t>User 6 - I need a secure, isolated environment to process healthcare data.</a:t>
            </a:r>
          </a:p>
        </p:txBody>
      </p:sp>
      <p:grpSp>
        <p:nvGrpSpPr>
          <p:cNvPr id="5" name="Group 4">
            <a:extLst>
              <a:ext uri="{FF2B5EF4-FFF2-40B4-BE49-F238E27FC236}">
                <a16:creationId xmlns:a16="http://schemas.microsoft.com/office/drawing/2014/main" id="{2D672E73-FC6D-64AF-2FAA-0A844DC97012}"/>
              </a:ext>
            </a:extLst>
          </p:cNvPr>
          <p:cNvGrpSpPr/>
          <p:nvPr/>
        </p:nvGrpSpPr>
        <p:grpSpPr>
          <a:xfrm>
            <a:off x="6562640" y="1900857"/>
            <a:ext cx="4986231" cy="2396014"/>
            <a:chOff x="307425" y="1099750"/>
            <a:chExt cx="8474808" cy="3736350"/>
          </a:xfrm>
        </p:grpSpPr>
        <p:grpSp>
          <p:nvGrpSpPr>
            <p:cNvPr id="6" name="Google Shape;216;p34">
              <a:extLst>
                <a:ext uri="{FF2B5EF4-FFF2-40B4-BE49-F238E27FC236}">
                  <a16:creationId xmlns:a16="http://schemas.microsoft.com/office/drawing/2014/main" id="{79A2ECED-1F1B-FE63-050C-940A1CF18FCE}"/>
                </a:ext>
              </a:extLst>
            </p:cNvPr>
            <p:cNvGrpSpPr/>
            <p:nvPr/>
          </p:nvGrpSpPr>
          <p:grpSpPr>
            <a:xfrm>
              <a:off x="307425" y="2370875"/>
              <a:ext cx="3962225" cy="1084500"/>
              <a:chOff x="231225" y="2370875"/>
              <a:chExt cx="3962225" cy="1084500"/>
            </a:xfrm>
          </p:grpSpPr>
          <p:grpSp>
            <p:nvGrpSpPr>
              <p:cNvPr id="41" name="Google Shape;217;p34">
                <a:extLst>
                  <a:ext uri="{FF2B5EF4-FFF2-40B4-BE49-F238E27FC236}">
                    <a16:creationId xmlns:a16="http://schemas.microsoft.com/office/drawing/2014/main" id="{69B30320-70EA-75A7-AC49-090DE4957223}"/>
                  </a:ext>
                </a:extLst>
              </p:cNvPr>
              <p:cNvGrpSpPr/>
              <p:nvPr/>
            </p:nvGrpSpPr>
            <p:grpSpPr>
              <a:xfrm>
                <a:off x="1658150" y="2370875"/>
                <a:ext cx="2535300" cy="1084500"/>
                <a:chOff x="1658150" y="2331461"/>
                <a:chExt cx="2535300" cy="1084500"/>
              </a:xfrm>
            </p:grpSpPr>
            <p:grpSp>
              <p:nvGrpSpPr>
                <p:cNvPr id="43" name="Google Shape;218;p34">
                  <a:extLst>
                    <a:ext uri="{FF2B5EF4-FFF2-40B4-BE49-F238E27FC236}">
                      <a16:creationId xmlns:a16="http://schemas.microsoft.com/office/drawing/2014/main" id="{FC1439D3-33BC-06F5-67E7-B10D0EA2D5C1}"/>
                    </a:ext>
                  </a:extLst>
                </p:cNvPr>
                <p:cNvGrpSpPr/>
                <p:nvPr/>
              </p:nvGrpSpPr>
              <p:grpSpPr>
                <a:xfrm>
                  <a:off x="1658150" y="2331461"/>
                  <a:ext cx="2535300" cy="1084500"/>
                  <a:chOff x="1658150" y="2521641"/>
                  <a:chExt cx="2535300" cy="1084500"/>
                </a:xfrm>
              </p:grpSpPr>
              <p:sp>
                <p:nvSpPr>
                  <p:cNvPr id="45" name="Google Shape;219;p34">
                    <a:extLst>
                      <a:ext uri="{FF2B5EF4-FFF2-40B4-BE49-F238E27FC236}">
                        <a16:creationId xmlns:a16="http://schemas.microsoft.com/office/drawing/2014/main" id="{8D54CE04-189B-A162-6373-4E647D201E0C}"/>
                      </a:ext>
                    </a:extLst>
                  </p:cNvPr>
                  <p:cNvSpPr/>
                  <p:nvPr/>
                </p:nvSpPr>
                <p:spPr>
                  <a:xfrm>
                    <a:off x="1658150" y="2521641"/>
                    <a:ext cx="2535300" cy="1084500"/>
                  </a:xfrm>
                  <a:prstGeom prst="wedgeRoundRectCallout">
                    <a:avLst>
                      <a:gd name="adj1" fmla="val -70371"/>
                      <a:gd name="adj2" fmla="val -434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endParaRPr sz="1000"/>
                  </a:p>
                </p:txBody>
              </p:sp>
              <p:pic>
                <p:nvPicPr>
                  <p:cNvPr id="46" name="Google Shape;220;p34">
                    <a:extLst>
                      <a:ext uri="{FF2B5EF4-FFF2-40B4-BE49-F238E27FC236}">
                        <a16:creationId xmlns:a16="http://schemas.microsoft.com/office/drawing/2014/main" id="{EC89035B-D8D3-0B29-5C54-81A3108B5EB5}"/>
                      </a:ext>
                    </a:extLst>
                  </p:cNvPr>
                  <p:cNvPicPr preferRelativeResize="0"/>
                  <p:nvPr/>
                </p:nvPicPr>
                <p:blipFill rotWithShape="1">
                  <a:blip r:embed="rId5">
                    <a:alphaModFix/>
                  </a:blip>
                  <a:srcRect l="8274" t="22115" r="8648" b="23117"/>
                  <a:stretch/>
                </p:blipFill>
                <p:spPr>
                  <a:xfrm>
                    <a:off x="2495575" y="2799231"/>
                    <a:ext cx="1605799" cy="529300"/>
                  </a:xfrm>
                  <a:prstGeom prst="rect">
                    <a:avLst/>
                  </a:prstGeom>
                  <a:noFill/>
                  <a:ln>
                    <a:noFill/>
                  </a:ln>
                </p:spPr>
              </p:pic>
            </p:grpSp>
            <p:pic>
              <p:nvPicPr>
                <p:cNvPr id="44" name="Google Shape;221;p34">
                  <a:extLst>
                    <a:ext uri="{FF2B5EF4-FFF2-40B4-BE49-F238E27FC236}">
                      <a16:creationId xmlns:a16="http://schemas.microsoft.com/office/drawing/2014/main" id="{1D4F5B1E-A64F-DFC6-65E3-94AAB9EFFD4E}"/>
                    </a:ext>
                  </a:extLst>
                </p:cNvPr>
                <p:cNvPicPr preferRelativeResize="0"/>
                <p:nvPr/>
              </p:nvPicPr>
              <p:blipFill>
                <a:blip r:embed="rId6">
                  <a:alphaModFix/>
                </a:blip>
                <a:stretch>
                  <a:fillRect/>
                </a:stretch>
              </p:blipFill>
              <p:spPr>
                <a:xfrm>
                  <a:off x="1750224" y="2520675"/>
                  <a:ext cx="595824" cy="706051"/>
                </a:xfrm>
                <a:prstGeom prst="rect">
                  <a:avLst/>
                </a:prstGeom>
                <a:noFill/>
                <a:ln>
                  <a:noFill/>
                </a:ln>
              </p:spPr>
            </p:pic>
          </p:grpSp>
          <p:pic>
            <p:nvPicPr>
              <p:cNvPr id="42" name="Google Shape;222;p34">
                <a:extLst>
                  <a:ext uri="{FF2B5EF4-FFF2-40B4-BE49-F238E27FC236}">
                    <a16:creationId xmlns:a16="http://schemas.microsoft.com/office/drawing/2014/main" id="{FA8EB4D1-9D11-C947-2EB6-C28B5252A427}"/>
                  </a:ext>
                </a:extLst>
              </p:cNvPr>
              <p:cNvPicPr preferRelativeResize="0"/>
              <p:nvPr/>
            </p:nvPicPr>
            <p:blipFill>
              <a:blip r:embed="rId7">
                <a:alphaModFix/>
              </a:blip>
              <a:stretch>
                <a:fillRect/>
              </a:stretch>
            </p:blipFill>
            <p:spPr>
              <a:xfrm>
                <a:off x="231225" y="2387563"/>
                <a:ext cx="919746" cy="1051124"/>
              </a:xfrm>
              <a:prstGeom prst="rect">
                <a:avLst/>
              </a:prstGeom>
              <a:noFill/>
              <a:ln>
                <a:noFill/>
              </a:ln>
            </p:spPr>
          </p:pic>
        </p:grpSp>
        <p:grpSp>
          <p:nvGrpSpPr>
            <p:cNvPr id="7" name="Google Shape;223;p34">
              <a:extLst>
                <a:ext uri="{FF2B5EF4-FFF2-40B4-BE49-F238E27FC236}">
                  <a16:creationId xmlns:a16="http://schemas.microsoft.com/office/drawing/2014/main" id="{F333F1C1-E169-1EB7-CE7E-DACD2F7CE889}"/>
                </a:ext>
              </a:extLst>
            </p:cNvPr>
            <p:cNvGrpSpPr/>
            <p:nvPr/>
          </p:nvGrpSpPr>
          <p:grpSpPr>
            <a:xfrm>
              <a:off x="4615525" y="3670900"/>
              <a:ext cx="4166708" cy="1165200"/>
              <a:chOff x="4615525" y="3670900"/>
              <a:chExt cx="4166708" cy="1165200"/>
            </a:xfrm>
          </p:grpSpPr>
          <p:grpSp>
            <p:nvGrpSpPr>
              <p:cNvPr id="37" name="Google Shape;224;p34">
                <a:extLst>
                  <a:ext uri="{FF2B5EF4-FFF2-40B4-BE49-F238E27FC236}">
                    <a16:creationId xmlns:a16="http://schemas.microsoft.com/office/drawing/2014/main" id="{CD194427-2190-43B6-F8DD-AD717F81A129}"/>
                  </a:ext>
                </a:extLst>
              </p:cNvPr>
              <p:cNvGrpSpPr/>
              <p:nvPr/>
            </p:nvGrpSpPr>
            <p:grpSpPr>
              <a:xfrm>
                <a:off x="4615525" y="3670900"/>
                <a:ext cx="2679300" cy="1165200"/>
                <a:chOff x="4615525" y="3670900"/>
                <a:chExt cx="2679300" cy="1165200"/>
              </a:xfrm>
            </p:grpSpPr>
            <p:sp>
              <p:nvSpPr>
                <p:cNvPr id="39" name="Google Shape;225;p34">
                  <a:extLst>
                    <a:ext uri="{FF2B5EF4-FFF2-40B4-BE49-F238E27FC236}">
                      <a16:creationId xmlns:a16="http://schemas.microsoft.com/office/drawing/2014/main" id="{E0C46877-B7AF-1108-7764-11AC79AAA4FD}"/>
                    </a:ext>
                  </a:extLst>
                </p:cNvPr>
                <p:cNvSpPr/>
                <p:nvPr/>
              </p:nvSpPr>
              <p:spPr>
                <a:xfrm>
                  <a:off x="4615525" y="3670900"/>
                  <a:ext cx="2679300" cy="1165200"/>
                </a:xfrm>
                <a:prstGeom prst="wedgeRoundRectCallout">
                  <a:avLst>
                    <a:gd name="adj1" fmla="val 71314"/>
                    <a:gd name="adj2" fmla="val -517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endParaRPr sz="1100"/>
                </a:p>
              </p:txBody>
            </p:sp>
            <p:pic>
              <p:nvPicPr>
                <p:cNvPr id="40" name="Google Shape;226;p34">
                  <a:extLst>
                    <a:ext uri="{FF2B5EF4-FFF2-40B4-BE49-F238E27FC236}">
                      <a16:creationId xmlns:a16="http://schemas.microsoft.com/office/drawing/2014/main" id="{ECB3A66E-3066-098B-0B3A-F797701318FD}"/>
                    </a:ext>
                  </a:extLst>
                </p:cNvPr>
                <p:cNvPicPr preferRelativeResize="0"/>
                <p:nvPr/>
              </p:nvPicPr>
              <p:blipFill>
                <a:blip r:embed="rId8">
                  <a:alphaModFix/>
                </a:blip>
                <a:stretch>
                  <a:fillRect/>
                </a:stretch>
              </p:blipFill>
              <p:spPr>
                <a:xfrm>
                  <a:off x="5400175" y="3737050"/>
                  <a:ext cx="1032900" cy="1032900"/>
                </a:xfrm>
                <a:prstGeom prst="roundRect">
                  <a:avLst>
                    <a:gd name="adj" fmla="val 16667"/>
                  </a:avLst>
                </a:prstGeom>
                <a:noFill/>
                <a:ln>
                  <a:noFill/>
                </a:ln>
                <a:effectLst>
                  <a:outerShdw blurRad="57150" dist="19050" dir="5400000" algn="bl" rotWithShape="0">
                    <a:srgbClr val="000000">
                      <a:alpha val="50000"/>
                    </a:srgbClr>
                  </a:outerShdw>
                </a:effectLst>
              </p:spPr>
            </p:pic>
          </p:grpSp>
          <p:pic>
            <p:nvPicPr>
              <p:cNvPr id="38" name="Google Shape;227;p34">
                <a:extLst>
                  <a:ext uri="{FF2B5EF4-FFF2-40B4-BE49-F238E27FC236}">
                    <a16:creationId xmlns:a16="http://schemas.microsoft.com/office/drawing/2014/main" id="{A526913B-ADBC-0208-A082-E88C8476B4FA}"/>
                  </a:ext>
                </a:extLst>
              </p:cNvPr>
              <p:cNvPicPr preferRelativeResize="0"/>
              <p:nvPr/>
            </p:nvPicPr>
            <p:blipFill>
              <a:blip r:embed="rId9">
                <a:alphaModFix/>
              </a:blip>
              <a:stretch>
                <a:fillRect/>
              </a:stretch>
            </p:blipFill>
            <p:spPr>
              <a:xfrm>
                <a:off x="7862499" y="3727938"/>
                <a:ext cx="919734" cy="1051124"/>
              </a:xfrm>
              <a:prstGeom prst="rect">
                <a:avLst/>
              </a:prstGeom>
              <a:noFill/>
              <a:ln>
                <a:noFill/>
              </a:ln>
            </p:spPr>
          </p:pic>
        </p:grpSp>
        <p:grpSp>
          <p:nvGrpSpPr>
            <p:cNvPr id="8" name="Google Shape;228;p34">
              <a:extLst>
                <a:ext uri="{FF2B5EF4-FFF2-40B4-BE49-F238E27FC236}">
                  <a16:creationId xmlns:a16="http://schemas.microsoft.com/office/drawing/2014/main" id="{597B239C-9CF0-E431-1D96-C91334F26CE7}"/>
                </a:ext>
              </a:extLst>
            </p:cNvPr>
            <p:cNvGrpSpPr/>
            <p:nvPr/>
          </p:nvGrpSpPr>
          <p:grpSpPr>
            <a:xfrm>
              <a:off x="504475" y="3656963"/>
              <a:ext cx="3645500" cy="1051124"/>
              <a:chOff x="428275" y="3733163"/>
              <a:chExt cx="3645500" cy="1051124"/>
            </a:xfrm>
          </p:grpSpPr>
          <p:grpSp>
            <p:nvGrpSpPr>
              <p:cNvPr id="30" name="Google Shape;229;p34">
                <a:extLst>
                  <a:ext uri="{FF2B5EF4-FFF2-40B4-BE49-F238E27FC236}">
                    <a16:creationId xmlns:a16="http://schemas.microsoft.com/office/drawing/2014/main" id="{4AD10E0E-6BCA-7246-3C54-21B98C8F466E}"/>
                  </a:ext>
                </a:extLst>
              </p:cNvPr>
              <p:cNvGrpSpPr/>
              <p:nvPr/>
            </p:nvGrpSpPr>
            <p:grpSpPr>
              <a:xfrm>
                <a:off x="1806375" y="3770473"/>
                <a:ext cx="2267400" cy="976500"/>
                <a:chOff x="1882575" y="3813056"/>
                <a:chExt cx="2267400" cy="976500"/>
              </a:xfrm>
            </p:grpSpPr>
            <p:sp>
              <p:nvSpPr>
                <p:cNvPr id="33" name="Google Shape;230;p34">
                  <a:extLst>
                    <a:ext uri="{FF2B5EF4-FFF2-40B4-BE49-F238E27FC236}">
                      <a16:creationId xmlns:a16="http://schemas.microsoft.com/office/drawing/2014/main" id="{2CD17D97-6F73-82C3-4E26-8BE8F465E7E2}"/>
                    </a:ext>
                  </a:extLst>
                </p:cNvPr>
                <p:cNvSpPr/>
                <p:nvPr/>
              </p:nvSpPr>
              <p:spPr>
                <a:xfrm>
                  <a:off x="1882575" y="3813056"/>
                  <a:ext cx="2267400" cy="976500"/>
                </a:xfrm>
                <a:prstGeom prst="wedgeRoundRectCallout">
                  <a:avLst>
                    <a:gd name="adj1" fmla="val -71547"/>
                    <a:gd name="adj2" fmla="val -443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endParaRPr sz="1100"/>
                </a:p>
              </p:txBody>
            </p:sp>
            <p:pic>
              <p:nvPicPr>
                <p:cNvPr id="34" name="Google Shape;231;p34">
                  <a:extLst>
                    <a:ext uri="{FF2B5EF4-FFF2-40B4-BE49-F238E27FC236}">
                      <a16:creationId xmlns:a16="http://schemas.microsoft.com/office/drawing/2014/main" id="{6A0DB905-3C87-14FD-5888-056CF1D8F036}"/>
                    </a:ext>
                  </a:extLst>
                </p:cNvPr>
                <p:cNvPicPr preferRelativeResize="0"/>
                <p:nvPr/>
              </p:nvPicPr>
              <p:blipFill>
                <a:blip r:embed="rId10">
                  <a:alphaModFix/>
                </a:blip>
                <a:stretch>
                  <a:fillRect/>
                </a:stretch>
              </p:blipFill>
              <p:spPr>
                <a:xfrm>
                  <a:off x="1990026" y="4009730"/>
                  <a:ext cx="589896" cy="572699"/>
                </a:xfrm>
                <a:prstGeom prst="rect">
                  <a:avLst/>
                </a:prstGeom>
                <a:noFill/>
                <a:ln>
                  <a:noFill/>
                </a:ln>
              </p:spPr>
            </p:pic>
            <p:pic>
              <p:nvPicPr>
                <p:cNvPr id="35" name="Google Shape;232;p34">
                  <a:extLst>
                    <a:ext uri="{FF2B5EF4-FFF2-40B4-BE49-F238E27FC236}">
                      <a16:creationId xmlns:a16="http://schemas.microsoft.com/office/drawing/2014/main" id="{8D70C1C0-9628-F895-5A5D-D4731F19B69B}"/>
                    </a:ext>
                  </a:extLst>
                </p:cNvPr>
                <p:cNvPicPr preferRelativeResize="0"/>
                <p:nvPr/>
              </p:nvPicPr>
              <p:blipFill>
                <a:blip r:embed="rId11">
                  <a:alphaModFix/>
                </a:blip>
                <a:stretch>
                  <a:fillRect/>
                </a:stretch>
              </p:blipFill>
              <p:spPr>
                <a:xfrm>
                  <a:off x="2735999" y="4009733"/>
                  <a:ext cx="577761" cy="572699"/>
                </a:xfrm>
                <a:prstGeom prst="rect">
                  <a:avLst/>
                </a:prstGeom>
                <a:noFill/>
                <a:ln>
                  <a:noFill/>
                </a:ln>
              </p:spPr>
            </p:pic>
            <p:pic>
              <p:nvPicPr>
                <p:cNvPr id="36" name="Google Shape;233;p34">
                  <a:extLst>
                    <a:ext uri="{FF2B5EF4-FFF2-40B4-BE49-F238E27FC236}">
                      <a16:creationId xmlns:a16="http://schemas.microsoft.com/office/drawing/2014/main" id="{F62741C9-A29E-A7A5-0921-18E4718489EA}"/>
                    </a:ext>
                  </a:extLst>
                </p:cNvPr>
                <p:cNvPicPr preferRelativeResize="0"/>
                <p:nvPr/>
              </p:nvPicPr>
              <p:blipFill>
                <a:blip r:embed="rId12">
                  <a:alphaModFix/>
                </a:blip>
                <a:stretch>
                  <a:fillRect/>
                </a:stretch>
              </p:blipFill>
              <p:spPr>
                <a:xfrm>
                  <a:off x="3469826" y="4009733"/>
                  <a:ext cx="572700" cy="572700"/>
                </a:xfrm>
                <a:prstGeom prst="rect">
                  <a:avLst/>
                </a:prstGeom>
                <a:noFill/>
                <a:ln>
                  <a:noFill/>
                </a:ln>
              </p:spPr>
            </p:pic>
          </p:grpSp>
          <p:pic>
            <p:nvPicPr>
              <p:cNvPr id="32" name="Google Shape;234;p34">
                <a:extLst>
                  <a:ext uri="{FF2B5EF4-FFF2-40B4-BE49-F238E27FC236}">
                    <a16:creationId xmlns:a16="http://schemas.microsoft.com/office/drawing/2014/main" id="{7EAB65D6-983A-3420-4BEC-C483FE5EE8E5}"/>
                  </a:ext>
                </a:extLst>
              </p:cNvPr>
              <p:cNvPicPr preferRelativeResize="0"/>
              <p:nvPr/>
            </p:nvPicPr>
            <p:blipFill>
              <a:blip r:embed="rId13">
                <a:alphaModFix/>
              </a:blip>
              <a:stretch>
                <a:fillRect/>
              </a:stretch>
            </p:blipFill>
            <p:spPr>
              <a:xfrm>
                <a:off x="428275" y="3733163"/>
                <a:ext cx="919724" cy="1051124"/>
              </a:xfrm>
              <a:prstGeom prst="rect">
                <a:avLst/>
              </a:prstGeom>
              <a:noFill/>
              <a:ln>
                <a:noFill/>
              </a:ln>
            </p:spPr>
          </p:pic>
        </p:grpSp>
        <p:grpSp>
          <p:nvGrpSpPr>
            <p:cNvPr id="10" name="Google Shape;235;p34">
              <a:extLst>
                <a:ext uri="{FF2B5EF4-FFF2-40B4-BE49-F238E27FC236}">
                  <a16:creationId xmlns:a16="http://schemas.microsoft.com/office/drawing/2014/main" id="{08CD78B7-2AB4-9145-AF4F-2AFC0BE973FE}"/>
                </a:ext>
              </a:extLst>
            </p:cNvPr>
            <p:cNvGrpSpPr/>
            <p:nvPr/>
          </p:nvGrpSpPr>
          <p:grpSpPr>
            <a:xfrm>
              <a:off x="4548925" y="2256075"/>
              <a:ext cx="4171550" cy="1238700"/>
              <a:chOff x="4625125" y="2256075"/>
              <a:chExt cx="4171550" cy="1238700"/>
            </a:xfrm>
          </p:grpSpPr>
          <p:grpSp>
            <p:nvGrpSpPr>
              <p:cNvPr id="24" name="Google Shape;236;p34">
                <a:extLst>
                  <a:ext uri="{FF2B5EF4-FFF2-40B4-BE49-F238E27FC236}">
                    <a16:creationId xmlns:a16="http://schemas.microsoft.com/office/drawing/2014/main" id="{5FEB1111-003B-FA04-0546-8C5B174EB6E4}"/>
                  </a:ext>
                </a:extLst>
              </p:cNvPr>
              <p:cNvGrpSpPr/>
              <p:nvPr/>
            </p:nvGrpSpPr>
            <p:grpSpPr>
              <a:xfrm>
                <a:off x="4625125" y="2256075"/>
                <a:ext cx="2679300" cy="1238700"/>
                <a:chOff x="4777525" y="2256075"/>
                <a:chExt cx="2679300" cy="1238700"/>
              </a:xfrm>
            </p:grpSpPr>
            <p:grpSp>
              <p:nvGrpSpPr>
                <p:cNvPr id="26" name="Google Shape;237;p34">
                  <a:extLst>
                    <a:ext uri="{FF2B5EF4-FFF2-40B4-BE49-F238E27FC236}">
                      <a16:creationId xmlns:a16="http://schemas.microsoft.com/office/drawing/2014/main" id="{1B877E64-4228-44FA-EE88-0DE0841F427F}"/>
                    </a:ext>
                  </a:extLst>
                </p:cNvPr>
                <p:cNvGrpSpPr/>
                <p:nvPr/>
              </p:nvGrpSpPr>
              <p:grpSpPr>
                <a:xfrm>
                  <a:off x="4777525" y="2256075"/>
                  <a:ext cx="2679300" cy="1238700"/>
                  <a:chOff x="4548925" y="2865675"/>
                  <a:chExt cx="2679300" cy="1238700"/>
                </a:xfrm>
              </p:grpSpPr>
              <p:sp>
                <p:nvSpPr>
                  <p:cNvPr id="28" name="Google Shape;238;p34">
                    <a:extLst>
                      <a:ext uri="{FF2B5EF4-FFF2-40B4-BE49-F238E27FC236}">
                        <a16:creationId xmlns:a16="http://schemas.microsoft.com/office/drawing/2014/main" id="{5CAE35F3-2978-0E3A-2552-8E2CEF21267E}"/>
                      </a:ext>
                    </a:extLst>
                  </p:cNvPr>
                  <p:cNvSpPr/>
                  <p:nvPr/>
                </p:nvSpPr>
                <p:spPr>
                  <a:xfrm>
                    <a:off x="4548925" y="2865675"/>
                    <a:ext cx="2679300" cy="1238700"/>
                  </a:xfrm>
                  <a:prstGeom prst="wedgeRoundRectCallout">
                    <a:avLst>
                      <a:gd name="adj1" fmla="val 71314"/>
                      <a:gd name="adj2" fmla="val -517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endParaRPr sz="1000"/>
                  </a:p>
                </p:txBody>
              </p:sp>
              <p:pic>
                <p:nvPicPr>
                  <p:cNvPr id="29" name="Google Shape;240;p34">
                    <a:extLst>
                      <a:ext uri="{FF2B5EF4-FFF2-40B4-BE49-F238E27FC236}">
                        <a16:creationId xmlns:a16="http://schemas.microsoft.com/office/drawing/2014/main" id="{BFF4B061-1663-2E0E-FA8F-8DC6C552E485}"/>
                      </a:ext>
                    </a:extLst>
                  </p:cNvPr>
                  <p:cNvPicPr preferRelativeResize="0"/>
                  <p:nvPr/>
                </p:nvPicPr>
                <p:blipFill>
                  <a:blip r:embed="rId14">
                    <a:alphaModFix/>
                  </a:blip>
                  <a:stretch>
                    <a:fillRect/>
                  </a:stretch>
                </p:blipFill>
                <p:spPr>
                  <a:xfrm>
                    <a:off x="5407161" y="3494143"/>
                    <a:ext cx="1764076" cy="444475"/>
                  </a:xfrm>
                  <a:prstGeom prst="rect">
                    <a:avLst/>
                  </a:prstGeom>
                  <a:noFill/>
                  <a:ln>
                    <a:noFill/>
                  </a:ln>
                </p:spPr>
              </p:pic>
            </p:grpSp>
            <p:pic>
              <p:nvPicPr>
                <p:cNvPr id="27" name="Google Shape;241;p34">
                  <a:extLst>
                    <a:ext uri="{FF2B5EF4-FFF2-40B4-BE49-F238E27FC236}">
                      <a16:creationId xmlns:a16="http://schemas.microsoft.com/office/drawing/2014/main" id="{8A14FEB8-8887-6E4D-C222-FB8BCC167DA5}"/>
                    </a:ext>
                  </a:extLst>
                </p:cNvPr>
                <p:cNvPicPr preferRelativeResize="0"/>
                <p:nvPr/>
              </p:nvPicPr>
              <p:blipFill>
                <a:blip r:embed="rId15">
                  <a:alphaModFix/>
                </a:blip>
                <a:stretch>
                  <a:fillRect/>
                </a:stretch>
              </p:blipFill>
              <p:spPr>
                <a:xfrm>
                  <a:off x="5150451" y="2377571"/>
                  <a:ext cx="1914824" cy="338450"/>
                </a:xfrm>
                <a:prstGeom prst="rect">
                  <a:avLst/>
                </a:prstGeom>
                <a:noFill/>
                <a:ln>
                  <a:noFill/>
                </a:ln>
              </p:spPr>
            </p:pic>
          </p:grpSp>
          <p:pic>
            <p:nvPicPr>
              <p:cNvPr id="25" name="Google Shape;242;p34">
                <a:extLst>
                  <a:ext uri="{FF2B5EF4-FFF2-40B4-BE49-F238E27FC236}">
                    <a16:creationId xmlns:a16="http://schemas.microsoft.com/office/drawing/2014/main" id="{CE425130-7A45-B052-7254-1862D8D75FE9}"/>
                  </a:ext>
                </a:extLst>
              </p:cNvPr>
              <p:cNvPicPr preferRelativeResize="0"/>
              <p:nvPr/>
            </p:nvPicPr>
            <p:blipFill>
              <a:blip r:embed="rId16">
                <a:alphaModFix/>
              </a:blip>
              <a:stretch>
                <a:fillRect/>
              </a:stretch>
            </p:blipFill>
            <p:spPr>
              <a:xfrm>
                <a:off x="7876950" y="2349863"/>
                <a:ext cx="919725" cy="1051124"/>
              </a:xfrm>
              <a:prstGeom prst="rect">
                <a:avLst/>
              </a:prstGeom>
              <a:noFill/>
              <a:ln>
                <a:noFill/>
              </a:ln>
            </p:spPr>
          </p:pic>
        </p:grpSp>
        <p:grpSp>
          <p:nvGrpSpPr>
            <p:cNvPr id="12" name="Google Shape;243;p34">
              <a:extLst>
                <a:ext uri="{FF2B5EF4-FFF2-40B4-BE49-F238E27FC236}">
                  <a16:creationId xmlns:a16="http://schemas.microsoft.com/office/drawing/2014/main" id="{921FF1C7-7DC6-8D8A-DD3F-74F2531F7159}"/>
                </a:ext>
              </a:extLst>
            </p:cNvPr>
            <p:cNvGrpSpPr/>
            <p:nvPr/>
          </p:nvGrpSpPr>
          <p:grpSpPr>
            <a:xfrm>
              <a:off x="428275" y="1099763"/>
              <a:ext cx="3659900" cy="1051124"/>
              <a:chOff x="428275" y="1099763"/>
              <a:chExt cx="3659900" cy="1051124"/>
            </a:xfrm>
          </p:grpSpPr>
          <p:sp>
            <p:nvSpPr>
              <p:cNvPr id="20" name="Google Shape;244;p34">
                <a:extLst>
                  <a:ext uri="{FF2B5EF4-FFF2-40B4-BE49-F238E27FC236}">
                    <a16:creationId xmlns:a16="http://schemas.microsoft.com/office/drawing/2014/main" id="{D1F85D71-4F73-EED7-2513-ED3D8FE0B5FD}"/>
                  </a:ext>
                </a:extLst>
              </p:cNvPr>
              <p:cNvSpPr/>
              <p:nvPr/>
            </p:nvSpPr>
            <p:spPr>
              <a:xfrm>
                <a:off x="1820775" y="1189275"/>
                <a:ext cx="2267400" cy="914100"/>
              </a:xfrm>
              <a:prstGeom prst="wedgeRoundRectCallout">
                <a:avLst>
                  <a:gd name="adj1" fmla="val -71547"/>
                  <a:gd name="adj2" fmla="val -443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endParaRPr sz="1100"/>
              </a:p>
            </p:txBody>
          </p:sp>
          <p:pic>
            <p:nvPicPr>
              <p:cNvPr id="21" name="Google Shape;245;p34">
                <a:extLst>
                  <a:ext uri="{FF2B5EF4-FFF2-40B4-BE49-F238E27FC236}">
                    <a16:creationId xmlns:a16="http://schemas.microsoft.com/office/drawing/2014/main" id="{5CE8ADFD-4178-AABB-BBBE-C62317C88F31}"/>
                  </a:ext>
                </a:extLst>
              </p:cNvPr>
              <p:cNvPicPr preferRelativeResize="0"/>
              <p:nvPr/>
            </p:nvPicPr>
            <p:blipFill>
              <a:blip r:embed="rId17">
                <a:alphaModFix/>
              </a:blip>
              <a:stretch>
                <a:fillRect/>
              </a:stretch>
            </p:blipFill>
            <p:spPr>
              <a:xfrm>
                <a:off x="1966400" y="1394700"/>
                <a:ext cx="562560" cy="500948"/>
              </a:xfrm>
              <a:prstGeom prst="rect">
                <a:avLst/>
              </a:prstGeom>
              <a:noFill/>
              <a:ln>
                <a:noFill/>
              </a:ln>
            </p:spPr>
          </p:pic>
          <p:pic>
            <p:nvPicPr>
              <p:cNvPr id="22" name="Google Shape;246;p34">
                <a:extLst>
                  <a:ext uri="{FF2B5EF4-FFF2-40B4-BE49-F238E27FC236}">
                    <a16:creationId xmlns:a16="http://schemas.microsoft.com/office/drawing/2014/main" id="{1CA336FD-280D-74F5-DCA9-716292F73EA9}"/>
                  </a:ext>
                </a:extLst>
              </p:cNvPr>
              <p:cNvPicPr preferRelativeResize="0"/>
              <p:nvPr/>
            </p:nvPicPr>
            <p:blipFill>
              <a:blip r:embed="rId18">
                <a:alphaModFix/>
              </a:blip>
              <a:stretch>
                <a:fillRect/>
              </a:stretch>
            </p:blipFill>
            <p:spPr>
              <a:xfrm>
                <a:off x="2748243" y="1441777"/>
                <a:ext cx="1194308" cy="406791"/>
              </a:xfrm>
              <a:prstGeom prst="rect">
                <a:avLst/>
              </a:prstGeom>
              <a:noFill/>
              <a:ln>
                <a:noFill/>
              </a:ln>
              <a:effectLst>
                <a:outerShdw blurRad="57150" dist="19050" dir="5400000" algn="bl" rotWithShape="0">
                  <a:srgbClr val="000000">
                    <a:alpha val="50000"/>
                  </a:srgbClr>
                </a:outerShdw>
              </a:effectLst>
            </p:spPr>
          </p:pic>
          <p:pic>
            <p:nvPicPr>
              <p:cNvPr id="23" name="Google Shape;247;p34">
                <a:extLst>
                  <a:ext uri="{FF2B5EF4-FFF2-40B4-BE49-F238E27FC236}">
                    <a16:creationId xmlns:a16="http://schemas.microsoft.com/office/drawing/2014/main" id="{B0F21F08-3680-A2B7-8CFF-923E09E01993}"/>
                  </a:ext>
                </a:extLst>
              </p:cNvPr>
              <p:cNvPicPr preferRelativeResize="0"/>
              <p:nvPr/>
            </p:nvPicPr>
            <p:blipFill>
              <a:blip r:embed="rId19">
                <a:alphaModFix/>
              </a:blip>
              <a:stretch>
                <a:fillRect/>
              </a:stretch>
            </p:blipFill>
            <p:spPr>
              <a:xfrm>
                <a:off x="428275" y="1099763"/>
                <a:ext cx="919734" cy="1051124"/>
              </a:xfrm>
              <a:prstGeom prst="rect">
                <a:avLst/>
              </a:prstGeom>
              <a:noFill/>
              <a:ln>
                <a:noFill/>
              </a:ln>
            </p:spPr>
          </p:pic>
        </p:grpSp>
        <p:grpSp>
          <p:nvGrpSpPr>
            <p:cNvPr id="14" name="Google Shape;248;p34">
              <a:extLst>
                <a:ext uri="{FF2B5EF4-FFF2-40B4-BE49-F238E27FC236}">
                  <a16:creationId xmlns:a16="http://schemas.microsoft.com/office/drawing/2014/main" id="{D9A6A76A-90A2-23D6-1C88-D01C311A4FB9}"/>
                </a:ext>
              </a:extLst>
            </p:cNvPr>
            <p:cNvGrpSpPr/>
            <p:nvPr/>
          </p:nvGrpSpPr>
          <p:grpSpPr>
            <a:xfrm>
              <a:off x="4777200" y="1099750"/>
              <a:ext cx="3760675" cy="1051131"/>
              <a:chOff x="4777200" y="1099750"/>
              <a:chExt cx="3760675" cy="1051131"/>
            </a:xfrm>
          </p:grpSpPr>
          <p:grpSp>
            <p:nvGrpSpPr>
              <p:cNvPr id="15" name="Google Shape;249;p34">
                <a:extLst>
                  <a:ext uri="{FF2B5EF4-FFF2-40B4-BE49-F238E27FC236}">
                    <a16:creationId xmlns:a16="http://schemas.microsoft.com/office/drawing/2014/main" id="{6109F2AE-CB7D-4312-57D8-CA42F5941EBD}"/>
                  </a:ext>
                </a:extLst>
              </p:cNvPr>
              <p:cNvGrpSpPr/>
              <p:nvPr/>
            </p:nvGrpSpPr>
            <p:grpSpPr>
              <a:xfrm>
                <a:off x="4777200" y="1099750"/>
                <a:ext cx="3760675" cy="1051131"/>
                <a:chOff x="4701000" y="1099750"/>
                <a:chExt cx="3760675" cy="1051131"/>
              </a:xfrm>
            </p:grpSpPr>
            <p:sp>
              <p:nvSpPr>
                <p:cNvPr id="18" name="Google Shape;250;p34">
                  <a:extLst>
                    <a:ext uri="{FF2B5EF4-FFF2-40B4-BE49-F238E27FC236}">
                      <a16:creationId xmlns:a16="http://schemas.microsoft.com/office/drawing/2014/main" id="{144E1FA9-6B0C-F3FA-40D8-357729D81007}"/>
                    </a:ext>
                  </a:extLst>
                </p:cNvPr>
                <p:cNvSpPr/>
                <p:nvPr/>
              </p:nvSpPr>
              <p:spPr>
                <a:xfrm>
                  <a:off x="4701000" y="1184475"/>
                  <a:ext cx="2267400" cy="881700"/>
                </a:xfrm>
                <a:prstGeom prst="wedgeRoundRectCallout">
                  <a:avLst>
                    <a:gd name="adj1" fmla="val 75180"/>
                    <a:gd name="adj2" fmla="val -440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endParaRPr sz="1100"/>
                </a:p>
              </p:txBody>
            </p:sp>
            <p:pic>
              <p:nvPicPr>
                <p:cNvPr id="19" name="Google Shape;251;p34">
                  <a:extLst>
                    <a:ext uri="{FF2B5EF4-FFF2-40B4-BE49-F238E27FC236}">
                      <a16:creationId xmlns:a16="http://schemas.microsoft.com/office/drawing/2014/main" id="{A8DCE31A-DED0-8190-6D6E-CC8EDE2F1800}"/>
                    </a:ext>
                  </a:extLst>
                </p:cNvPr>
                <p:cNvPicPr preferRelativeResize="0"/>
                <p:nvPr/>
              </p:nvPicPr>
              <p:blipFill>
                <a:blip r:embed="rId20">
                  <a:alphaModFix/>
                </a:blip>
                <a:stretch>
                  <a:fillRect/>
                </a:stretch>
              </p:blipFill>
              <p:spPr>
                <a:xfrm>
                  <a:off x="7541950" y="1099750"/>
                  <a:ext cx="919725" cy="1051131"/>
                </a:xfrm>
                <a:prstGeom prst="rect">
                  <a:avLst/>
                </a:prstGeom>
                <a:noFill/>
                <a:ln>
                  <a:noFill/>
                </a:ln>
              </p:spPr>
            </p:pic>
          </p:grpSp>
          <p:pic>
            <p:nvPicPr>
              <p:cNvPr id="16" name="Google Shape;252;p34">
                <a:extLst>
                  <a:ext uri="{FF2B5EF4-FFF2-40B4-BE49-F238E27FC236}">
                    <a16:creationId xmlns:a16="http://schemas.microsoft.com/office/drawing/2014/main" id="{D1E0D19D-DED6-2143-BDAC-A20C617ADD04}"/>
                  </a:ext>
                </a:extLst>
              </p:cNvPr>
              <p:cNvPicPr preferRelativeResize="0"/>
              <p:nvPr/>
            </p:nvPicPr>
            <p:blipFill>
              <a:blip r:embed="rId21">
                <a:alphaModFix/>
              </a:blip>
              <a:stretch>
                <a:fillRect/>
              </a:stretch>
            </p:blipFill>
            <p:spPr>
              <a:xfrm>
                <a:off x="4873550" y="1356813"/>
                <a:ext cx="2074699" cy="560175"/>
              </a:xfrm>
              <a:prstGeom prst="rect">
                <a:avLst/>
              </a:prstGeom>
              <a:noFill/>
              <a:ln>
                <a:noFill/>
              </a:ln>
            </p:spPr>
          </p:pic>
        </p:grpSp>
      </p:grpSp>
      <p:sp>
        <p:nvSpPr>
          <p:cNvPr id="48" name="TextBox 47">
            <a:extLst>
              <a:ext uri="{FF2B5EF4-FFF2-40B4-BE49-F238E27FC236}">
                <a16:creationId xmlns:a16="http://schemas.microsoft.com/office/drawing/2014/main" id="{0721B64E-2BB3-F0EE-D013-218B4DF78A7D}"/>
              </a:ext>
            </a:extLst>
          </p:cNvPr>
          <p:cNvSpPr txBox="1"/>
          <p:nvPr/>
        </p:nvSpPr>
        <p:spPr>
          <a:xfrm>
            <a:off x="857756" y="243714"/>
            <a:ext cx="10149981" cy="1200329"/>
          </a:xfrm>
          <a:prstGeom prst="rect">
            <a:avLst/>
          </a:prstGeom>
          <a:noFill/>
        </p:spPr>
        <p:txBody>
          <a:bodyPr wrap="square" rtlCol="0">
            <a:spAutoFit/>
          </a:bodyPr>
          <a:lstStyle/>
          <a:p>
            <a:r>
              <a:rPr lang="en-US" sz="3600" dirty="0"/>
              <a:t>Diverse Use-Cases; not just traditional users or use cases </a:t>
            </a:r>
            <a:endParaRPr lang="en-GB" sz="3600" dirty="0"/>
          </a:p>
        </p:txBody>
      </p:sp>
    </p:spTree>
    <p:extLst>
      <p:ext uri="{BB962C8B-B14F-4D97-AF65-F5344CB8AC3E}">
        <p14:creationId xmlns:p14="http://schemas.microsoft.com/office/powerpoint/2010/main" val="331739598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F2C90-D11E-0075-220B-08409472CB74}"/>
              </a:ext>
            </a:extLst>
          </p:cNvPr>
          <p:cNvSpPr>
            <a:spLocks noGrp="1"/>
          </p:cNvSpPr>
          <p:nvPr>
            <p:ph type="body" sz="quarter" idx="10"/>
          </p:nvPr>
        </p:nvSpPr>
        <p:spPr>
          <a:xfrm>
            <a:off x="363894" y="86348"/>
            <a:ext cx="11313757" cy="569349"/>
          </a:xfrm>
        </p:spPr>
        <p:txBody>
          <a:bodyPr lIns="91440" tIns="45720" rIns="91440" bIns="45720" anchor="t">
            <a:normAutofit/>
          </a:bodyPr>
          <a:lstStyle/>
          <a:p>
            <a:r>
              <a:rPr lang="en-GB" dirty="0">
                <a:latin typeface="Arial"/>
                <a:cs typeface="Arial"/>
              </a:rPr>
              <a:t>Programming Models</a:t>
            </a:r>
            <a:endParaRPr lang="en-GB" dirty="0"/>
          </a:p>
        </p:txBody>
      </p:sp>
      <p:pic>
        <p:nvPicPr>
          <p:cNvPr id="4" name="Content Placeholder 3" descr="A screenshot of a computer program&#10;&#10;Description automatically generated">
            <a:extLst>
              <a:ext uri="{FF2B5EF4-FFF2-40B4-BE49-F238E27FC236}">
                <a16:creationId xmlns:a16="http://schemas.microsoft.com/office/drawing/2014/main" id="{056550E0-6FA0-2707-4387-AA216E8A2E62}"/>
              </a:ext>
            </a:extLst>
          </p:cNvPr>
          <p:cNvPicPr>
            <a:picLocks noGrp="1" noChangeAspect="1"/>
          </p:cNvPicPr>
          <p:nvPr>
            <p:ph idx="1"/>
          </p:nvPr>
        </p:nvPicPr>
        <p:blipFill>
          <a:blip r:embed="rId2"/>
          <a:stretch>
            <a:fillRect/>
          </a:stretch>
        </p:blipFill>
        <p:spPr>
          <a:xfrm>
            <a:off x="94129" y="722290"/>
            <a:ext cx="10892118" cy="6135710"/>
          </a:xfrm>
        </p:spPr>
      </p:pic>
    </p:spTree>
    <p:extLst>
      <p:ext uri="{BB962C8B-B14F-4D97-AF65-F5344CB8AC3E}">
        <p14:creationId xmlns:p14="http://schemas.microsoft.com/office/powerpoint/2010/main" val="491274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130D03-65D8-491E-14BF-F485603F4E13}"/>
              </a:ext>
            </a:extLst>
          </p:cNvPr>
          <p:cNvSpPr>
            <a:spLocks noGrp="1"/>
          </p:cNvSpPr>
          <p:nvPr>
            <p:ph type="body" sz="quarter" idx="10"/>
          </p:nvPr>
        </p:nvSpPr>
        <p:spPr/>
        <p:txBody>
          <a:bodyPr lIns="91440" tIns="45720" rIns="91440" bIns="45720" anchor="t">
            <a:normAutofit/>
          </a:bodyPr>
          <a:lstStyle/>
          <a:p>
            <a:r>
              <a:rPr lang="en-GB">
                <a:latin typeface="Arial"/>
                <a:cs typeface="Arial"/>
              </a:rPr>
              <a:t>Early Access Use Cases – Cancer Detection</a:t>
            </a:r>
            <a:endParaRPr lang="en-GB"/>
          </a:p>
        </p:txBody>
      </p:sp>
      <p:pic>
        <p:nvPicPr>
          <p:cNvPr id="4" name="Content Placeholder 3" descr="A screenshot of a computer&#10;&#10;Description automatically generated">
            <a:extLst>
              <a:ext uri="{FF2B5EF4-FFF2-40B4-BE49-F238E27FC236}">
                <a16:creationId xmlns:a16="http://schemas.microsoft.com/office/drawing/2014/main" id="{5C153F34-82BE-1BF6-03CA-990E5BF3D94C}"/>
              </a:ext>
            </a:extLst>
          </p:cNvPr>
          <p:cNvPicPr>
            <a:picLocks noGrp="1" noChangeAspect="1"/>
          </p:cNvPicPr>
          <p:nvPr>
            <p:ph idx="1"/>
          </p:nvPr>
        </p:nvPicPr>
        <p:blipFill>
          <a:blip r:embed="rId2"/>
          <a:stretch>
            <a:fillRect/>
          </a:stretch>
        </p:blipFill>
        <p:spPr>
          <a:xfrm>
            <a:off x="4495357" y="1862996"/>
            <a:ext cx="7458075" cy="3695700"/>
          </a:xfrm>
        </p:spPr>
      </p:pic>
      <p:sp>
        <p:nvSpPr>
          <p:cNvPr id="5" name="TextBox 4">
            <a:extLst>
              <a:ext uri="{FF2B5EF4-FFF2-40B4-BE49-F238E27FC236}">
                <a16:creationId xmlns:a16="http://schemas.microsoft.com/office/drawing/2014/main" id="{46383F08-49E3-EDE6-848C-FA0836C9C547}"/>
              </a:ext>
            </a:extLst>
          </p:cNvPr>
          <p:cNvSpPr txBox="1"/>
          <p:nvPr/>
        </p:nvSpPr>
        <p:spPr>
          <a:xfrm>
            <a:off x="476250" y="2321718"/>
            <a:ext cx="387590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0000"/>
                </a:solidFill>
                <a:latin typeface="Calibri"/>
                <a:ea typeface="Calibri"/>
                <a:cs typeface="Calibri"/>
              </a:rPr>
              <a:t>Researchers in the Department of Oncology at the University of Cambridge use convolutional neural networks to detect cancer in CT scans.</a:t>
            </a:r>
            <a:endParaRPr lang="en-US" sz="2400">
              <a:ea typeface="Calibri"/>
              <a:cs typeface="Calibri"/>
            </a:endParaRPr>
          </a:p>
        </p:txBody>
      </p:sp>
    </p:spTree>
    <p:extLst>
      <p:ext uri="{BB962C8B-B14F-4D97-AF65-F5344CB8AC3E}">
        <p14:creationId xmlns:p14="http://schemas.microsoft.com/office/powerpoint/2010/main" val="237067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F559C-B731-5C3A-7F24-B9DBD22BF574}"/>
              </a:ext>
            </a:extLst>
          </p:cNvPr>
          <p:cNvSpPr>
            <a:spLocks noGrp="1"/>
          </p:cNvSpPr>
          <p:nvPr>
            <p:ph type="body" sz="quarter" idx="10"/>
          </p:nvPr>
        </p:nvSpPr>
        <p:spPr/>
        <p:txBody>
          <a:bodyPr lIns="91440" tIns="45720" rIns="91440" bIns="45720" anchor="t">
            <a:normAutofit/>
          </a:bodyPr>
          <a:lstStyle/>
          <a:p>
            <a:r>
              <a:rPr lang="en-GB">
                <a:latin typeface="Arial"/>
                <a:cs typeface="Arial"/>
              </a:rPr>
              <a:t>Early Access Use Cases - Ecology</a:t>
            </a:r>
            <a:endParaRPr lang="en-GB"/>
          </a:p>
        </p:txBody>
      </p:sp>
      <p:pic>
        <p:nvPicPr>
          <p:cNvPr id="4" name="Content Placeholder 3" descr="A video of a video game&#10;&#10;Description automatically generated">
            <a:extLst>
              <a:ext uri="{FF2B5EF4-FFF2-40B4-BE49-F238E27FC236}">
                <a16:creationId xmlns:a16="http://schemas.microsoft.com/office/drawing/2014/main" id="{2AB70032-67C2-2D61-3F8F-D8FA3F907649}"/>
              </a:ext>
            </a:extLst>
          </p:cNvPr>
          <p:cNvPicPr>
            <a:picLocks noGrp="1" noChangeAspect="1"/>
          </p:cNvPicPr>
          <p:nvPr>
            <p:ph idx="1"/>
          </p:nvPr>
        </p:nvPicPr>
        <p:blipFill>
          <a:blip r:embed="rId2"/>
          <a:stretch>
            <a:fillRect/>
          </a:stretch>
        </p:blipFill>
        <p:spPr>
          <a:xfrm>
            <a:off x="6093883" y="1741360"/>
            <a:ext cx="5867400" cy="3362325"/>
          </a:xfrm>
        </p:spPr>
      </p:pic>
      <p:sp>
        <p:nvSpPr>
          <p:cNvPr id="5" name="TextBox 4">
            <a:extLst>
              <a:ext uri="{FF2B5EF4-FFF2-40B4-BE49-F238E27FC236}">
                <a16:creationId xmlns:a16="http://schemas.microsoft.com/office/drawing/2014/main" id="{9C7FC437-224B-F920-F9E4-712BA4B6C528}"/>
              </a:ext>
            </a:extLst>
          </p:cNvPr>
          <p:cNvSpPr txBox="1"/>
          <p:nvPr/>
        </p:nvSpPr>
        <p:spPr>
          <a:xfrm>
            <a:off x="543697" y="1738183"/>
            <a:ext cx="525574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Researchers on the Nature and AI Project at the University of Cambridge are using Dawn to </a:t>
            </a:r>
            <a:r>
              <a:rPr lang="en-US" sz="2400" err="1"/>
              <a:t>synthesise</a:t>
            </a:r>
            <a:r>
              <a:rPr lang="en-US" sz="2400"/>
              <a:t> the global evidence for the effects of conservation efforts on biodiversity. </a:t>
            </a:r>
            <a:endParaRPr lang="en-GB" sz="2400">
              <a:ea typeface="Calibri"/>
              <a:cs typeface="Calibri"/>
            </a:endParaRPr>
          </a:p>
        </p:txBody>
      </p:sp>
    </p:spTree>
    <p:extLst>
      <p:ext uri="{BB962C8B-B14F-4D97-AF65-F5344CB8AC3E}">
        <p14:creationId xmlns:p14="http://schemas.microsoft.com/office/powerpoint/2010/main" val="127147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870D8F-CF7C-383A-946C-A49867710054}"/>
              </a:ext>
            </a:extLst>
          </p:cNvPr>
          <p:cNvSpPr>
            <a:spLocks noGrp="1"/>
          </p:cNvSpPr>
          <p:nvPr>
            <p:ph type="body" sz="quarter" idx="10"/>
          </p:nvPr>
        </p:nvSpPr>
        <p:spPr/>
        <p:txBody>
          <a:bodyPr lIns="91440" tIns="45720" rIns="91440" bIns="45720" anchor="t">
            <a:normAutofit/>
          </a:bodyPr>
          <a:lstStyle/>
          <a:p>
            <a:r>
              <a:rPr lang="en-GB">
                <a:latin typeface="Arial"/>
                <a:cs typeface="Arial"/>
              </a:rPr>
              <a:t>Early Access Use Cases - Fusion</a:t>
            </a:r>
            <a:endParaRPr lang="en-GB"/>
          </a:p>
        </p:txBody>
      </p:sp>
      <p:pic>
        <p:nvPicPr>
          <p:cNvPr id="4" name="Content Placeholder 3" descr="A graph and chart of a graph&#10;&#10;Description automatically generated">
            <a:extLst>
              <a:ext uri="{FF2B5EF4-FFF2-40B4-BE49-F238E27FC236}">
                <a16:creationId xmlns:a16="http://schemas.microsoft.com/office/drawing/2014/main" id="{8C3D8731-6D43-22FF-6321-C4238403BED3}"/>
              </a:ext>
            </a:extLst>
          </p:cNvPr>
          <p:cNvPicPr>
            <a:picLocks noGrp="1" noChangeAspect="1"/>
          </p:cNvPicPr>
          <p:nvPr>
            <p:ph idx="1"/>
          </p:nvPr>
        </p:nvPicPr>
        <p:blipFill>
          <a:blip r:embed="rId2"/>
          <a:stretch>
            <a:fillRect/>
          </a:stretch>
        </p:blipFill>
        <p:spPr>
          <a:xfrm>
            <a:off x="4782522" y="1717676"/>
            <a:ext cx="7410450" cy="4029075"/>
          </a:xfrm>
        </p:spPr>
      </p:pic>
      <p:sp>
        <p:nvSpPr>
          <p:cNvPr id="5" name="TextBox 4">
            <a:extLst>
              <a:ext uri="{FF2B5EF4-FFF2-40B4-BE49-F238E27FC236}">
                <a16:creationId xmlns:a16="http://schemas.microsoft.com/office/drawing/2014/main" id="{6BE9B853-AF08-F07C-B6D5-D16C5EA751A6}"/>
              </a:ext>
            </a:extLst>
          </p:cNvPr>
          <p:cNvSpPr txBox="1"/>
          <p:nvPr/>
        </p:nvSpPr>
        <p:spPr>
          <a:xfrm>
            <a:off x="366711" y="1714499"/>
            <a:ext cx="390945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00000"/>
                </a:solidFill>
                <a:latin typeface="Calibri"/>
                <a:ea typeface="Calibri"/>
                <a:cs typeface="Calibri"/>
              </a:rPr>
              <a:t>UKAEA and Argonne National Laboratory obtain strong scaling results on Dawn for Monte Carlo Simulation in Fusion. </a:t>
            </a:r>
            <a:endParaRPr lang="en-US" sz="2400" dirty="0">
              <a:ea typeface="Calibri"/>
              <a:cs typeface="Calibri"/>
            </a:endParaRPr>
          </a:p>
        </p:txBody>
      </p:sp>
    </p:spTree>
    <p:extLst>
      <p:ext uri="{BB962C8B-B14F-4D97-AF65-F5344CB8AC3E}">
        <p14:creationId xmlns:p14="http://schemas.microsoft.com/office/powerpoint/2010/main" val="3153636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2395FD-0EB6-7FAD-8F19-6CCA2EE92610}"/>
              </a:ext>
            </a:extLst>
          </p:cNvPr>
          <p:cNvSpPr>
            <a:spLocks noGrp="1"/>
          </p:cNvSpPr>
          <p:nvPr>
            <p:ph type="body" sz="quarter" idx="10"/>
          </p:nvPr>
        </p:nvSpPr>
        <p:spPr/>
        <p:txBody>
          <a:bodyPr lIns="91440" tIns="45720" rIns="91440" bIns="45720" anchor="t">
            <a:normAutofit/>
          </a:bodyPr>
          <a:lstStyle/>
          <a:p>
            <a:r>
              <a:rPr lang="en-GB">
                <a:latin typeface="Arial"/>
                <a:cs typeface="Arial"/>
              </a:rPr>
              <a:t>Early Access Use Cases – Sea Ice Forecasting</a:t>
            </a:r>
            <a:endParaRPr lang="en-US">
              <a:latin typeface="Arial"/>
              <a:cs typeface="Arial"/>
            </a:endParaRPr>
          </a:p>
        </p:txBody>
      </p:sp>
      <p:sp>
        <p:nvSpPr>
          <p:cNvPr id="3" name="Content Placeholder 2">
            <a:extLst>
              <a:ext uri="{FF2B5EF4-FFF2-40B4-BE49-F238E27FC236}">
                <a16:creationId xmlns:a16="http://schemas.microsoft.com/office/drawing/2014/main" id="{0C53094C-FB7B-DCCF-97CB-9B275603467A}"/>
              </a:ext>
            </a:extLst>
          </p:cNvPr>
          <p:cNvSpPr>
            <a:spLocks noGrp="1"/>
          </p:cNvSpPr>
          <p:nvPr>
            <p:ph idx="1"/>
          </p:nvPr>
        </p:nvSpPr>
        <p:spPr>
          <a:xfrm>
            <a:off x="363894" y="1718448"/>
            <a:ext cx="3776137" cy="4056878"/>
          </a:xfrm>
        </p:spPr>
        <p:txBody>
          <a:bodyPr>
            <a:normAutofit/>
          </a:bodyPr>
          <a:lstStyle/>
          <a:p>
            <a:r>
              <a:rPr lang="en-GB" sz="2400">
                <a:solidFill>
                  <a:srgbClr val="1F4E79"/>
                </a:solidFill>
                <a:latin typeface="Calibri"/>
                <a:ea typeface="Calibri"/>
                <a:cs typeface="Calibri"/>
              </a:rPr>
              <a:t>British Antarctic Survey and The Alan Turing Institute use Dawn to generate AI-powered sea ice forecasts. </a:t>
            </a:r>
            <a:endParaRPr lang="en-US" sz="2400">
              <a:ea typeface="Calibri"/>
              <a:cs typeface="Calibri"/>
            </a:endParaRPr>
          </a:p>
        </p:txBody>
      </p:sp>
      <p:pic>
        <p:nvPicPr>
          <p:cNvPr id="4" name="Picture 3" descr="A screenshot of a diagram&#10;&#10;Description automatically generated">
            <a:extLst>
              <a:ext uri="{FF2B5EF4-FFF2-40B4-BE49-F238E27FC236}">
                <a16:creationId xmlns:a16="http://schemas.microsoft.com/office/drawing/2014/main" id="{2CFDBB49-6C45-28E6-9836-4BEF1108FD5D}"/>
              </a:ext>
            </a:extLst>
          </p:cNvPr>
          <p:cNvPicPr>
            <a:picLocks noChangeAspect="1"/>
          </p:cNvPicPr>
          <p:nvPr/>
        </p:nvPicPr>
        <p:blipFill>
          <a:blip r:embed="rId2"/>
          <a:stretch>
            <a:fillRect/>
          </a:stretch>
        </p:blipFill>
        <p:spPr>
          <a:xfrm>
            <a:off x="4301052" y="1619378"/>
            <a:ext cx="7667625" cy="4257675"/>
          </a:xfrm>
          <a:prstGeom prst="rect">
            <a:avLst/>
          </a:prstGeom>
        </p:spPr>
      </p:pic>
    </p:spTree>
    <p:extLst>
      <p:ext uri="{BB962C8B-B14F-4D97-AF65-F5344CB8AC3E}">
        <p14:creationId xmlns:p14="http://schemas.microsoft.com/office/powerpoint/2010/main" val="4160669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61B6E-94D8-F7CC-6245-97018196C96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79F29F0-5209-2CA2-0379-DA3C6F21B5AD}"/>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F06A9E1D-A5D7-043B-FEC0-A583754074F0}"/>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6ECE0492-82F8-3D67-3198-7FB2BA64E909}"/>
              </a:ext>
            </a:extLst>
          </p:cNvPr>
          <p:cNvPicPr>
            <a:picLocks noChangeAspect="1"/>
          </p:cNvPicPr>
          <p:nvPr/>
        </p:nvPicPr>
        <p:blipFill>
          <a:blip r:embed="rId3"/>
          <a:stretch>
            <a:fillRect/>
          </a:stretch>
        </p:blipFill>
        <p:spPr>
          <a:xfrm>
            <a:off x="26895" y="40342"/>
            <a:ext cx="12024658" cy="6763870"/>
          </a:xfrm>
          <a:prstGeom prst="rect">
            <a:avLst/>
          </a:prstGeom>
        </p:spPr>
      </p:pic>
    </p:spTree>
    <p:extLst>
      <p:ext uri="{BB962C8B-B14F-4D97-AF65-F5344CB8AC3E}">
        <p14:creationId xmlns:p14="http://schemas.microsoft.com/office/powerpoint/2010/main" val="125075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75" y="3175"/>
            <a:ext cx="12188825" cy="6854825"/>
          </a:xfrm>
          <a:prstGeom prst="rect">
            <a:avLst/>
          </a:prstGeom>
        </p:spPr>
      </p:pic>
      <p:sp>
        <p:nvSpPr>
          <p:cNvPr id="3" name="object 3"/>
          <p:cNvSpPr txBox="1">
            <a:spLocks noGrp="1"/>
          </p:cNvSpPr>
          <p:nvPr>
            <p:ph type="title"/>
          </p:nvPr>
        </p:nvSpPr>
        <p:spPr>
          <a:prstGeom prst="rect">
            <a:avLst/>
          </a:prstGeom>
        </p:spPr>
        <p:txBody>
          <a:bodyPr vert="horz" wrap="square" lIns="0" tIns="85852" rIns="0" bIns="0" rtlCol="0">
            <a:spAutoFit/>
          </a:bodyPr>
          <a:lstStyle/>
          <a:p>
            <a:pPr marL="1395095">
              <a:lnSpc>
                <a:spcPct val="100000"/>
              </a:lnSpc>
              <a:spcBef>
                <a:spcPts val="100"/>
              </a:spcBef>
            </a:pPr>
            <a:r>
              <a:rPr sz="3200" spc="-35" dirty="0"/>
              <a:t>Isambard-</a:t>
            </a:r>
            <a:r>
              <a:rPr sz="3200" spc="-175" dirty="0"/>
              <a:t>AI</a:t>
            </a:r>
            <a:r>
              <a:rPr sz="3200" spc="-200" dirty="0"/>
              <a:t> </a:t>
            </a:r>
            <a:r>
              <a:rPr sz="3200" dirty="0"/>
              <a:t>site</a:t>
            </a:r>
            <a:r>
              <a:rPr sz="3200" spc="-204" dirty="0"/>
              <a:t> </a:t>
            </a:r>
            <a:r>
              <a:rPr sz="3200" dirty="0"/>
              <a:t>build:</a:t>
            </a:r>
            <a:r>
              <a:rPr sz="3200" spc="-200" dirty="0"/>
              <a:t> </a:t>
            </a:r>
            <a:r>
              <a:rPr sz="3200" spc="-50" dirty="0"/>
              <a:t>ground</a:t>
            </a:r>
            <a:r>
              <a:rPr sz="3200" spc="-195" dirty="0"/>
              <a:t> </a:t>
            </a:r>
            <a:r>
              <a:rPr sz="3200" spc="-55" dirty="0"/>
              <a:t>broken</a:t>
            </a:r>
            <a:r>
              <a:rPr sz="3200" spc="-200" dirty="0"/>
              <a:t> </a:t>
            </a:r>
            <a:r>
              <a:rPr sz="3200" dirty="0"/>
              <a:t>3</a:t>
            </a:r>
            <a:r>
              <a:rPr sz="3150" baseline="26455" dirty="0"/>
              <a:t>rd</a:t>
            </a:r>
            <a:r>
              <a:rPr sz="3150" spc="187" baseline="26455" dirty="0"/>
              <a:t> </a:t>
            </a:r>
            <a:r>
              <a:rPr sz="3200" spc="-170" dirty="0"/>
              <a:t>June</a:t>
            </a:r>
            <a:r>
              <a:rPr sz="3200" spc="-195" dirty="0"/>
              <a:t> </a:t>
            </a:r>
            <a:r>
              <a:rPr sz="3200" spc="-20" dirty="0"/>
              <a:t>2024</a:t>
            </a:r>
            <a:endParaRPr sz="3200" dirty="0"/>
          </a:p>
        </p:txBody>
      </p:sp>
      <p:pic>
        <p:nvPicPr>
          <p:cNvPr id="4" name="bg object 17">
            <a:extLst>
              <a:ext uri="{FF2B5EF4-FFF2-40B4-BE49-F238E27FC236}">
                <a16:creationId xmlns:a16="http://schemas.microsoft.com/office/drawing/2014/main" id="{522A7400-CCAF-70D3-77CA-16385B82DBFA}"/>
              </a:ext>
            </a:extLst>
          </p:cNvPr>
          <p:cNvPicPr/>
          <p:nvPr/>
        </p:nvPicPr>
        <p:blipFill>
          <a:blip r:embed="rId3" cstate="print"/>
          <a:stretch>
            <a:fillRect/>
          </a:stretch>
        </p:blipFill>
        <p:spPr>
          <a:xfrm>
            <a:off x="56846" y="6296025"/>
            <a:ext cx="1705380" cy="4952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2795"/>
            <a:ext cx="12191998" cy="6858000"/>
          </a:xfrm>
          <a:prstGeom prst="rect">
            <a:avLst/>
          </a:prstGeom>
        </p:spPr>
      </p:pic>
      <p:sp>
        <p:nvSpPr>
          <p:cNvPr id="3" name="object 3"/>
          <p:cNvSpPr txBox="1">
            <a:spLocks noGrp="1"/>
          </p:cNvSpPr>
          <p:nvPr>
            <p:ph type="title"/>
          </p:nvPr>
        </p:nvSpPr>
        <p:spPr>
          <a:xfrm>
            <a:off x="307555" y="272795"/>
            <a:ext cx="11250930" cy="513080"/>
          </a:xfrm>
          <a:prstGeom prst="rect">
            <a:avLst/>
          </a:prstGeom>
        </p:spPr>
        <p:txBody>
          <a:bodyPr vert="horz" wrap="square" lIns="0" tIns="12700" rIns="0" bIns="0" rtlCol="0">
            <a:spAutoFit/>
          </a:bodyPr>
          <a:lstStyle/>
          <a:p>
            <a:pPr marL="25400">
              <a:lnSpc>
                <a:spcPct val="100000"/>
              </a:lnSpc>
              <a:spcBef>
                <a:spcPts val="100"/>
              </a:spcBef>
            </a:pPr>
            <a:r>
              <a:rPr sz="3200" b="1" spc="-55" dirty="0">
                <a:solidFill>
                  <a:srgbClr val="FFFFFF"/>
                </a:solidFill>
                <a:latin typeface="Arial"/>
                <a:cs typeface="Arial"/>
              </a:rPr>
              <a:t>Isambard-</a:t>
            </a:r>
            <a:r>
              <a:rPr sz="3200" b="1" spc="-150" dirty="0">
                <a:solidFill>
                  <a:srgbClr val="FFFFFF"/>
                </a:solidFill>
                <a:latin typeface="Arial"/>
                <a:cs typeface="Arial"/>
              </a:rPr>
              <a:t>AI</a:t>
            </a:r>
            <a:r>
              <a:rPr sz="3200" b="1" spc="-225" dirty="0">
                <a:solidFill>
                  <a:srgbClr val="FFFFFF"/>
                </a:solidFill>
                <a:latin typeface="Arial"/>
                <a:cs typeface="Arial"/>
              </a:rPr>
              <a:t> </a:t>
            </a:r>
            <a:r>
              <a:rPr sz="3200" b="1" spc="-80" dirty="0">
                <a:solidFill>
                  <a:srgbClr val="FFFFFF"/>
                </a:solidFill>
                <a:latin typeface="Arial"/>
                <a:cs typeface="Arial"/>
              </a:rPr>
              <a:t>phase</a:t>
            </a:r>
            <a:r>
              <a:rPr sz="3200" b="1" spc="-225" dirty="0">
                <a:solidFill>
                  <a:srgbClr val="FFFFFF"/>
                </a:solidFill>
                <a:latin typeface="Arial"/>
                <a:cs typeface="Arial"/>
              </a:rPr>
              <a:t> </a:t>
            </a:r>
            <a:r>
              <a:rPr sz="3200" b="1" spc="-80" dirty="0">
                <a:solidFill>
                  <a:srgbClr val="FFFFFF"/>
                </a:solidFill>
                <a:latin typeface="Arial"/>
                <a:cs typeface="Arial"/>
              </a:rPr>
              <a:t>2</a:t>
            </a:r>
            <a:r>
              <a:rPr sz="3200" b="1" spc="-220" dirty="0">
                <a:solidFill>
                  <a:srgbClr val="FFFFFF"/>
                </a:solidFill>
                <a:latin typeface="Arial"/>
                <a:cs typeface="Arial"/>
              </a:rPr>
              <a:t> </a:t>
            </a:r>
            <a:r>
              <a:rPr sz="3200" b="1" spc="-110" dirty="0">
                <a:solidFill>
                  <a:srgbClr val="FFFFFF"/>
                </a:solidFill>
                <a:latin typeface="Arial"/>
                <a:cs typeface="Arial"/>
              </a:rPr>
              <a:t>system</a:t>
            </a:r>
            <a:r>
              <a:rPr sz="3200" b="1" spc="-215" dirty="0">
                <a:solidFill>
                  <a:srgbClr val="FFFFFF"/>
                </a:solidFill>
                <a:latin typeface="Arial"/>
                <a:cs typeface="Arial"/>
              </a:rPr>
              <a:t> </a:t>
            </a:r>
            <a:r>
              <a:rPr sz="3200" b="1" spc="-120" dirty="0">
                <a:solidFill>
                  <a:srgbClr val="FFFFFF"/>
                </a:solidFill>
                <a:latin typeface="Arial"/>
                <a:cs typeface="Arial"/>
              </a:rPr>
              <a:t>being</a:t>
            </a:r>
            <a:r>
              <a:rPr sz="3200" b="1" spc="-220" dirty="0">
                <a:solidFill>
                  <a:srgbClr val="FFFFFF"/>
                </a:solidFill>
                <a:latin typeface="Arial"/>
                <a:cs typeface="Arial"/>
              </a:rPr>
              <a:t> </a:t>
            </a:r>
            <a:r>
              <a:rPr sz="3200" b="1" spc="-50" dirty="0">
                <a:solidFill>
                  <a:srgbClr val="FFFFFF"/>
                </a:solidFill>
                <a:latin typeface="Arial"/>
                <a:cs typeface="Arial"/>
              </a:rPr>
              <a:t>delivered,</a:t>
            </a:r>
            <a:r>
              <a:rPr sz="3200" b="1" spc="-215" dirty="0">
                <a:solidFill>
                  <a:srgbClr val="FFFFFF"/>
                </a:solidFill>
                <a:latin typeface="Arial"/>
                <a:cs typeface="Arial"/>
              </a:rPr>
              <a:t> </a:t>
            </a:r>
            <a:r>
              <a:rPr sz="3200" b="1" spc="-70" dirty="0">
                <a:solidFill>
                  <a:srgbClr val="FFFFFF"/>
                </a:solidFill>
                <a:latin typeface="Arial"/>
                <a:cs typeface="Arial"/>
              </a:rPr>
              <a:t>March</a:t>
            </a:r>
            <a:r>
              <a:rPr sz="3200" b="1" spc="-225" dirty="0">
                <a:solidFill>
                  <a:srgbClr val="FFFFFF"/>
                </a:solidFill>
                <a:latin typeface="Arial"/>
                <a:cs typeface="Arial"/>
              </a:rPr>
              <a:t> </a:t>
            </a:r>
            <a:r>
              <a:rPr sz="3200" b="1" dirty="0">
                <a:solidFill>
                  <a:srgbClr val="FFFFFF"/>
                </a:solidFill>
                <a:latin typeface="Arial"/>
                <a:cs typeface="Arial"/>
              </a:rPr>
              <a:t>24</a:t>
            </a:r>
            <a:r>
              <a:rPr sz="3150" b="1" baseline="26455" dirty="0">
                <a:solidFill>
                  <a:srgbClr val="FFFFFF"/>
                </a:solidFill>
                <a:latin typeface="Arial"/>
                <a:cs typeface="Arial"/>
              </a:rPr>
              <a:t>th</a:t>
            </a:r>
            <a:r>
              <a:rPr sz="3150" b="1" spc="165" baseline="26455" dirty="0">
                <a:solidFill>
                  <a:srgbClr val="FFFFFF"/>
                </a:solidFill>
                <a:latin typeface="Arial"/>
                <a:cs typeface="Arial"/>
              </a:rPr>
              <a:t> </a:t>
            </a:r>
            <a:r>
              <a:rPr sz="3200" b="1" spc="-20" dirty="0">
                <a:solidFill>
                  <a:srgbClr val="FFFFFF"/>
                </a:solidFill>
                <a:latin typeface="Arial"/>
                <a:cs typeface="Arial"/>
              </a:rPr>
              <a:t>2025</a:t>
            </a:r>
            <a:endParaRPr sz="3200">
              <a:latin typeface="Arial"/>
              <a:cs typeface="Arial"/>
            </a:endParaRPr>
          </a:p>
        </p:txBody>
      </p:sp>
      <p:sp>
        <p:nvSpPr>
          <p:cNvPr id="4" name="object 4"/>
          <p:cNvSpPr txBox="1"/>
          <p:nvPr/>
        </p:nvSpPr>
        <p:spPr>
          <a:xfrm>
            <a:off x="215495" y="3437635"/>
            <a:ext cx="3232785" cy="1577340"/>
          </a:xfrm>
          <a:prstGeom prst="rect">
            <a:avLst/>
          </a:prstGeom>
        </p:spPr>
        <p:txBody>
          <a:bodyPr vert="horz" wrap="square" lIns="0" tIns="12700" rIns="0" bIns="0" rtlCol="0">
            <a:spAutoFit/>
          </a:bodyPr>
          <a:lstStyle/>
          <a:p>
            <a:pPr marR="358140" algn="ctr">
              <a:lnSpc>
                <a:spcPct val="100000"/>
              </a:lnSpc>
              <a:spcBef>
                <a:spcPts val="100"/>
              </a:spcBef>
            </a:pPr>
            <a:r>
              <a:rPr sz="2400" b="1" spc="-50" dirty="0">
                <a:solidFill>
                  <a:srgbClr val="FFFFFF"/>
                </a:solidFill>
                <a:latin typeface="Arial"/>
                <a:cs typeface="Arial"/>
              </a:rPr>
              <a:t>Isambard</a:t>
            </a:r>
            <a:r>
              <a:rPr sz="2400" b="1" spc="-135" dirty="0">
                <a:solidFill>
                  <a:srgbClr val="FFFFFF"/>
                </a:solidFill>
                <a:latin typeface="Arial"/>
                <a:cs typeface="Arial"/>
              </a:rPr>
              <a:t> </a:t>
            </a:r>
            <a:r>
              <a:rPr sz="2400" b="1" spc="-75" dirty="0">
                <a:solidFill>
                  <a:srgbClr val="FFFFFF"/>
                </a:solidFill>
                <a:latin typeface="Arial"/>
                <a:cs typeface="Arial"/>
              </a:rPr>
              <a:t>3</a:t>
            </a:r>
            <a:r>
              <a:rPr sz="2400" b="1" spc="-130" dirty="0">
                <a:solidFill>
                  <a:srgbClr val="FFFFFF"/>
                </a:solidFill>
                <a:latin typeface="Arial"/>
                <a:cs typeface="Arial"/>
              </a:rPr>
              <a:t> </a:t>
            </a:r>
            <a:r>
              <a:rPr sz="2400" b="1" spc="-50" dirty="0">
                <a:solidFill>
                  <a:srgbClr val="FFFFFF"/>
                </a:solidFill>
                <a:latin typeface="Arial"/>
                <a:cs typeface="Arial"/>
              </a:rPr>
              <a:t>&amp;</a:t>
            </a:r>
            <a:endParaRPr sz="2400" dirty="0">
              <a:latin typeface="Arial"/>
              <a:cs typeface="Arial"/>
            </a:endParaRPr>
          </a:p>
          <a:p>
            <a:pPr marR="358775" algn="ctr">
              <a:lnSpc>
                <a:spcPct val="100000"/>
              </a:lnSpc>
            </a:pPr>
            <a:r>
              <a:rPr sz="2400" b="1" spc="-40" dirty="0">
                <a:solidFill>
                  <a:srgbClr val="FFFFFF"/>
                </a:solidFill>
                <a:latin typeface="Arial"/>
                <a:cs typeface="Arial"/>
              </a:rPr>
              <a:t>Isambard-</a:t>
            </a:r>
            <a:r>
              <a:rPr sz="2400" b="1" spc="-120" dirty="0">
                <a:solidFill>
                  <a:srgbClr val="FFFFFF"/>
                </a:solidFill>
                <a:latin typeface="Arial"/>
                <a:cs typeface="Arial"/>
              </a:rPr>
              <a:t>AI</a:t>
            </a:r>
            <a:r>
              <a:rPr sz="2400" b="1" spc="-135" dirty="0">
                <a:solidFill>
                  <a:srgbClr val="FFFFFF"/>
                </a:solidFill>
                <a:latin typeface="Arial"/>
                <a:cs typeface="Arial"/>
              </a:rPr>
              <a:t> </a:t>
            </a:r>
            <a:r>
              <a:rPr sz="2400" b="1" spc="-60" dirty="0">
                <a:solidFill>
                  <a:srgbClr val="FFFFFF"/>
                </a:solidFill>
                <a:latin typeface="Arial"/>
                <a:cs typeface="Arial"/>
              </a:rPr>
              <a:t>phase</a:t>
            </a:r>
            <a:r>
              <a:rPr sz="2400" b="1" spc="-125" dirty="0">
                <a:solidFill>
                  <a:srgbClr val="FFFFFF"/>
                </a:solidFill>
                <a:latin typeface="Arial"/>
                <a:cs typeface="Arial"/>
              </a:rPr>
              <a:t> </a:t>
            </a:r>
            <a:r>
              <a:rPr sz="2400" b="1" spc="-50" dirty="0">
                <a:solidFill>
                  <a:srgbClr val="FFFFFF"/>
                </a:solidFill>
                <a:latin typeface="Arial"/>
                <a:cs typeface="Arial"/>
              </a:rPr>
              <a:t>1</a:t>
            </a:r>
            <a:endParaRPr sz="2400" dirty="0">
              <a:latin typeface="Arial"/>
              <a:cs typeface="Arial"/>
            </a:endParaRPr>
          </a:p>
          <a:p>
            <a:pPr>
              <a:lnSpc>
                <a:spcPct val="100000"/>
              </a:lnSpc>
              <a:spcBef>
                <a:spcPts val="815"/>
              </a:spcBef>
            </a:pPr>
            <a:endParaRPr sz="2400" dirty="0">
              <a:latin typeface="Arial"/>
              <a:cs typeface="Arial"/>
            </a:endParaRPr>
          </a:p>
          <a:p>
            <a:pPr marL="379095">
              <a:lnSpc>
                <a:spcPct val="100000"/>
              </a:lnSpc>
            </a:pPr>
            <a:r>
              <a:rPr sz="2400" b="1" spc="-40" dirty="0">
                <a:solidFill>
                  <a:srgbClr val="FFFFFF"/>
                </a:solidFill>
                <a:latin typeface="Arial"/>
                <a:cs typeface="Arial"/>
              </a:rPr>
              <a:t>Isambard-</a:t>
            </a:r>
            <a:r>
              <a:rPr sz="2400" b="1" spc="-120" dirty="0">
                <a:solidFill>
                  <a:srgbClr val="FFFFFF"/>
                </a:solidFill>
                <a:latin typeface="Arial"/>
                <a:cs typeface="Arial"/>
              </a:rPr>
              <a:t>AI</a:t>
            </a:r>
            <a:r>
              <a:rPr sz="2400" b="1" spc="-135" dirty="0">
                <a:solidFill>
                  <a:srgbClr val="FFFFFF"/>
                </a:solidFill>
                <a:latin typeface="Arial"/>
                <a:cs typeface="Arial"/>
              </a:rPr>
              <a:t> </a:t>
            </a:r>
            <a:r>
              <a:rPr sz="2400" b="1" spc="-60" dirty="0">
                <a:solidFill>
                  <a:srgbClr val="FFFFFF"/>
                </a:solidFill>
                <a:latin typeface="Arial"/>
                <a:cs typeface="Arial"/>
              </a:rPr>
              <a:t>phase</a:t>
            </a:r>
            <a:r>
              <a:rPr sz="2400" b="1" spc="-125" dirty="0">
                <a:solidFill>
                  <a:srgbClr val="FFFFFF"/>
                </a:solidFill>
                <a:latin typeface="Arial"/>
                <a:cs typeface="Arial"/>
              </a:rPr>
              <a:t> </a:t>
            </a:r>
            <a:r>
              <a:rPr sz="2400" b="1" spc="-50" dirty="0">
                <a:solidFill>
                  <a:srgbClr val="FFFFFF"/>
                </a:solidFill>
                <a:latin typeface="Arial"/>
                <a:cs typeface="Arial"/>
              </a:rPr>
              <a:t>2</a:t>
            </a:r>
            <a:endParaRPr sz="2400" dirty="0">
              <a:latin typeface="Arial"/>
              <a:cs typeface="Arial"/>
            </a:endParaRPr>
          </a:p>
        </p:txBody>
      </p:sp>
      <p:grpSp>
        <p:nvGrpSpPr>
          <p:cNvPr id="6" name="object 6"/>
          <p:cNvGrpSpPr/>
          <p:nvPr/>
        </p:nvGrpSpPr>
        <p:grpSpPr>
          <a:xfrm>
            <a:off x="1605266" y="1314461"/>
            <a:ext cx="7934325" cy="4577715"/>
            <a:chOff x="1820418" y="1233779"/>
            <a:chExt cx="7934325" cy="4577715"/>
          </a:xfrm>
        </p:grpSpPr>
        <p:sp>
          <p:nvSpPr>
            <p:cNvPr id="7" name="object 7"/>
            <p:cNvSpPr/>
            <p:nvPr/>
          </p:nvSpPr>
          <p:spPr>
            <a:xfrm>
              <a:off x="1820418" y="1233779"/>
              <a:ext cx="7934325" cy="4577715"/>
            </a:xfrm>
            <a:custGeom>
              <a:avLst/>
              <a:gdLst/>
              <a:ahLst/>
              <a:cxnLst/>
              <a:rect l="l" t="t" r="r" b="b"/>
              <a:pathLst>
                <a:path w="7934325" h="4577715">
                  <a:moveTo>
                    <a:pt x="1355344" y="1363218"/>
                  </a:moveTo>
                  <a:lnTo>
                    <a:pt x="907719" y="1485633"/>
                  </a:lnTo>
                  <a:lnTo>
                    <a:pt x="954811" y="1561033"/>
                  </a:lnTo>
                  <a:lnTo>
                    <a:pt x="0" y="2157526"/>
                  </a:lnTo>
                  <a:lnTo>
                    <a:pt x="47104" y="2232926"/>
                  </a:lnTo>
                  <a:lnTo>
                    <a:pt x="1001915" y="1636420"/>
                  </a:lnTo>
                  <a:lnTo>
                    <a:pt x="1049020" y="1711820"/>
                  </a:lnTo>
                  <a:lnTo>
                    <a:pt x="1202220" y="1537474"/>
                  </a:lnTo>
                  <a:lnTo>
                    <a:pt x="1355344" y="1363218"/>
                  </a:lnTo>
                  <a:close/>
                </a:path>
                <a:path w="7934325" h="4577715">
                  <a:moveTo>
                    <a:pt x="4275582" y="1943379"/>
                  </a:moveTo>
                  <a:lnTo>
                    <a:pt x="3824757" y="2053463"/>
                  </a:lnTo>
                  <a:lnTo>
                    <a:pt x="3869766" y="2130133"/>
                  </a:lnTo>
                  <a:lnTo>
                    <a:pt x="1699729" y="3404400"/>
                  </a:lnTo>
                  <a:lnTo>
                    <a:pt x="1744751" y="3481070"/>
                  </a:lnTo>
                  <a:lnTo>
                    <a:pt x="3914787" y="2206790"/>
                  </a:lnTo>
                  <a:lnTo>
                    <a:pt x="3959796" y="2283447"/>
                  </a:lnTo>
                  <a:lnTo>
                    <a:pt x="4123067" y="2107615"/>
                  </a:lnTo>
                  <a:lnTo>
                    <a:pt x="4275582" y="1943379"/>
                  </a:lnTo>
                  <a:close/>
                </a:path>
                <a:path w="7934325" h="4577715">
                  <a:moveTo>
                    <a:pt x="4530496" y="3608133"/>
                  </a:moveTo>
                  <a:lnTo>
                    <a:pt x="4074464" y="3694112"/>
                  </a:lnTo>
                  <a:lnTo>
                    <a:pt x="4115346" y="3773055"/>
                  </a:lnTo>
                  <a:lnTo>
                    <a:pt x="2714929" y="4498225"/>
                  </a:lnTo>
                  <a:lnTo>
                    <a:pt x="2755811" y="4577169"/>
                  </a:lnTo>
                  <a:lnTo>
                    <a:pt x="4156227" y="3851999"/>
                  </a:lnTo>
                  <a:lnTo>
                    <a:pt x="4197096" y="3930942"/>
                  </a:lnTo>
                  <a:lnTo>
                    <a:pt x="4381271" y="3752608"/>
                  </a:lnTo>
                  <a:lnTo>
                    <a:pt x="4530496" y="3608133"/>
                  </a:lnTo>
                  <a:close/>
                </a:path>
                <a:path w="7934325" h="4577715">
                  <a:moveTo>
                    <a:pt x="5600712" y="88138"/>
                  </a:moveTo>
                  <a:lnTo>
                    <a:pt x="5589155" y="0"/>
                  </a:lnTo>
                  <a:lnTo>
                    <a:pt x="4710531" y="115163"/>
                  </a:lnTo>
                  <a:lnTo>
                    <a:pt x="4698974" y="27012"/>
                  </a:lnTo>
                  <a:lnTo>
                    <a:pt x="4275582" y="217004"/>
                  </a:lnTo>
                  <a:lnTo>
                    <a:pt x="4733633" y="291452"/>
                  </a:lnTo>
                  <a:lnTo>
                    <a:pt x="4722838" y="209092"/>
                  </a:lnTo>
                  <a:lnTo>
                    <a:pt x="4722088" y="203314"/>
                  </a:lnTo>
                  <a:lnTo>
                    <a:pt x="5600712" y="88138"/>
                  </a:lnTo>
                  <a:close/>
                </a:path>
                <a:path w="7934325" h="4577715">
                  <a:moveTo>
                    <a:pt x="7933753" y="1125512"/>
                  </a:moveTo>
                  <a:lnTo>
                    <a:pt x="7865275" y="1068819"/>
                  </a:lnTo>
                  <a:lnTo>
                    <a:pt x="7450150" y="1570189"/>
                  </a:lnTo>
                  <a:lnTo>
                    <a:pt x="7381672" y="1513497"/>
                  </a:lnTo>
                  <a:lnTo>
                    <a:pt x="7200913" y="1940915"/>
                  </a:lnTo>
                  <a:lnTo>
                    <a:pt x="7587107" y="1683588"/>
                  </a:lnTo>
                  <a:lnTo>
                    <a:pt x="7559980" y="1661121"/>
                  </a:lnTo>
                  <a:lnTo>
                    <a:pt x="7518628" y="1626895"/>
                  </a:lnTo>
                  <a:lnTo>
                    <a:pt x="7933753" y="1125512"/>
                  </a:lnTo>
                  <a:close/>
                </a:path>
              </a:pathLst>
            </a:custGeom>
            <a:solidFill>
              <a:srgbClr val="FFFFFF"/>
            </a:solidFill>
          </p:spPr>
          <p:txBody>
            <a:bodyPr wrap="square" lIns="0" tIns="0" rIns="0" bIns="0" rtlCol="0"/>
            <a:lstStyle/>
            <a:p>
              <a:endParaRPr/>
            </a:p>
          </p:txBody>
        </p:sp>
        <p:sp>
          <p:nvSpPr>
            <p:cNvPr id="8" name="object 8"/>
            <p:cNvSpPr/>
            <p:nvPr/>
          </p:nvSpPr>
          <p:spPr>
            <a:xfrm>
              <a:off x="5798634" y="3657600"/>
              <a:ext cx="2174875" cy="1371600"/>
            </a:xfrm>
            <a:custGeom>
              <a:avLst/>
              <a:gdLst/>
              <a:ahLst/>
              <a:cxnLst/>
              <a:rect l="l" t="t" r="r" b="b"/>
              <a:pathLst>
                <a:path w="2174875" h="1371600">
                  <a:moveTo>
                    <a:pt x="0" y="423746"/>
                  </a:moveTo>
                  <a:lnTo>
                    <a:pt x="1133509" y="0"/>
                  </a:lnTo>
                  <a:lnTo>
                    <a:pt x="2174488" y="825190"/>
                  </a:lnTo>
                  <a:lnTo>
                    <a:pt x="960013" y="1371600"/>
                  </a:lnTo>
                  <a:lnTo>
                    <a:pt x="0" y="423746"/>
                  </a:lnTo>
                  <a:close/>
                </a:path>
              </a:pathLst>
            </a:custGeom>
            <a:ln w="63500">
              <a:solidFill>
                <a:srgbClr val="FF0000"/>
              </a:solidFill>
            </a:ln>
          </p:spPr>
          <p:txBody>
            <a:bodyPr wrap="square" lIns="0" tIns="0" rIns="0" bIns="0" rtlCol="0"/>
            <a:lstStyle/>
            <a:p>
              <a:endParaRPr/>
            </a:p>
          </p:txBody>
        </p:sp>
        <p:sp>
          <p:nvSpPr>
            <p:cNvPr id="9" name="object 9"/>
            <p:cNvSpPr/>
            <p:nvPr/>
          </p:nvSpPr>
          <p:spPr>
            <a:xfrm>
              <a:off x="6601522" y="2865862"/>
              <a:ext cx="2966720" cy="1595120"/>
            </a:xfrm>
            <a:custGeom>
              <a:avLst/>
              <a:gdLst/>
              <a:ahLst/>
              <a:cxnLst/>
              <a:rect l="l" t="t" r="r" b="b"/>
              <a:pathLst>
                <a:path w="2966720" h="1595120">
                  <a:moveTo>
                    <a:pt x="1371600" y="1594625"/>
                  </a:moveTo>
                  <a:lnTo>
                    <a:pt x="0" y="568713"/>
                  </a:lnTo>
                  <a:lnTo>
                    <a:pt x="1550019" y="0"/>
                  </a:lnTo>
                  <a:lnTo>
                    <a:pt x="2966224" y="903249"/>
                  </a:lnTo>
                  <a:lnTo>
                    <a:pt x="1371600" y="1594625"/>
                  </a:lnTo>
                  <a:close/>
                </a:path>
              </a:pathLst>
            </a:custGeom>
            <a:ln w="63500">
              <a:solidFill>
                <a:srgbClr val="FF0000"/>
              </a:solidFill>
            </a:ln>
          </p:spPr>
          <p:txBody>
            <a:bodyPr wrap="square" lIns="0" tIns="0" rIns="0" bIns="0" rtlCol="0"/>
            <a:lstStyle/>
            <a:p>
              <a:endParaRPr/>
            </a:p>
          </p:txBody>
        </p:sp>
      </p:grpSp>
      <p:sp>
        <p:nvSpPr>
          <p:cNvPr id="11" name="object 11"/>
          <p:cNvSpPr txBox="1"/>
          <p:nvPr/>
        </p:nvSpPr>
        <p:spPr>
          <a:xfrm>
            <a:off x="7500205" y="996188"/>
            <a:ext cx="1094105" cy="391160"/>
          </a:xfrm>
          <a:prstGeom prst="rect">
            <a:avLst/>
          </a:prstGeom>
        </p:spPr>
        <p:txBody>
          <a:bodyPr vert="horz" wrap="square" lIns="0" tIns="12700" rIns="0" bIns="0" rtlCol="0">
            <a:spAutoFit/>
          </a:bodyPr>
          <a:lstStyle/>
          <a:p>
            <a:pPr marL="12700">
              <a:lnSpc>
                <a:spcPct val="100000"/>
              </a:lnSpc>
              <a:spcBef>
                <a:spcPts val="100"/>
              </a:spcBef>
            </a:pPr>
            <a:r>
              <a:rPr sz="2400" b="1" spc="-70" dirty="0">
                <a:solidFill>
                  <a:srgbClr val="FFFFFF"/>
                </a:solidFill>
                <a:latin typeface="Arial"/>
                <a:cs typeface="Arial"/>
              </a:rPr>
              <a:t>Cooling</a:t>
            </a:r>
            <a:endParaRPr sz="2400">
              <a:latin typeface="Arial"/>
              <a:cs typeface="Arial"/>
            </a:endParaRPr>
          </a:p>
        </p:txBody>
      </p:sp>
      <p:sp>
        <p:nvSpPr>
          <p:cNvPr id="12" name="object 12"/>
          <p:cNvSpPr txBox="1"/>
          <p:nvPr/>
        </p:nvSpPr>
        <p:spPr>
          <a:xfrm>
            <a:off x="6429664" y="5741923"/>
            <a:ext cx="5591175" cy="939800"/>
          </a:xfrm>
          <a:prstGeom prst="rect">
            <a:avLst/>
          </a:prstGeom>
        </p:spPr>
        <p:txBody>
          <a:bodyPr vert="horz" wrap="square" lIns="0" tIns="12700" rIns="0" bIns="0" rtlCol="0">
            <a:spAutoFit/>
          </a:bodyPr>
          <a:lstStyle/>
          <a:p>
            <a:pPr marL="12700">
              <a:lnSpc>
                <a:spcPct val="100000"/>
              </a:lnSpc>
              <a:spcBef>
                <a:spcPts val="100"/>
              </a:spcBef>
            </a:pPr>
            <a:r>
              <a:rPr sz="6000" b="1" spc="-114" dirty="0">
                <a:solidFill>
                  <a:srgbClr val="FFFFFF"/>
                </a:solidFill>
                <a:latin typeface="Arial"/>
                <a:cs typeface="Arial"/>
              </a:rPr>
              <a:t>Isambard</a:t>
            </a:r>
            <a:r>
              <a:rPr sz="6000" b="1" spc="-409" dirty="0">
                <a:solidFill>
                  <a:srgbClr val="FFFFFF"/>
                </a:solidFill>
                <a:latin typeface="Arial"/>
                <a:cs typeface="Arial"/>
              </a:rPr>
              <a:t> </a:t>
            </a:r>
            <a:r>
              <a:rPr sz="6000" b="1" spc="-235" dirty="0">
                <a:solidFill>
                  <a:srgbClr val="FFFFFF"/>
                </a:solidFill>
                <a:latin typeface="Arial"/>
                <a:cs typeface="Arial"/>
              </a:rPr>
              <a:t>Park</a:t>
            </a:r>
            <a:r>
              <a:rPr sz="6000" b="1" spc="-415" dirty="0">
                <a:solidFill>
                  <a:srgbClr val="FFFFFF"/>
                </a:solidFill>
                <a:latin typeface="Arial"/>
                <a:cs typeface="Arial"/>
              </a:rPr>
              <a:t> </a:t>
            </a:r>
            <a:r>
              <a:rPr sz="6000" b="1" spc="-50" dirty="0">
                <a:solidFill>
                  <a:srgbClr val="FFFFFF"/>
                </a:solidFill>
                <a:latin typeface="Arial"/>
                <a:cs typeface="Arial"/>
              </a:rPr>
              <a:t>1</a:t>
            </a:r>
            <a:endParaRPr sz="6000">
              <a:latin typeface="Arial"/>
              <a:cs typeface="Arial"/>
            </a:endParaRPr>
          </a:p>
        </p:txBody>
      </p:sp>
      <p:sp>
        <p:nvSpPr>
          <p:cNvPr id="13" name="object 13"/>
          <p:cNvSpPr txBox="1"/>
          <p:nvPr/>
        </p:nvSpPr>
        <p:spPr>
          <a:xfrm>
            <a:off x="1819337" y="5601716"/>
            <a:ext cx="2303145" cy="756920"/>
          </a:xfrm>
          <a:prstGeom prst="rect">
            <a:avLst/>
          </a:prstGeom>
        </p:spPr>
        <p:txBody>
          <a:bodyPr vert="horz" wrap="square" lIns="0" tIns="12700" rIns="0" bIns="0" rtlCol="0">
            <a:spAutoFit/>
          </a:bodyPr>
          <a:lstStyle/>
          <a:p>
            <a:pPr marL="73660" marR="5080" indent="-61594">
              <a:lnSpc>
                <a:spcPct val="100000"/>
              </a:lnSpc>
              <a:spcBef>
                <a:spcPts val="100"/>
              </a:spcBef>
            </a:pPr>
            <a:r>
              <a:rPr sz="2400" b="1" spc="-50" dirty="0">
                <a:solidFill>
                  <a:srgbClr val="FFFFFF"/>
                </a:solidFill>
                <a:latin typeface="Arial"/>
                <a:cs typeface="Arial"/>
              </a:rPr>
              <a:t>Water</a:t>
            </a:r>
            <a:r>
              <a:rPr sz="2400" b="1" spc="-135" dirty="0">
                <a:solidFill>
                  <a:srgbClr val="FFFFFF"/>
                </a:solidFill>
                <a:latin typeface="Arial"/>
                <a:cs typeface="Arial"/>
              </a:rPr>
              <a:t> </a:t>
            </a:r>
            <a:r>
              <a:rPr sz="2400" b="1" spc="-10" dirty="0">
                <a:solidFill>
                  <a:srgbClr val="FFFFFF"/>
                </a:solidFill>
                <a:latin typeface="Arial"/>
                <a:cs typeface="Arial"/>
              </a:rPr>
              <a:t>treatment </a:t>
            </a:r>
            <a:r>
              <a:rPr sz="2400" b="1" spc="-130" dirty="0">
                <a:solidFill>
                  <a:srgbClr val="FFFFFF"/>
                </a:solidFill>
                <a:latin typeface="Arial"/>
                <a:cs typeface="Arial"/>
              </a:rPr>
              <a:t>&amp;</a:t>
            </a:r>
            <a:r>
              <a:rPr sz="2400" b="1" spc="-165" dirty="0">
                <a:solidFill>
                  <a:srgbClr val="FFFFFF"/>
                </a:solidFill>
                <a:latin typeface="Arial"/>
                <a:cs typeface="Arial"/>
              </a:rPr>
              <a:t> </a:t>
            </a:r>
            <a:r>
              <a:rPr sz="2400" b="1" spc="-25" dirty="0">
                <a:solidFill>
                  <a:srgbClr val="FFFFFF"/>
                </a:solidFill>
                <a:latin typeface="Arial"/>
                <a:cs typeface="Arial"/>
              </a:rPr>
              <a:t>heat</a:t>
            </a:r>
            <a:r>
              <a:rPr sz="2400" b="1" spc="-165" dirty="0">
                <a:solidFill>
                  <a:srgbClr val="FFFFFF"/>
                </a:solidFill>
                <a:latin typeface="Arial"/>
                <a:cs typeface="Arial"/>
              </a:rPr>
              <a:t> </a:t>
            </a:r>
            <a:r>
              <a:rPr sz="2400" b="1" spc="-10" dirty="0">
                <a:solidFill>
                  <a:srgbClr val="FFFFFF"/>
                </a:solidFill>
                <a:latin typeface="Arial"/>
                <a:cs typeface="Arial"/>
              </a:rPr>
              <a:t>recovery</a:t>
            </a:r>
            <a:endParaRPr sz="2400">
              <a:latin typeface="Arial"/>
              <a:cs typeface="Arial"/>
            </a:endParaRPr>
          </a:p>
        </p:txBody>
      </p:sp>
      <p:pic>
        <p:nvPicPr>
          <p:cNvPr id="15" name="bg object 17">
            <a:extLst>
              <a:ext uri="{FF2B5EF4-FFF2-40B4-BE49-F238E27FC236}">
                <a16:creationId xmlns:a16="http://schemas.microsoft.com/office/drawing/2014/main" id="{42DAA343-718B-F19B-0E2D-E722129F8420}"/>
              </a:ext>
            </a:extLst>
          </p:cNvPr>
          <p:cNvPicPr/>
          <p:nvPr/>
        </p:nvPicPr>
        <p:blipFill>
          <a:blip r:embed="rId3" cstate="print"/>
          <a:stretch>
            <a:fillRect/>
          </a:stretch>
        </p:blipFill>
        <p:spPr>
          <a:xfrm>
            <a:off x="56846" y="6591859"/>
            <a:ext cx="1705380" cy="4952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DE10B-FF9A-4257-FE01-D2763D8A65ED}"/>
              </a:ext>
            </a:extLst>
          </p:cNvPr>
          <p:cNvSpPr>
            <a:spLocks noGrp="1"/>
          </p:cNvSpPr>
          <p:nvPr>
            <p:ph type="title"/>
          </p:nvPr>
        </p:nvSpPr>
        <p:spPr>
          <a:xfrm>
            <a:off x="838200" y="365125"/>
            <a:ext cx="10515600" cy="979581"/>
          </a:xfrm>
        </p:spPr>
        <p:txBody>
          <a:bodyPr/>
          <a:lstStyle/>
          <a:p>
            <a:r>
              <a:rPr lang="en-US" dirty="0"/>
              <a:t>Outline</a:t>
            </a:r>
          </a:p>
        </p:txBody>
      </p:sp>
      <p:sp>
        <p:nvSpPr>
          <p:cNvPr id="3" name="Content Placeholder 2">
            <a:extLst>
              <a:ext uri="{FF2B5EF4-FFF2-40B4-BE49-F238E27FC236}">
                <a16:creationId xmlns:a16="http://schemas.microsoft.com/office/drawing/2014/main" id="{3656BAF4-E15E-53A7-35CF-9E09CBC54D87}"/>
              </a:ext>
            </a:extLst>
          </p:cNvPr>
          <p:cNvSpPr>
            <a:spLocks noGrp="1"/>
          </p:cNvSpPr>
          <p:nvPr>
            <p:ph idx="1"/>
          </p:nvPr>
        </p:nvSpPr>
        <p:spPr>
          <a:xfrm>
            <a:off x="838200" y="1344706"/>
            <a:ext cx="10515600" cy="4832257"/>
          </a:xfrm>
        </p:spPr>
        <p:txBody>
          <a:bodyPr>
            <a:normAutofit/>
          </a:bodyPr>
          <a:lstStyle/>
          <a:p>
            <a:r>
              <a:rPr lang="en-US" dirty="0"/>
              <a:t>Background</a:t>
            </a:r>
          </a:p>
          <a:p>
            <a:pPr lvl="1"/>
            <a:r>
              <a:rPr lang="en-US" dirty="0"/>
              <a:t>AIRR is being delivered by </a:t>
            </a:r>
            <a:r>
              <a:rPr lang="en-US" b="1" dirty="0"/>
              <a:t>UKRI</a:t>
            </a:r>
            <a:r>
              <a:rPr lang="en-US" dirty="0"/>
              <a:t> on behalf of the UK Government  Department for Science Innovation and Technology (</a:t>
            </a:r>
            <a:r>
              <a:rPr lang="en-US" b="1" dirty="0"/>
              <a:t>DSIT</a:t>
            </a:r>
            <a:r>
              <a:rPr lang="en-US" dirty="0"/>
              <a:t>)</a:t>
            </a:r>
          </a:p>
          <a:p>
            <a:pPr lvl="1"/>
            <a:r>
              <a:rPr lang="en-US" dirty="0"/>
              <a:t>Current  Early Access priority research areas are set by UK Government priorities (maybe more on this later); </a:t>
            </a:r>
          </a:p>
          <a:p>
            <a:r>
              <a:rPr lang="en-US" dirty="0"/>
              <a:t>Current status of AIRR Service hardware</a:t>
            </a:r>
          </a:p>
          <a:p>
            <a:pPr lvl="1"/>
            <a:r>
              <a:rPr lang="en-US" dirty="0"/>
              <a:t>Dawn at Cambridge (Intel + Dell)</a:t>
            </a:r>
          </a:p>
          <a:p>
            <a:pPr lvl="1"/>
            <a:r>
              <a:rPr lang="en-US" dirty="0"/>
              <a:t>Isambard-AI at Bristol  (NVIDIA + HPE) [in 2 Phases]</a:t>
            </a:r>
          </a:p>
          <a:p>
            <a:r>
              <a:rPr lang="en-US" dirty="0" err="1"/>
              <a:t>AIRRPortal</a:t>
            </a:r>
            <a:r>
              <a:rPr lang="en-US" dirty="0"/>
              <a:t> for access</a:t>
            </a:r>
          </a:p>
          <a:p>
            <a:r>
              <a:rPr lang="en-US" dirty="0"/>
              <a:t>How to apply</a:t>
            </a:r>
          </a:p>
        </p:txBody>
      </p:sp>
      <p:sp>
        <p:nvSpPr>
          <p:cNvPr id="4" name="Footer Placeholder 3">
            <a:extLst>
              <a:ext uri="{FF2B5EF4-FFF2-40B4-BE49-F238E27FC236}">
                <a16:creationId xmlns:a16="http://schemas.microsoft.com/office/drawing/2014/main" id="{3A96C0B4-BDAF-22A8-FE5C-2D759952CF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EEE72C-CC36-983F-B058-376DD288D9A3}"/>
              </a:ext>
            </a:extLst>
          </p:cNvPr>
          <p:cNvSpPr>
            <a:spLocks noGrp="1"/>
          </p:cNvSpPr>
          <p:nvPr>
            <p:ph type="sldNum" sz="quarter" idx="12"/>
          </p:nvPr>
        </p:nvSpPr>
        <p:spPr/>
        <p:txBody>
          <a:bodyPr/>
          <a:lstStyle/>
          <a:p>
            <a:fld id="{C18515ED-B2BE-4EDB-AE64-6BC669FFB50D}" type="slidenum">
              <a:rPr lang="en-GB" smtClean="0"/>
              <a:t>2</a:t>
            </a:fld>
            <a:endParaRPr lang="en-GB"/>
          </a:p>
        </p:txBody>
      </p:sp>
    </p:spTree>
    <p:extLst>
      <p:ext uri="{BB962C8B-B14F-4D97-AF65-F5344CB8AC3E}">
        <p14:creationId xmlns:p14="http://schemas.microsoft.com/office/powerpoint/2010/main" val="400286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6846" y="80682"/>
            <a:ext cx="11802110" cy="6791325"/>
            <a:chOff x="56846" y="0"/>
            <a:chExt cx="11802110" cy="6791325"/>
          </a:xfrm>
        </p:grpSpPr>
        <p:pic>
          <p:nvPicPr>
            <p:cNvPr id="3" name="object 3"/>
            <p:cNvPicPr/>
            <p:nvPr/>
          </p:nvPicPr>
          <p:blipFill>
            <a:blip r:embed="rId2" cstate="print"/>
            <a:stretch>
              <a:fillRect/>
            </a:stretch>
          </p:blipFill>
          <p:spPr>
            <a:xfrm>
              <a:off x="514349" y="0"/>
              <a:ext cx="11344275" cy="6524637"/>
            </a:xfrm>
            <a:prstGeom prst="rect">
              <a:avLst/>
            </a:prstGeom>
          </p:spPr>
        </p:pic>
        <p:sp>
          <p:nvSpPr>
            <p:cNvPr id="4" name="object 4"/>
            <p:cNvSpPr/>
            <p:nvPr/>
          </p:nvSpPr>
          <p:spPr>
            <a:xfrm>
              <a:off x="735225" y="960451"/>
              <a:ext cx="1638300" cy="1372870"/>
            </a:xfrm>
            <a:custGeom>
              <a:avLst/>
              <a:gdLst/>
              <a:ahLst/>
              <a:cxnLst/>
              <a:rect l="l" t="t" r="r" b="b"/>
              <a:pathLst>
                <a:path w="1638300" h="1372870">
                  <a:moveTo>
                    <a:pt x="1637740" y="0"/>
                  </a:moveTo>
                  <a:lnTo>
                    <a:pt x="228242" y="0"/>
                  </a:lnTo>
                  <a:lnTo>
                    <a:pt x="0" y="228397"/>
                  </a:lnTo>
                  <a:lnTo>
                    <a:pt x="0" y="1142919"/>
                  </a:lnTo>
                  <a:lnTo>
                    <a:pt x="228242" y="1372247"/>
                  </a:lnTo>
                  <a:lnTo>
                    <a:pt x="1637740" y="1372247"/>
                  </a:lnTo>
                  <a:lnTo>
                    <a:pt x="1637740" y="0"/>
                  </a:lnTo>
                  <a:close/>
                </a:path>
              </a:pathLst>
            </a:custGeom>
            <a:solidFill>
              <a:srgbClr val="C04F15"/>
            </a:solidFill>
          </p:spPr>
          <p:txBody>
            <a:bodyPr wrap="square" lIns="0" tIns="0" rIns="0" bIns="0" rtlCol="0"/>
            <a:lstStyle/>
            <a:p>
              <a:endParaRPr/>
            </a:p>
          </p:txBody>
        </p:sp>
        <p:sp>
          <p:nvSpPr>
            <p:cNvPr id="5" name="object 5"/>
            <p:cNvSpPr/>
            <p:nvPr/>
          </p:nvSpPr>
          <p:spPr>
            <a:xfrm>
              <a:off x="726513" y="951734"/>
              <a:ext cx="1655445" cy="1390015"/>
            </a:xfrm>
            <a:custGeom>
              <a:avLst/>
              <a:gdLst/>
              <a:ahLst/>
              <a:cxnLst/>
              <a:rect l="l" t="t" r="r" b="b"/>
              <a:pathLst>
                <a:path w="1655445" h="1390014">
                  <a:moveTo>
                    <a:pt x="1646452" y="0"/>
                  </a:moveTo>
                  <a:lnTo>
                    <a:pt x="236953" y="0"/>
                  </a:lnTo>
                  <a:lnTo>
                    <a:pt x="230799" y="2557"/>
                  </a:lnTo>
                  <a:lnTo>
                    <a:pt x="2551" y="230955"/>
                  </a:lnTo>
                  <a:lnTo>
                    <a:pt x="0" y="237115"/>
                  </a:lnTo>
                  <a:lnTo>
                    <a:pt x="0" y="1151636"/>
                  </a:lnTo>
                  <a:lnTo>
                    <a:pt x="2539" y="1157797"/>
                  </a:lnTo>
                  <a:lnTo>
                    <a:pt x="230787" y="1387124"/>
                  </a:lnTo>
                  <a:lnTo>
                    <a:pt x="236953" y="1389682"/>
                  </a:lnTo>
                  <a:lnTo>
                    <a:pt x="1646452" y="1389682"/>
                  </a:lnTo>
                  <a:lnTo>
                    <a:pt x="1655161" y="1380964"/>
                  </a:lnTo>
                  <a:lnTo>
                    <a:pt x="1637742" y="1380964"/>
                  </a:lnTo>
                  <a:lnTo>
                    <a:pt x="1637742" y="1374804"/>
                  </a:lnTo>
                  <a:lnTo>
                    <a:pt x="243120" y="1374804"/>
                  </a:lnTo>
                  <a:lnTo>
                    <a:pt x="236953" y="1372247"/>
                  </a:lnTo>
                  <a:lnTo>
                    <a:pt x="240574" y="1372247"/>
                  </a:lnTo>
                  <a:lnTo>
                    <a:pt x="20901" y="1151636"/>
                  </a:lnTo>
                  <a:lnTo>
                    <a:pt x="17422" y="1151636"/>
                  </a:lnTo>
                  <a:lnTo>
                    <a:pt x="14882" y="1145592"/>
                  </a:lnTo>
                  <a:lnTo>
                    <a:pt x="17422" y="1145592"/>
                  </a:lnTo>
                  <a:lnTo>
                    <a:pt x="17422" y="243275"/>
                  </a:lnTo>
                  <a:lnTo>
                    <a:pt x="14871" y="243275"/>
                  </a:lnTo>
                  <a:lnTo>
                    <a:pt x="17422" y="237115"/>
                  </a:lnTo>
                  <a:lnTo>
                    <a:pt x="21027" y="237115"/>
                  </a:lnTo>
                  <a:lnTo>
                    <a:pt x="240553" y="17434"/>
                  </a:lnTo>
                  <a:lnTo>
                    <a:pt x="236953" y="17434"/>
                  </a:lnTo>
                  <a:lnTo>
                    <a:pt x="243108" y="14877"/>
                  </a:lnTo>
                  <a:lnTo>
                    <a:pt x="1637742" y="14877"/>
                  </a:lnTo>
                  <a:lnTo>
                    <a:pt x="1637742" y="8717"/>
                  </a:lnTo>
                  <a:lnTo>
                    <a:pt x="1655161" y="8717"/>
                  </a:lnTo>
                  <a:lnTo>
                    <a:pt x="1646452" y="0"/>
                  </a:lnTo>
                  <a:close/>
                </a:path>
                <a:path w="1655445" h="1390014">
                  <a:moveTo>
                    <a:pt x="1637742" y="8717"/>
                  </a:moveTo>
                  <a:lnTo>
                    <a:pt x="1637742" y="1380964"/>
                  </a:lnTo>
                  <a:lnTo>
                    <a:pt x="1646452" y="1372247"/>
                  </a:lnTo>
                  <a:lnTo>
                    <a:pt x="1655161" y="1372247"/>
                  </a:lnTo>
                  <a:lnTo>
                    <a:pt x="1655161" y="17434"/>
                  </a:lnTo>
                  <a:lnTo>
                    <a:pt x="1646452" y="17434"/>
                  </a:lnTo>
                  <a:lnTo>
                    <a:pt x="1637742" y="8717"/>
                  </a:lnTo>
                  <a:close/>
                </a:path>
                <a:path w="1655445" h="1390014">
                  <a:moveTo>
                    <a:pt x="1655161" y="1372247"/>
                  </a:moveTo>
                  <a:lnTo>
                    <a:pt x="1646452" y="1372247"/>
                  </a:lnTo>
                  <a:lnTo>
                    <a:pt x="1637742" y="1380964"/>
                  </a:lnTo>
                  <a:lnTo>
                    <a:pt x="1655161" y="1380964"/>
                  </a:lnTo>
                  <a:lnTo>
                    <a:pt x="1655161" y="1372247"/>
                  </a:lnTo>
                  <a:close/>
                </a:path>
                <a:path w="1655445" h="1390014">
                  <a:moveTo>
                    <a:pt x="240574" y="1372247"/>
                  </a:moveTo>
                  <a:lnTo>
                    <a:pt x="236953" y="1372247"/>
                  </a:lnTo>
                  <a:lnTo>
                    <a:pt x="243120" y="1374804"/>
                  </a:lnTo>
                  <a:lnTo>
                    <a:pt x="240574" y="1372247"/>
                  </a:lnTo>
                  <a:close/>
                </a:path>
                <a:path w="1655445" h="1390014">
                  <a:moveTo>
                    <a:pt x="1637742" y="1372247"/>
                  </a:moveTo>
                  <a:lnTo>
                    <a:pt x="240574" y="1372247"/>
                  </a:lnTo>
                  <a:lnTo>
                    <a:pt x="243120" y="1374804"/>
                  </a:lnTo>
                  <a:lnTo>
                    <a:pt x="1637742" y="1374804"/>
                  </a:lnTo>
                  <a:lnTo>
                    <a:pt x="1637742" y="1372247"/>
                  </a:lnTo>
                  <a:close/>
                </a:path>
                <a:path w="1655445" h="1390014">
                  <a:moveTo>
                    <a:pt x="14882" y="1145592"/>
                  </a:moveTo>
                  <a:lnTo>
                    <a:pt x="17422" y="1151636"/>
                  </a:lnTo>
                  <a:lnTo>
                    <a:pt x="17422" y="1148143"/>
                  </a:lnTo>
                  <a:lnTo>
                    <a:pt x="14882" y="1145592"/>
                  </a:lnTo>
                  <a:close/>
                </a:path>
                <a:path w="1655445" h="1390014">
                  <a:moveTo>
                    <a:pt x="17422" y="1148143"/>
                  </a:moveTo>
                  <a:lnTo>
                    <a:pt x="17422" y="1151636"/>
                  </a:lnTo>
                  <a:lnTo>
                    <a:pt x="20901" y="1151636"/>
                  </a:lnTo>
                  <a:lnTo>
                    <a:pt x="17422" y="1148143"/>
                  </a:lnTo>
                  <a:close/>
                </a:path>
                <a:path w="1655445" h="1390014">
                  <a:moveTo>
                    <a:pt x="17422" y="1145592"/>
                  </a:moveTo>
                  <a:lnTo>
                    <a:pt x="14882" y="1145592"/>
                  </a:lnTo>
                  <a:lnTo>
                    <a:pt x="17422" y="1148143"/>
                  </a:lnTo>
                  <a:lnTo>
                    <a:pt x="17422" y="1145592"/>
                  </a:lnTo>
                  <a:close/>
                </a:path>
                <a:path w="1655445" h="1390014">
                  <a:moveTo>
                    <a:pt x="17422" y="237115"/>
                  </a:moveTo>
                  <a:lnTo>
                    <a:pt x="14871" y="243275"/>
                  </a:lnTo>
                  <a:lnTo>
                    <a:pt x="17422" y="240722"/>
                  </a:lnTo>
                  <a:lnTo>
                    <a:pt x="17422" y="237115"/>
                  </a:lnTo>
                  <a:close/>
                </a:path>
                <a:path w="1655445" h="1390014">
                  <a:moveTo>
                    <a:pt x="17422" y="240722"/>
                  </a:moveTo>
                  <a:lnTo>
                    <a:pt x="14871" y="243275"/>
                  </a:lnTo>
                  <a:lnTo>
                    <a:pt x="17422" y="243275"/>
                  </a:lnTo>
                  <a:lnTo>
                    <a:pt x="17422" y="240722"/>
                  </a:lnTo>
                  <a:close/>
                </a:path>
                <a:path w="1655445" h="1390014">
                  <a:moveTo>
                    <a:pt x="21027" y="237115"/>
                  </a:moveTo>
                  <a:lnTo>
                    <a:pt x="17422" y="237115"/>
                  </a:lnTo>
                  <a:lnTo>
                    <a:pt x="17422" y="240722"/>
                  </a:lnTo>
                  <a:lnTo>
                    <a:pt x="21027" y="237115"/>
                  </a:lnTo>
                  <a:close/>
                </a:path>
                <a:path w="1655445" h="1390014">
                  <a:moveTo>
                    <a:pt x="243108" y="14877"/>
                  </a:moveTo>
                  <a:lnTo>
                    <a:pt x="236953" y="17434"/>
                  </a:lnTo>
                  <a:lnTo>
                    <a:pt x="240553" y="17434"/>
                  </a:lnTo>
                  <a:lnTo>
                    <a:pt x="243108" y="14877"/>
                  </a:lnTo>
                  <a:close/>
                </a:path>
                <a:path w="1655445" h="1390014">
                  <a:moveTo>
                    <a:pt x="1637742" y="14877"/>
                  </a:moveTo>
                  <a:lnTo>
                    <a:pt x="243108" y="14877"/>
                  </a:lnTo>
                  <a:lnTo>
                    <a:pt x="240553" y="17434"/>
                  </a:lnTo>
                  <a:lnTo>
                    <a:pt x="1637742" y="17434"/>
                  </a:lnTo>
                  <a:lnTo>
                    <a:pt x="1637742" y="14877"/>
                  </a:lnTo>
                  <a:close/>
                </a:path>
                <a:path w="1655445" h="1390014">
                  <a:moveTo>
                    <a:pt x="1655161" y="8717"/>
                  </a:moveTo>
                  <a:lnTo>
                    <a:pt x="1637742" y="8717"/>
                  </a:lnTo>
                  <a:lnTo>
                    <a:pt x="1646452" y="17434"/>
                  </a:lnTo>
                  <a:lnTo>
                    <a:pt x="1655161" y="17434"/>
                  </a:lnTo>
                  <a:lnTo>
                    <a:pt x="1655161" y="8717"/>
                  </a:lnTo>
                  <a:close/>
                </a:path>
              </a:pathLst>
            </a:custGeom>
            <a:solidFill>
              <a:srgbClr val="042333"/>
            </a:solidFill>
          </p:spPr>
          <p:txBody>
            <a:bodyPr wrap="square" lIns="0" tIns="0" rIns="0" bIns="0" rtlCol="0"/>
            <a:lstStyle/>
            <a:p>
              <a:endParaRPr/>
            </a:p>
          </p:txBody>
        </p:sp>
        <p:sp>
          <p:nvSpPr>
            <p:cNvPr id="6" name="object 6"/>
            <p:cNvSpPr/>
            <p:nvPr/>
          </p:nvSpPr>
          <p:spPr>
            <a:xfrm>
              <a:off x="735225" y="77196"/>
              <a:ext cx="1638300" cy="813435"/>
            </a:xfrm>
            <a:custGeom>
              <a:avLst/>
              <a:gdLst/>
              <a:ahLst/>
              <a:cxnLst/>
              <a:rect l="l" t="t" r="r" b="b"/>
              <a:pathLst>
                <a:path w="1638300" h="813435">
                  <a:moveTo>
                    <a:pt x="1637740" y="0"/>
                  </a:moveTo>
                  <a:lnTo>
                    <a:pt x="135023" y="0"/>
                  </a:lnTo>
                  <a:lnTo>
                    <a:pt x="0" y="135179"/>
                  </a:lnTo>
                  <a:lnTo>
                    <a:pt x="0" y="678335"/>
                  </a:lnTo>
                  <a:lnTo>
                    <a:pt x="135023" y="813398"/>
                  </a:lnTo>
                  <a:lnTo>
                    <a:pt x="1637740" y="813398"/>
                  </a:lnTo>
                  <a:lnTo>
                    <a:pt x="1637740" y="0"/>
                  </a:lnTo>
                  <a:close/>
                </a:path>
              </a:pathLst>
            </a:custGeom>
            <a:solidFill>
              <a:srgbClr val="C00000"/>
            </a:solidFill>
          </p:spPr>
          <p:txBody>
            <a:bodyPr wrap="square" lIns="0" tIns="0" rIns="0" bIns="0" rtlCol="0"/>
            <a:lstStyle/>
            <a:p>
              <a:endParaRPr/>
            </a:p>
          </p:txBody>
        </p:sp>
        <p:sp>
          <p:nvSpPr>
            <p:cNvPr id="7" name="object 7"/>
            <p:cNvSpPr/>
            <p:nvPr/>
          </p:nvSpPr>
          <p:spPr>
            <a:xfrm>
              <a:off x="726513" y="68479"/>
              <a:ext cx="1655445" cy="831215"/>
            </a:xfrm>
            <a:custGeom>
              <a:avLst/>
              <a:gdLst/>
              <a:ahLst/>
              <a:cxnLst/>
              <a:rect l="l" t="t" r="r" b="b"/>
              <a:pathLst>
                <a:path w="1655445" h="831215">
                  <a:moveTo>
                    <a:pt x="1646452" y="0"/>
                  </a:moveTo>
                  <a:lnTo>
                    <a:pt x="143735" y="0"/>
                  </a:lnTo>
                  <a:lnTo>
                    <a:pt x="137580" y="2557"/>
                  </a:lnTo>
                  <a:lnTo>
                    <a:pt x="2551" y="137736"/>
                  </a:lnTo>
                  <a:lnTo>
                    <a:pt x="0" y="143896"/>
                  </a:lnTo>
                  <a:lnTo>
                    <a:pt x="0" y="687053"/>
                  </a:lnTo>
                  <a:lnTo>
                    <a:pt x="2551" y="693213"/>
                  </a:lnTo>
                  <a:lnTo>
                    <a:pt x="137580" y="828392"/>
                  </a:lnTo>
                  <a:lnTo>
                    <a:pt x="143735" y="830833"/>
                  </a:lnTo>
                  <a:lnTo>
                    <a:pt x="1646452" y="830833"/>
                  </a:lnTo>
                  <a:lnTo>
                    <a:pt x="1655161" y="822116"/>
                  </a:lnTo>
                  <a:lnTo>
                    <a:pt x="1637742" y="822116"/>
                  </a:lnTo>
                  <a:lnTo>
                    <a:pt x="1637742" y="815955"/>
                  </a:lnTo>
                  <a:lnTo>
                    <a:pt x="149901" y="815955"/>
                  </a:lnTo>
                  <a:lnTo>
                    <a:pt x="143735" y="813398"/>
                  </a:lnTo>
                  <a:lnTo>
                    <a:pt x="147345" y="813398"/>
                  </a:lnTo>
                  <a:lnTo>
                    <a:pt x="21030" y="687053"/>
                  </a:lnTo>
                  <a:lnTo>
                    <a:pt x="17422" y="687053"/>
                  </a:lnTo>
                  <a:lnTo>
                    <a:pt x="14871" y="680893"/>
                  </a:lnTo>
                  <a:lnTo>
                    <a:pt x="17422" y="680893"/>
                  </a:lnTo>
                  <a:lnTo>
                    <a:pt x="17422" y="150056"/>
                  </a:lnTo>
                  <a:lnTo>
                    <a:pt x="14871" y="150056"/>
                  </a:lnTo>
                  <a:lnTo>
                    <a:pt x="17422" y="143896"/>
                  </a:lnTo>
                  <a:lnTo>
                    <a:pt x="21024" y="143896"/>
                  </a:lnTo>
                  <a:lnTo>
                    <a:pt x="147347" y="17434"/>
                  </a:lnTo>
                  <a:lnTo>
                    <a:pt x="143735" y="17434"/>
                  </a:lnTo>
                  <a:lnTo>
                    <a:pt x="149901" y="14877"/>
                  </a:lnTo>
                  <a:lnTo>
                    <a:pt x="1637742" y="14877"/>
                  </a:lnTo>
                  <a:lnTo>
                    <a:pt x="1637742" y="8717"/>
                  </a:lnTo>
                  <a:lnTo>
                    <a:pt x="1655161" y="8717"/>
                  </a:lnTo>
                  <a:lnTo>
                    <a:pt x="1646452" y="0"/>
                  </a:lnTo>
                  <a:close/>
                </a:path>
                <a:path w="1655445" h="831215">
                  <a:moveTo>
                    <a:pt x="1637742" y="8717"/>
                  </a:moveTo>
                  <a:lnTo>
                    <a:pt x="1637742" y="822116"/>
                  </a:lnTo>
                  <a:lnTo>
                    <a:pt x="1646452" y="813398"/>
                  </a:lnTo>
                  <a:lnTo>
                    <a:pt x="1655161" y="813398"/>
                  </a:lnTo>
                  <a:lnTo>
                    <a:pt x="1655161" y="17434"/>
                  </a:lnTo>
                  <a:lnTo>
                    <a:pt x="1646452" y="17434"/>
                  </a:lnTo>
                  <a:lnTo>
                    <a:pt x="1637742" y="8717"/>
                  </a:lnTo>
                  <a:close/>
                </a:path>
                <a:path w="1655445" h="831215">
                  <a:moveTo>
                    <a:pt x="1655161" y="813398"/>
                  </a:moveTo>
                  <a:lnTo>
                    <a:pt x="1646452" y="813398"/>
                  </a:lnTo>
                  <a:lnTo>
                    <a:pt x="1637742" y="822116"/>
                  </a:lnTo>
                  <a:lnTo>
                    <a:pt x="1655161" y="822116"/>
                  </a:lnTo>
                  <a:lnTo>
                    <a:pt x="1655161" y="813398"/>
                  </a:lnTo>
                  <a:close/>
                </a:path>
                <a:path w="1655445" h="831215">
                  <a:moveTo>
                    <a:pt x="147345" y="813398"/>
                  </a:moveTo>
                  <a:lnTo>
                    <a:pt x="143735" y="813398"/>
                  </a:lnTo>
                  <a:lnTo>
                    <a:pt x="149901" y="815955"/>
                  </a:lnTo>
                  <a:lnTo>
                    <a:pt x="147345" y="813398"/>
                  </a:lnTo>
                  <a:close/>
                </a:path>
                <a:path w="1655445" h="831215">
                  <a:moveTo>
                    <a:pt x="1637742" y="813398"/>
                  </a:moveTo>
                  <a:lnTo>
                    <a:pt x="147345" y="813398"/>
                  </a:lnTo>
                  <a:lnTo>
                    <a:pt x="149901" y="815955"/>
                  </a:lnTo>
                  <a:lnTo>
                    <a:pt x="1637742" y="815955"/>
                  </a:lnTo>
                  <a:lnTo>
                    <a:pt x="1637742" y="813398"/>
                  </a:lnTo>
                  <a:close/>
                </a:path>
                <a:path w="1655445" h="831215">
                  <a:moveTo>
                    <a:pt x="14871" y="680893"/>
                  </a:moveTo>
                  <a:lnTo>
                    <a:pt x="17422" y="687053"/>
                  </a:lnTo>
                  <a:lnTo>
                    <a:pt x="17422" y="683445"/>
                  </a:lnTo>
                  <a:lnTo>
                    <a:pt x="14871" y="680893"/>
                  </a:lnTo>
                  <a:close/>
                </a:path>
                <a:path w="1655445" h="831215">
                  <a:moveTo>
                    <a:pt x="17422" y="683445"/>
                  </a:moveTo>
                  <a:lnTo>
                    <a:pt x="17422" y="687053"/>
                  </a:lnTo>
                  <a:lnTo>
                    <a:pt x="21030" y="687053"/>
                  </a:lnTo>
                  <a:lnTo>
                    <a:pt x="17422" y="683445"/>
                  </a:lnTo>
                  <a:close/>
                </a:path>
                <a:path w="1655445" h="831215">
                  <a:moveTo>
                    <a:pt x="17422" y="680893"/>
                  </a:moveTo>
                  <a:lnTo>
                    <a:pt x="14871" y="680893"/>
                  </a:lnTo>
                  <a:lnTo>
                    <a:pt x="17422" y="683445"/>
                  </a:lnTo>
                  <a:lnTo>
                    <a:pt x="17422" y="680893"/>
                  </a:lnTo>
                  <a:close/>
                </a:path>
                <a:path w="1655445" h="831215">
                  <a:moveTo>
                    <a:pt x="17422" y="143896"/>
                  </a:moveTo>
                  <a:lnTo>
                    <a:pt x="14871" y="150056"/>
                  </a:lnTo>
                  <a:lnTo>
                    <a:pt x="17422" y="147502"/>
                  </a:lnTo>
                  <a:lnTo>
                    <a:pt x="17422" y="143896"/>
                  </a:lnTo>
                  <a:close/>
                </a:path>
                <a:path w="1655445" h="831215">
                  <a:moveTo>
                    <a:pt x="17422" y="147502"/>
                  </a:moveTo>
                  <a:lnTo>
                    <a:pt x="14871" y="150056"/>
                  </a:lnTo>
                  <a:lnTo>
                    <a:pt x="17422" y="150056"/>
                  </a:lnTo>
                  <a:lnTo>
                    <a:pt x="17422" y="147502"/>
                  </a:lnTo>
                  <a:close/>
                </a:path>
                <a:path w="1655445" h="831215">
                  <a:moveTo>
                    <a:pt x="21024" y="143896"/>
                  </a:moveTo>
                  <a:lnTo>
                    <a:pt x="17422" y="143896"/>
                  </a:lnTo>
                  <a:lnTo>
                    <a:pt x="17422" y="147502"/>
                  </a:lnTo>
                  <a:lnTo>
                    <a:pt x="21024" y="143896"/>
                  </a:lnTo>
                  <a:close/>
                </a:path>
                <a:path w="1655445" h="831215">
                  <a:moveTo>
                    <a:pt x="149901" y="14877"/>
                  </a:moveTo>
                  <a:lnTo>
                    <a:pt x="143735" y="17434"/>
                  </a:lnTo>
                  <a:lnTo>
                    <a:pt x="147347" y="17434"/>
                  </a:lnTo>
                  <a:lnTo>
                    <a:pt x="149901" y="14877"/>
                  </a:lnTo>
                  <a:close/>
                </a:path>
                <a:path w="1655445" h="831215">
                  <a:moveTo>
                    <a:pt x="1637742" y="14877"/>
                  </a:moveTo>
                  <a:lnTo>
                    <a:pt x="149901" y="14877"/>
                  </a:lnTo>
                  <a:lnTo>
                    <a:pt x="147347" y="17434"/>
                  </a:lnTo>
                  <a:lnTo>
                    <a:pt x="1637742" y="17434"/>
                  </a:lnTo>
                  <a:lnTo>
                    <a:pt x="1637742" y="14877"/>
                  </a:lnTo>
                  <a:close/>
                </a:path>
                <a:path w="1655445" h="831215">
                  <a:moveTo>
                    <a:pt x="1655161" y="8717"/>
                  </a:moveTo>
                  <a:lnTo>
                    <a:pt x="1637742" y="8717"/>
                  </a:lnTo>
                  <a:lnTo>
                    <a:pt x="1646452" y="17434"/>
                  </a:lnTo>
                  <a:lnTo>
                    <a:pt x="1655161" y="17434"/>
                  </a:lnTo>
                  <a:lnTo>
                    <a:pt x="1655161" y="8717"/>
                  </a:lnTo>
                  <a:close/>
                </a:path>
              </a:pathLst>
            </a:custGeom>
            <a:solidFill>
              <a:srgbClr val="042333"/>
            </a:solidFill>
          </p:spPr>
          <p:txBody>
            <a:bodyPr wrap="square" lIns="0" tIns="0" rIns="0" bIns="0" rtlCol="0"/>
            <a:lstStyle/>
            <a:p>
              <a:endParaRPr/>
            </a:p>
          </p:txBody>
        </p:sp>
        <p:sp>
          <p:nvSpPr>
            <p:cNvPr id="8" name="object 8"/>
            <p:cNvSpPr/>
            <p:nvPr/>
          </p:nvSpPr>
          <p:spPr>
            <a:xfrm>
              <a:off x="735225" y="2402438"/>
              <a:ext cx="1638300" cy="697865"/>
            </a:xfrm>
            <a:custGeom>
              <a:avLst/>
              <a:gdLst/>
              <a:ahLst/>
              <a:cxnLst/>
              <a:rect l="l" t="t" r="r" b="b"/>
              <a:pathLst>
                <a:path w="1638300" h="697864">
                  <a:moveTo>
                    <a:pt x="1637740" y="0"/>
                  </a:moveTo>
                  <a:lnTo>
                    <a:pt x="115862" y="0"/>
                  </a:lnTo>
                  <a:lnTo>
                    <a:pt x="0" y="116000"/>
                  </a:lnTo>
                  <a:lnTo>
                    <a:pt x="0" y="580700"/>
                  </a:lnTo>
                  <a:lnTo>
                    <a:pt x="115862" y="697514"/>
                  </a:lnTo>
                  <a:lnTo>
                    <a:pt x="1637740" y="697514"/>
                  </a:lnTo>
                  <a:lnTo>
                    <a:pt x="1637740" y="0"/>
                  </a:lnTo>
                  <a:close/>
                </a:path>
              </a:pathLst>
            </a:custGeom>
            <a:solidFill>
              <a:srgbClr val="781F6D"/>
            </a:solidFill>
          </p:spPr>
          <p:txBody>
            <a:bodyPr wrap="square" lIns="0" tIns="0" rIns="0" bIns="0" rtlCol="0"/>
            <a:lstStyle/>
            <a:p>
              <a:endParaRPr/>
            </a:p>
          </p:txBody>
        </p:sp>
        <p:sp>
          <p:nvSpPr>
            <p:cNvPr id="9" name="object 9"/>
            <p:cNvSpPr/>
            <p:nvPr/>
          </p:nvSpPr>
          <p:spPr>
            <a:xfrm>
              <a:off x="726513" y="2393721"/>
              <a:ext cx="1655445" cy="715010"/>
            </a:xfrm>
            <a:custGeom>
              <a:avLst/>
              <a:gdLst/>
              <a:ahLst/>
              <a:cxnLst/>
              <a:rect l="l" t="t" r="r" b="b"/>
              <a:pathLst>
                <a:path w="1655445" h="715010">
                  <a:moveTo>
                    <a:pt x="1646452" y="0"/>
                  </a:moveTo>
                  <a:lnTo>
                    <a:pt x="124573" y="0"/>
                  </a:lnTo>
                  <a:lnTo>
                    <a:pt x="118418" y="2557"/>
                  </a:lnTo>
                  <a:lnTo>
                    <a:pt x="2551" y="118557"/>
                  </a:lnTo>
                  <a:lnTo>
                    <a:pt x="0" y="124718"/>
                  </a:lnTo>
                  <a:lnTo>
                    <a:pt x="0" y="589417"/>
                  </a:lnTo>
                  <a:lnTo>
                    <a:pt x="2528" y="595578"/>
                  </a:lnTo>
                  <a:lnTo>
                    <a:pt x="118395" y="712392"/>
                  </a:lnTo>
                  <a:lnTo>
                    <a:pt x="124573" y="714949"/>
                  </a:lnTo>
                  <a:lnTo>
                    <a:pt x="1646452" y="714949"/>
                  </a:lnTo>
                  <a:lnTo>
                    <a:pt x="1655161" y="706231"/>
                  </a:lnTo>
                  <a:lnTo>
                    <a:pt x="1637742" y="706231"/>
                  </a:lnTo>
                  <a:lnTo>
                    <a:pt x="1637742" y="700071"/>
                  </a:lnTo>
                  <a:lnTo>
                    <a:pt x="130763" y="700071"/>
                  </a:lnTo>
                  <a:lnTo>
                    <a:pt x="124573" y="697514"/>
                  </a:lnTo>
                  <a:lnTo>
                    <a:pt x="128227" y="697514"/>
                  </a:lnTo>
                  <a:lnTo>
                    <a:pt x="21005" y="589417"/>
                  </a:lnTo>
                  <a:lnTo>
                    <a:pt x="17422" y="589417"/>
                  </a:lnTo>
                  <a:lnTo>
                    <a:pt x="14894" y="583257"/>
                  </a:lnTo>
                  <a:lnTo>
                    <a:pt x="17422" y="583257"/>
                  </a:lnTo>
                  <a:lnTo>
                    <a:pt x="17422" y="130878"/>
                  </a:lnTo>
                  <a:lnTo>
                    <a:pt x="14871" y="130878"/>
                  </a:lnTo>
                  <a:lnTo>
                    <a:pt x="17422" y="124718"/>
                  </a:lnTo>
                  <a:lnTo>
                    <a:pt x="21024" y="124718"/>
                  </a:lnTo>
                  <a:lnTo>
                    <a:pt x="128186" y="17434"/>
                  </a:lnTo>
                  <a:lnTo>
                    <a:pt x="124573" y="17434"/>
                  </a:lnTo>
                  <a:lnTo>
                    <a:pt x="130740" y="14877"/>
                  </a:lnTo>
                  <a:lnTo>
                    <a:pt x="1637742" y="14877"/>
                  </a:lnTo>
                  <a:lnTo>
                    <a:pt x="1637742" y="8717"/>
                  </a:lnTo>
                  <a:lnTo>
                    <a:pt x="1655161" y="8717"/>
                  </a:lnTo>
                  <a:lnTo>
                    <a:pt x="1646452" y="0"/>
                  </a:lnTo>
                  <a:close/>
                </a:path>
                <a:path w="1655445" h="715010">
                  <a:moveTo>
                    <a:pt x="1637742" y="8717"/>
                  </a:moveTo>
                  <a:lnTo>
                    <a:pt x="1637742" y="706231"/>
                  </a:lnTo>
                  <a:lnTo>
                    <a:pt x="1646452" y="697514"/>
                  </a:lnTo>
                  <a:lnTo>
                    <a:pt x="1655161" y="697514"/>
                  </a:lnTo>
                  <a:lnTo>
                    <a:pt x="1655161" y="17434"/>
                  </a:lnTo>
                  <a:lnTo>
                    <a:pt x="1646452" y="17434"/>
                  </a:lnTo>
                  <a:lnTo>
                    <a:pt x="1637742" y="8717"/>
                  </a:lnTo>
                  <a:close/>
                </a:path>
                <a:path w="1655445" h="715010">
                  <a:moveTo>
                    <a:pt x="1655161" y="697514"/>
                  </a:moveTo>
                  <a:lnTo>
                    <a:pt x="1646452" y="697514"/>
                  </a:lnTo>
                  <a:lnTo>
                    <a:pt x="1637742" y="706231"/>
                  </a:lnTo>
                  <a:lnTo>
                    <a:pt x="1655161" y="706231"/>
                  </a:lnTo>
                  <a:lnTo>
                    <a:pt x="1655161" y="697514"/>
                  </a:lnTo>
                  <a:close/>
                </a:path>
                <a:path w="1655445" h="715010">
                  <a:moveTo>
                    <a:pt x="128227" y="697514"/>
                  </a:moveTo>
                  <a:lnTo>
                    <a:pt x="124573" y="697514"/>
                  </a:lnTo>
                  <a:lnTo>
                    <a:pt x="130763" y="700071"/>
                  </a:lnTo>
                  <a:lnTo>
                    <a:pt x="128227" y="697514"/>
                  </a:lnTo>
                  <a:close/>
                </a:path>
                <a:path w="1655445" h="715010">
                  <a:moveTo>
                    <a:pt x="1637742" y="697514"/>
                  </a:moveTo>
                  <a:lnTo>
                    <a:pt x="128227" y="697514"/>
                  </a:lnTo>
                  <a:lnTo>
                    <a:pt x="130763" y="700071"/>
                  </a:lnTo>
                  <a:lnTo>
                    <a:pt x="1637742" y="700071"/>
                  </a:lnTo>
                  <a:lnTo>
                    <a:pt x="1637742" y="697514"/>
                  </a:lnTo>
                  <a:close/>
                </a:path>
                <a:path w="1655445" h="715010">
                  <a:moveTo>
                    <a:pt x="14894" y="583257"/>
                  </a:moveTo>
                  <a:lnTo>
                    <a:pt x="17422" y="589417"/>
                  </a:lnTo>
                  <a:lnTo>
                    <a:pt x="17422" y="585806"/>
                  </a:lnTo>
                  <a:lnTo>
                    <a:pt x="14894" y="583257"/>
                  </a:lnTo>
                  <a:close/>
                </a:path>
                <a:path w="1655445" h="715010">
                  <a:moveTo>
                    <a:pt x="17422" y="585806"/>
                  </a:moveTo>
                  <a:lnTo>
                    <a:pt x="17422" y="589417"/>
                  </a:lnTo>
                  <a:lnTo>
                    <a:pt x="21005" y="589417"/>
                  </a:lnTo>
                  <a:lnTo>
                    <a:pt x="17422" y="585806"/>
                  </a:lnTo>
                  <a:close/>
                </a:path>
                <a:path w="1655445" h="715010">
                  <a:moveTo>
                    <a:pt x="17422" y="583257"/>
                  </a:moveTo>
                  <a:lnTo>
                    <a:pt x="14894" y="583257"/>
                  </a:lnTo>
                  <a:lnTo>
                    <a:pt x="17422" y="585806"/>
                  </a:lnTo>
                  <a:lnTo>
                    <a:pt x="17422" y="583257"/>
                  </a:lnTo>
                  <a:close/>
                </a:path>
                <a:path w="1655445" h="715010">
                  <a:moveTo>
                    <a:pt x="17422" y="124718"/>
                  </a:moveTo>
                  <a:lnTo>
                    <a:pt x="14871" y="130878"/>
                  </a:lnTo>
                  <a:lnTo>
                    <a:pt x="17422" y="128324"/>
                  </a:lnTo>
                  <a:lnTo>
                    <a:pt x="17422" y="124718"/>
                  </a:lnTo>
                  <a:close/>
                </a:path>
                <a:path w="1655445" h="715010">
                  <a:moveTo>
                    <a:pt x="17422" y="128324"/>
                  </a:moveTo>
                  <a:lnTo>
                    <a:pt x="14871" y="130878"/>
                  </a:lnTo>
                  <a:lnTo>
                    <a:pt x="17422" y="130878"/>
                  </a:lnTo>
                  <a:lnTo>
                    <a:pt x="17422" y="128324"/>
                  </a:lnTo>
                  <a:close/>
                </a:path>
                <a:path w="1655445" h="715010">
                  <a:moveTo>
                    <a:pt x="21024" y="124718"/>
                  </a:moveTo>
                  <a:lnTo>
                    <a:pt x="17422" y="124718"/>
                  </a:lnTo>
                  <a:lnTo>
                    <a:pt x="17422" y="128324"/>
                  </a:lnTo>
                  <a:lnTo>
                    <a:pt x="21024" y="124718"/>
                  </a:lnTo>
                  <a:close/>
                </a:path>
                <a:path w="1655445" h="715010">
                  <a:moveTo>
                    <a:pt x="130740" y="14877"/>
                  </a:moveTo>
                  <a:lnTo>
                    <a:pt x="124573" y="17434"/>
                  </a:lnTo>
                  <a:lnTo>
                    <a:pt x="128186" y="17434"/>
                  </a:lnTo>
                  <a:lnTo>
                    <a:pt x="130740" y="14877"/>
                  </a:lnTo>
                  <a:close/>
                </a:path>
                <a:path w="1655445" h="715010">
                  <a:moveTo>
                    <a:pt x="1637742" y="14877"/>
                  </a:moveTo>
                  <a:lnTo>
                    <a:pt x="130740" y="14877"/>
                  </a:lnTo>
                  <a:lnTo>
                    <a:pt x="128186" y="17434"/>
                  </a:lnTo>
                  <a:lnTo>
                    <a:pt x="1637742" y="17434"/>
                  </a:lnTo>
                  <a:lnTo>
                    <a:pt x="1637742" y="14877"/>
                  </a:lnTo>
                  <a:close/>
                </a:path>
                <a:path w="1655445" h="715010">
                  <a:moveTo>
                    <a:pt x="1655161" y="8717"/>
                  </a:moveTo>
                  <a:lnTo>
                    <a:pt x="1637742" y="8717"/>
                  </a:lnTo>
                  <a:lnTo>
                    <a:pt x="1646452" y="17434"/>
                  </a:lnTo>
                  <a:lnTo>
                    <a:pt x="1655161" y="17434"/>
                  </a:lnTo>
                  <a:lnTo>
                    <a:pt x="1655161" y="8717"/>
                  </a:lnTo>
                  <a:close/>
                </a:path>
              </a:pathLst>
            </a:custGeom>
            <a:solidFill>
              <a:srgbClr val="042333"/>
            </a:solidFill>
          </p:spPr>
          <p:txBody>
            <a:bodyPr wrap="square" lIns="0" tIns="0" rIns="0" bIns="0" rtlCol="0"/>
            <a:lstStyle/>
            <a:p>
              <a:endParaRPr/>
            </a:p>
          </p:txBody>
        </p:sp>
        <p:sp>
          <p:nvSpPr>
            <p:cNvPr id="10" name="object 10"/>
            <p:cNvSpPr/>
            <p:nvPr/>
          </p:nvSpPr>
          <p:spPr>
            <a:xfrm>
              <a:off x="735225" y="4680722"/>
              <a:ext cx="1638300" cy="686435"/>
            </a:xfrm>
            <a:custGeom>
              <a:avLst/>
              <a:gdLst/>
              <a:ahLst/>
              <a:cxnLst/>
              <a:rect l="l" t="t" r="r" b="b"/>
              <a:pathLst>
                <a:path w="1638300" h="686435">
                  <a:moveTo>
                    <a:pt x="1637740" y="0"/>
                  </a:moveTo>
                  <a:lnTo>
                    <a:pt x="114120" y="0"/>
                  </a:lnTo>
                  <a:lnTo>
                    <a:pt x="0" y="114140"/>
                  </a:lnTo>
                  <a:lnTo>
                    <a:pt x="0" y="571041"/>
                  </a:lnTo>
                  <a:lnTo>
                    <a:pt x="114120" y="686123"/>
                  </a:lnTo>
                  <a:lnTo>
                    <a:pt x="1637740" y="686123"/>
                  </a:lnTo>
                  <a:lnTo>
                    <a:pt x="1637740" y="0"/>
                  </a:lnTo>
                  <a:close/>
                </a:path>
              </a:pathLst>
            </a:custGeom>
            <a:solidFill>
              <a:srgbClr val="0A769F"/>
            </a:solidFill>
          </p:spPr>
          <p:txBody>
            <a:bodyPr wrap="square" lIns="0" tIns="0" rIns="0" bIns="0" rtlCol="0"/>
            <a:lstStyle/>
            <a:p>
              <a:endParaRPr/>
            </a:p>
          </p:txBody>
        </p:sp>
        <p:sp>
          <p:nvSpPr>
            <p:cNvPr id="11" name="object 11"/>
            <p:cNvSpPr/>
            <p:nvPr/>
          </p:nvSpPr>
          <p:spPr>
            <a:xfrm>
              <a:off x="726513" y="4672004"/>
              <a:ext cx="1655445" cy="703580"/>
            </a:xfrm>
            <a:custGeom>
              <a:avLst/>
              <a:gdLst/>
              <a:ahLst/>
              <a:cxnLst/>
              <a:rect l="l" t="t" r="r" b="b"/>
              <a:pathLst>
                <a:path w="1655445" h="703579">
                  <a:moveTo>
                    <a:pt x="1646452" y="0"/>
                  </a:moveTo>
                  <a:lnTo>
                    <a:pt x="122831" y="0"/>
                  </a:lnTo>
                  <a:lnTo>
                    <a:pt x="116676" y="2557"/>
                  </a:lnTo>
                  <a:lnTo>
                    <a:pt x="2551" y="116697"/>
                  </a:lnTo>
                  <a:lnTo>
                    <a:pt x="0" y="122858"/>
                  </a:lnTo>
                  <a:lnTo>
                    <a:pt x="0" y="579758"/>
                  </a:lnTo>
                  <a:lnTo>
                    <a:pt x="2528" y="585895"/>
                  </a:lnTo>
                  <a:lnTo>
                    <a:pt x="116653" y="700978"/>
                  </a:lnTo>
                  <a:lnTo>
                    <a:pt x="122831" y="703558"/>
                  </a:lnTo>
                  <a:lnTo>
                    <a:pt x="1646452" y="703558"/>
                  </a:lnTo>
                  <a:lnTo>
                    <a:pt x="1655161" y="694841"/>
                  </a:lnTo>
                  <a:lnTo>
                    <a:pt x="1637742" y="694841"/>
                  </a:lnTo>
                  <a:lnTo>
                    <a:pt x="1637742" y="688703"/>
                  </a:lnTo>
                  <a:lnTo>
                    <a:pt x="129021" y="688703"/>
                  </a:lnTo>
                  <a:lnTo>
                    <a:pt x="122831" y="686123"/>
                  </a:lnTo>
                  <a:lnTo>
                    <a:pt x="126462" y="686123"/>
                  </a:lnTo>
                  <a:lnTo>
                    <a:pt x="20991" y="579758"/>
                  </a:lnTo>
                  <a:lnTo>
                    <a:pt x="17422" y="579758"/>
                  </a:lnTo>
                  <a:lnTo>
                    <a:pt x="14894" y="573609"/>
                  </a:lnTo>
                  <a:lnTo>
                    <a:pt x="17422" y="573609"/>
                  </a:lnTo>
                  <a:lnTo>
                    <a:pt x="17422" y="129018"/>
                  </a:lnTo>
                  <a:lnTo>
                    <a:pt x="14871" y="129018"/>
                  </a:lnTo>
                  <a:lnTo>
                    <a:pt x="17422" y="122858"/>
                  </a:lnTo>
                  <a:lnTo>
                    <a:pt x="21030" y="122858"/>
                  </a:lnTo>
                  <a:lnTo>
                    <a:pt x="126441" y="17434"/>
                  </a:lnTo>
                  <a:lnTo>
                    <a:pt x="122831" y="17434"/>
                  </a:lnTo>
                  <a:lnTo>
                    <a:pt x="128998" y="14877"/>
                  </a:lnTo>
                  <a:lnTo>
                    <a:pt x="1637742" y="14877"/>
                  </a:lnTo>
                  <a:lnTo>
                    <a:pt x="1637742" y="8717"/>
                  </a:lnTo>
                  <a:lnTo>
                    <a:pt x="1655161" y="8717"/>
                  </a:lnTo>
                  <a:lnTo>
                    <a:pt x="1646452" y="0"/>
                  </a:lnTo>
                  <a:close/>
                </a:path>
                <a:path w="1655445" h="703579">
                  <a:moveTo>
                    <a:pt x="1637742" y="8717"/>
                  </a:moveTo>
                  <a:lnTo>
                    <a:pt x="1637742" y="694841"/>
                  </a:lnTo>
                  <a:lnTo>
                    <a:pt x="1646452" y="686123"/>
                  </a:lnTo>
                  <a:lnTo>
                    <a:pt x="1655161" y="686123"/>
                  </a:lnTo>
                  <a:lnTo>
                    <a:pt x="1655161" y="17434"/>
                  </a:lnTo>
                  <a:lnTo>
                    <a:pt x="1646452" y="17434"/>
                  </a:lnTo>
                  <a:lnTo>
                    <a:pt x="1637742" y="8717"/>
                  </a:lnTo>
                  <a:close/>
                </a:path>
                <a:path w="1655445" h="703579">
                  <a:moveTo>
                    <a:pt x="1655161" y="686123"/>
                  </a:moveTo>
                  <a:lnTo>
                    <a:pt x="1646452" y="686123"/>
                  </a:lnTo>
                  <a:lnTo>
                    <a:pt x="1637742" y="694841"/>
                  </a:lnTo>
                  <a:lnTo>
                    <a:pt x="1655161" y="694841"/>
                  </a:lnTo>
                  <a:lnTo>
                    <a:pt x="1655161" y="686123"/>
                  </a:lnTo>
                  <a:close/>
                </a:path>
                <a:path w="1655445" h="703579">
                  <a:moveTo>
                    <a:pt x="126462" y="686123"/>
                  </a:moveTo>
                  <a:lnTo>
                    <a:pt x="122831" y="686123"/>
                  </a:lnTo>
                  <a:lnTo>
                    <a:pt x="129021" y="688703"/>
                  </a:lnTo>
                  <a:lnTo>
                    <a:pt x="126462" y="686123"/>
                  </a:lnTo>
                  <a:close/>
                </a:path>
                <a:path w="1655445" h="703579">
                  <a:moveTo>
                    <a:pt x="1637742" y="686123"/>
                  </a:moveTo>
                  <a:lnTo>
                    <a:pt x="126462" y="686123"/>
                  </a:lnTo>
                  <a:lnTo>
                    <a:pt x="129021" y="688703"/>
                  </a:lnTo>
                  <a:lnTo>
                    <a:pt x="1637742" y="688703"/>
                  </a:lnTo>
                  <a:lnTo>
                    <a:pt x="1637742" y="686123"/>
                  </a:lnTo>
                  <a:close/>
                </a:path>
                <a:path w="1655445" h="703579">
                  <a:moveTo>
                    <a:pt x="14894" y="573609"/>
                  </a:moveTo>
                  <a:lnTo>
                    <a:pt x="17422" y="579758"/>
                  </a:lnTo>
                  <a:lnTo>
                    <a:pt x="17422" y="576159"/>
                  </a:lnTo>
                  <a:lnTo>
                    <a:pt x="14894" y="573609"/>
                  </a:lnTo>
                  <a:close/>
                </a:path>
                <a:path w="1655445" h="703579">
                  <a:moveTo>
                    <a:pt x="17422" y="576159"/>
                  </a:moveTo>
                  <a:lnTo>
                    <a:pt x="17422" y="579758"/>
                  </a:lnTo>
                  <a:lnTo>
                    <a:pt x="20991" y="579758"/>
                  </a:lnTo>
                  <a:lnTo>
                    <a:pt x="17422" y="576159"/>
                  </a:lnTo>
                  <a:close/>
                </a:path>
                <a:path w="1655445" h="703579">
                  <a:moveTo>
                    <a:pt x="17422" y="573609"/>
                  </a:moveTo>
                  <a:lnTo>
                    <a:pt x="14894" y="573609"/>
                  </a:lnTo>
                  <a:lnTo>
                    <a:pt x="17422" y="576159"/>
                  </a:lnTo>
                  <a:lnTo>
                    <a:pt x="17422" y="573609"/>
                  </a:lnTo>
                  <a:close/>
                </a:path>
                <a:path w="1655445" h="703579">
                  <a:moveTo>
                    <a:pt x="17422" y="122858"/>
                  </a:moveTo>
                  <a:lnTo>
                    <a:pt x="14871" y="129018"/>
                  </a:lnTo>
                  <a:lnTo>
                    <a:pt x="17422" y="126466"/>
                  </a:lnTo>
                  <a:lnTo>
                    <a:pt x="17422" y="122858"/>
                  </a:lnTo>
                  <a:close/>
                </a:path>
                <a:path w="1655445" h="703579">
                  <a:moveTo>
                    <a:pt x="17422" y="126466"/>
                  </a:moveTo>
                  <a:lnTo>
                    <a:pt x="14871" y="129018"/>
                  </a:lnTo>
                  <a:lnTo>
                    <a:pt x="17422" y="129018"/>
                  </a:lnTo>
                  <a:lnTo>
                    <a:pt x="17422" y="126466"/>
                  </a:lnTo>
                  <a:close/>
                </a:path>
                <a:path w="1655445" h="703579">
                  <a:moveTo>
                    <a:pt x="21030" y="122858"/>
                  </a:moveTo>
                  <a:lnTo>
                    <a:pt x="17422" y="122858"/>
                  </a:lnTo>
                  <a:lnTo>
                    <a:pt x="17422" y="126466"/>
                  </a:lnTo>
                  <a:lnTo>
                    <a:pt x="21030" y="122858"/>
                  </a:lnTo>
                  <a:close/>
                </a:path>
                <a:path w="1655445" h="703579">
                  <a:moveTo>
                    <a:pt x="128998" y="14877"/>
                  </a:moveTo>
                  <a:lnTo>
                    <a:pt x="122831" y="17434"/>
                  </a:lnTo>
                  <a:lnTo>
                    <a:pt x="126441" y="17434"/>
                  </a:lnTo>
                  <a:lnTo>
                    <a:pt x="128998" y="14877"/>
                  </a:lnTo>
                  <a:close/>
                </a:path>
                <a:path w="1655445" h="703579">
                  <a:moveTo>
                    <a:pt x="1637742" y="14877"/>
                  </a:moveTo>
                  <a:lnTo>
                    <a:pt x="128998" y="14877"/>
                  </a:lnTo>
                  <a:lnTo>
                    <a:pt x="126441" y="17434"/>
                  </a:lnTo>
                  <a:lnTo>
                    <a:pt x="1637742" y="17434"/>
                  </a:lnTo>
                  <a:lnTo>
                    <a:pt x="1637742" y="14877"/>
                  </a:lnTo>
                  <a:close/>
                </a:path>
                <a:path w="1655445" h="703579">
                  <a:moveTo>
                    <a:pt x="1655161" y="8717"/>
                  </a:moveTo>
                  <a:lnTo>
                    <a:pt x="1637742" y="8717"/>
                  </a:lnTo>
                  <a:lnTo>
                    <a:pt x="1646452" y="17434"/>
                  </a:lnTo>
                  <a:lnTo>
                    <a:pt x="1655161" y="17434"/>
                  </a:lnTo>
                  <a:lnTo>
                    <a:pt x="1655161" y="8717"/>
                  </a:lnTo>
                  <a:close/>
                </a:path>
              </a:pathLst>
            </a:custGeom>
            <a:solidFill>
              <a:srgbClr val="042333"/>
            </a:solidFill>
          </p:spPr>
          <p:txBody>
            <a:bodyPr wrap="square" lIns="0" tIns="0" rIns="0" bIns="0" rtlCol="0"/>
            <a:lstStyle/>
            <a:p>
              <a:endParaRPr/>
            </a:p>
          </p:txBody>
        </p:sp>
        <p:sp>
          <p:nvSpPr>
            <p:cNvPr id="12" name="object 12"/>
            <p:cNvSpPr/>
            <p:nvPr/>
          </p:nvSpPr>
          <p:spPr>
            <a:xfrm>
              <a:off x="735225" y="5436597"/>
              <a:ext cx="1638300" cy="685800"/>
            </a:xfrm>
            <a:custGeom>
              <a:avLst/>
              <a:gdLst/>
              <a:ahLst/>
              <a:cxnLst/>
              <a:rect l="l" t="t" r="r" b="b"/>
              <a:pathLst>
                <a:path w="1638300" h="685800">
                  <a:moveTo>
                    <a:pt x="1637740" y="0"/>
                  </a:moveTo>
                  <a:lnTo>
                    <a:pt x="114120" y="0"/>
                  </a:lnTo>
                  <a:lnTo>
                    <a:pt x="0" y="114210"/>
                  </a:lnTo>
                  <a:lnTo>
                    <a:pt x="0" y="571076"/>
                  </a:lnTo>
                  <a:lnTo>
                    <a:pt x="114120" y="685290"/>
                  </a:lnTo>
                  <a:lnTo>
                    <a:pt x="1637740" y="685290"/>
                  </a:lnTo>
                  <a:lnTo>
                    <a:pt x="1637740" y="0"/>
                  </a:lnTo>
                  <a:close/>
                </a:path>
              </a:pathLst>
            </a:custGeom>
            <a:solidFill>
              <a:srgbClr val="155F82"/>
            </a:solidFill>
          </p:spPr>
          <p:txBody>
            <a:bodyPr wrap="square" lIns="0" tIns="0" rIns="0" bIns="0" rtlCol="0"/>
            <a:lstStyle/>
            <a:p>
              <a:endParaRPr/>
            </a:p>
          </p:txBody>
        </p:sp>
        <p:sp>
          <p:nvSpPr>
            <p:cNvPr id="13" name="object 13"/>
            <p:cNvSpPr/>
            <p:nvPr/>
          </p:nvSpPr>
          <p:spPr>
            <a:xfrm>
              <a:off x="726513" y="5427007"/>
              <a:ext cx="1655445" cy="704215"/>
            </a:xfrm>
            <a:custGeom>
              <a:avLst/>
              <a:gdLst/>
              <a:ahLst/>
              <a:cxnLst/>
              <a:rect l="l" t="t" r="r" b="b"/>
              <a:pathLst>
                <a:path w="1655445" h="704214">
                  <a:moveTo>
                    <a:pt x="1646452" y="0"/>
                  </a:moveTo>
                  <a:lnTo>
                    <a:pt x="122831" y="0"/>
                  </a:lnTo>
                  <a:lnTo>
                    <a:pt x="116653" y="2568"/>
                  </a:lnTo>
                  <a:lnTo>
                    <a:pt x="2528" y="117662"/>
                  </a:lnTo>
                  <a:lnTo>
                    <a:pt x="0" y="123799"/>
                  </a:lnTo>
                  <a:lnTo>
                    <a:pt x="0" y="580665"/>
                  </a:lnTo>
                  <a:lnTo>
                    <a:pt x="2551" y="586825"/>
                  </a:lnTo>
                  <a:lnTo>
                    <a:pt x="116676" y="701043"/>
                  </a:lnTo>
                  <a:lnTo>
                    <a:pt x="122831" y="703597"/>
                  </a:lnTo>
                  <a:lnTo>
                    <a:pt x="1646452" y="703597"/>
                  </a:lnTo>
                  <a:lnTo>
                    <a:pt x="1655161" y="694878"/>
                  </a:lnTo>
                  <a:lnTo>
                    <a:pt x="1637742" y="694878"/>
                  </a:lnTo>
                  <a:lnTo>
                    <a:pt x="1637742" y="688713"/>
                  </a:lnTo>
                  <a:lnTo>
                    <a:pt x="128998" y="688713"/>
                  </a:lnTo>
                  <a:lnTo>
                    <a:pt x="122831" y="686158"/>
                  </a:lnTo>
                  <a:lnTo>
                    <a:pt x="126445" y="686158"/>
                  </a:lnTo>
                  <a:lnTo>
                    <a:pt x="21038" y="580665"/>
                  </a:lnTo>
                  <a:lnTo>
                    <a:pt x="17422" y="580665"/>
                  </a:lnTo>
                  <a:lnTo>
                    <a:pt x="14871" y="574493"/>
                  </a:lnTo>
                  <a:lnTo>
                    <a:pt x="17422" y="574493"/>
                  </a:lnTo>
                  <a:lnTo>
                    <a:pt x="17422" y="129948"/>
                  </a:lnTo>
                  <a:lnTo>
                    <a:pt x="14894" y="129948"/>
                  </a:lnTo>
                  <a:lnTo>
                    <a:pt x="17422" y="123799"/>
                  </a:lnTo>
                  <a:lnTo>
                    <a:pt x="20991" y="123799"/>
                  </a:lnTo>
                  <a:lnTo>
                    <a:pt x="126462" y="17434"/>
                  </a:lnTo>
                  <a:lnTo>
                    <a:pt x="122831" y="17434"/>
                  </a:lnTo>
                  <a:lnTo>
                    <a:pt x="129021" y="14854"/>
                  </a:lnTo>
                  <a:lnTo>
                    <a:pt x="1637742" y="14854"/>
                  </a:lnTo>
                  <a:lnTo>
                    <a:pt x="1637742" y="8717"/>
                  </a:lnTo>
                  <a:lnTo>
                    <a:pt x="1655161" y="8717"/>
                  </a:lnTo>
                  <a:lnTo>
                    <a:pt x="1646452" y="0"/>
                  </a:lnTo>
                  <a:close/>
                </a:path>
                <a:path w="1655445" h="704214">
                  <a:moveTo>
                    <a:pt x="1637742" y="8717"/>
                  </a:moveTo>
                  <a:lnTo>
                    <a:pt x="1637742" y="694878"/>
                  </a:lnTo>
                  <a:lnTo>
                    <a:pt x="1646452" y="686158"/>
                  </a:lnTo>
                  <a:lnTo>
                    <a:pt x="1655161" y="686158"/>
                  </a:lnTo>
                  <a:lnTo>
                    <a:pt x="1655161" y="17434"/>
                  </a:lnTo>
                  <a:lnTo>
                    <a:pt x="1646452" y="17434"/>
                  </a:lnTo>
                  <a:lnTo>
                    <a:pt x="1637742" y="8717"/>
                  </a:lnTo>
                  <a:close/>
                </a:path>
                <a:path w="1655445" h="704214">
                  <a:moveTo>
                    <a:pt x="1655161" y="686158"/>
                  </a:moveTo>
                  <a:lnTo>
                    <a:pt x="1646452" y="686158"/>
                  </a:lnTo>
                  <a:lnTo>
                    <a:pt x="1637742" y="694878"/>
                  </a:lnTo>
                  <a:lnTo>
                    <a:pt x="1655161" y="694878"/>
                  </a:lnTo>
                  <a:lnTo>
                    <a:pt x="1655161" y="686158"/>
                  </a:lnTo>
                  <a:close/>
                </a:path>
                <a:path w="1655445" h="704214">
                  <a:moveTo>
                    <a:pt x="126445" y="686158"/>
                  </a:moveTo>
                  <a:lnTo>
                    <a:pt x="122831" y="686158"/>
                  </a:lnTo>
                  <a:lnTo>
                    <a:pt x="128998" y="688713"/>
                  </a:lnTo>
                  <a:lnTo>
                    <a:pt x="126445" y="686158"/>
                  </a:lnTo>
                  <a:close/>
                </a:path>
                <a:path w="1655445" h="704214">
                  <a:moveTo>
                    <a:pt x="1637742" y="686158"/>
                  </a:moveTo>
                  <a:lnTo>
                    <a:pt x="126445" y="686158"/>
                  </a:lnTo>
                  <a:lnTo>
                    <a:pt x="128998" y="688713"/>
                  </a:lnTo>
                  <a:lnTo>
                    <a:pt x="1637742" y="688713"/>
                  </a:lnTo>
                  <a:lnTo>
                    <a:pt x="1637742" y="686158"/>
                  </a:lnTo>
                  <a:close/>
                </a:path>
                <a:path w="1655445" h="704214">
                  <a:moveTo>
                    <a:pt x="14871" y="574493"/>
                  </a:moveTo>
                  <a:lnTo>
                    <a:pt x="17422" y="580665"/>
                  </a:lnTo>
                  <a:lnTo>
                    <a:pt x="17422" y="577046"/>
                  </a:lnTo>
                  <a:lnTo>
                    <a:pt x="14871" y="574493"/>
                  </a:lnTo>
                  <a:close/>
                </a:path>
                <a:path w="1655445" h="704214">
                  <a:moveTo>
                    <a:pt x="17422" y="577046"/>
                  </a:moveTo>
                  <a:lnTo>
                    <a:pt x="17422" y="580665"/>
                  </a:lnTo>
                  <a:lnTo>
                    <a:pt x="21038" y="580665"/>
                  </a:lnTo>
                  <a:lnTo>
                    <a:pt x="17422" y="577046"/>
                  </a:lnTo>
                  <a:close/>
                </a:path>
                <a:path w="1655445" h="704214">
                  <a:moveTo>
                    <a:pt x="17422" y="574493"/>
                  </a:moveTo>
                  <a:lnTo>
                    <a:pt x="14871" y="574493"/>
                  </a:lnTo>
                  <a:lnTo>
                    <a:pt x="17422" y="577046"/>
                  </a:lnTo>
                  <a:lnTo>
                    <a:pt x="17422" y="574493"/>
                  </a:lnTo>
                  <a:close/>
                </a:path>
                <a:path w="1655445" h="704214">
                  <a:moveTo>
                    <a:pt x="17422" y="123799"/>
                  </a:moveTo>
                  <a:lnTo>
                    <a:pt x="14894" y="129948"/>
                  </a:lnTo>
                  <a:lnTo>
                    <a:pt x="17422" y="127398"/>
                  </a:lnTo>
                  <a:lnTo>
                    <a:pt x="17422" y="123799"/>
                  </a:lnTo>
                  <a:close/>
                </a:path>
                <a:path w="1655445" h="704214">
                  <a:moveTo>
                    <a:pt x="17422" y="127398"/>
                  </a:moveTo>
                  <a:lnTo>
                    <a:pt x="14894" y="129948"/>
                  </a:lnTo>
                  <a:lnTo>
                    <a:pt x="17422" y="129948"/>
                  </a:lnTo>
                  <a:lnTo>
                    <a:pt x="17422" y="127398"/>
                  </a:lnTo>
                  <a:close/>
                </a:path>
                <a:path w="1655445" h="704214">
                  <a:moveTo>
                    <a:pt x="20991" y="123799"/>
                  </a:moveTo>
                  <a:lnTo>
                    <a:pt x="17422" y="123799"/>
                  </a:lnTo>
                  <a:lnTo>
                    <a:pt x="17422" y="127398"/>
                  </a:lnTo>
                  <a:lnTo>
                    <a:pt x="20991" y="123799"/>
                  </a:lnTo>
                  <a:close/>
                </a:path>
                <a:path w="1655445" h="704214">
                  <a:moveTo>
                    <a:pt x="129021" y="14854"/>
                  </a:moveTo>
                  <a:lnTo>
                    <a:pt x="122831" y="17434"/>
                  </a:lnTo>
                  <a:lnTo>
                    <a:pt x="126462" y="17434"/>
                  </a:lnTo>
                  <a:lnTo>
                    <a:pt x="129021" y="14854"/>
                  </a:lnTo>
                  <a:close/>
                </a:path>
                <a:path w="1655445" h="704214">
                  <a:moveTo>
                    <a:pt x="1637742" y="14854"/>
                  </a:moveTo>
                  <a:lnTo>
                    <a:pt x="129021" y="14854"/>
                  </a:lnTo>
                  <a:lnTo>
                    <a:pt x="126462" y="17434"/>
                  </a:lnTo>
                  <a:lnTo>
                    <a:pt x="1637742" y="17434"/>
                  </a:lnTo>
                  <a:lnTo>
                    <a:pt x="1637742" y="14854"/>
                  </a:lnTo>
                  <a:close/>
                </a:path>
                <a:path w="1655445" h="704214">
                  <a:moveTo>
                    <a:pt x="1655161" y="8717"/>
                  </a:moveTo>
                  <a:lnTo>
                    <a:pt x="1637742" y="8717"/>
                  </a:lnTo>
                  <a:lnTo>
                    <a:pt x="1646452" y="17434"/>
                  </a:lnTo>
                  <a:lnTo>
                    <a:pt x="1655161" y="17434"/>
                  </a:lnTo>
                  <a:lnTo>
                    <a:pt x="1655161" y="8717"/>
                  </a:lnTo>
                  <a:close/>
                </a:path>
              </a:pathLst>
            </a:custGeom>
            <a:solidFill>
              <a:srgbClr val="042333"/>
            </a:solidFill>
          </p:spPr>
          <p:txBody>
            <a:bodyPr wrap="square" lIns="0" tIns="0" rIns="0" bIns="0" rtlCol="0"/>
            <a:lstStyle/>
            <a:p>
              <a:endParaRPr/>
            </a:p>
          </p:txBody>
        </p:sp>
        <p:sp>
          <p:nvSpPr>
            <p:cNvPr id="14" name="object 14"/>
            <p:cNvSpPr/>
            <p:nvPr/>
          </p:nvSpPr>
          <p:spPr>
            <a:xfrm>
              <a:off x="735225" y="3169692"/>
              <a:ext cx="1638300" cy="1441450"/>
            </a:xfrm>
            <a:custGeom>
              <a:avLst/>
              <a:gdLst/>
              <a:ahLst/>
              <a:cxnLst/>
              <a:rect l="l" t="t" r="r" b="b"/>
              <a:pathLst>
                <a:path w="1638300" h="1441450">
                  <a:moveTo>
                    <a:pt x="1637740" y="0"/>
                  </a:moveTo>
                  <a:lnTo>
                    <a:pt x="239565" y="0"/>
                  </a:lnTo>
                  <a:lnTo>
                    <a:pt x="0" y="239788"/>
                  </a:lnTo>
                  <a:lnTo>
                    <a:pt x="0" y="1200570"/>
                  </a:lnTo>
                  <a:lnTo>
                    <a:pt x="239565" y="1441289"/>
                  </a:lnTo>
                  <a:lnTo>
                    <a:pt x="1637740" y="1441289"/>
                  </a:lnTo>
                  <a:lnTo>
                    <a:pt x="1637740" y="0"/>
                  </a:lnTo>
                  <a:close/>
                </a:path>
              </a:pathLst>
            </a:custGeom>
            <a:solidFill>
              <a:srgbClr val="3A7C22"/>
            </a:solidFill>
          </p:spPr>
          <p:txBody>
            <a:bodyPr wrap="square" lIns="0" tIns="0" rIns="0" bIns="0" rtlCol="0"/>
            <a:lstStyle/>
            <a:p>
              <a:endParaRPr/>
            </a:p>
          </p:txBody>
        </p:sp>
        <p:sp>
          <p:nvSpPr>
            <p:cNvPr id="15" name="object 15"/>
            <p:cNvSpPr/>
            <p:nvPr/>
          </p:nvSpPr>
          <p:spPr>
            <a:xfrm>
              <a:off x="726513" y="3160975"/>
              <a:ext cx="1655445" cy="1459230"/>
            </a:xfrm>
            <a:custGeom>
              <a:avLst/>
              <a:gdLst/>
              <a:ahLst/>
              <a:cxnLst/>
              <a:rect l="l" t="t" r="r" b="b"/>
              <a:pathLst>
                <a:path w="1655445" h="1459229">
                  <a:moveTo>
                    <a:pt x="1646452" y="0"/>
                  </a:moveTo>
                  <a:lnTo>
                    <a:pt x="248276" y="0"/>
                  </a:lnTo>
                  <a:lnTo>
                    <a:pt x="242121" y="2557"/>
                  </a:lnTo>
                  <a:lnTo>
                    <a:pt x="2551" y="242345"/>
                  </a:lnTo>
                  <a:lnTo>
                    <a:pt x="0" y="248506"/>
                  </a:lnTo>
                  <a:lnTo>
                    <a:pt x="0" y="1209288"/>
                  </a:lnTo>
                  <a:lnTo>
                    <a:pt x="2540" y="1215448"/>
                  </a:lnTo>
                  <a:lnTo>
                    <a:pt x="242110" y="1456167"/>
                  </a:lnTo>
                  <a:lnTo>
                    <a:pt x="248276" y="1458724"/>
                  </a:lnTo>
                  <a:lnTo>
                    <a:pt x="1646452" y="1458724"/>
                  </a:lnTo>
                  <a:lnTo>
                    <a:pt x="1655161" y="1450007"/>
                  </a:lnTo>
                  <a:lnTo>
                    <a:pt x="1637742" y="1450007"/>
                  </a:lnTo>
                  <a:lnTo>
                    <a:pt x="1637742" y="1443846"/>
                  </a:lnTo>
                  <a:lnTo>
                    <a:pt x="254454" y="1443846"/>
                  </a:lnTo>
                  <a:lnTo>
                    <a:pt x="248276" y="1441289"/>
                  </a:lnTo>
                  <a:lnTo>
                    <a:pt x="251910" y="1441289"/>
                  </a:lnTo>
                  <a:lnTo>
                    <a:pt x="21013" y="1209288"/>
                  </a:lnTo>
                  <a:lnTo>
                    <a:pt x="17422" y="1209288"/>
                  </a:lnTo>
                  <a:lnTo>
                    <a:pt x="14882" y="1203128"/>
                  </a:lnTo>
                  <a:lnTo>
                    <a:pt x="17422" y="1203128"/>
                  </a:lnTo>
                  <a:lnTo>
                    <a:pt x="17422" y="254666"/>
                  </a:lnTo>
                  <a:lnTo>
                    <a:pt x="14871" y="254666"/>
                  </a:lnTo>
                  <a:lnTo>
                    <a:pt x="17422" y="248506"/>
                  </a:lnTo>
                  <a:lnTo>
                    <a:pt x="21026" y="248506"/>
                  </a:lnTo>
                  <a:lnTo>
                    <a:pt x="251888" y="17434"/>
                  </a:lnTo>
                  <a:lnTo>
                    <a:pt x="248276" y="17434"/>
                  </a:lnTo>
                  <a:lnTo>
                    <a:pt x="254443" y="14877"/>
                  </a:lnTo>
                  <a:lnTo>
                    <a:pt x="1637742" y="14877"/>
                  </a:lnTo>
                  <a:lnTo>
                    <a:pt x="1637742" y="8717"/>
                  </a:lnTo>
                  <a:lnTo>
                    <a:pt x="1655161" y="8717"/>
                  </a:lnTo>
                  <a:lnTo>
                    <a:pt x="1646452" y="0"/>
                  </a:lnTo>
                  <a:close/>
                </a:path>
                <a:path w="1655445" h="1459229">
                  <a:moveTo>
                    <a:pt x="1637742" y="8717"/>
                  </a:moveTo>
                  <a:lnTo>
                    <a:pt x="1637742" y="1450007"/>
                  </a:lnTo>
                  <a:lnTo>
                    <a:pt x="1646452" y="1441289"/>
                  </a:lnTo>
                  <a:lnTo>
                    <a:pt x="1655161" y="1441289"/>
                  </a:lnTo>
                  <a:lnTo>
                    <a:pt x="1655161" y="17434"/>
                  </a:lnTo>
                  <a:lnTo>
                    <a:pt x="1646452" y="17434"/>
                  </a:lnTo>
                  <a:lnTo>
                    <a:pt x="1637742" y="8717"/>
                  </a:lnTo>
                  <a:close/>
                </a:path>
                <a:path w="1655445" h="1459229">
                  <a:moveTo>
                    <a:pt x="1655161" y="1441289"/>
                  </a:moveTo>
                  <a:lnTo>
                    <a:pt x="1646452" y="1441289"/>
                  </a:lnTo>
                  <a:lnTo>
                    <a:pt x="1637742" y="1450007"/>
                  </a:lnTo>
                  <a:lnTo>
                    <a:pt x="1655161" y="1450007"/>
                  </a:lnTo>
                  <a:lnTo>
                    <a:pt x="1655161" y="1441289"/>
                  </a:lnTo>
                  <a:close/>
                </a:path>
                <a:path w="1655445" h="1459229">
                  <a:moveTo>
                    <a:pt x="251910" y="1441289"/>
                  </a:moveTo>
                  <a:lnTo>
                    <a:pt x="248276" y="1441289"/>
                  </a:lnTo>
                  <a:lnTo>
                    <a:pt x="254454" y="1443846"/>
                  </a:lnTo>
                  <a:lnTo>
                    <a:pt x="251910" y="1441289"/>
                  </a:lnTo>
                  <a:close/>
                </a:path>
                <a:path w="1655445" h="1459229">
                  <a:moveTo>
                    <a:pt x="1637742" y="1441289"/>
                  </a:moveTo>
                  <a:lnTo>
                    <a:pt x="251910" y="1441289"/>
                  </a:lnTo>
                  <a:lnTo>
                    <a:pt x="254454" y="1443846"/>
                  </a:lnTo>
                  <a:lnTo>
                    <a:pt x="1637742" y="1443846"/>
                  </a:lnTo>
                  <a:lnTo>
                    <a:pt x="1637742" y="1441289"/>
                  </a:lnTo>
                  <a:close/>
                </a:path>
                <a:path w="1655445" h="1459229">
                  <a:moveTo>
                    <a:pt x="14882" y="1203128"/>
                  </a:moveTo>
                  <a:lnTo>
                    <a:pt x="17422" y="1209288"/>
                  </a:lnTo>
                  <a:lnTo>
                    <a:pt x="17422" y="1205680"/>
                  </a:lnTo>
                  <a:lnTo>
                    <a:pt x="14882" y="1203128"/>
                  </a:lnTo>
                  <a:close/>
                </a:path>
                <a:path w="1655445" h="1459229">
                  <a:moveTo>
                    <a:pt x="17422" y="1205680"/>
                  </a:moveTo>
                  <a:lnTo>
                    <a:pt x="17422" y="1209288"/>
                  </a:lnTo>
                  <a:lnTo>
                    <a:pt x="21013" y="1209288"/>
                  </a:lnTo>
                  <a:lnTo>
                    <a:pt x="17422" y="1205680"/>
                  </a:lnTo>
                  <a:close/>
                </a:path>
                <a:path w="1655445" h="1459229">
                  <a:moveTo>
                    <a:pt x="17422" y="1203128"/>
                  </a:moveTo>
                  <a:lnTo>
                    <a:pt x="14882" y="1203128"/>
                  </a:lnTo>
                  <a:lnTo>
                    <a:pt x="17422" y="1205680"/>
                  </a:lnTo>
                  <a:lnTo>
                    <a:pt x="17422" y="1203128"/>
                  </a:lnTo>
                  <a:close/>
                </a:path>
                <a:path w="1655445" h="1459229">
                  <a:moveTo>
                    <a:pt x="17422" y="248506"/>
                  </a:moveTo>
                  <a:lnTo>
                    <a:pt x="14871" y="254666"/>
                  </a:lnTo>
                  <a:lnTo>
                    <a:pt x="17422" y="252112"/>
                  </a:lnTo>
                  <a:lnTo>
                    <a:pt x="17422" y="248506"/>
                  </a:lnTo>
                  <a:close/>
                </a:path>
                <a:path w="1655445" h="1459229">
                  <a:moveTo>
                    <a:pt x="17422" y="252112"/>
                  </a:moveTo>
                  <a:lnTo>
                    <a:pt x="14871" y="254666"/>
                  </a:lnTo>
                  <a:lnTo>
                    <a:pt x="17422" y="254666"/>
                  </a:lnTo>
                  <a:lnTo>
                    <a:pt x="17422" y="252112"/>
                  </a:lnTo>
                  <a:close/>
                </a:path>
                <a:path w="1655445" h="1459229">
                  <a:moveTo>
                    <a:pt x="21026" y="248506"/>
                  </a:moveTo>
                  <a:lnTo>
                    <a:pt x="17422" y="248506"/>
                  </a:lnTo>
                  <a:lnTo>
                    <a:pt x="17422" y="252112"/>
                  </a:lnTo>
                  <a:lnTo>
                    <a:pt x="21026" y="248506"/>
                  </a:lnTo>
                  <a:close/>
                </a:path>
                <a:path w="1655445" h="1459229">
                  <a:moveTo>
                    <a:pt x="254443" y="14877"/>
                  </a:moveTo>
                  <a:lnTo>
                    <a:pt x="248276" y="17434"/>
                  </a:lnTo>
                  <a:lnTo>
                    <a:pt x="251888" y="17434"/>
                  </a:lnTo>
                  <a:lnTo>
                    <a:pt x="254443" y="14877"/>
                  </a:lnTo>
                  <a:close/>
                </a:path>
                <a:path w="1655445" h="1459229">
                  <a:moveTo>
                    <a:pt x="1637742" y="14877"/>
                  </a:moveTo>
                  <a:lnTo>
                    <a:pt x="254443" y="14877"/>
                  </a:lnTo>
                  <a:lnTo>
                    <a:pt x="251888" y="17434"/>
                  </a:lnTo>
                  <a:lnTo>
                    <a:pt x="1637742" y="17434"/>
                  </a:lnTo>
                  <a:lnTo>
                    <a:pt x="1637742" y="14877"/>
                  </a:lnTo>
                  <a:close/>
                </a:path>
                <a:path w="1655445" h="1459229">
                  <a:moveTo>
                    <a:pt x="1655161" y="8717"/>
                  </a:moveTo>
                  <a:lnTo>
                    <a:pt x="1637742" y="8717"/>
                  </a:lnTo>
                  <a:lnTo>
                    <a:pt x="1646452" y="17434"/>
                  </a:lnTo>
                  <a:lnTo>
                    <a:pt x="1655161" y="17434"/>
                  </a:lnTo>
                  <a:lnTo>
                    <a:pt x="1655161" y="8717"/>
                  </a:lnTo>
                  <a:close/>
                </a:path>
              </a:pathLst>
            </a:custGeom>
            <a:solidFill>
              <a:srgbClr val="042333"/>
            </a:solidFill>
          </p:spPr>
          <p:txBody>
            <a:bodyPr wrap="square" lIns="0" tIns="0" rIns="0" bIns="0" rtlCol="0"/>
            <a:lstStyle/>
            <a:p>
              <a:endParaRPr/>
            </a:p>
          </p:txBody>
        </p:sp>
        <p:sp>
          <p:nvSpPr>
            <p:cNvPr id="16" name="object 16"/>
            <p:cNvSpPr/>
            <p:nvPr/>
          </p:nvSpPr>
          <p:spPr>
            <a:xfrm>
              <a:off x="2454025" y="5436597"/>
              <a:ext cx="9001760" cy="685800"/>
            </a:xfrm>
            <a:custGeom>
              <a:avLst/>
              <a:gdLst/>
              <a:ahLst/>
              <a:cxnLst/>
              <a:rect l="l" t="t" r="r" b="b"/>
              <a:pathLst>
                <a:path w="9001760" h="685800">
                  <a:moveTo>
                    <a:pt x="9001574" y="0"/>
                  </a:moveTo>
                  <a:lnTo>
                    <a:pt x="0" y="0"/>
                  </a:lnTo>
                  <a:lnTo>
                    <a:pt x="0" y="685290"/>
                  </a:lnTo>
                  <a:lnTo>
                    <a:pt x="9001574" y="685290"/>
                  </a:lnTo>
                  <a:lnTo>
                    <a:pt x="9001574" y="0"/>
                  </a:lnTo>
                  <a:close/>
                </a:path>
              </a:pathLst>
            </a:custGeom>
            <a:solidFill>
              <a:srgbClr val="155F82"/>
            </a:solidFill>
          </p:spPr>
          <p:txBody>
            <a:bodyPr wrap="square" lIns="0" tIns="0" rIns="0" bIns="0" rtlCol="0"/>
            <a:lstStyle/>
            <a:p>
              <a:endParaRPr/>
            </a:p>
          </p:txBody>
        </p:sp>
        <p:sp>
          <p:nvSpPr>
            <p:cNvPr id="17" name="object 17"/>
            <p:cNvSpPr/>
            <p:nvPr/>
          </p:nvSpPr>
          <p:spPr>
            <a:xfrm>
              <a:off x="2445315" y="5427879"/>
              <a:ext cx="9020175" cy="702945"/>
            </a:xfrm>
            <a:custGeom>
              <a:avLst/>
              <a:gdLst/>
              <a:ahLst/>
              <a:cxnLst/>
              <a:rect l="l" t="t" r="r" b="b"/>
              <a:pathLst>
                <a:path w="9020175" h="702945">
                  <a:moveTo>
                    <a:pt x="9011213" y="0"/>
                  </a:moveTo>
                  <a:lnTo>
                    <a:pt x="8709" y="0"/>
                  </a:lnTo>
                  <a:lnTo>
                    <a:pt x="0" y="8717"/>
                  </a:lnTo>
                  <a:lnTo>
                    <a:pt x="0" y="694006"/>
                  </a:lnTo>
                  <a:lnTo>
                    <a:pt x="8709" y="702725"/>
                  </a:lnTo>
                  <a:lnTo>
                    <a:pt x="9011213" y="702725"/>
                  </a:lnTo>
                  <a:lnTo>
                    <a:pt x="9019923" y="694006"/>
                  </a:lnTo>
                  <a:lnTo>
                    <a:pt x="17419" y="694006"/>
                  </a:lnTo>
                  <a:lnTo>
                    <a:pt x="8709" y="685286"/>
                  </a:lnTo>
                  <a:lnTo>
                    <a:pt x="17419" y="685286"/>
                  </a:lnTo>
                  <a:lnTo>
                    <a:pt x="17419" y="17434"/>
                  </a:lnTo>
                  <a:lnTo>
                    <a:pt x="8709" y="17434"/>
                  </a:lnTo>
                  <a:lnTo>
                    <a:pt x="17419" y="8717"/>
                  </a:lnTo>
                  <a:lnTo>
                    <a:pt x="9019923" y="8717"/>
                  </a:lnTo>
                  <a:lnTo>
                    <a:pt x="9011213" y="0"/>
                  </a:lnTo>
                  <a:close/>
                </a:path>
                <a:path w="9020175" h="702945">
                  <a:moveTo>
                    <a:pt x="17419" y="685286"/>
                  </a:moveTo>
                  <a:lnTo>
                    <a:pt x="8709" y="685286"/>
                  </a:lnTo>
                  <a:lnTo>
                    <a:pt x="17419" y="694006"/>
                  </a:lnTo>
                  <a:lnTo>
                    <a:pt x="17419" y="685286"/>
                  </a:lnTo>
                  <a:close/>
                </a:path>
                <a:path w="9020175" h="702945">
                  <a:moveTo>
                    <a:pt x="9002503" y="685286"/>
                  </a:moveTo>
                  <a:lnTo>
                    <a:pt x="17419" y="685286"/>
                  </a:lnTo>
                  <a:lnTo>
                    <a:pt x="17419" y="694006"/>
                  </a:lnTo>
                  <a:lnTo>
                    <a:pt x="9002503" y="694006"/>
                  </a:lnTo>
                  <a:lnTo>
                    <a:pt x="9002503" y="685286"/>
                  </a:lnTo>
                  <a:close/>
                </a:path>
                <a:path w="9020175" h="702945">
                  <a:moveTo>
                    <a:pt x="9002503" y="8717"/>
                  </a:moveTo>
                  <a:lnTo>
                    <a:pt x="9002503" y="694006"/>
                  </a:lnTo>
                  <a:lnTo>
                    <a:pt x="9011213" y="685286"/>
                  </a:lnTo>
                  <a:lnTo>
                    <a:pt x="9019923" y="685286"/>
                  </a:lnTo>
                  <a:lnTo>
                    <a:pt x="9019923" y="17435"/>
                  </a:lnTo>
                  <a:lnTo>
                    <a:pt x="9011213" y="17435"/>
                  </a:lnTo>
                  <a:lnTo>
                    <a:pt x="9002503" y="8717"/>
                  </a:lnTo>
                  <a:close/>
                </a:path>
                <a:path w="9020175" h="702945">
                  <a:moveTo>
                    <a:pt x="9019923" y="685286"/>
                  </a:moveTo>
                  <a:lnTo>
                    <a:pt x="9011213" y="685286"/>
                  </a:lnTo>
                  <a:lnTo>
                    <a:pt x="9002503" y="694006"/>
                  </a:lnTo>
                  <a:lnTo>
                    <a:pt x="9019923" y="694006"/>
                  </a:lnTo>
                  <a:lnTo>
                    <a:pt x="9019923" y="685286"/>
                  </a:lnTo>
                  <a:close/>
                </a:path>
                <a:path w="9020175" h="702945">
                  <a:moveTo>
                    <a:pt x="17419" y="8717"/>
                  </a:moveTo>
                  <a:lnTo>
                    <a:pt x="8709" y="17434"/>
                  </a:lnTo>
                  <a:lnTo>
                    <a:pt x="17419" y="17434"/>
                  </a:lnTo>
                  <a:lnTo>
                    <a:pt x="17419" y="8717"/>
                  </a:lnTo>
                  <a:close/>
                </a:path>
                <a:path w="9020175" h="702945">
                  <a:moveTo>
                    <a:pt x="9002503" y="8717"/>
                  </a:moveTo>
                  <a:lnTo>
                    <a:pt x="17419" y="8717"/>
                  </a:lnTo>
                  <a:lnTo>
                    <a:pt x="17419" y="17434"/>
                  </a:lnTo>
                  <a:lnTo>
                    <a:pt x="9002503" y="17435"/>
                  </a:lnTo>
                  <a:lnTo>
                    <a:pt x="9002503" y="8717"/>
                  </a:lnTo>
                  <a:close/>
                </a:path>
                <a:path w="9020175" h="702945">
                  <a:moveTo>
                    <a:pt x="9019923" y="8717"/>
                  </a:moveTo>
                  <a:lnTo>
                    <a:pt x="9002503" y="8717"/>
                  </a:lnTo>
                  <a:lnTo>
                    <a:pt x="9011213" y="17435"/>
                  </a:lnTo>
                  <a:lnTo>
                    <a:pt x="9019923" y="17435"/>
                  </a:lnTo>
                  <a:lnTo>
                    <a:pt x="9019923" y="8717"/>
                  </a:lnTo>
                  <a:close/>
                </a:path>
              </a:pathLst>
            </a:custGeom>
            <a:solidFill>
              <a:srgbClr val="042333"/>
            </a:solidFill>
          </p:spPr>
          <p:txBody>
            <a:bodyPr wrap="square" lIns="0" tIns="0" rIns="0" bIns="0" rtlCol="0"/>
            <a:lstStyle/>
            <a:p>
              <a:endParaRPr/>
            </a:p>
          </p:txBody>
        </p:sp>
        <p:pic>
          <p:nvPicPr>
            <p:cNvPr id="18" name="object 18"/>
            <p:cNvPicPr/>
            <p:nvPr/>
          </p:nvPicPr>
          <p:blipFill>
            <a:blip r:embed="rId3" cstate="print"/>
            <a:stretch>
              <a:fillRect/>
            </a:stretch>
          </p:blipFill>
          <p:spPr>
            <a:xfrm>
              <a:off x="5221668" y="5715591"/>
              <a:ext cx="254327" cy="141246"/>
            </a:xfrm>
            <a:prstGeom prst="rect">
              <a:avLst/>
            </a:prstGeom>
          </p:spPr>
        </p:pic>
        <p:pic>
          <p:nvPicPr>
            <p:cNvPr id="19" name="object 19"/>
            <p:cNvPicPr/>
            <p:nvPr/>
          </p:nvPicPr>
          <p:blipFill>
            <a:blip r:embed="rId4" cstate="print"/>
            <a:stretch>
              <a:fillRect/>
            </a:stretch>
          </p:blipFill>
          <p:spPr>
            <a:xfrm>
              <a:off x="5500499" y="5717334"/>
              <a:ext cx="138428" cy="137759"/>
            </a:xfrm>
            <a:prstGeom prst="rect">
              <a:avLst/>
            </a:prstGeom>
          </p:spPr>
        </p:pic>
        <p:sp>
          <p:nvSpPr>
            <p:cNvPr id="20" name="object 20"/>
            <p:cNvSpPr/>
            <p:nvPr/>
          </p:nvSpPr>
          <p:spPr>
            <a:xfrm>
              <a:off x="5697342" y="5793188"/>
              <a:ext cx="95885" cy="22860"/>
            </a:xfrm>
            <a:custGeom>
              <a:avLst/>
              <a:gdLst/>
              <a:ahLst/>
              <a:cxnLst/>
              <a:rect l="l" t="t" r="r" b="b"/>
              <a:pathLst>
                <a:path w="95885" h="22860">
                  <a:moveTo>
                    <a:pt x="95808" y="0"/>
                  </a:moveTo>
                  <a:lnTo>
                    <a:pt x="0" y="0"/>
                  </a:lnTo>
                  <a:lnTo>
                    <a:pt x="0" y="22677"/>
                  </a:lnTo>
                  <a:lnTo>
                    <a:pt x="95808" y="22677"/>
                  </a:lnTo>
                  <a:lnTo>
                    <a:pt x="95808" y="0"/>
                  </a:lnTo>
                  <a:close/>
                </a:path>
              </a:pathLst>
            </a:custGeom>
            <a:solidFill>
              <a:srgbClr val="FFFFFF"/>
            </a:solidFill>
          </p:spPr>
          <p:txBody>
            <a:bodyPr wrap="square" lIns="0" tIns="0" rIns="0" bIns="0" rtlCol="0"/>
            <a:lstStyle/>
            <a:p>
              <a:endParaRPr/>
            </a:p>
          </p:txBody>
        </p:sp>
        <p:pic>
          <p:nvPicPr>
            <p:cNvPr id="21" name="object 21"/>
            <p:cNvPicPr/>
            <p:nvPr/>
          </p:nvPicPr>
          <p:blipFill>
            <a:blip r:embed="rId5" cstate="print"/>
            <a:stretch>
              <a:fillRect/>
            </a:stretch>
          </p:blipFill>
          <p:spPr>
            <a:xfrm>
              <a:off x="5845409" y="5715591"/>
              <a:ext cx="128092" cy="141246"/>
            </a:xfrm>
            <a:prstGeom prst="rect">
              <a:avLst/>
            </a:prstGeom>
          </p:spPr>
        </p:pic>
        <p:pic>
          <p:nvPicPr>
            <p:cNvPr id="22" name="object 22"/>
            <p:cNvPicPr/>
            <p:nvPr/>
          </p:nvPicPr>
          <p:blipFill>
            <a:blip r:embed="rId6" cstate="print"/>
            <a:stretch>
              <a:fillRect/>
            </a:stretch>
          </p:blipFill>
          <p:spPr>
            <a:xfrm>
              <a:off x="5996961" y="5717334"/>
              <a:ext cx="159448" cy="138631"/>
            </a:xfrm>
            <a:prstGeom prst="rect">
              <a:avLst/>
            </a:prstGeom>
          </p:spPr>
        </p:pic>
        <p:pic>
          <p:nvPicPr>
            <p:cNvPr id="23" name="object 23"/>
            <p:cNvPicPr/>
            <p:nvPr/>
          </p:nvPicPr>
          <p:blipFill>
            <a:blip r:embed="rId7" cstate="print"/>
            <a:stretch>
              <a:fillRect/>
            </a:stretch>
          </p:blipFill>
          <p:spPr>
            <a:xfrm>
              <a:off x="6179984" y="5755703"/>
              <a:ext cx="93137" cy="100262"/>
            </a:xfrm>
            <a:prstGeom prst="rect">
              <a:avLst/>
            </a:prstGeom>
          </p:spPr>
        </p:pic>
        <p:pic>
          <p:nvPicPr>
            <p:cNvPr id="24" name="object 24"/>
            <p:cNvPicPr/>
            <p:nvPr/>
          </p:nvPicPr>
          <p:blipFill>
            <a:blip r:embed="rId8" cstate="print"/>
            <a:stretch>
              <a:fillRect/>
            </a:stretch>
          </p:blipFill>
          <p:spPr>
            <a:xfrm>
              <a:off x="6297509" y="5717334"/>
              <a:ext cx="98479" cy="138631"/>
            </a:xfrm>
            <a:prstGeom prst="rect">
              <a:avLst/>
            </a:prstGeom>
          </p:spPr>
        </p:pic>
        <p:pic>
          <p:nvPicPr>
            <p:cNvPr id="25" name="object 25"/>
            <p:cNvPicPr/>
            <p:nvPr/>
          </p:nvPicPr>
          <p:blipFill>
            <a:blip r:embed="rId9" cstate="print"/>
            <a:stretch>
              <a:fillRect/>
            </a:stretch>
          </p:blipFill>
          <p:spPr>
            <a:xfrm>
              <a:off x="6469151" y="5715591"/>
              <a:ext cx="2217992" cy="177871"/>
            </a:xfrm>
            <a:prstGeom prst="rect">
              <a:avLst/>
            </a:prstGeom>
          </p:spPr>
        </p:pic>
        <p:sp>
          <p:nvSpPr>
            <p:cNvPr id="26" name="object 26"/>
            <p:cNvSpPr/>
            <p:nvPr/>
          </p:nvSpPr>
          <p:spPr>
            <a:xfrm>
              <a:off x="2454025" y="3924742"/>
              <a:ext cx="4658360" cy="686435"/>
            </a:xfrm>
            <a:custGeom>
              <a:avLst/>
              <a:gdLst/>
              <a:ahLst/>
              <a:cxnLst/>
              <a:rect l="l" t="t" r="r" b="b"/>
              <a:pathLst>
                <a:path w="4658359" h="686435">
                  <a:moveTo>
                    <a:pt x="4658029" y="0"/>
                  </a:moveTo>
                  <a:lnTo>
                    <a:pt x="0" y="0"/>
                  </a:lnTo>
                  <a:lnTo>
                    <a:pt x="0" y="686239"/>
                  </a:lnTo>
                  <a:lnTo>
                    <a:pt x="4658029" y="686239"/>
                  </a:lnTo>
                  <a:lnTo>
                    <a:pt x="4658029" y="0"/>
                  </a:lnTo>
                  <a:close/>
                </a:path>
              </a:pathLst>
            </a:custGeom>
            <a:solidFill>
              <a:srgbClr val="3A7C22"/>
            </a:solidFill>
          </p:spPr>
          <p:txBody>
            <a:bodyPr wrap="square" lIns="0" tIns="0" rIns="0" bIns="0" rtlCol="0"/>
            <a:lstStyle/>
            <a:p>
              <a:endParaRPr/>
            </a:p>
          </p:txBody>
        </p:sp>
        <p:sp>
          <p:nvSpPr>
            <p:cNvPr id="27" name="object 27"/>
            <p:cNvSpPr/>
            <p:nvPr/>
          </p:nvSpPr>
          <p:spPr>
            <a:xfrm>
              <a:off x="2445315" y="3916025"/>
              <a:ext cx="4675505" cy="704215"/>
            </a:xfrm>
            <a:custGeom>
              <a:avLst/>
              <a:gdLst/>
              <a:ahLst/>
              <a:cxnLst/>
              <a:rect l="l" t="t" r="r" b="b"/>
              <a:pathLst>
                <a:path w="4675505" h="704214">
                  <a:moveTo>
                    <a:pt x="4666739" y="0"/>
                  </a:moveTo>
                  <a:lnTo>
                    <a:pt x="8709" y="0"/>
                  </a:lnTo>
                  <a:lnTo>
                    <a:pt x="0" y="8717"/>
                  </a:lnTo>
                  <a:lnTo>
                    <a:pt x="0" y="694957"/>
                  </a:lnTo>
                  <a:lnTo>
                    <a:pt x="8709" y="703674"/>
                  </a:lnTo>
                  <a:lnTo>
                    <a:pt x="4666739" y="703674"/>
                  </a:lnTo>
                  <a:lnTo>
                    <a:pt x="4675448" y="694957"/>
                  </a:lnTo>
                  <a:lnTo>
                    <a:pt x="17419" y="694957"/>
                  </a:lnTo>
                  <a:lnTo>
                    <a:pt x="8709" y="686239"/>
                  </a:lnTo>
                  <a:lnTo>
                    <a:pt x="17419" y="686239"/>
                  </a:lnTo>
                  <a:lnTo>
                    <a:pt x="17419" y="17434"/>
                  </a:lnTo>
                  <a:lnTo>
                    <a:pt x="8709" y="17434"/>
                  </a:lnTo>
                  <a:lnTo>
                    <a:pt x="17419" y="8717"/>
                  </a:lnTo>
                  <a:lnTo>
                    <a:pt x="4675448" y="8717"/>
                  </a:lnTo>
                  <a:lnTo>
                    <a:pt x="4666739" y="0"/>
                  </a:lnTo>
                  <a:close/>
                </a:path>
                <a:path w="4675505" h="704214">
                  <a:moveTo>
                    <a:pt x="17419" y="686239"/>
                  </a:moveTo>
                  <a:lnTo>
                    <a:pt x="8709" y="686239"/>
                  </a:lnTo>
                  <a:lnTo>
                    <a:pt x="17419" y="694957"/>
                  </a:lnTo>
                  <a:lnTo>
                    <a:pt x="17419" y="686239"/>
                  </a:lnTo>
                  <a:close/>
                </a:path>
                <a:path w="4675505" h="704214">
                  <a:moveTo>
                    <a:pt x="4658029" y="686239"/>
                  </a:moveTo>
                  <a:lnTo>
                    <a:pt x="17419" y="686239"/>
                  </a:lnTo>
                  <a:lnTo>
                    <a:pt x="17419" y="694957"/>
                  </a:lnTo>
                  <a:lnTo>
                    <a:pt x="4658029" y="694957"/>
                  </a:lnTo>
                  <a:lnTo>
                    <a:pt x="4658029" y="686239"/>
                  </a:lnTo>
                  <a:close/>
                </a:path>
                <a:path w="4675505" h="704214">
                  <a:moveTo>
                    <a:pt x="4658029" y="8717"/>
                  </a:moveTo>
                  <a:lnTo>
                    <a:pt x="4658029" y="694957"/>
                  </a:lnTo>
                  <a:lnTo>
                    <a:pt x="4666739" y="686239"/>
                  </a:lnTo>
                  <a:lnTo>
                    <a:pt x="4675448" y="686239"/>
                  </a:lnTo>
                  <a:lnTo>
                    <a:pt x="4675448" y="17434"/>
                  </a:lnTo>
                  <a:lnTo>
                    <a:pt x="4666739" y="17434"/>
                  </a:lnTo>
                  <a:lnTo>
                    <a:pt x="4658029" y="8717"/>
                  </a:lnTo>
                  <a:close/>
                </a:path>
                <a:path w="4675505" h="704214">
                  <a:moveTo>
                    <a:pt x="4675448" y="686239"/>
                  </a:moveTo>
                  <a:lnTo>
                    <a:pt x="4666739" y="686239"/>
                  </a:lnTo>
                  <a:lnTo>
                    <a:pt x="4658029" y="694957"/>
                  </a:lnTo>
                  <a:lnTo>
                    <a:pt x="4675448" y="694957"/>
                  </a:lnTo>
                  <a:lnTo>
                    <a:pt x="4675448" y="686239"/>
                  </a:lnTo>
                  <a:close/>
                </a:path>
                <a:path w="4675505" h="704214">
                  <a:moveTo>
                    <a:pt x="17419" y="8717"/>
                  </a:moveTo>
                  <a:lnTo>
                    <a:pt x="8709" y="17434"/>
                  </a:lnTo>
                  <a:lnTo>
                    <a:pt x="17419" y="17434"/>
                  </a:lnTo>
                  <a:lnTo>
                    <a:pt x="17419" y="8717"/>
                  </a:lnTo>
                  <a:close/>
                </a:path>
                <a:path w="4675505" h="704214">
                  <a:moveTo>
                    <a:pt x="4658029" y="8717"/>
                  </a:moveTo>
                  <a:lnTo>
                    <a:pt x="17419" y="8717"/>
                  </a:lnTo>
                  <a:lnTo>
                    <a:pt x="17419" y="17434"/>
                  </a:lnTo>
                  <a:lnTo>
                    <a:pt x="4658029" y="17434"/>
                  </a:lnTo>
                  <a:lnTo>
                    <a:pt x="4658029" y="8717"/>
                  </a:lnTo>
                  <a:close/>
                </a:path>
                <a:path w="4675505" h="704214">
                  <a:moveTo>
                    <a:pt x="4675448" y="8717"/>
                  </a:moveTo>
                  <a:lnTo>
                    <a:pt x="4658029" y="8717"/>
                  </a:lnTo>
                  <a:lnTo>
                    <a:pt x="4666739" y="17434"/>
                  </a:lnTo>
                  <a:lnTo>
                    <a:pt x="4675448" y="17434"/>
                  </a:lnTo>
                  <a:lnTo>
                    <a:pt x="4675448" y="8717"/>
                  </a:lnTo>
                  <a:close/>
                </a:path>
              </a:pathLst>
            </a:custGeom>
            <a:solidFill>
              <a:srgbClr val="042333"/>
            </a:solidFill>
          </p:spPr>
          <p:txBody>
            <a:bodyPr wrap="square" lIns="0" tIns="0" rIns="0" bIns="0" rtlCol="0"/>
            <a:lstStyle/>
            <a:p>
              <a:endParaRPr/>
            </a:p>
          </p:txBody>
        </p:sp>
        <p:pic>
          <p:nvPicPr>
            <p:cNvPr id="28" name="object 28"/>
            <p:cNvPicPr/>
            <p:nvPr/>
          </p:nvPicPr>
          <p:blipFill>
            <a:blip r:embed="rId10" cstate="print"/>
            <a:stretch>
              <a:fillRect/>
            </a:stretch>
          </p:blipFill>
          <p:spPr>
            <a:xfrm>
              <a:off x="4249416" y="4195100"/>
              <a:ext cx="1069802" cy="138549"/>
            </a:xfrm>
            <a:prstGeom prst="rect">
              <a:avLst/>
            </a:prstGeom>
          </p:spPr>
        </p:pic>
        <p:sp>
          <p:nvSpPr>
            <p:cNvPr id="29" name="object 29"/>
            <p:cNvSpPr/>
            <p:nvPr/>
          </p:nvSpPr>
          <p:spPr>
            <a:xfrm>
              <a:off x="7251412" y="3924742"/>
              <a:ext cx="4204335" cy="686435"/>
            </a:xfrm>
            <a:custGeom>
              <a:avLst/>
              <a:gdLst/>
              <a:ahLst/>
              <a:cxnLst/>
              <a:rect l="l" t="t" r="r" b="b"/>
              <a:pathLst>
                <a:path w="4204334" h="686435">
                  <a:moveTo>
                    <a:pt x="4204187" y="0"/>
                  </a:moveTo>
                  <a:lnTo>
                    <a:pt x="0" y="0"/>
                  </a:lnTo>
                  <a:lnTo>
                    <a:pt x="0" y="686239"/>
                  </a:lnTo>
                  <a:lnTo>
                    <a:pt x="4204187" y="686239"/>
                  </a:lnTo>
                  <a:lnTo>
                    <a:pt x="4204187" y="0"/>
                  </a:lnTo>
                  <a:close/>
                </a:path>
              </a:pathLst>
            </a:custGeom>
            <a:solidFill>
              <a:srgbClr val="275217"/>
            </a:solidFill>
          </p:spPr>
          <p:txBody>
            <a:bodyPr wrap="square" lIns="0" tIns="0" rIns="0" bIns="0" rtlCol="0"/>
            <a:lstStyle/>
            <a:p>
              <a:endParaRPr/>
            </a:p>
          </p:txBody>
        </p:sp>
        <p:sp>
          <p:nvSpPr>
            <p:cNvPr id="30" name="object 30"/>
            <p:cNvSpPr/>
            <p:nvPr/>
          </p:nvSpPr>
          <p:spPr>
            <a:xfrm>
              <a:off x="7242702" y="3916025"/>
              <a:ext cx="4222115" cy="704215"/>
            </a:xfrm>
            <a:custGeom>
              <a:avLst/>
              <a:gdLst/>
              <a:ahLst/>
              <a:cxnLst/>
              <a:rect l="l" t="t" r="r" b="b"/>
              <a:pathLst>
                <a:path w="4222115" h="704214">
                  <a:moveTo>
                    <a:pt x="4212897" y="0"/>
                  </a:moveTo>
                  <a:lnTo>
                    <a:pt x="8709" y="0"/>
                  </a:lnTo>
                  <a:lnTo>
                    <a:pt x="0" y="8717"/>
                  </a:lnTo>
                  <a:lnTo>
                    <a:pt x="0" y="694957"/>
                  </a:lnTo>
                  <a:lnTo>
                    <a:pt x="8709" y="703674"/>
                  </a:lnTo>
                  <a:lnTo>
                    <a:pt x="4212897" y="703674"/>
                  </a:lnTo>
                  <a:lnTo>
                    <a:pt x="4221607" y="694957"/>
                  </a:lnTo>
                  <a:lnTo>
                    <a:pt x="17419" y="694957"/>
                  </a:lnTo>
                  <a:lnTo>
                    <a:pt x="8709" y="686239"/>
                  </a:lnTo>
                  <a:lnTo>
                    <a:pt x="17419" y="686239"/>
                  </a:lnTo>
                  <a:lnTo>
                    <a:pt x="17419" y="17434"/>
                  </a:lnTo>
                  <a:lnTo>
                    <a:pt x="8709" y="17434"/>
                  </a:lnTo>
                  <a:lnTo>
                    <a:pt x="17419" y="8717"/>
                  </a:lnTo>
                  <a:lnTo>
                    <a:pt x="4221607" y="8717"/>
                  </a:lnTo>
                  <a:lnTo>
                    <a:pt x="4212897" y="0"/>
                  </a:lnTo>
                  <a:close/>
                </a:path>
                <a:path w="4222115" h="704214">
                  <a:moveTo>
                    <a:pt x="17419" y="686239"/>
                  </a:moveTo>
                  <a:lnTo>
                    <a:pt x="8709" y="686239"/>
                  </a:lnTo>
                  <a:lnTo>
                    <a:pt x="17419" y="694957"/>
                  </a:lnTo>
                  <a:lnTo>
                    <a:pt x="17419" y="686239"/>
                  </a:lnTo>
                  <a:close/>
                </a:path>
                <a:path w="4222115" h="704214">
                  <a:moveTo>
                    <a:pt x="4204187" y="686239"/>
                  </a:moveTo>
                  <a:lnTo>
                    <a:pt x="17419" y="686239"/>
                  </a:lnTo>
                  <a:lnTo>
                    <a:pt x="17419" y="694957"/>
                  </a:lnTo>
                  <a:lnTo>
                    <a:pt x="4204187" y="694957"/>
                  </a:lnTo>
                  <a:lnTo>
                    <a:pt x="4204187" y="686239"/>
                  </a:lnTo>
                  <a:close/>
                </a:path>
                <a:path w="4222115" h="704214">
                  <a:moveTo>
                    <a:pt x="4204187" y="8717"/>
                  </a:moveTo>
                  <a:lnTo>
                    <a:pt x="4204187" y="694957"/>
                  </a:lnTo>
                  <a:lnTo>
                    <a:pt x="4212897" y="686239"/>
                  </a:lnTo>
                  <a:lnTo>
                    <a:pt x="4221607" y="686239"/>
                  </a:lnTo>
                  <a:lnTo>
                    <a:pt x="4221607" y="17434"/>
                  </a:lnTo>
                  <a:lnTo>
                    <a:pt x="4212897" y="17434"/>
                  </a:lnTo>
                  <a:lnTo>
                    <a:pt x="4204187" y="8717"/>
                  </a:lnTo>
                  <a:close/>
                </a:path>
                <a:path w="4222115" h="704214">
                  <a:moveTo>
                    <a:pt x="4221607" y="686239"/>
                  </a:moveTo>
                  <a:lnTo>
                    <a:pt x="4212897" y="686239"/>
                  </a:lnTo>
                  <a:lnTo>
                    <a:pt x="4204187" y="694957"/>
                  </a:lnTo>
                  <a:lnTo>
                    <a:pt x="4221607" y="694957"/>
                  </a:lnTo>
                  <a:lnTo>
                    <a:pt x="4221607" y="686239"/>
                  </a:lnTo>
                  <a:close/>
                </a:path>
                <a:path w="4222115" h="704214">
                  <a:moveTo>
                    <a:pt x="17419" y="8717"/>
                  </a:moveTo>
                  <a:lnTo>
                    <a:pt x="8709" y="17434"/>
                  </a:lnTo>
                  <a:lnTo>
                    <a:pt x="17419" y="17434"/>
                  </a:lnTo>
                  <a:lnTo>
                    <a:pt x="17419" y="8717"/>
                  </a:lnTo>
                  <a:close/>
                </a:path>
                <a:path w="4222115" h="704214">
                  <a:moveTo>
                    <a:pt x="4204187" y="8717"/>
                  </a:moveTo>
                  <a:lnTo>
                    <a:pt x="17419" y="8717"/>
                  </a:lnTo>
                  <a:lnTo>
                    <a:pt x="17419" y="17434"/>
                  </a:lnTo>
                  <a:lnTo>
                    <a:pt x="4204187" y="17434"/>
                  </a:lnTo>
                  <a:lnTo>
                    <a:pt x="4204187" y="8717"/>
                  </a:lnTo>
                  <a:close/>
                </a:path>
                <a:path w="4222115" h="704214">
                  <a:moveTo>
                    <a:pt x="4221607" y="8717"/>
                  </a:moveTo>
                  <a:lnTo>
                    <a:pt x="4204187" y="8717"/>
                  </a:lnTo>
                  <a:lnTo>
                    <a:pt x="4212897" y="17434"/>
                  </a:lnTo>
                  <a:lnTo>
                    <a:pt x="4221607" y="17434"/>
                  </a:lnTo>
                  <a:lnTo>
                    <a:pt x="4221607" y="8717"/>
                  </a:lnTo>
                  <a:close/>
                </a:path>
              </a:pathLst>
            </a:custGeom>
            <a:solidFill>
              <a:srgbClr val="042333"/>
            </a:solidFill>
          </p:spPr>
          <p:txBody>
            <a:bodyPr wrap="square" lIns="0" tIns="0" rIns="0" bIns="0" rtlCol="0"/>
            <a:lstStyle/>
            <a:p>
              <a:endParaRPr/>
            </a:p>
          </p:txBody>
        </p:sp>
        <p:pic>
          <p:nvPicPr>
            <p:cNvPr id="31" name="object 31"/>
            <p:cNvPicPr/>
            <p:nvPr/>
          </p:nvPicPr>
          <p:blipFill>
            <a:blip r:embed="rId11" cstate="print"/>
            <a:stretch>
              <a:fillRect/>
            </a:stretch>
          </p:blipFill>
          <p:spPr>
            <a:xfrm>
              <a:off x="8398789" y="4193357"/>
              <a:ext cx="1906064" cy="174349"/>
            </a:xfrm>
            <a:prstGeom prst="rect">
              <a:avLst/>
            </a:prstGeom>
          </p:spPr>
        </p:pic>
        <p:sp>
          <p:nvSpPr>
            <p:cNvPr id="32" name="object 32"/>
            <p:cNvSpPr/>
            <p:nvPr/>
          </p:nvSpPr>
          <p:spPr>
            <a:xfrm>
              <a:off x="10096631" y="3157488"/>
              <a:ext cx="1359535" cy="686435"/>
            </a:xfrm>
            <a:custGeom>
              <a:avLst/>
              <a:gdLst/>
              <a:ahLst/>
              <a:cxnLst/>
              <a:rect l="l" t="t" r="r" b="b"/>
              <a:pathLst>
                <a:path w="1359534" h="686435">
                  <a:moveTo>
                    <a:pt x="1358969" y="0"/>
                  </a:moveTo>
                  <a:lnTo>
                    <a:pt x="0" y="0"/>
                  </a:lnTo>
                  <a:lnTo>
                    <a:pt x="0" y="686239"/>
                  </a:lnTo>
                  <a:lnTo>
                    <a:pt x="1358969" y="686239"/>
                  </a:lnTo>
                  <a:lnTo>
                    <a:pt x="1358969" y="0"/>
                  </a:lnTo>
                  <a:close/>
                </a:path>
              </a:pathLst>
            </a:custGeom>
            <a:solidFill>
              <a:srgbClr val="275217"/>
            </a:solidFill>
          </p:spPr>
          <p:txBody>
            <a:bodyPr wrap="square" lIns="0" tIns="0" rIns="0" bIns="0" rtlCol="0"/>
            <a:lstStyle/>
            <a:p>
              <a:endParaRPr/>
            </a:p>
          </p:txBody>
        </p:sp>
        <p:sp>
          <p:nvSpPr>
            <p:cNvPr id="33" name="object 33"/>
            <p:cNvSpPr/>
            <p:nvPr/>
          </p:nvSpPr>
          <p:spPr>
            <a:xfrm>
              <a:off x="10087920" y="3148770"/>
              <a:ext cx="1376680" cy="704215"/>
            </a:xfrm>
            <a:custGeom>
              <a:avLst/>
              <a:gdLst/>
              <a:ahLst/>
              <a:cxnLst/>
              <a:rect l="l" t="t" r="r" b="b"/>
              <a:pathLst>
                <a:path w="1376679" h="704214">
                  <a:moveTo>
                    <a:pt x="1367679" y="0"/>
                  </a:moveTo>
                  <a:lnTo>
                    <a:pt x="8709" y="0"/>
                  </a:lnTo>
                  <a:lnTo>
                    <a:pt x="0" y="8717"/>
                  </a:lnTo>
                  <a:lnTo>
                    <a:pt x="0" y="694957"/>
                  </a:lnTo>
                  <a:lnTo>
                    <a:pt x="8709" y="703674"/>
                  </a:lnTo>
                  <a:lnTo>
                    <a:pt x="1367679" y="703674"/>
                  </a:lnTo>
                  <a:lnTo>
                    <a:pt x="1376388" y="694957"/>
                  </a:lnTo>
                  <a:lnTo>
                    <a:pt x="17419" y="694957"/>
                  </a:lnTo>
                  <a:lnTo>
                    <a:pt x="8709" y="686239"/>
                  </a:lnTo>
                  <a:lnTo>
                    <a:pt x="17419" y="686239"/>
                  </a:lnTo>
                  <a:lnTo>
                    <a:pt x="17419" y="17434"/>
                  </a:lnTo>
                  <a:lnTo>
                    <a:pt x="8709" y="17434"/>
                  </a:lnTo>
                  <a:lnTo>
                    <a:pt x="17419" y="8717"/>
                  </a:lnTo>
                  <a:lnTo>
                    <a:pt x="1376388" y="8717"/>
                  </a:lnTo>
                  <a:lnTo>
                    <a:pt x="1367679" y="0"/>
                  </a:lnTo>
                  <a:close/>
                </a:path>
                <a:path w="1376679" h="704214">
                  <a:moveTo>
                    <a:pt x="17419" y="686239"/>
                  </a:moveTo>
                  <a:lnTo>
                    <a:pt x="8709" y="686239"/>
                  </a:lnTo>
                  <a:lnTo>
                    <a:pt x="17419" y="694957"/>
                  </a:lnTo>
                  <a:lnTo>
                    <a:pt x="17419" y="686239"/>
                  </a:lnTo>
                  <a:close/>
                </a:path>
                <a:path w="1376679" h="704214">
                  <a:moveTo>
                    <a:pt x="1358969" y="686239"/>
                  </a:moveTo>
                  <a:lnTo>
                    <a:pt x="17419" y="686239"/>
                  </a:lnTo>
                  <a:lnTo>
                    <a:pt x="17419" y="694957"/>
                  </a:lnTo>
                  <a:lnTo>
                    <a:pt x="1358969" y="694957"/>
                  </a:lnTo>
                  <a:lnTo>
                    <a:pt x="1358969" y="686239"/>
                  </a:lnTo>
                  <a:close/>
                </a:path>
                <a:path w="1376679" h="704214">
                  <a:moveTo>
                    <a:pt x="1358969" y="8717"/>
                  </a:moveTo>
                  <a:lnTo>
                    <a:pt x="1358969" y="694957"/>
                  </a:lnTo>
                  <a:lnTo>
                    <a:pt x="1367679" y="686239"/>
                  </a:lnTo>
                  <a:lnTo>
                    <a:pt x="1376388" y="686239"/>
                  </a:lnTo>
                  <a:lnTo>
                    <a:pt x="1376388" y="17434"/>
                  </a:lnTo>
                  <a:lnTo>
                    <a:pt x="1367679" y="17434"/>
                  </a:lnTo>
                  <a:lnTo>
                    <a:pt x="1358969" y="8717"/>
                  </a:lnTo>
                  <a:close/>
                </a:path>
                <a:path w="1376679" h="704214">
                  <a:moveTo>
                    <a:pt x="1376388" y="686239"/>
                  </a:moveTo>
                  <a:lnTo>
                    <a:pt x="1367679" y="686239"/>
                  </a:lnTo>
                  <a:lnTo>
                    <a:pt x="1358969" y="694957"/>
                  </a:lnTo>
                  <a:lnTo>
                    <a:pt x="1376388" y="694957"/>
                  </a:lnTo>
                  <a:lnTo>
                    <a:pt x="1376388" y="686239"/>
                  </a:lnTo>
                  <a:close/>
                </a:path>
                <a:path w="1376679" h="704214">
                  <a:moveTo>
                    <a:pt x="17419" y="8717"/>
                  </a:moveTo>
                  <a:lnTo>
                    <a:pt x="8709" y="17434"/>
                  </a:lnTo>
                  <a:lnTo>
                    <a:pt x="17419" y="17434"/>
                  </a:lnTo>
                  <a:lnTo>
                    <a:pt x="17419" y="8717"/>
                  </a:lnTo>
                  <a:close/>
                </a:path>
                <a:path w="1376679" h="704214">
                  <a:moveTo>
                    <a:pt x="1358969" y="8717"/>
                  </a:moveTo>
                  <a:lnTo>
                    <a:pt x="17419" y="8717"/>
                  </a:lnTo>
                  <a:lnTo>
                    <a:pt x="17419" y="17434"/>
                  </a:lnTo>
                  <a:lnTo>
                    <a:pt x="1358969" y="17434"/>
                  </a:lnTo>
                  <a:lnTo>
                    <a:pt x="1358969" y="8717"/>
                  </a:lnTo>
                  <a:close/>
                </a:path>
                <a:path w="1376679" h="704214">
                  <a:moveTo>
                    <a:pt x="1376388" y="8717"/>
                  </a:moveTo>
                  <a:lnTo>
                    <a:pt x="1358969" y="8717"/>
                  </a:lnTo>
                  <a:lnTo>
                    <a:pt x="1367679" y="17434"/>
                  </a:lnTo>
                  <a:lnTo>
                    <a:pt x="1376388" y="17434"/>
                  </a:lnTo>
                  <a:lnTo>
                    <a:pt x="1376388" y="8717"/>
                  </a:lnTo>
                  <a:close/>
                </a:path>
              </a:pathLst>
            </a:custGeom>
            <a:solidFill>
              <a:srgbClr val="042333"/>
            </a:solidFill>
          </p:spPr>
          <p:txBody>
            <a:bodyPr wrap="square" lIns="0" tIns="0" rIns="0" bIns="0" rtlCol="0"/>
            <a:lstStyle/>
            <a:p>
              <a:endParaRPr/>
            </a:p>
          </p:txBody>
        </p:sp>
        <p:pic>
          <p:nvPicPr>
            <p:cNvPr id="34" name="object 34"/>
            <p:cNvPicPr/>
            <p:nvPr/>
          </p:nvPicPr>
          <p:blipFill>
            <a:blip r:embed="rId12" cstate="print"/>
            <a:stretch>
              <a:fillRect/>
            </a:stretch>
          </p:blipFill>
          <p:spPr>
            <a:xfrm>
              <a:off x="10394623" y="3437377"/>
              <a:ext cx="388459" cy="140409"/>
            </a:xfrm>
            <a:prstGeom prst="rect">
              <a:avLst/>
            </a:prstGeom>
          </p:spPr>
        </p:pic>
        <p:pic>
          <p:nvPicPr>
            <p:cNvPr id="35" name="object 35"/>
            <p:cNvPicPr/>
            <p:nvPr/>
          </p:nvPicPr>
          <p:blipFill>
            <a:blip r:embed="rId13" cstate="print"/>
            <a:stretch>
              <a:fillRect/>
            </a:stretch>
          </p:blipFill>
          <p:spPr>
            <a:xfrm>
              <a:off x="10803173" y="3474920"/>
              <a:ext cx="100221" cy="102866"/>
            </a:xfrm>
            <a:prstGeom prst="rect">
              <a:avLst/>
            </a:prstGeom>
          </p:spPr>
        </p:pic>
        <p:pic>
          <p:nvPicPr>
            <p:cNvPr id="36" name="object 36"/>
            <p:cNvPicPr/>
            <p:nvPr/>
          </p:nvPicPr>
          <p:blipFill>
            <a:blip r:embed="rId14" cstate="print"/>
            <a:stretch>
              <a:fillRect/>
            </a:stretch>
          </p:blipFill>
          <p:spPr>
            <a:xfrm>
              <a:off x="10923369" y="3439121"/>
              <a:ext cx="98479" cy="138666"/>
            </a:xfrm>
            <a:prstGeom prst="rect">
              <a:avLst/>
            </a:prstGeom>
          </p:spPr>
        </p:pic>
        <p:pic>
          <p:nvPicPr>
            <p:cNvPr id="37" name="object 37"/>
            <p:cNvPicPr/>
            <p:nvPr/>
          </p:nvPicPr>
          <p:blipFill>
            <a:blip r:embed="rId15" cstate="print"/>
            <a:stretch>
              <a:fillRect/>
            </a:stretch>
          </p:blipFill>
          <p:spPr>
            <a:xfrm>
              <a:off x="11045308" y="3475734"/>
              <a:ext cx="96737" cy="102052"/>
            </a:xfrm>
            <a:prstGeom prst="rect">
              <a:avLst/>
            </a:prstGeom>
          </p:spPr>
        </p:pic>
        <p:pic>
          <p:nvPicPr>
            <p:cNvPr id="38" name="object 38"/>
            <p:cNvPicPr/>
            <p:nvPr/>
          </p:nvPicPr>
          <p:blipFill>
            <a:blip r:embed="rId16" cstate="print"/>
            <a:stretch>
              <a:fillRect/>
            </a:stretch>
          </p:blipFill>
          <p:spPr>
            <a:xfrm>
              <a:off x="8659272" y="3148770"/>
              <a:ext cx="1376388" cy="703674"/>
            </a:xfrm>
            <a:prstGeom prst="rect">
              <a:avLst/>
            </a:prstGeom>
          </p:spPr>
        </p:pic>
        <p:sp>
          <p:nvSpPr>
            <p:cNvPr id="39" name="object 39"/>
            <p:cNvSpPr/>
            <p:nvPr/>
          </p:nvSpPr>
          <p:spPr>
            <a:xfrm>
              <a:off x="7251412" y="3157488"/>
              <a:ext cx="1359535" cy="686435"/>
            </a:xfrm>
            <a:custGeom>
              <a:avLst/>
              <a:gdLst/>
              <a:ahLst/>
              <a:cxnLst/>
              <a:rect l="l" t="t" r="r" b="b"/>
              <a:pathLst>
                <a:path w="1359534" h="686435">
                  <a:moveTo>
                    <a:pt x="1359085" y="0"/>
                  </a:moveTo>
                  <a:lnTo>
                    <a:pt x="0" y="0"/>
                  </a:lnTo>
                  <a:lnTo>
                    <a:pt x="0" y="686239"/>
                  </a:lnTo>
                  <a:lnTo>
                    <a:pt x="1359085" y="686239"/>
                  </a:lnTo>
                  <a:lnTo>
                    <a:pt x="1359085" y="0"/>
                  </a:lnTo>
                  <a:close/>
                </a:path>
              </a:pathLst>
            </a:custGeom>
            <a:solidFill>
              <a:srgbClr val="275217"/>
            </a:solidFill>
          </p:spPr>
          <p:txBody>
            <a:bodyPr wrap="square" lIns="0" tIns="0" rIns="0" bIns="0" rtlCol="0"/>
            <a:lstStyle/>
            <a:p>
              <a:endParaRPr/>
            </a:p>
          </p:txBody>
        </p:sp>
        <p:sp>
          <p:nvSpPr>
            <p:cNvPr id="40" name="object 40"/>
            <p:cNvSpPr/>
            <p:nvPr/>
          </p:nvSpPr>
          <p:spPr>
            <a:xfrm>
              <a:off x="7242702" y="3148770"/>
              <a:ext cx="1376680" cy="704215"/>
            </a:xfrm>
            <a:custGeom>
              <a:avLst/>
              <a:gdLst/>
              <a:ahLst/>
              <a:cxnLst/>
              <a:rect l="l" t="t" r="r" b="b"/>
              <a:pathLst>
                <a:path w="1376679" h="704214">
                  <a:moveTo>
                    <a:pt x="1367795" y="0"/>
                  </a:moveTo>
                  <a:lnTo>
                    <a:pt x="8709" y="0"/>
                  </a:lnTo>
                  <a:lnTo>
                    <a:pt x="0" y="8717"/>
                  </a:lnTo>
                  <a:lnTo>
                    <a:pt x="0" y="694957"/>
                  </a:lnTo>
                  <a:lnTo>
                    <a:pt x="8709" y="703674"/>
                  </a:lnTo>
                  <a:lnTo>
                    <a:pt x="1367795" y="703674"/>
                  </a:lnTo>
                  <a:lnTo>
                    <a:pt x="1376505" y="694957"/>
                  </a:lnTo>
                  <a:lnTo>
                    <a:pt x="17419" y="694957"/>
                  </a:lnTo>
                  <a:lnTo>
                    <a:pt x="8709" y="686239"/>
                  </a:lnTo>
                  <a:lnTo>
                    <a:pt x="17419" y="686239"/>
                  </a:lnTo>
                  <a:lnTo>
                    <a:pt x="17419" y="17434"/>
                  </a:lnTo>
                  <a:lnTo>
                    <a:pt x="8709" y="17434"/>
                  </a:lnTo>
                  <a:lnTo>
                    <a:pt x="17419" y="8717"/>
                  </a:lnTo>
                  <a:lnTo>
                    <a:pt x="1376505" y="8717"/>
                  </a:lnTo>
                  <a:lnTo>
                    <a:pt x="1367795" y="0"/>
                  </a:lnTo>
                  <a:close/>
                </a:path>
                <a:path w="1376679" h="704214">
                  <a:moveTo>
                    <a:pt x="17419" y="686239"/>
                  </a:moveTo>
                  <a:lnTo>
                    <a:pt x="8709" y="686239"/>
                  </a:lnTo>
                  <a:lnTo>
                    <a:pt x="17419" y="694957"/>
                  </a:lnTo>
                  <a:lnTo>
                    <a:pt x="17419" y="686239"/>
                  </a:lnTo>
                  <a:close/>
                </a:path>
                <a:path w="1376679" h="704214">
                  <a:moveTo>
                    <a:pt x="1359085" y="686239"/>
                  </a:moveTo>
                  <a:lnTo>
                    <a:pt x="17419" y="686239"/>
                  </a:lnTo>
                  <a:lnTo>
                    <a:pt x="17419" y="694957"/>
                  </a:lnTo>
                  <a:lnTo>
                    <a:pt x="1359085" y="694957"/>
                  </a:lnTo>
                  <a:lnTo>
                    <a:pt x="1359085" y="686239"/>
                  </a:lnTo>
                  <a:close/>
                </a:path>
                <a:path w="1376679" h="704214">
                  <a:moveTo>
                    <a:pt x="1359085" y="8717"/>
                  </a:moveTo>
                  <a:lnTo>
                    <a:pt x="1359085" y="694957"/>
                  </a:lnTo>
                  <a:lnTo>
                    <a:pt x="1367795" y="686239"/>
                  </a:lnTo>
                  <a:lnTo>
                    <a:pt x="1376505" y="686239"/>
                  </a:lnTo>
                  <a:lnTo>
                    <a:pt x="1376505" y="17434"/>
                  </a:lnTo>
                  <a:lnTo>
                    <a:pt x="1367795" y="17434"/>
                  </a:lnTo>
                  <a:lnTo>
                    <a:pt x="1359085" y="8717"/>
                  </a:lnTo>
                  <a:close/>
                </a:path>
                <a:path w="1376679" h="704214">
                  <a:moveTo>
                    <a:pt x="1376505" y="686239"/>
                  </a:moveTo>
                  <a:lnTo>
                    <a:pt x="1367795" y="686239"/>
                  </a:lnTo>
                  <a:lnTo>
                    <a:pt x="1359085" y="694957"/>
                  </a:lnTo>
                  <a:lnTo>
                    <a:pt x="1376505" y="694957"/>
                  </a:lnTo>
                  <a:lnTo>
                    <a:pt x="1376505" y="686239"/>
                  </a:lnTo>
                  <a:close/>
                </a:path>
                <a:path w="1376679" h="704214">
                  <a:moveTo>
                    <a:pt x="17419" y="8717"/>
                  </a:moveTo>
                  <a:lnTo>
                    <a:pt x="8709" y="17434"/>
                  </a:lnTo>
                  <a:lnTo>
                    <a:pt x="17419" y="17434"/>
                  </a:lnTo>
                  <a:lnTo>
                    <a:pt x="17419" y="8717"/>
                  </a:lnTo>
                  <a:close/>
                </a:path>
                <a:path w="1376679" h="704214">
                  <a:moveTo>
                    <a:pt x="1359085" y="8717"/>
                  </a:moveTo>
                  <a:lnTo>
                    <a:pt x="17419" y="8717"/>
                  </a:lnTo>
                  <a:lnTo>
                    <a:pt x="17419" y="17434"/>
                  </a:lnTo>
                  <a:lnTo>
                    <a:pt x="1359085" y="17434"/>
                  </a:lnTo>
                  <a:lnTo>
                    <a:pt x="1359085" y="8717"/>
                  </a:lnTo>
                  <a:close/>
                </a:path>
                <a:path w="1376679" h="704214">
                  <a:moveTo>
                    <a:pt x="1376505" y="8717"/>
                  </a:moveTo>
                  <a:lnTo>
                    <a:pt x="1359085" y="8717"/>
                  </a:lnTo>
                  <a:lnTo>
                    <a:pt x="1367795" y="17434"/>
                  </a:lnTo>
                  <a:lnTo>
                    <a:pt x="1376505" y="17434"/>
                  </a:lnTo>
                  <a:lnTo>
                    <a:pt x="1376505" y="8717"/>
                  </a:lnTo>
                  <a:close/>
                </a:path>
              </a:pathLst>
            </a:custGeom>
            <a:solidFill>
              <a:srgbClr val="042333"/>
            </a:solidFill>
          </p:spPr>
          <p:txBody>
            <a:bodyPr wrap="square" lIns="0" tIns="0" rIns="0" bIns="0" rtlCol="0"/>
            <a:lstStyle/>
            <a:p>
              <a:endParaRPr/>
            </a:p>
          </p:txBody>
        </p:sp>
        <p:pic>
          <p:nvPicPr>
            <p:cNvPr id="41" name="object 41"/>
            <p:cNvPicPr/>
            <p:nvPr/>
          </p:nvPicPr>
          <p:blipFill>
            <a:blip r:embed="rId17" cstate="print"/>
            <a:stretch>
              <a:fillRect/>
            </a:stretch>
          </p:blipFill>
          <p:spPr>
            <a:xfrm>
              <a:off x="7436990" y="3439121"/>
              <a:ext cx="404253" cy="138666"/>
            </a:xfrm>
            <a:prstGeom prst="rect">
              <a:avLst/>
            </a:prstGeom>
          </p:spPr>
        </p:pic>
        <p:pic>
          <p:nvPicPr>
            <p:cNvPr id="42" name="object 42"/>
            <p:cNvPicPr/>
            <p:nvPr/>
          </p:nvPicPr>
          <p:blipFill>
            <a:blip r:embed="rId18" cstate="print"/>
            <a:stretch>
              <a:fillRect/>
            </a:stretch>
          </p:blipFill>
          <p:spPr>
            <a:xfrm>
              <a:off x="7865630" y="3439121"/>
              <a:ext cx="92324" cy="136922"/>
            </a:xfrm>
            <a:prstGeom prst="rect">
              <a:avLst/>
            </a:prstGeom>
          </p:spPr>
        </p:pic>
        <p:sp>
          <p:nvSpPr>
            <p:cNvPr id="43" name="object 43"/>
            <p:cNvSpPr/>
            <p:nvPr/>
          </p:nvSpPr>
          <p:spPr>
            <a:xfrm>
              <a:off x="8017182" y="3439121"/>
              <a:ext cx="58419" cy="137795"/>
            </a:xfrm>
            <a:custGeom>
              <a:avLst/>
              <a:gdLst/>
              <a:ahLst/>
              <a:cxnLst/>
              <a:rect l="l" t="t" r="r" b="b"/>
              <a:pathLst>
                <a:path w="58420" h="137795">
                  <a:moveTo>
                    <a:pt x="58414" y="0"/>
                  </a:moveTo>
                  <a:lnTo>
                    <a:pt x="30542" y="0"/>
                  </a:lnTo>
                  <a:lnTo>
                    <a:pt x="30542" y="99379"/>
                  </a:lnTo>
                  <a:lnTo>
                    <a:pt x="28800" y="104609"/>
                  </a:lnTo>
                  <a:lnTo>
                    <a:pt x="25316" y="108096"/>
                  </a:lnTo>
                  <a:lnTo>
                    <a:pt x="22645" y="111583"/>
                  </a:lnTo>
                  <a:lnTo>
                    <a:pt x="17419" y="113327"/>
                  </a:lnTo>
                  <a:lnTo>
                    <a:pt x="0" y="113327"/>
                  </a:lnTo>
                  <a:lnTo>
                    <a:pt x="0" y="137736"/>
                  </a:lnTo>
                  <a:lnTo>
                    <a:pt x="12193" y="137736"/>
                  </a:lnTo>
                  <a:lnTo>
                    <a:pt x="20097" y="137423"/>
                  </a:lnTo>
                  <a:lnTo>
                    <a:pt x="55474" y="112172"/>
                  </a:lnTo>
                  <a:lnTo>
                    <a:pt x="58414" y="90661"/>
                  </a:lnTo>
                  <a:lnTo>
                    <a:pt x="58414" y="0"/>
                  </a:lnTo>
                  <a:close/>
                </a:path>
              </a:pathLst>
            </a:custGeom>
            <a:solidFill>
              <a:srgbClr val="FFFFFF"/>
            </a:solidFill>
          </p:spPr>
          <p:txBody>
            <a:bodyPr wrap="square" lIns="0" tIns="0" rIns="0" bIns="0" rtlCol="0"/>
            <a:lstStyle/>
            <a:p>
              <a:endParaRPr/>
            </a:p>
          </p:txBody>
        </p:sp>
        <p:pic>
          <p:nvPicPr>
            <p:cNvPr id="44" name="object 44"/>
            <p:cNvPicPr/>
            <p:nvPr/>
          </p:nvPicPr>
          <p:blipFill>
            <a:blip r:embed="rId19" cstate="print"/>
            <a:stretch>
              <a:fillRect/>
            </a:stretch>
          </p:blipFill>
          <p:spPr>
            <a:xfrm>
              <a:off x="8099983" y="3474920"/>
              <a:ext cx="101034" cy="102866"/>
            </a:xfrm>
            <a:prstGeom prst="rect">
              <a:avLst/>
            </a:prstGeom>
          </p:spPr>
        </p:pic>
        <p:pic>
          <p:nvPicPr>
            <p:cNvPr id="45" name="object 45"/>
            <p:cNvPicPr/>
            <p:nvPr/>
          </p:nvPicPr>
          <p:blipFill>
            <a:blip r:embed="rId20" cstate="print"/>
            <a:stretch>
              <a:fillRect/>
            </a:stretch>
          </p:blipFill>
          <p:spPr>
            <a:xfrm>
              <a:off x="8225405" y="3439121"/>
              <a:ext cx="98479" cy="138666"/>
            </a:xfrm>
            <a:prstGeom prst="rect">
              <a:avLst/>
            </a:prstGeom>
          </p:spPr>
        </p:pic>
        <p:pic>
          <p:nvPicPr>
            <p:cNvPr id="46" name="object 46"/>
            <p:cNvPicPr/>
            <p:nvPr/>
          </p:nvPicPr>
          <p:blipFill>
            <a:blip r:embed="rId21" cstate="print"/>
            <a:stretch>
              <a:fillRect/>
            </a:stretch>
          </p:blipFill>
          <p:spPr>
            <a:xfrm>
              <a:off x="8343047" y="3474920"/>
              <a:ext cx="87911" cy="102866"/>
            </a:xfrm>
            <a:prstGeom prst="rect">
              <a:avLst/>
            </a:prstGeom>
          </p:spPr>
        </p:pic>
        <p:sp>
          <p:nvSpPr>
            <p:cNvPr id="47" name="object 47"/>
            <p:cNvSpPr/>
            <p:nvPr/>
          </p:nvSpPr>
          <p:spPr>
            <a:xfrm>
              <a:off x="2454025" y="3157488"/>
              <a:ext cx="1626870" cy="686435"/>
            </a:xfrm>
            <a:custGeom>
              <a:avLst/>
              <a:gdLst/>
              <a:ahLst/>
              <a:cxnLst/>
              <a:rect l="l" t="t" r="r" b="b"/>
              <a:pathLst>
                <a:path w="1626870" h="686435">
                  <a:moveTo>
                    <a:pt x="1626419" y="0"/>
                  </a:moveTo>
                  <a:lnTo>
                    <a:pt x="0" y="0"/>
                  </a:lnTo>
                  <a:lnTo>
                    <a:pt x="0" y="686239"/>
                  </a:lnTo>
                  <a:lnTo>
                    <a:pt x="1626419" y="686239"/>
                  </a:lnTo>
                  <a:lnTo>
                    <a:pt x="1626419" y="0"/>
                  </a:lnTo>
                  <a:close/>
                </a:path>
              </a:pathLst>
            </a:custGeom>
            <a:solidFill>
              <a:srgbClr val="3A7C22"/>
            </a:solidFill>
          </p:spPr>
          <p:txBody>
            <a:bodyPr wrap="square" lIns="0" tIns="0" rIns="0" bIns="0" rtlCol="0"/>
            <a:lstStyle/>
            <a:p>
              <a:endParaRPr/>
            </a:p>
          </p:txBody>
        </p:sp>
        <p:sp>
          <p:nvSpPr>
            <p:cNvPr id="48" name="object 48"/>
            <p:cNvSpPr/>
            <p:nvPr/>
          </p:nvSpPr>
          <p:spPr>
            <a:xfrm>
              <a:off x="2445315" y="3148770"/>
              <a:ext cx="1644014" cy="704215"/>
            </a:xfrm>
            <a:custGeom>
              <a:avLst/>
              <a:gdLst/>
              <a:ahLst/>
              <a:cxnLst/>
              <a:rect l="l" t="t" r="r" b="b"/>
              <a:pathLst>
                <a:path w="1644014" h="704214">
                  <a:moveTo>
                    <a:pt x="1635129" y="0"/>
                  </a:moveTo>
                  <a:lnTo>
                    <a:pt x="8709" y="0"/>
                  </a:lnTo>
                  <a:lnTo>
                    <a:pt x="0" y="8717"/>
                  </a:lnTo>
                  <a:lnTo>
                    <a:pt x="0" y="694957"/>
                  </a:lnTo>
                  <a:lnTo>
                    <a:pt x="8709" y="703674"/>
                  </a:lnTo>
                  <a:lnTo>
                    <a:pt x="1635129" y="703674"/>
                  </a:lnTo>
                  <a:lnTo>
                    <a:pt x="1643839" y="694957"/>
                  </a:lnTo>
                  <a:lnTo>
                    <a:pt x="17419" y="694957"/>
                  </a:lnTo>
                  <a:lnTo>
                    <a:pt x="8709" y="686239"/>
                  </a:lnTo>
                  <a:lnTo>
                    <a:pt x="17419" y="686239"/>
                  </a:lnTo>
                  <a:lnTo>
                    <a:pt x="17419" y="17434"/>
                  </a:lnTo>
                  <a:lnTo>
                    <a:pt x="8709" y="17434"/>
                  </a:lnTo>
                  <a:lnTo>
                    <a:pt x="17419" y="8717"/>
                  </a:lnTo>
                  <a:lnTo>
                    <a:pt x="1643839" y="8717"/>
                  </a:lnTo>
                  <a:lnTo>
                    <a:pt x="1635129" y="0"/>
                  </a:lnTo>
                  <a:close/>
                </a:path>
                <a:path w="1644014" h="704214">
                  <a:moveTo>
                    <a:pt x="17419" y="686239"/>
                  </a:moveTo>
                  <a:lnTo>
                    <a:pt x="8709" y="686239"/>
                  </a:lnTo>
                  <a:lnTo>
                    <a:pt x="17419" y="694957"/>
                  </a:lnTo>
                  <a:lnTo>
                    <a:pt x="17419" y="686239"/>
                  </a:lnTo>
                  <a:close/>
                </a:path>
                <a:path w="1644014" h="704214">
                  <a:moveTo>
                    <a:pt x="1626419" y="686239"/>
                  </a:moveTo>
                  <a:lnTo>
                    <a:pt x="17419" y="686239"/>
                  </a:lnTo>
                  <a:lnTo>
                    <a:pt x="17419" y="694957"/>
                  </a:lnTo>
                  <a:lnTo>
                    <a:pt x="1626419" y="694957"/>
                  </a:lnTo>
                  <a:lnTo>
                    <a:pt x="1626419" y="686239"/>
                  </a:lnTo>
                  <a:close/>
                </a:path>
                <a:path w="1644014" h="704214">
                  <a:moveTo>
                    <a:pt x="1626419" y="8717"/>
                  </a:moveTo>
                  <a:lnTo>
                    <a:pt x="1626419" y="694957"/>
                  </a:lnTo>
                  <a:lnTo>
                    <a:pt x="1635129" y="686239"/>
                  </a:lnTo>
                  <a:lnTo>
                    <a:pt x="1643839" y="686239"/>
                  </a:lnTo>
                  <a:lnTo>
                    <a:pt x="1643839" y="17434"/>
                  </a:lnTo>
                  <a:lnTo>
                    <a:pt x="1635129" y="17434"/>
                  </a:lnTo>
                  <a:lnTo>
                    <a:pt x="1626419" y="8717"/>
                  </a:lnTo>
                  <a:close/>
                </a:path>
                <a:path w="1644014" h="704214">
                  <a:moveTo>
                    <a:pt x="1643839" y="686239"/>
                  </a:moveTo>
                  <a:lnTo>
                    <a:pt x="1635129" y="686239"/>
                  </a:lnTo>
                  <a:lnTo>
                    <a:pt x="1626419" y="694957"/>
                  </a:lnTo>
                  <a:lnTo>
                    <a:pt x="1643839" y="694957"/>
                  </a:lnTo>
                  <a:lnTo>
                    <a:pt x="1643839" y="686239"/>
                  </a:lnTo>
                  <a:close/>
                </a:path>
                <a:path w="1644014" h="704214">
                  <a:moveTo>
                    <a:pt x="17419" y="8717"/>
                  </a:moveTo>
                  <a:lnTo>
                    <a:pt x="8709" y="17434"/>
                  </a:lnTo>
                  <a:lnTo>
                    <a:pt x="17419" y="17434"/>
                  </a:lnTo>
                  <a:lnTo>
                    <a:pt x="17419" y="8717"/>
                  </a:lnTo>
                  <a:close/>
                </a:path>
                <a:path w="1644014" h="704214">
                  <a:moveTo>
                    <a:pt x="1626419" y="8717"/>
                  </a:moveTo>
                  <a:lnTo>
                    <a:pt x="17419" y="8717"/>
                  </a:lnTo>
                  <a:lnTo>
                    <a:pt x="17419" y="17434"/>
                  </a:lnTo>
                  <a:lnTo>
                    <a:pt x="1626419" y="17434"/>
                  </a:lnTo>
                  <a:lnTo>
                    <a:pt x="1626419" y="8717"/>
                  </a:lnTo>
                  <a:close/>
                </a:path>
                <a:path w="1644014" h="704214">
                  <a:moveTo>
                    <a:pt x="1643839" y="8717"/>
                  </a:moveTo>
                  <a:lnTo>
                    <a:pt x="1626419" y="8717"/>
                  </a:lnTo>
                  <a:lnTo>
                    <a:pt x="1635129" y="17434"/>
                  </a:lnTo>
                  <a:lnTo>
                    <a:pt x="1643839" y="17434"/>
                  </a:lnTo>
                  <a:lnTo>
                    <a:pt x="1643839" y="8717"/>
                  </a:lnTo>
                  <a:close/>
                </a:path>
              </a:pathLst>
            </a:custGeom>
            <a:solidFill>
              <a:srgbClr val="042333"/>
            </a:solidFill>
          </p:spPr>
          <p:txBody>
            <a:bodyPr wrap="square" lIns="0" tIns="0" rIns="0" bIns="0" rtlCol="0"/>
            <a:lstStyle/>
            <a:p>
              <a:endParaRPr/>
            </a:p>
          </p:txBody>
        </p:sp>
        <p:sp>
          <p:nvSpPr>
            <p:cNvPr id="49" name="object 49"/>
            <p:cNvSpPr/>
            <p:nvPr/>
          </p:nvSpPr>
          <p:spPr>
            <a:xfrm>
              <a:off x="2727514" y="3439121"/>
              <a:ext cx="58419" cy="137795"/>
            </a:xfrm>
            <a:custGeom>
              <a:avLst/>
              <a:gdLst/>
              <a:ahLst/>
              <a:cxnLst/>
              <a:rect l="l" t="t" r="r" b="b"/>
              <a:pathLst>
                <a:path w="58419" h="137795">
                  <a:moveTo>
                    <a:pt x="58414" y="0"/>
                  </a:moveTo>
                  <a:lnTo>
                    <a:pt x="30542" y="0"/>
                  </a:lnTo>
                  <a:lnTo>
                    <a:pt x="30542" y="99379"/>
                  </a:lnTo>
                  <a:lnTo>
                    <a:pt x="28800" y="104609"/>
                  </a:lnTo>
                  <a:lnTo>
                    <a:pt x="25316" y="108096"/>
                  </a:lnTo>
                  <a:lnTo>
                    <a:pt x="22645" y="111583"/>
                  </a:lnTo>
                  <a:lnTo>
                    <a:pt x="17419" y="113327"/>
                  </a:lnTo>
                  <a:lnTo>
                    <a:pt x="0" y="113327"/>
                  </a:lnTo>
                  <a:lnTo>
                    <a:pt x="0" y="137736"/>
                  </a:lnTo>
                  <a:lnTo>
                    <a:pt x="12193" y="137736"/>
                  </a:lnTo>
                  <a:lnTo>
                    <a:pt x="20097" y="137423"/>
                  </a:lnTo>
                  <a:lnTo>
                    <a:pt x="55474" y="112172"/>
                  </a:lnTo>
                  <a:lnTo>
                    <a:pt x="58414" y="90661"/>
                  </a:lnTo>
                  <a:lnTo>
                    <a:pt x="58414" y="0"/>
                  </a:lnTo>
                  <a:close/>
                </a:path>
              </a:pathLst>
            </a:custGeom>
            <a:solidFill>
              <a:srgbClr val="FFFFFF"/>
            </a:solidFill>
          </p:spPr>
          <p:txBody>
            <a:bodyPr wrap="square" lIns="0" tIns="0" rIns="0" bIns="0" rtlCol="0"/>
            <a:lstStyle/>
            <a:p>
              <a:endParaRPr/>
            </a:p>
          </p:txBody>
        </p:sp>
        <p:pic>
          <p:nvPicPr>
            <p:cNvPr id="50" name="object 50"/>
            <p:cNvPicPr/>
            <p:nvPr/>
          </p:nvPicPr>
          <p:blipFill>
            <a:blip r:embed="rId22" cstate="print"/>
            <a:stretch>
              <a:fillRect/>
            </a:stretch>
          </p:blipFill>
          <p:spPr>
            <a:xfrm>
              <a:off x="2814729" y="3476664"/>
              <a:ext cx="93137" cy="101122"/>
            </a:xfrm>
            <a:prstGeom prst="rect">
              <a:avLst/>
            </a:prstGeom>
          </p:spPr>
        </p:pic>
        <p:pic>
          <p:nvPicPr>
            <p:cNvPr id="51" name="object 51"/>
            <p:cNvPicPr/>
            <p:nvPr/>
          </p:nvPicPr>
          <p:blipFill>
            <a:blip r:embed="rId23" cstate="print"/>
            <a:stretch>
              <a:fillRect/>
            </a:stretch>
          </p:blipFill>
          <p:spPr>
            <a:xfrm>
              <a:off x="2937480" y="3453068"/>
              <a:ext cx="387646" cy="159588"/>
            </a:xfrm>
            <a:prstGeom prst="rect">
              <a:avLst/>
            </a:prstGeom>
          </p:spPr>
        </p:pic>
        <p:sp>
          <p:nvSpPr>
            <p:cNvPr id="52" name="object 52"/>
            <p:cNvSpPr/>
            <p:nvPr/>
          </p:nvSpPr>
          <p:spPr>
            <a:xfrm>
              <a:off x="3349510" y="3439261"/>
              <a:ext cx="198120" cy="137795"/>
            </a:xfrm>
            <a:custGeom>
              <a:avLst/>
              <a:gdLst/>
              <a:ahLst/>
              <a:cxnLst/>
              <a:rect l="l" t="t" r="r" b="b"/>
              <a:pathLst>
                <a:path w="198120" h="137795">
                  <a:moveTo>
                    <a:pt x="58407" y="36474"/>
                  </a:moveTo>
                  <a:lnTo>
                    <a:pt x="48768" y="36474"/>
                  </a:lnTo>
                  <a:lnTo>
                    <a:pt x="42735" y="38227"/>
                  </a:lnTo>
                  <a:lnTo>
                    <a:pt x="37503" y="40894"/>
                  </a:lnTo>
                  <a:lnTo>
                    <a:pt x="32283" y="44386"/>
                  </a:lnTo>
                  <a:lnTo>
                    <a:pt x="28803" y="48679"/>
                  </a:lnTo>
                  <a:lnTo>
                    <a:pt x="26123" y="54838"/>
                  </a:lnTo>
                  <a:lnTo>
                    <a:pt x="26123" y="37414"/>
                  </a:lnTo>
                  <a:lnTo>
                    <a:pt x="0" y="37414"/>
                  </a:lnTo>
                  <a:lnTo>
                    <a:pt x="0" y="136791"/>
                  </a:lnTo>
                  <a:lnTo>
                    <a:pt x="27051" y="136791"/>
                  </a:lnTo>
                  <a:lnTo>
                    <a:pt x="27051" y="70535"/>
                  </a:lnTo>
                  <a:lnTo>
                    <a:pt x="28803" y="67856"/>
                  </a:lnTo>
                  <a:lnTo>
                    <a:pt x="31356" y="65303"/>
                  </a:lnTo>
                  <a:lnTo>
                    <a:pt x="34836" y="63563"/>
                  </a:lnTo>
                  <a:lnTo>
                    <a:pt x="37503" y="61823"/>
                  </a:lnTo>
                  <a:lnTo>
                    <a:pt x="47955" y="59143"/>
                  </a:lnTo>
                  <a:lnTo>
                    <a:pt x="58407" y="59143"/>
                  </a:lnTo>
                  <a:lnTo>
                    <a:pt x="58407" y="36474"/>
                  </a:lnTo>
                  <a:close/>
                </a:path>
                <a:path w="198120" h="137795">
                  <a:moveTo>
                    <a:pt x="197764" y="0"/>
                  </a:moveTo>
                  <a:lnTo>
                    <a:pt x="169087" y="0"/>
                  </a:lnTo>
                  <a:lnTo>
                    <a:pt x="169087" y="53365"/>
                  </a:lnTo>
                  <a:lnTo>
                    <a:pt x="107188" y="53365"/>
                  </a:lnTo>
                  <a:lnTo>
                    <a:pt x="107188" y="0"/>
                  </a:lnTo>
                  <a:lnTo>
                    <a:pt x="78498" y="0"/>
                  </a:lnTo>
                  <a:lnTo>
                    <a:pt x="78498" y="53365"/>
                  </a:lnTo>
                  <a:lnTo>
                    <a:pt x="78498" y="78765"/>
                  </a:lnTo>
                  <a:lnTo>
                    <a:pt x="78498" y="137210"/>
                  </a:lnTo>
                  <a:lnTo>
                    <a:pt x="107188" y="137210"/>
                  </a:lnTo>
                  <a:lnTo>
                    <a:pt x="107188" y="78765"/>
                  </a:lnTo>
                  <a:lnTo>
                    <a:pt x="169087" y="78765"/>
                  </a:lnTo>
                  <a:lnTo>
                    <a:pt x="169087" y="137210"/>
                  </a:lnTo>
                  <a:lnTo>
                    <a:pt x="197764" y="137210"/>
                  </a:lnTo>
                  <a:lnTo>
                    <a:pt x="197764" y="78765"/>
                  </a:lnTo>
                  <a:lnTo>
                    <a:pt x="197764" y="53365"/>
                  </a:lnTo>
                  <a:lnTo>
                    <a:pt x="197764" y="0"/>
                  </a:lnTo>
                  <a:close/>
                </a:path>
              </a:pathLst>
            </a:custGeom>
            <a:solidFill>
              <a:srgbClr val="FFFFFF"/>
            </a:solidFill>
          </p:spPr>
          <p:txBody>
            <a:bodyPr wrap="square" lIns="0" tIns="0" rIns="0" bIns="0" rtlCol="0"/>
            <a:lstStyle/>
            <a:p>
              <a:endParaRPr/>
            </a:p>
          </p:txBody>
        </p:sp>
        <p:pic>
          <p:nvPicPr>
            <p:cNvPr id="53" name="object 53"/>
            <p:cNvPicPr/>
            <p:nvPr/>
          </p:nvPicPr>
          <p:blipFill>
            <a:blip r:embed="rId24" cstate="print"/>
            <a:stretch>
              <a:fillRect/>
            </a:stretch>
          </p:blipFill>
          <p:spPr>
            <a:xfrm>
              <a:off x="3577828" y="3476664"/>
              <a:ext cx="93137" cy="101122"/>
            </a:xfrm>
            <a:prstGeom prst="rect">
              <a:avLst/>
            </a:prstGeom>
          </p:spPr>
        </p:pic>
        <p:pic>
          <p:nvPicPr>
            <p:cNvPr id="54" name="object 54"/>
            <p:cNvPicPr/>
            <p:nvPr/>
          </p:nvPicPr>
          <p:blipFill>
            <a:blip r:embed="rId25" cstate="print"/>
            <a:stretch>
              <a:fillRect/>
            </a:stretch>
          </p:blipFill>
          <p:spPr>
            <a:xfrm>
              <a:off x="3700579" y="3439121"/>
              <a:ext cx="98479" cy="138666"/>
            </a:xfrm>
            <a:prstGeom prst="rect">
              <a:avLst/>
            </a:prstGeom>
          </p:spPr>
        </p:pic>
        <p:sp>
          <p:nvSpPr>
            <p:cNvPr id="55" name="object 55"/>
            <p:cNvSpPr/>
            <p:nvPr/>
          </p:nvSpPr>
          <p:spPr>
            <a:xfrm>
              <a:off x="2454025" y="4680722"/>
              <a:ext cx="9001760" cy="686435"/>
            </a:xfrm>
            <a:custGeom>
              <a:avLst/>
              <a:gdLst/>
              <a:ahLst/>
              <a:cxnLst/>
              <a:rect l="l" t="t" r="r" b="b"/>
              <a:pathLst>
                <a:path w="9001760" h="686435">
                  <a:moveTo>
                    <a:pt x="9001574" y="0"/>
                  </a:moveTo>
                  <a:lnTo>
                    <a:pt x="0" y="0"/>
                  </a:lnTo>
                  <a:lnTo>
                    <a:pt x="0" y="686123"/>
                  </a:lnTo>
                  <a:lnTo>
                    <a:pt x="9001574" y="686123"/>
                  </a:lnTo>
                  <a:lnTo>
                    <a:pt x="9001574" y="0"/>
                  </a:lnTo>
                  <a:close/>
                </a:path>
              </a:pathLst>
            </a:custGeom>
            <a:solidFill>
              <a:srgbClr val="0A769F"/>
            </a:solidFill>
          </p:spPr>
          <p:txBody>
            <a:bodyPr wrap="square" lIns="0" tIns="0" rIns="0" bIns="0" rtlCol="0"/>
            <a:lstStyle/>
            <a:p>
              <a:endParaRPr/>
            </a:p>
          </p:txBody>
        </p:sp>
        <p:sp>
          <p:nvSpPr>
            <p:cNvPr id="56" name="object 56"/>
            <p:cNvSpPr/>
            <p:nvPr/>
          </p:nvSpPr>
          <p:spPr>
            <a:xfrm>
              <a:off x="2445315" y="4672004"/>
              <a:ext cx="9020175" cy="703580"/>
            </a:xfrm>
            <a:custGeom>
              <a:avLst/>
              <a:gdLst/>
              <a:ahLst/>
              <a:cxnLst/>
              <a:rect l="l" t="t" r="r" b="b"/>
              <a:pathLst>
                <a:path w="9020175" h="703579">
                  <a:moveTo>
                    <a:pt x="9011213" y="0"/>
                  </a:moveTo>
                  <a:lnTo>
                    <a:pt x="8709" y="0"/>
                  </a:lnTo>
                  <a:lnTo>
                    <a:pt x="0" y="8717"/>
                  </a:lnTo>
                  <a:lnTo>
                    <a:pt x="0" y="694841"/>
                  </a:lnTo>
                  <a:lnTo>
                    <a:pt x="8709" y="703558"/>
                  </a:lnTo>
                  <a:lnTo>
                    <a:pt x="9011213" y="703558"/>
                  </a:lnTo>
                  <a:lnTo>
                    <a:pt x="9019923" y="694841"/>
                  </a:lnTo>
                  <a:lnTo>
                    <a:pt x="17419" y="694841"/>
                  </a:lnTo>
                  <a:lnTo>
                    <a:pt x="8709" y="686123"/>
                  </a:lnTo>
                  <a:lnTo>
                    <a:pt x="17419" y="686123"/>
                  </a:lnTo>
                  <a:lnTo>
                    <a:pt x="17419" y="17434"/>
                  </a:lnTo>
                  <a:lnTo>
                    <a:pt x="8709" y="17434"/>
                  </a:lnTo>
                  <a:lnTo>
                    <a:pt x="17419" y="8717"/>
                  </a:lnTo>
                  <a:lnTo>
                    <a:pt x="9019923" y="8717"/>
                  </a:lnTo>
                  <a:lnTo>
                    <a:pt x="9011213" y="0"/>
                  </a:lnTo>
                  <a:close/>
                </a:path>
                <a:path w="9020175" h="703579">
                  <a:moveTo>
                    <a:pt x="17419" y="686123"/>
                  </a:moveTo>
                  <a:lnTo>
                    <a:pt x="8709" y="686123"/>
                  </a:lnTo>
                  <a:lnTo>
                    <a:pt x="17419" y="694841"/>
                  </a:lnTo>
                  <a:lnTo>
                    <a:pt x="17419" y="686123"/>
                  </a:lnTo>
                  <a:close/>
                </a:path>
                <a:path w="9020175" h="703579">
                  <a:moveTo>
                    <a:pt x="9002503" y="686123"/>
                  </a:moveTo>
                  <a:lnTo>
                    <a:pt x="17419" y="686123"/>
                  </a:lnTo>
                  <a:lnTo>
                    <a:pt x="17419" y="694841"/>
                  </a:lnTo>
                  <a:lnTo>
                    <a:pt x="9002503" y="694841"/>
                  </a:lnTo>
                  <a:lnTo>
                    <a:pt x="9002503" y="686123"/>
                  </a:lnTo>
                  <a:close/>
                </a:path>
                <a:path w="9020175" h="703579">
                  <a:moveTo>
                    <a:pt x="9002503" y="8717"/>
                  </a:moveTo>
                  <a:lnTo>
                    <a:pt x="9002503" y="694841"/>
                  </a:lnTo>
                  <a:lnTo>
                    <a:pt x="9011213" y="686123"/>
                  </a:lnTo>
                  <a:lnTo>
                    <a:pt x="9019923" y="686123"/>
                  </a:lnTo>
                  <a:lnTo>
                    <a:pt x="9019923" y="17435"/>
                  </a:lnTo>
                  <a:lnTo>
                    <a:pt x="9011213" y="17435"/>
                  </a:lnTo>
                  <a:lnTo>
                    <a:pt x="9002503" y="8717"/>
                  </a:lnTo>
                  <a:close/>
                </a:path>
                <a:path w="9020175" h="703579">
                  <a:moveTo>
                    <a:pt x="9019923" y="686123"/>
                  </a:moveTo>
                  <a:lnTo>
                    <a:pt x="9011213" y="686123"/>
                  </a:lnTo>
                  <a:lnTo>
                    <a:pt x="9002503" y="694841"/>
                  </a:lnTo>
                  <a:lnTo>
                    <a:pt x="9019923" y="694841"/>
                  </a:lnTo>
                  <a:lnTo>
                    <a:pt x="9019923" y="686123"/>
                  </a:lnTo>
                  <a:close/>
                </a:path>
                <a:path w="9020175" h="703579">
                  <a:moveTo>
                    <a:pt x="17419" y="8717"/>
                  </a:moveTo>
                  <a:lnTo>
                    <a:pt x="8709" y="17434"/>
                  </a:lnTo>
                  <a:lnTo>
                    <a:pt x="17419" y="17434"/>
                  </a:lnTo>
                  <a:lnTo>
                    <a:pt x="17419" y="8717"/>
                  </a:lnTo>
                  <a:close/>
                </a:path>
                <a:path w="9020175" h="703579">
                  <a:moveTo>
                    <a:pt x="9002503" y="8717"/>
                  </a:moveTo>
                  <a:lnTo>
                    <a:pt x="17419" y="8717"/>
                  </a:lnTo>
                  <a:lnTo>
                    <a:pt x="17419" y="17434"/>
                  </a:lnTo>
                  <a:lnTo>
                    <a:pt x="9002503" y="17435"/>
                  </a:lnTo>
                  <a:lnTo>
                    <a:pt x="9002503" y="8717"/>
                  </a:lnTo>
                  <a:close/>
                </a:path>
                <a:path w="9020175" h="703579">
                  <a:moveTo>
                    <a:pt x="9019923" y="8717"/>
                  </a:moveTo>
                  <a:lnTo>
                    <a:pt x="9002503" y="8717"/>
                  </a:lnTo>
                  <a:lnTo>
                    <a:pt x="9011213" y="17435"/>
                  </a:lnTo>
                  <a:lnTo>
                    <a:pt x="9019923" y="17435"/>
                  </a:lnTo>
                  <a:lnTo>
                    <a:pt x="9019923" y="8717"/>
                  </a:lnTo>
                  <a:close/>
                </a:path>
              </a:pathLst>
            </a:custGeom>
            <a:solidFill>
              <a:srgbClr val="042333"/>
            </a:solidFill>
          </p:spPr>
          <p:txBody>
            <a:bodyPr wrap="square" lIns="0" tIns="0" rIns="0" bIns="0" rtlCol="0"/>
            <a:lstStyle/>
            <a:p>
              <a:endParaRPr/>
            </a:p>
          </p:txBody>
        </p:sp>
        <p:pic>
          <p:nvPicPr>
            <p:cNvPr id="57" name="object 57"/>
            <p:cNvPicPr/>
            <p:nvPr/>
          </p:nvPicPr>
          <p:blipFill>
            <a:blip r:embed="rId26" cstate="print"/>
            <a:stretch>
              <a:fillRect/>
            </a:stretch>
          </p:blipFill>
          <p:spPr>
            <a:xfrm>
              <a:off x="5896855" y="4950034"/>
              <a:ext cx="138428" cy="137817"/>
            </a:xfrm>
            <a:prstGeom prst="rect">
              <a:avLst/>
            </a:prstGeom>
          </p:spPr>
        </p:pic>
        <p:pic>
          <p:nvPicPr>
            <p:cNvPr id="58" name="object 58"/>
            <p:cNvPicPr/>
            <p:nvPr/>
          </p:nvPicPr>
          <p:blipFill>
            <a:blip r:embed="rId27" cstate="print"/>
            <a:stretch>
              <a:fillRect/>
            </a:stretch>
          </p:blipFill>
          <p:spPr>
            <a:xfrm>
              <a:off x="6065826" y="4988449"/>
              <a:ext cx="93253" cy="100274"/>
            </a:xfrm>
            <a:prstGeom prst="rect">
              <a:avLst/>
            </a:prstGeom>
          </p:spPr>
        </p:pic>
        <p:pic>
          <p:nvPicPr>
            <p:cNvPr id="59" name="object 59"/>
            <p:cNvPicPr/>
            <p:nvPr/>
          </p:nvPicPr>
          <p:blipFill>
            <a:blip r:embed="rId28" cstate="print"/>
            <a:stretch>
              <a:fillRect/>
            </a:stretch>
          </p:blipFill>
          <p:spPr>
            <a:xfrm>
              <a:off x="6187764" y="4950034"/>
              <a:ext cx="115899" cy="137817"/>
            </a:xfrm>
            <a:prstGeom prst="rect">
              <a:avLst/>
            </a:prstGeom>
          </p:spPr>
        </p:pic>
        <p:sp>
          <p:nvSpPr>
            <p:cNvPr id="60" name="object 60"/>
            <p:cNvSpPr/>
            <p:nvPr/>
          </p:nvSpPr>
          <p:spPr>
            <a:xfrm>
              <a:off x="6323638" y="4949220"/>
              <a:ext cx="31115" cy="139065"/>
            </a:xfrm>
            <a:custGeom>
              <a:avLst/>
              <a:gdLst/>
              <a:ahLst/>
              <a:cxnLst/>
              <a:rect l="l" t="t" r="r" b="b"/>
              <a:pathLst>
                <a:path w="31114" h="139064">
                  <a:moveTo>
                    <a:pt x="28800" y="39228"/>
                  </a:moveTo>
                  <a:lnTo>
                    <a:pt x="1741" y="39228"/>
                  </a:lnTo>
                  <a:lnTo>
                    <a:pt x="1741" y="138631"/>
                  </a:lnTo>
                  <a:lnTo>
                    <a:pt x="28800" y="138631"/>
                  </a:lnTo>
                  <a:lnTo>
                    <a:pt x="28800" y="39228"/>
                  </a:lnTo>
                  <a:close/>
                </a:path>
                <a:path w="31114" h="139064">
                  <a:moveTo>
                    <a:pt x="20090" y="0"/>
                  </a:moveTo>
                  <a:lnTo>
                    <a:pt x="9638" y="0"/>
                  </a:lnTo>
                  <a:lnTo>
                    <a:pt x="6154" y="813"/>
                  </a:lnTo>
                  <a:lnTo>
                    <a:pt x="929" y="6044"/>
                  </a:lnTo>
                  <a:lnTo>
                    <a:pt x="0" y="8717"/>
                  </a:lnTo>
                  <a:lnTo>
                    <a:pt x="0" y="16621"/>
                  </a:lnTo>
                  <a:lnTo>
                    <a:pt x="20090" y="26152"/>
                  </a:lnTo>
                  <a:lnTo>
                    <a:pt x="23574" y="24408"/>
                  </a:lnTo>
                  <a:lnTo>
                    <a:pt x="28800" y="19178"/>
                  </a:lnTo>
                  <a:lnTo>
                    <a:pt x="30542" y="16621"/>
                  </a:lnTo>
                  <a:lnTo>
                    <a:pt x="30542" y="8717"/>
                  </a:lnTo>
                  <a:lnTo>
                    <a:pt x="28800" y="6044"/>
                  </a:lnTo>
                  <a:lnTo>
                    <a:pt x="26129" y="3486"/>
                  </a:lnTo>
                  <a:lnTo>
                    <a:pt x="23574" y="813"/>
                  </a:lnTo>
                  <a:lnTo>
                    <a:pt x="20090" y="0"/>
                  </a:lnTo>
                  <a:close/>
                </a:path>
              </a:pathLst>
            </a:custGeom>
            <a:solidFill>
              <a:srgbClr val="FFFFFF"/>
            </a:solidFill>
          </p:spPr>
          <p:txBody>
            <a:bodyPr wrap="square" lIns="0" tIns="0" rIns="0" bIns="0" rtlCol="0"/>
            <a:lstStyle/>
            <a:p>
              <a:endParaRPr/>
            </a:p>
          </p:txBody>
        </p:sp>
        <p:pic>
          <p:nvPicPr>
            <p:cNvPr id="61" name="object 61"/>
            <p:cNvPicPr/>
            <p:nvPr/>
          </p:nvPicPr>
          <p:blipFill>
            <a:blip r:embed="rId29" cstate="print"/>
            <a:stretch>
              <a:fillRect/>
            </a:stretch>
          </p:blipFill>
          <p:spPr>
            <a:xfrm>
              <a:off x="6374155" y="4964912"/>
              <a:ext cx="243991" cy="124683"/>
            </a:xfrm>
            <a:prstGeom prst="rect">
              <a:avLst/>
            </a:prstGeom>
          </p:spPr>
        </p:pic>
        <p:pic>
          <p:nvPicPr>
            <p:cNvPr id="62" name="object 62"/>
            <p:cNvPicPr/>
            <p:nvPr/>
          </p:nvPicPr>
          <p:blipFill>
            <a:blip r:embed="rId30" cstate="print"/>
            <a:stretch>
              <a:fillRect/>
            </a:stretch>
          </p:blipFill>
          <p:spPr>
            <a:xfrm>
              <a:off x="6641606" y="4986705"/>
              <a:ext cx="92440" cy="101145"/>
            </a:xfrm>
            <a:prstGeom prst="rect">
              <a:avLst/>
            </a:prstGeom>
          </p:spPr>
        </p:pic>
        <p:pic>
          <p:nvPicPr>
            <p:cNvPr id="63" name="object 63"/>
            <p:cNvPicPr/>
            <p:nvPr/>
          </p:nvPicPr>
          <p:blipFill>
            <a:blip r:embed="rId31" cstate="print"/>
            <a:stretch>
              <a:fillRect/>
            </a:stretch>
          </p:blipFill>
          <p:spPr>
            <a:xfrm>
              <a:off x="6757505" y="4986705"/>
              <a:ext cx="91511" cy="102017"/>
            </a:xfrm>
            <a:prstGeom prst="rect">
              <a:avLst/>
            </a:prstGeom>
          </p:spPr>
        </p:pic>
        <p:pic>
          <p:nvPicPr>
            <p:cNvPr id="64" name="object 64"/>
            <p:cNvPicPr/>
            <p:nvPr/>
          </p:nvPicPr>
          <p:blipFill>
            <a:blip r:embed="rId32" cstate="print"/>
            <a:stretch>
              <a:fillRect/>
            </a:stretch>
          </p:blipFill>
          <p:spPr>
            <a:xfrm>
              <a:off x="6876888" y="4964912"/>
              <a:ext cx="173384" cy="122939"/>
            </a:xfrm>
            <a:prstGeom prst="rect">
              <a:avLst/>
            </a:prstGeom>
          </p:spPr>
        </p:pic>
        <p:pic>
          <p:nvPicPr>
            <p:cNvPr id="65" name="object 65"/>
            <p:cNvPicPr/>
            <p:nvPr/>
          </p:nvPicPr>
          <p:blipFill>
            <a:blip r:embed="rId33" cstate="print"/>
            <a:stretch>
              <a:fillRect/>
            </a:stretch>
          </p:blipFill>
          <p:spPr>
            <a:xfrm>
              <a:off x="7115538" y="4950034"/>
              <a:ext cx="204739" cy="138689"/>
            </a:xfrm>
            <a:prstGeom prst="rect">
              <a:avLst/>
            </a:prstGeom>
          </p:spPr>
        </p:pic>
        <p:pic>
          <p:nvPicPr>
            <p:cNvPr id="66" name="object 66"/>
            <p:cNvPicPr/>
            <p:nvPr/>
          </p:nvPicPr>
          <p:blipFill>
            <a:blip r:embed="rId34" cstate="print"/>
            <a:stretch>
              <a:fillRect/>
            </a:stretch>
          </p:blipFill>
          <p:spPr>
            <a:xfrm>
              <a:off x="7348149" y="4964912"/>
              <a:ext cx="129834" cy="122939"/>
            </a:xfrm>
            <a:prstGeom prst="rect">
              <a:avLst/>
            </a:prstGeom>
          </p:spPr>
        </p:pic>
        <p:pic>
          <p:nvPicPr>
            <p:cNvPr id="67" name="object 67"/>
            <p:cNvPicPr/>
            <p:nvPr/>
          </p:nvPicPr>
          <p:blipFill>
            <a:blip r:embed="rId35" cstate="print"/>
            <a:stretch>
              <a:fillRect/>
            </a:stretch>
          </p:blipFill>
          <p:spPr>
            <a:xfrm>
              <a:off x="7497146" y="4949220"/>
              <a:ext cx="111486" cy="138631"/>
            </a:xfrm>
            <a:prstGeom prst="rect">
              <a:avLst/>
            </a:prstGeom>
          </p:spPr>
        </p:pic>
        <p:sp>
          <p:nvSpPr>
            <p:cNvPr id="68" name="object 68"/>
            <p:cNvSpPr/>
            <p:nvPr/>
          </p:nvSpPr>
          <p:spPr>
            <a:xfrm>
              <a:off x="7627794" y="4949220"/>
              <a:ext cx="31115" cy="139065"/>
            </a:xfrm>
            <a:custGeom>
              <a:avLst/>
              <a:gdLst/>
              <a:ahLst/>
              <a:cxnLst/>
              <a:rect l="l" t="t" r="r" b="b"/>
              <a:pathLst>
                <a:path w="31115" h="139064">
                  <a:moveTo>
                    <a:pt x="28800" y="39228"/>
                  </a:moveTo>
                  <a:lnTo>
                    <a:pt x="1741" y="39228"/>
                  </a:lnTo>
                  <a:lnTo>
                    <a:pt x="1741" y="138631"/>
                  </a:lnTo>
                  <a:lnTo>
                    <a:pt x="28800" y="138631"/>
                  </a:lnTo>
                  <a:lnTo>
                    <a:pt x="28800" y="39228"/>
                  </a:lnTo>
                  <a:close/>
                </a:path>
                <a:path w="31115" h="139064">
                  <a:moveTo>
                    <a:pt x="20903" y="0"/>
                  </a:moveTo>
                  <a:lnTo>
                    <a:pt x="10451" y="0"/>
                  </a:lnTo>
                  <a:lnTo>
                    <a:pt x="6967" y="813"/>
                  </a:lnTo>
                  <a:lnTo>
                    <a:pt x="4412" y="3486"/>
                  </a:lnTo>
                  <a:lnTo>
                    <a:pt x="1741" y="6044"/>
                  </a:lnTo>
                  <a:lnTo>
                    <a:pt x="0" y="8717"/>
                  </a:lnTo>
                  <a:lnTo>
                    <a:pt x="0" y="16621"/>
                  </a:lnTo>
                  <a:lnTo>
                    <a:pt x="1741" y="19178"/>
                  </a:lnTo>
                  <a:lnTo>
                    <a:pt x="6967" y="24408"/>
                  </a:lnTo>
                  <a:lnTo>
                    <a:pt x="10451" y="26152"/>
                  </a:lnTo>
                  <a:lnTo>
                    <a:pt x="20903" y="26152"/>
                  </a:lnTo>
                  <a:lnTo>
                    <a:pt x="24387" y="24408"/>
                  </a:lnTo>
                  <a:lnTo>
                    <a:pt x="27058" y="21851"/>
                  </a:lnTo>
                  <a:lnTo>
                    <a:pt x="29613" y="19178"/>
                  </a:lnTo>
                  <a:lnTo>
                    <a:pt x="30542" y="16621"/>
                  </a:lnTo>
                  <a:lnTo>
                    <a:pt x="30542" y="8717"/>
                  </a:lnTo>
                  <a:lnTo>
                    <a:pt x="29613" y="6044"/>
                  </a:lnTo>
                  <a:lnTo>
                    <a:pt x="24387" y="813"/>
                  </a:lnTo>
                  <a:lnTo>
                    <a:pt x="20903" y="0"/>
                  </a:lnTo>
                  <a:close/>
                </a:path>
              </a:pathLst>
            </a:custGeom>
            <a:solidFill>
              <a:srgbClr val="FFFFFF"/>
            </a:solidFill>
          </p:spPr>
          <p:txBody>
            <a:bodyPr wrap="square" lIns="0" tIns="0" rIns="0" bIns="0" rtlCol="0"/>
            <a:lstStyle/>
            <a:p>
              <a:endParaRPr/>
            </a:p>
          </p:txBody>
        </p:sp>
        <p:pic>
          <p:nvPicPr>
            <p:cNvPr id="69" name="object 69"/>
            <p:cNvPicPr/>
            <p:nvPr/>
          </p:nvPicPr>
          <p:blipFill>
            <a:blip r:embed="rId36" cstate="print"/>
            <a:stretch>
              <a:fillRect/>
            </a:stretch>
          </p:blipFill>
          <p:spPr>
            <a:xfrm>
              <a:off x="7681794" y="4986705"/>
              <a:ext cx="100221" cy="102017"/>
            </a:xfrm>
            <a:prstGeom prst="rect">
              <a:avLst/>
            </a:prstGeom>
          </p:spPr>
        </p:pic>
        <p:pic>
          <p:nvPicPr>
            <p:cNvPr id="70" name="object 70"/>
            <p:cNvPicPr/>
            <p:nvPr/>
          </p:nvPicPr>
          <p:blipFill>
            <a:blip r:embed="rId37" cstate="print"/>
            <a:stretch>
              <a:fillRect/>
            </a:stretch>
          </p:blipFill>
          <p:spPr>
            <a:xfrm>
              <a:off x="7807216" y="4986705"/>
              <a:ext cx="92440" cy="101145"/>
            </a:xfrm>
            <a:prstGeom prst="rect">
              <a:avLst/>
            </a:prstGeom>
          </p:spPr>
        </p:pic>
        <p:pic>
          <p:nvPicPr>
            <p:cNvPr id="71" name="object 71"/>
            <p:cNvPicPr/>
            <p:nvPr/>
          </p:nvPicPr>
          <p:blipFill>
            <a:blip r:embed="rId38" cstate="print"/>
            <a:stretch>
              <a:fillRect/>
            </a:stretch>
          </p:blipFill>
          <p:spPr>
            <a:xfrm>
              <a:off x="7923115" y="4986705"/>
              <a:ext cx="87098" cy="102889"/>
            </a:xfrm>
            <a:prstGeom prst="rect">
              <a:avLst/>
            </a:prstGeom>
          </p:spPr>
        </p:pic>
        <p:sp>
          <p:nvSpPr>
            <p:cNvPr id="72" name="object 72"/>
            <p:cNvSpPr/>
            <p:nvPr/>
          </p:nvSpPr>
          <p:spPr>
            <a:xfrm>
              <a:off x="4150123" y="3157488"/>
              <a:ext cx="1510030" cy="686435"/>
            </a:xfrm>
            <a:custGeom>
              <a:avLst/>
              <a:gdLst/>
              <a:ahLst/>
              <a:cxnLst/>
              <a:rect l="l" t="t" r="r" b="b"/>
              <a:pathLst>
                <a:path w="1510029" h="686435">
                  <a:moveTo>
                    <a:pt x="1509707" y="0"/>
                  </a:moveTo>
                  <a:lnTo>
                    <a:pt x="0" y="0"/>
                  </a:lnTo>
                  <a:lnTo>
                    <a:pt x="0" y="686239"/>
                  </a:lnTo>
                  <a:lnTo>
                    <a:pt x="1509707" y="686239"/>
                  </a:lnTo>
                  <a:lnTo>
                    <a:pt x="1509707" y="0"/>
                  </a:lnTo>
                  <a:close/>
                </a:path>
              </a:pathLst>
            </a:custGeom>
            <a:solidFill>
              <a:srgbClr val="3A7C22"/>
            </a:solidFill>
          </p:spPr>
          <p:txBody>
            <a:bodyPr wrap="square" lIns="0" tIns="0" rIns="0" bIns="0" rtlCol="0"/>
            <a:lstStyle/>
            <a:p>
              <a:endParaRPr/>
            </a:p>
          </p:txBody>
        </p:sp>
        <p:sp>
          <p:nvSpPr>
            <p:cNvPr id="73" name="object 73"/>
            <p:cNvSpPr/>
            <p:nvPr/>
          </p:nvSpPr>
          <p:spPr>
            <a:xfrm>
              <a:off x="4141413" y="3148770"/>
              <a:ext cx="1527175" cy="704215"/>
            </a:xfrm>
            <a:custGeom>
              <a:avLst/>
              <a:gdLst/>
              <a:ahLst/>
              <a:cxnLst/>
              <a:rect l="l" t="t" r="r" b="b"/>
              <a:pathLst>
                <a:path w="1527175" h="704214">
                  <a:moveTo>
                    <a:pt x="1518417" y="0"/>
                  </a:moveTo>
                  <a:lnTo>
                    <a:pt x="8709" y="0"/>
                  </a:lnTo>
                  <a:lnTo>
                    <a:pt x="0" y="8717"/>
                  </a:lnTo>
                  <a:lnTo>
                    <a:pt x="0" y="694957"/>
                  </a:lnTo>
                  <a:lnTo>
                    <a:pt x="8709" y="703674"/>
                  </a:lnTo>
                  <a:lnTo>
                    <a:pt x="1518417" y="703674"/>
                  </a:lnTo>
                  <a:lnTo>
                    <a:pt x="1527127" y="694957"/>
                  </a:lnTo>
                  <a:lnTo>
                    <a:pt x="17419" y="694957"/>
                  </a:lnTo>
                  <a:lnTo>
                    <a:pt x="8709" y="686239"/>
                  </a:lnTo>
                  <a:lnTo>
                    <a:pt x="17419" y="686239"/>
                  </a:lnTo>
                  <a:lnTo>
                    <a:pt x="17419" y="17434"/>
                  </a:lnTo>
                  <a:lnTo>
                    <a:pt x="8709" y="17434"/>
                  </a:lnTo>
                  <a:lnTo>
                    <a:pt x="17419" y="8717"/>
                  </a:lnTo>
                  <a:lnTo>
                    <a:pt x="1527127" y="8717"/>
                  </a:lnTo>
                  <a:lnTo>
                    <a:pt x="1518417" y="0"/>
                  </a:lnTo>
                  <a:close/>
                </a:path>
                <a:path w="1527175" h="704214">
                  <a:moveTo>
                    <a:pt x="17419" y="686239"/>
                  </a:moveTo>
                  <a:lnTo>
                    <a:pt x="8709" y="686239"/>
                  </a:lnTo>
                  <a:lnTo>
                    <a:pt x="17419" y="694957"/>
                  </a:lnTo>
                  <a:lnTo>
                    <a:pt x="17419" y="686239"/>
                  </a:lnTo>
                  <a:close/>
                </a:path>
                <a:path w="1527175" h="704214">
                  <a:moveTo>
                    <a:pt x="1509707" y="686239"/>
                  </a:moveTo>
                  <a:lnTo>
                    <a:pt x="17419" y="686239"/>
                  </a:lnTo>
                  <a:lnTo>
                    <a:pt x="17419" y="694957"/>
                  </a:lnTo>
                  <a:lnTo>
                    <a:pt x="1509707" y="694957"/>
                  </a:lnTo>
                  <a:lnTo>
                    <a:pt x="1509707" y="686239"/>
                  </a:lnTo>
                  <a:close/>
                </a:path>
                <a:path w="1527175" h="704214">
                  <a:moveTo>
                    <a:pt x="1509707" y="8717"/>
                  </a:moveTo>
                  <a:lnTo>
                    <a:pt x="1509707" y="694957"/>
                  </a:lnTo>
                  <a:lnTo>
                    <a:pt x="1518417" y="686239"/>
                  </a:lnTo>
                  <a:lnTo>
                    <a:pt x="1527127" y="686239"/>
                  </a:lnTo>
                  <a:lnTo>
                    <a:pt x="1527127" y="17434"/>
                  </a:lnTo>
                  <a:lnTo>
                    <a:pt x="1518417" y="17434"/>
                  </a:lnTo>
                  <a:lnTo>
                    <a:pt x="1509707" y="8717"/>
                  </a:lnTo>
                  <a:close/>
                </a:path>
                <a:path w="1527175" h="704214">
                  <a:moveTo>
                    <a:pt x="1527127" y="686239"/>
                  </a:moveTo>
                  <a:lnTo>
                    <a:pt x="1518417" y="686239"/>
                  </a:lnTo>
                  <a:lnTo>
                    <a:pt x="1509707" y="694957"/>
                  </a:lnTo>
                  <a:lnTo>
                    <a:pt x="1527127" y="694957"/>
                  </a:lnTo>
                  <a:lnTo>
                    <a:pt x="1527127" y="686239"/>
                  </a:lnTo>
                  <a:close/>
                </a:path>
                <a:path w="1527175" h="704214">
                  <a:moveTo>
                    <a:pt x="17419" y="8717"/>
                  </a:moveTo>
                  <a:lnTo>
                    <a:pt x="8709" y="17434"/>
                  </a:lnTo>
                  <a:lnTo>
                    <a:pt x="17419" y="17434"/>
                  </a:lnTo>
                  <a:lnTo>
                    <a:pt x="17419" y="8717"/>
                  </a:lnTo>
                  <a:close/>
                </a:path>
                <a:path w="1527175" h="704214">
                  <a:moveTo>
                    <a:pt x="1509707" y="8717"/>
                  </a:moveTo>
                  <a:lnTo>
                    <a:pt x="17419" y="8717"/>
                  </a:lnTo>
                  <a:lnTo>
                    <a:pt x="17419" y="17434"/>
                  </a:lnTo>
                  <a:lnTo>
                    <a:pt x="1509707" y="17434"/>
                  </a:lnTo>
                  <a:lnTo>
                    <a:pt x="1509707" y="8717"/>
                  </a:lnTo>
                  <a:close/>
                </a:path>
                <a:path w="1527175" h="704214">
                  <a:moveTo>
                    <a:pt x="1527127" y="8717"/>
                  </a:moveTo>
                  <a:lnTo>
                    <a:pt x="1509707" y="8717"/>
                  </a:lnTo>
                  <a:lnTo>
                    <a:pt x="1518417" y="17434"/>
                  </a:lnTo>
                  <a:lnTo>
                    <a:pt x="1527127" y="17434"/>
                  </a:lnTo>
                  <a:lnTo>
                    <a:pt x="1527127" y="8717"/>
                  </a:lnTo>
                  <a:close/>
                </a:path>
              </a:pathLst>
            </a:custGeom>
            <a:solidFill>
              <a:srgbClr val="042333"/>
            </a:solidFill>
          </p:spPr>
          <p:txBody>
            <a:bodyPr wrap="square" lIns="0" tIns="0" rIns="0" bIns="0" rtlCol="0"/>
            <a:lstStyle/>
            <a:p>
              <a:endParaRPr/>
            </a:p>
          </p:txBody>
        </p:sp>
        <p:pic>
          <p:nvPicPr>
            <p:cNvPr id="74" name="object 74"/>
            <p:cNvPicPr/>
            <p:nvPr/>
          </p:nvPicPr>
          <p:blipFill>
            <a:blip r:embed="rId39" cstate="print"/>
            <a:stretch>
              <a:fillRect/>
            </a:stretch>
          </p:blipFill>
          <p:spPr>
            <a:xfrm>
              <a:off x="4474246" y="3439121"/>
              <a:ext cx="216004" cy="138666"/>
            </a:xfrm>
            <a:prstGeom prst="rect">
              <a:avLst/>
            </a:prstGeom>
          </p:spPr>
        </p:pic>
        <p:sp>
          <p:nvSpPr>
            <p:cNvPr id="75" name="object 75"/>
            <p:cNvSpPr/>
            <p:nvPr/>
          </p:nvSpPr>
          <p:spPr>
            <a:xfrm>
              <a:off x="4719853" y="3439121"/>
              <a:ext cx="632460" cy="139065"/>
            </a:xfrm>
            <a:custGeom>
              <a:avLst/>
              <a:gdLst/>
              <a:ahLst/>
              <a:cxnLst/>
              <a:rect l="l" t="t" r="r" b="b"/>
              <a:pathLst>
                <a:path w="632460" h="139064">
                  <a:moveTo>
                    <a:pt x="98488" y="87185"/>
                  </a:moveTo>
                  <a:lnTo>
                    <a:pt x="90538" y="52311"/>
                  </a:lnTo>
                  <a:lnTo>
                    <a:pt x="89776" y="50571"/>
                  </a:lnTo>
                  <a:lnTo>
                    <a:pt x="85356" y="45339"/>
                  </a:lnTo>
                  <a:lnTo>
                    <a:pt x="79324" y="41846"/>
                  </a:lnTo>
                  <a:lnTo>
                    <a:pt x="73164" y="38366"/>
                  </a:lnTo>
                  <a:lnTo>
                    <a:pt x="70612" y="37426"/>
                  </a:lnTo>
                  <a:lnTo>
                    <a:pt x="70612" y="77647"/>
                  </a:lnTo>
                  <a:lnTo>
                    <a:pt x="70612" y="97637"/>
                  </a:lnTo>
                  <a:lnTo>
                    <a:pt x="68872" y="105549"/>
                  </a:lnTo>
                  <a:lnTo>
                    <a:pt x="61899" y="116001"/>
                  </a:lnTo>
                  <a:lnTo>
                    <a:pt x="56680" y="118567"/>
                  </a:lnTo>
                  <a:lnTo>
                    <a:pt x="44488" y="118567"/>
                  </a:lnTo>
                  <a:lnTo>
                    <a:pt x="39255" y="116814"/>
                  </a:lnTo>
                  <a:lnTo>
                    <a:pt x="28803" y="106362"/>
                  </a:lnTo>
                  <a:lnTo>
                    <a:pt x="27063" y="102057"/>
                  </a:lnTo>
                  <a:lnTo>
                    <a:pt x="27063" y="73228"/>
                  </a:lnTo>
                  <a:lnTo>
                    <a:pt x="28803" y="68935"/>
                  </a:lnTo>
                  <a:lnTo>
                    <a:pt x="32181" y="64655"/>
                  </a:lnTo>
                  <a:lnTo>
                    <a:pt x="32283" y="64516"/>
                  </a:lnTo>
                  <a:lnTo>
                    <a:pt x="36588" y="61023"/>
                  </a:lnTo>
                  <a:lnTo>
                    <a:pt x="40068" y="58470"/>
                  </a:lnTo>
                  <a:lnTo>
                    <a:pt x="45300" y="56730"/>
                  </a:lnTo>
                  <a:lnTo>
                    <a:pt x="57492" y="56730"/>
                  </a:lnTo>
                  <a:lnTo>
                    <a:pt x="61899" y="59283"/>
                  </a:lnTo>
                  <a:lnTo>
                    <a:pt x="68872" y="69748"/>
                  </a:lnTo>
                  <a:lnTo>
                    <a:pt x="70612" y="77647"/>
                  </a:lnTo>
                  <a:lnTo>
                    <a:pt x="70612" y="37426"/>
                  </a:lnTo>
                  <a:lnTo>
                    <a:pt x="66205" y="35801"/>
                  </a:lnTo>
                  <a:lnTo>
                    <a:pt x="51447" y="35801"/>
                  </a:lnTo>
                  <a:lnTo>
                    <a:pt x="27063" y="52311"/>
                  </a:lnTo>
                  <a:lnTo>
                    <a:pt x="27063" y="0"/>
                  </a:lnTo>
                  <a:lnTo>
                    <a:pt x="0" y="0"/>
                  </a:lnTo>
                  <a:lnTo>
                    <a:pt x="0" y="136931"/>
                  </a:lnTo>
                  <a:lnTo>
                    <a:pt x="25323" y="136931"/>
                  </a:lnTo>
                  <a:lnTo>
                    <a:pt x="26962" y="123799"/>
                  </a:lnTo>
                  <a:lnTo>
                    <a:pt x="27063" y="122974"/>
                  </a:lnTo>
                  <a:lnTo>
                    <a:pt x="29616" y="128206"/>
                  </a:lnTo>
                  <a:lnTo>
                    <a:pt x="34036" y="131699"/>
                  </a:lnTo>
                  <a:lnTo>
                    <a:pt x="38328" y="134251"/>
                  </a:lnTo>
                  <a:lnTo>
                    <a:pt x="43548" y="137744"/>
                  </a:lnTo>
                  <a:lnTo>
                    <a:pt x="49707" y="138671"/>
                  </a:lnTo>
                  <a:lnTo>
                    <a:pt x="64452" y="138671"/>
                  </a:lnTo>
                  <a:lnTo>
                    <a:pt x="71424" y="136931"/>
                  </a:lnTo>
                  <a:lnTo>
                    <a:pt x="77584" y="133438"/>
                  </a:lnTo>
                  <a:lnTo>
                    <a:pt x="84543" y="129959"/>
                  </a:lnTo>
                  <a:lnTo>
                    <a:pt x="88849" y="123799"/>
                  </a:lnTo>
                  <a:lnTo>
                    <a:pt x="89204" y="122974"/>
                  </a:lnTo>
                  <a:lnTo>
                    <a:pt x="91186" y="118567"/>
                  </a:lnTo>
                  <a:lnTo>
                    <a:pt x="92329" y="116001"/>
                  </a:lnTo>
                  <a:lnTo>
                    <a:pt x="95148" y="110274"/>
                  </a:lnTo>
                  <a:lnTo>
                    <a:pt x="97066" y="103555"/>
                  </a:lnTo>
                  <a:lnTo>
                    <a:pt x="98145" y="95846"/>
                  </a:lnTo>
                  <a:lnTo>
                    <a:pt x="98488" y="87185"/>
                  </a:lnTo>
                  <a:close/>
                </a:path>
                <a:path w="632460" h="139064">
                  <a:moveTo>
                    <a:pt x="214388" y="86372"/>
                  </a:moveTo>
                  <a:lnTo>
                    <a:pt x="213639" y="75907"/>
                  </a:lnTo>
                  <a:lnTo>
                    <a:pt x="213563" y="74714"/>
                  </a:lnTo>
                  <a:lnTo>
                    <a:pt x="211086" y="64630"/>
                  </a:lnTo>
                  <a:lnTo>
                    <a:pt x="187325" y="40017"/>
                  </a:lnTo>
                  <a:lnTo>
                    <a:pt x="187325" y="68935"/>
                  </a:lnTo>
                  <a:lnTo>
                    <a:pt x="187325" y="75907"/>
                  </a:lnTo>
                  <a:lnTo>
                    <a:pt x="144589" y="75907"/>
                  </a:lnTo>
                  <a:lnTo>
                    <a:pt x="144589" y="68935"/>
                  </a:lnTo>
                  <a:lnTo>
                    <a:pt x="146329" y="63703"/>
                  </a:lnTo>
                  <a:lnTo>
                    <a:pt x="150749" y="60210"/>
                  </a:lnTo>
                  <a:lnTo>
                    <a:pt x="155041" y="56730"/>
                  </a:lnTo>
                  <a:lnTo>
                    <a:pt x="159448" y="54978"/>
                  </a:lnTo>
                  <a:lnTo>
                    <a:pt x="172453" y="54978"/>
                  </a:lnTo>
                  <a:lnTo>
                    <a:pt x="176872" y="56730"/>
                  </a:lnTo>
                  <a:lnTo>
                    <a:pt x="181165" y="60210"/>
                  </a:lnTo>
                  <a:lnTo>
                    <a:pt x="184772" y="63703"/>
                  </a:lnTo>
                  <a:lnTo>
                    <a:pt x="187325" y="68935"/>
                  </a:lnTo>
                  <a:lnTo>
                    <a:pt x="187325" y="40017"/>
                  </a:lnTo>
                  <a:lnTo>
                    <a:pt x="186105" y="39446"/>
                  </a:lnTo>
                  <a:lnTo>
                    <a:pt x="176860" y="37299"/>
                  </a:lnTo>
                  <a:lnTo>
                    <a:pt x="166420" y="36614"/>
                  </a:lnTo>
                  <a:lnTo>
                    <a:pt x="158369" y="36957"/>
                  </a:lnTo>
                  <a:lnTo>
                    <a:pt x="151231" y="38036"/>
                  </a:lnTo>
                  <a:lnTo>
                    <a:pt x="144932" y="39954"/>
                  </a:lnTo>
                  <a:lnTo>
                    <a:pt x="139357" y="42773"/>
                  </a:lnTo>
                  <a:lnTo>
                    <a:pt x="131584" y="46266"/>
                  </a:lnTo>
                  <a:lnTo>
                    <a:pt x="126352" y="52311"/>
                  </a:lnTo>
                  <a:lnTo>
                    <a:pt x="122872" y="60210"/>
                  </a:lnTo>
                  <a:lnTo>
                    <a:pt x="120053" y="65900"/>
                  </a:lnTo>
                  <a:lnTo>
                    <a:pt x="118135" y="72390"/>
                  </a:lnTo>
                  <a:lnTo>
                    <a:pt x="117055" y="79540"/>
                  </a:lnTo>
                  <a:lnTo>
                    <a:pt x="116751" y="86372"/>
                  </a:lnTo>
                  <a:lnTo>
                    <a:pt x="116840" y="89852"/>
                  </a:lnTo>
                  <a:lnTo>
                    <a:pt x="116954" y="92405"/>
                  </a:lnTo>
                  <a:lnTo>
                    <a:pt x="117055" y="94856"/>
                  </a:lnTo>
                  <a:lnTo>
                    <a:pt x="118135" y="102133"/>
                  </a:lnTo>
                  <a:lnTo>
                    <a:pt x="120053" y="108902"/>
                  </a:lnTo>
                  <a:lnTo>
                    <a:pt x="122872" y="115074"/>
                  </a:lnTo>
                  <a:lnTo>
                    <a:pt x="126352" y="122974"/>
                  </a:lnTo>
                  <a:lnTo>
                    <a:pt x="167233" y="138671"/>
                  </a:lnTo>
                  <a:lnTo>
                    <a:pt x="176872" y="138671"/>
                  </a:lnTo>
                  <a:lnTo>
                    <a:pt x="210273" y="119494"/>
                  </a:lnTo>
                  <a:lnTo>
                    <a:pt x="210896" y="118567"/>
                  </a:lnTo>
                  <a:lnTo>
                    <a:pt x="213448" y="111594"/>
                  </a:lnTo>
                  <a:lnTo>
                    <a:pt x="213448" y="103797"/>
                  </a:lnTo>
                  <a:lnTo>
                    <a:pt x="187325" y="103797"/>
                  </a:lnTo>
                  <a:lnTo>
                    <a:pt x="187325" y="109029"/>
                  </a:lnTo>
                  <a:lnTo>
                    <a:pt x="185585" y="113334"/>
                  </a:lnTo>
                  <a:lnTo>
                    <a:pt x="182092" y="115074"/>
                  </a:lnTo>
                  <a:lnTo>
                    <a:pt x="178612" y="117754"/>
                  </a:lnTo>
                  <a:lnTo>
                    <a:pt x="173393" y="119494"/>
                  </a:lnTo>
                  <a:lnTo>
                    <a:pt x="162013" y="119494"/>
                  </a:lnTo>
                  <a:lnTo>
                    <a:pt x="157708" y="117754"/>
                  </a:lnTo>
                  <a:lnTo>
                    <a:pt x="154228" y="116001"/>
                  </a:lnTo>
                  <a:lnTo>
                    <a:pt x="150749" y="113334"/>
                  </a:lnTo>
                  <a:lnTo>
                    <a:pt x="148069" y="109842"/>
                  </a:lnTo>
                  <a:lnTo>
                    <a:pt x="146329" y="105549"/>
                  </a:lnTo>
                  <a:lnTo>
                    <a:pt x="144627" y="102133"/>
                  </a:lnTo>
                  <a:lnTo>
                    <a:pt x="143776" y="97637"/>
                  </a:lnTo>
                  <a:lnTo>
                    <a:pt x="143776" y="92405"/>
                  </a:lnTo>
                  <a:lnTo>
                    <a:pt x="213448" y="92405"/>
                  </a:lnTo>
                  <a:lnTo>
                    <a:pt x="213448" y="89852"/>
                  </a:lnTo>
                  <a:lnTo>
                    <a:pt x="214388" y="88112"/>
                  </a:lnTo>
                  <a:lnTo>
                    <a:pt x="214388" y="86372"/>
                  </a:lnTo>
                  <a:close/>
                </a:path>
                <a:path w="632460" h="139064">
                  <a:moveTo>
                    <a:pt x="291033" y="37553"/>
                  </a:moveTo>
                  <a:lnTo>
                    <a:pt x="269201" y="37553"/>
                  </a:lnTo>
                  <a:lnTo>
                    <a:pt x="269201" y="29641"/>
                  </a:lnTo>
                  <a:lnTo>
                    <a:pt x="270129" y="25349"/>
                  </a:lnTo>
                  <a:lnTo>
                    <a:pt x="271868" y="23596"/>
                  </a:lnTo>
                  <a:lnTo>
                    <a:pt x="272681" y="20929"/>
                  </a:lnTo>
                  <a:lnTo>
                    <a:pt x="276161" y="19189"/>
                  </a:lnTo>
                  <a:lnTo>
                    <a:pt x="290106" y="19189"/>
                  </a:lnTo>
                  <a:lnTo>
                    <a:pt x="290106" y="0"/>
                  </a:lnTo>
                  <a:lnTo>
                    <a:pt x="272681" y="0"/>
                  </a:lnTo>
                  <a:lnTo>
                    <a:pt x="261416" y="1752"/>
                  </a:lnTo>
                  <a:lnTo>
                    <a:pt x="252704" y="5232"/>
                  </a:lnTo>
                  <a:lnTo>
                    <a:pt x="250037" y="8724"/>
                  </a:lnTo>
                  <a:lnTo>
                    <a:pt x="247484" y="11391"/>
                  </a:lnTo>
                  <a:lnTo>
                    <a:pt x="245732" y="14884"/>
                  </a:lnTo>
                  <a:lnTo>
                    <a:pt x="243992" y="19189"/>
                  </a:lnTo>
                  <a:lnTo>
                    <a:pt x="243065" y="23596"/>
                  </a:lnTo>
                  <a:lnTo>
                    <a:pt x="242252" y="28829"/>
                  </a:lnTo>
                  <a:lnTo>
                    <a:pt x="242252" y="37553"/>
                  </a:lnTo>
                  <a:lnTo>
                    <a:pt x="225653" y="37553"/>
                  </a:lnTo>
                  <a:lnTo>
                    <a:pt x="225653" y="58470"/>
                  </a:lnTo>
                  <a:lnTo>
                    <a:pt x="242252" y="58470"/>
                  </a:lnTo>
                  <a:lnTo>
                    <a:pt x="242252" y="136931"/>
                  </a:lnTo>
                  <a:lnTo>
                    <a:pt x="269201" y="136931"/>
                  </a:lnTo>
                  <a:lnTo>
                    <a:pt x="269201" y="58470"/>
                  </a:lnTo>
                  <a:lnTo>
                    <a:pt x="291033" y="58470"/>
                  </a:lnTo>
                  <a:lnTo>
                    <a:pt x="291033" y="37553"/>
                  </a:lnTo>
                  <a:close/>
                </a:path>
                <a:path w="632460" h="139064">
                  <a:moveTo>
                    <a:pt x="351993" y="116001"/>
                  </a:moveTo>
                  <a:lnTo>
                    <a:pt x="340614" y="116001"/>
                  </a:lnTo>
                  <a:lnTo>
                    <a:pt x="337134" y="115074"/>
                  </a:lnTo>
                  <a:lnTo>
                    <a:pt x="336321" y="112522"/>
                  </a:lnTo>
                  <a:lnTo>
                    <a:pt x="334581" y="109842"/>
                  </a:lnTo>
                  <a:lnTo>
                    <a:pt x="333654" y="106362"/>
                  </a:lnTo>
                  <a:lnTo>
                    <a:pt x="333654" y="0"/>
                  </a:lnTo>
                  <a:lnTo>
                    <a:pt x="306705" y="0"/>
                  </a:lnTo>
                  <a:lnTo>
                    <a:pt x="306705" y="110769"/>
                  </a:lnTo>
                  <a:lnTo>
                    <a:pt x="308444" y="116814"/>
                  </a:lnTo>
                  <a:lnTo>
                    <a:pt x="335394" y="136931"/>
                  </a:lnTo>
                  <a:lnTo>
                    <a:pt x="345033" y="136931"/>
                  </a:lnTo>
                  <a:lnTo>
                    <a:pt x="351993" y="136931"/>
                  </a:lnTo>
                  <a:lnTo>
                    <a:pt x="351993" y="116001"/>
                  </a:lnTo>
                  <a:close/>
                </a:path>
                <a:path w="632460" h="139064">
                  <a:moveTo>
                    <a:pt x="466039" y="88112"/>
                  </a:moveTo>
                  <a:lnTo>
                    <a:pt x="458381" y="56730"/>
                  </a:lnTo>
                  <a:lnTo>
                    <a:pt x="455587" y="52311"/>
                  </a:lnTo>
                  <a:lnTo>
                    <a:pt x="449554" y="46266"/>
                  </a:lnTo>
                  <a:lnTo>
                    <a:pt x="441655" y="41846"/>
                  </a:lnTo>
                  <a:lnTo>
                    <a:pt x="438162" y="40335"/>
                  </a:lnTo>
                  <a:lnTo>
                    <a:pt x="438162" y="76720"/>
                  </a:lnTo>
                  <a:lnTo>
                    <a:pt x="438162" y="98564"/>
                  </a:lnTo>
                  <a:lnTo>
                    <a:pt x="436537" y="102590"/>
                  </a:lnTo>
                  <a:lnTo>
                    <a:pt x="434682" y="107289"/>
                  </a:lnTo>
                  <a:lnTo>
                    <a:pt x="432943" y="111594"/>
                  </a:lnTo>
                  <a:lnTo>
                    <a:pt x="429463" y="114261"/>
                  </a:lnTo>
                  <a:lnTo>
                    <a:pt x="425970" y="116814"/>
                  </a:lnTo>
                  <a:lnTo>
                    <a:pt x="421678" y="117754"/>
                  </a:lnTo>
                  <a:lnTo>
                    <a:pt x="409486" y="117754"/>
                  </a:lnTo>
                  <a:lnTo>
                    <a:pt x="392874" y="93345"/>
                  </a:lnTo>
                  <a:lnTo>
                    <a:pt x="392874" y="81953"/>
                  </a:lnTo>
                  <a:lnTo>
                    <a:pt x="409486" y="56730"/>
                  </a:lnTo>
                  <a:lnTo>
                    <a:pt x="421678" y="56730"/>
                  </a:lnTo>
                  <a:lnTo>
                    <a:pt x="436422" y="72415"/>
                  </a:lnTo>
                  <a:lnTo>
                    <a:pt x="438162" y="76720"/>
                  </a:lnTo>
                  <a:lnTo>
                    <a:pt x="438162" y="40335"/>
                  </a:lnTo>
                  <a:lnTo>
                    <a:pt x="436105" y="39433"/>
                  </a:lnTo>
                  <a:lnTo>
                    <a:pt x="429895" y="37515"/>
                  </a:lnTo>
                  <a:lnTo>
                    <a:pt x="423037" y="36258"/>
                  </a:lnTo>
                  <a:lnTo>
                    <a:pt x="415518" y="35801"/>
                  </a:lnTo>
                  <a:lnTo>
                    <a:pt x="408012" y="36258"/>
                  </a:lnTo>
                  <a:lnTo>
                    <a:pt x="371157" y="59283"/>
                  </a:lnTo>
                  <a:lnTo>
                    <a:pt x="365010" y="88112"/>
                  </a:lnTo>
                  <a:lnTo>
                    <a:pt x="365480" y="95643"/>
                  </a:lnTo>
                  <a:lnTo>
                    <a:pt x="389394" y="132511"/>
                  </a:lnTo>
                  <a:lnTo>
                    <a:pt x="394944" y="135331"/>
                  </a:lnTo>
                  <a:lnTo>
                    <a:pt x="401154" y="137248"/>
                  </a:lnTo>
                  <a:lnTo>
                    <a:pt x="408012" y="138328"/>
                  </a:lnTo>
                  <a:lnTo>
                    <a:pt x="415518" y="138671"/>
                  </a:lnTo>
                  <a:lnTo>
                    <a:pt x="423037" y="138328"/>
                  </a:lnTo>
                  <a:lnTo>
                    <a:pt x="429895" y="137248"/>
                  </a:lnTo>
                  <a:lnTo>
                    <a:pt x="436105" y="135331"/>
                  </a:lnTo>
                  <a:lnTo>
                    <a:pt x="441655" y="132511"/>
                  </a:lnTo>
                  <a:lnTo>
                    <a:pt x="449554" y="129019"/>
                  </a:lnTo>
                  <a:lnTo>
                    <a:pt x="465582" y="95643"/>
                  </a:lnTo>
                  <a:lnTo>
                    <a:pt x="466039" y="88112"/>
                  </a:lnTo>
                  <a:close/>
                </a:path>
                <a:path w="632460" h="139064">
                  <a:moveTo>
                    <a:pt x="632460" y="37553"/>
                  </a:moveTo>
                  <a:lnTo>
                    <a:pt x="607250" y="37553"/>
                  </a:lnTo>
                  <a:lnTo>
                    <a:pt x="588098" y="108102"/>
                  </a:lnTo>
                  <a:lnTo>
                    <a:pt x="568934" y="37553"/>
                  </a:lnTo>
                  <a:lnTo>
                    <a:pt x="540131" y="37553"/>
                  </a:lnTo>
                  <a:lnTo>
                    <a:pt x="520966" y="108102"/>
                  </a:lnTo>
                  <a:lnTo>
                    <a:pt x="501802" y="37553"/>
                  </a:lnTo>
                  <a:lnTo>
                    <a:pt x="474751" y="37553"/>
                  </a:lnTo>
                  <a:lnTo>
                    <a:pt x="506222" y="136931"/>
                  </a:lnTo>
                  <a:lnTo>
                    <a:pt x="533158" y="136931"/>
                  </a:lnTo>
                  <a:lnTo>
                    <a:pt x="554062" y="65443"/>
                  </a:lnTo>
                  <a:lnTo>
                    <a:pt x="574154" y="136931"/>
                  </a:lnTo>
                  <a:lnTo>
                    <a:pt x="601103" y="136931"/>
                  </a:lnTo>
                  <a:lnTo>
                    <a:pt x="632460" y="37553"/>
                  </a:lnTo>
                  <a:close/>
                </a:path>
              </a:pathLst>
            </a:custGeom>
            <a:solidFill>
              <a:srgbClr val="FFFFFF"/>
            </a:solidFill>
          </p:spPr>
          <p:txBody>
            <a:bodyPr wrap="square" lIns="0" tIns="0" rIns="0" bIns="0" rtlCol="0"/>
            <a:lstStyle/>
            <a:p>
              <a:endParaRPr/>
            </a:p>
          </p:txBody>
        </p:sp>
        <p:pic>
          <p:nvPicPr>
            <p:cNvPr id="76" name="object 76"/>
            <p:cNvPicPr/>
            <p:nvPr/>
          </p:nvPicPr>
          <p:blipFill>
            <a:blip r:embed="rId40" cstate="print"/>
            <a:stretch>
              <a:fillRect/>
            </a:stretch>
          </p:blipFill>
          <p:spPr>
            <a:xfrm>
              <a:off x="5744375" y="3148770"/>
              <a:ext cx="1376388" cy="703674"/>
            </a:xfrm>
            <a:prstGeom prst="rect">
              <a:avLst/>
            </a:prstGeom>
          </p:spPr>
        </p:pic>
        <p:sp>
          <p:nvSpPr>
            <p:cNvPr id="77" name="object 77"/>
            <p:cNvSpPr/>
            <p:nvPr/>
          </p:nvSpPr>
          <p:spPr>
            <a:xfrm>
              <a:off x="2454025" y="960451"/>
              <a:ext cx="9001760" cy="1372870"/>
            </a:xfrm>
            <a:custGeom>
              <a:avLst/>
              <a:gdLst/>
              <a:ahLst/>
              <a:cxnLst/>
              <a:rect l="l" t="t" r="r" b="b"/>
              <a:pathLst>
                <a:path w="9001760" h="1372870">
                  <a:moveTo>
                    <a:pt x="9001574" y="0"/>
                  </a:moveTo>
                  <a:lnTo>
                    <a:pt x="0" y="0"/>
                  </a:lnTo>
                  <a:lnTo>
                    <a:pt x="0" y="1372247"/>
                  </a:lnTo>
                  <a:lnTo>
                    <a:pt x="9001574" y="1372247"/>
                  </a:lnTo>
                  <a:lnTo>
                    <a:pt x="9001574" y="0"/>
                  </a:lnTo>
                  <a:close/>
                </a:path>
              </a:pathLst>
            </a:custGeom>
            <a:solidFill>
              <a:srgbClr val="C04F15"/>
            </a:solidFill>
          </p:spPr>
          <p:txBody>
            <a:bodyPr wrap="square" lIns="0" tIns="0" rIns="0" bIns="0" rtlCol="0"/>
            <a:lstStyle/>
            <a:p>
              <a:endParaRPr/>
            </a:p>
          </p:txBody>
        </p:sp>
        <p:sp>
          <p:nvSpPr>
            <p:cNvPr id="78" name="object 78"/>
            <p:cNvSpPr/>
            <p:nvPr/>
          </p:nvSpPr>
          <p:spPr>
            <a:xfrm>
              <a:off x="2445315" y="951734"/>
              <a:ext cx="9020175" cy="1390015"/>
            </a:xfrm>
            <a:custGeom>
              <a:avLst/>
              <a:gdLst/>
              <a:ahLst/>
              <a:cxnLst/>
              <a:rect l="l" t="t" r="r" b="b"/>
              <a:pathLst>
                <a:path w="9020175" h="1390014">
                  <a:moveTo>
                    <a:pt x="9011213" y="0"/>
                  </a:moveTo>
                  <a:lnTo>
                    <a:pt x="8709" y="0"/>
                  </a:lnTo>
                  <a:lnTo>
                    <a:pt x="0" y="8717"/>
                  </a:lnTo>
                  <a:lnTo>
                    <a:pt x="0" y="1380964"/>
                  </a:lnTo>
                  <a:lnTo>
                    <a:pt x="8709" y="1389682"/>
                  </a:lnTo>
                  <a:lnTo>
                    <a:pt x="9011213" y="1389682"/>
                  </a:lnTo>
                  <a:lnTo>
                    <a:pt x="9019923" y="1380964"/>
                  </a:lnTo>
                  <a:lnTo>
                    <a:pt x="17419" y="1380964"/>
                  </a:lnTo>
                  <a:lnTo>
                    <a:pt x="8709" y="1372247"/>
                  </a:lnTo>
                  <a:lnTo>
                    <a:pt x="17419" y="1372247"/>
                  </a:lnTo>
                  <a:lnTo>
                    <a:pt x="17419" y="17434"/>
                  </a:lnTo>
                  <a:lnTo>
                    <a:pt x="8709" y="17434"/>
                  </a:lnTo>
                  <a:lnTo>
                    <a:pt x="17419" y="8717"/>
                  </a:lnTo>
                  <a:lnTo>
                    <a:pt x="9019923" y="8717"/>
                  </a:lnTo>
                  <a:lnTo>
                    <a:pt x="9011213" y="0"/>
                  </a:lnTo>
                  <a:close/>
                </a:path>
                <a:path w="9020175" h="1390014">
                  <a:moveTo>
                    <a:pt x="17419" y="1372247"/>
                  </a:moveTo>
                  <a:lnTo>
                    <a:pt x="8709" y="1372247"/>
                  </a:lnTo>
                  <a:lnTo>
                    <a:pt x="17419" y="1380964"/>
                  </a:lnTo>
                  <a:lnTo>
                    <a:pt x="17419" y="1372247"/>
                  </a:lnTo>
                  <a:close/>
                </a:path>
                <a:path w="9020175" h="1390014">
                  <a:moveTo>
                    <a:pt x="9002503" y="1372247"/>
                  </a:moveTo>
                  <a:lnTo>
                    <a:pt x="17419" y="1372247"/>
                  </a:lnTo>
                  <a:lnTo>
                    <a:pt x="17419" y="1380964"/>
                  </a:lnTo>
                  <a:lnTo>
                    <a:pt x="9002503" y="1380964"/>
                  </a:lnTo>
                  <a:lnTo>
                    <a:pt x="9002503" y="1372247"/>
                  </a:lnTo>
                  <a:close/>
                </a:path>
                <a:path w="9020175" h="1390014">
                  <a:moveTo>
                    <a:pt x="9002503" y="8717"/>
                  </a:moveTo>
                  <a:lnTo>
                    <a:pt x="9002503" y="1380964"/>
                  </a:lnTo>
                  <a:lnTo>
                    <a:pt x="9011213" y="1372247"/>
                  </a:lnTo>
                  <a:lnTo>
                    <a:pt x="9019923" y="1372247"/>
                  </a:lnTo>
                  <a:lnTo>
                    <a:pt x="9019923" y="17435"/>
                  </a:lnTo>
                  <a:lnTo>
                    <a:pt x="9011213" y="17435"/>
                  </a:lnTo>
                  <a:lnTo>
                    <a:pt x="9002503" y="8717"/>
                  </a:lnTo>
                  <a:close/>
                </a:path>
                <a:path w="9020175" h="1390014">
                  <a:moveTo>
                    <a:pt x="9019923" y="1372247"/>
                  </a:moveTo>
                  <a:lnTo>
                    <a:pt x="9011213" y="1372247"/>
                  </a:lnTo>
                  <a:lnTo>
                    <a:pt x="9002503" y="1380964"/>
                  </a:lnTo>
                  <a:lnTo>
                    <a:pt x="9019923" y="1380964"/>
                  </a:lnTo>
                  <a:lnTo>
                    <a:pt x="9019923" y="1372247"/>
                  </a:lnTo>
                  <a:close/>
                </a:path>
                <a:path w="9020175" h="1390014">
                  <a:moveTo>
                    <a:pt x="17419" y="8717"/>
                  </a:moveTo>
                  <a:lnTo>
                    <a:pt x="8709" y="17434"/>
                  </a:lnTo>
                  <a:lnTo>
                    <a:pt x="17419" y="17434"/>
                  </a:lnTo>
                  <a:lnTo>
                    <a:pt x="17419" y="8717"/>
                  </a:lnTo>
                  <a:close/>
                </a:path>
                <a:path w="9020175" h="1390014">
                  <a:moveTo>
                    <a:pt x="9002503" y="8717"/>
                  </a:moveTo>
                  <a:lnTo>
                    <a:pt x="17419" y="8717"/>
                  </a:lnTo>
                  <a:lnTo>
                    <a:pt x="17419" y="17434"/>
                  </a:lnTo>
                  <a:lnTo>
                    <a:pt x="9002503" y="17435"/>
                  </a:lnTo>
                  <a:lnTo>
                    <a:pt x="9002503" y="8717"/>
                  </a:lnTo>
                  <a:close/>
                </a:path>
                <a:path w="9020175" h="1390014">
                  <a:moveTo>
                    <a:pt x="9019923" y="8717"/>
                  </a:moveTo>
                  <a:lnTo>
                    <a:pt x="9002503" y="8717"/>
                  </a:lnTo>
                  <a:lnTo>
                    <a:pt x="9011213" y="17435"/>
                  </a:lnTo>
                  <a:lnTo>
                    <a:pt x="9019923" y="17435"/>
                  </a:lnTo>
                  <a:lnTo>
                    <a:pt x="9019923" y="8717"/>
                  </a:lnTo>
                  <a:close/>
                </a:path>
              </a:pathLst>
            </a:custGeom>
            <a:solidFill>
              <a:srgbClr val="042333"/>
            </a:solidFill>
          </p:spPr>
          <p:txBody>
            <a:bodyPr wrap="square" lIns="0" tIns="0" rIns="0" bIns="0" rtlCol="0"/>
            <a:lstStyle/>
            <a:p>
              <a:endParaRPr/>
            </a:p>
          </p:txBody>
        </p:sp>
        <p:pic>
          <p:nvPicPr>
            <p:cNvPr id="79" name="object 79"/>
            <p:cNvPicPr/>
            <p:nvPr/>
          </p:nvPicPr>
          <p:blipFill>
            <a:blip r:embed="rId41" cstate="print"/>
            <a:stretch>
              <a:fillRect/>
            </a:stretch>
          </p:blipFill>
          <p:spPr>
            <a:xfrm>
              <a:off x="6079762" y="1207098"/>
              <a:ext cx="308328" cy="136922"/>
            </a:xfrm>
            <a:prstGeom prst="rect">
              <a:avLst/>
            </a:prstGeom>
          </p:spPr>
        </p:pic>
        <p:pic>
          <p:nvPicPr>
            <p:cNvPr id="80" name="object 80"/>
            <p:cNvPicPr/>
            <p:nvPr/>
          </p:nvPicPr>
          <p:blipFill>
            <a:blip r:embed="rId42" cstate="print"/>
            <a:stretch>
              <a:fillRect/>
            </a:stretch>
          </p:blipFill>
          <p:spPr>
            <a:xfrm>
              <a:off x="6421304" y="1207098"/>
              <a:ext cx="120195" cy="136922"/>
            </a:xfrm>
            <a:prstGeom prst="rect">
              <a:avLst/>
            </a:prstGeom>
          </p:spPr>
        </p:pic>
        <p:pic>
          <p:nvPicPr>
            <p:cNvPr id="81" name="object 81"/>
            <p:cNvPicPr/>
            <p:nvPr/>
          </p:nvPicPr>
          <p:blipFill>
            <a:blip r:embed="rId43" cstate="print"/>
            <a:stretch>
              <a:fillRect/>
            </a:stretch>
          </p:blipFill>
          <p:spPr>
            <a:xfrm>
              <a:off x="6569372" y="1205354"/>
              <a:ext cx="1258747" cy="140409"/>
            </a:xfrm>
            <a:prstGeom prst="rect">
              <a:avLst/>
            </a:prstGeom>
          </p:spPr>
        </p:pic>
        <p:pic>
          <p:nvPicPr>
            <p:cNvPr id="82" name="object 82"/>
            <p:cNvPicPr/>
            <p:nvPr/>
          </p:nvPicPr>
          <p:blipFill>
            <a:blip r:embed="rId44" cstate="print"/>
            <a:stretch>
              <a:fillRect/>
            </a:stretch>
          </p:blipFill>
          <p:spPr>
            <a:xfrm>
              <a:off x="5296572" y="1449560"/>
              <a:ext cx="845087" cy="140293"/>
            </a:xfrm>
            <a:prstGeom prst="rect">
              <a:avLst/>
            </a:prstGeom>
          </p:spPr>
        </p:pic>
        <p:pic>
          <p:nvPicPr>
            <p:cNvPr id="83" name="object 83"/>
            <p:cNvPicPr/>
            <p:nvPr/>
          </p:nvPicPr>
          <p:blipFill>
            <a:blip r:embed="rId45" cstate="print"/>
            <a:stretch>
              <a:fillRect/>
            </a:stretch>
          </p:blipFill>
          <p:spPr>
            <a:xfrm>
              <a:off x="6206926" y="1449560"/>
              <a:ext cx="2395674" cy="175163"/>
            </a:xfrm>
            <a:prstGeom prst="rect">
              <a:avLst/>
            </a:prstGeom>
          </p:spPr>
        </p:pic>
        <p:pic>
          <p:nvPicPr>
            <p:cNvPr id="84" name="object 84"/>
            <p:cNvPicPr/>
            <p:nvPr/>
          </p:nvPicPr>
          <p:blipFill>
            <a:blip r:embed="rId46" cstate="print"/>
            <a:stretch>
              <a:fillRect/>
            </a:stretch>
          </p:blipFill>
          <p:spPr>
            <a:xfrm>
              <a:off x="5354986" y="1704924"/>
              <a:ext cx="127163" cy="141339"/>
            </a:xfrm>
            <a:prstGeom prst="rect">
              <a:avLst/>
            </a:prstGeom>
          </p:spPr>
        </p:pic>
        <p:pic>
          <p:nvPicPr>
            <p:cNvPr id="85" name="object 85"/>
            <p:cNvPicPr/>
            <p:nvPr/>
          </p:nvPicPr>
          <p:blipFill>
            <a:blip r:embed="rId47" cstate="print"/>
            <a:stretch>
              <a:fillRect/>
            </a:stretch>
          </p:blipFill>
          <p:spPr>
            <a:xfrm>
              <a:off x="5506538" y="1745140"/>
              <a:ext cx="92324" cy="100192"/>
            </a:xfrm>
            <a:prstGeom prst="rect">
              <a:avLst/>
            </a:prstGeom>
          </p:spPr>
        </p:pic>
        <p:pic>
          <p:nvPicPr>
            <p:cNvPr id="86" name="object 86"/>
            <p:cNvPicPr/>
            <p:nvPr/>
          </p:nvPicPr>
          <p:blipFill>
            <a:blip r:embed="rId48" cstate="print"/>
            <a:stretch>
              <a:fillRect/>
            </a:stretch>
          </p:blipFill>
          <p:spPr>
            <a:xfrm>
              <a:off x="5624179" y="1721545"/>
              <a:ext cx="278715" cy="124718"/>
            </a:xfrm>
            <a:prstGeom prst="rect">
              <a:avLst/>
            </a:prstGeom>
          </p:spPr>
        </p:pic>
        <p:pic>
          <p:nvPicPr>
            <p:cNvPr id="87" name="object 87"/>
            <p:cNvPicPr/>
            <p:nvPr/>
          </p:nvPicPr>
          <p:blipFill>
            <a:blip r:embed="rId49" cstate="print"/>
            <a:stretch>
              <a:fillRect/>
            </a:stretch>
          </p:blipFill>
          <p:spPr>
            <a:xfrm>
              <a:off x="5928211" y="1743397"/>
              <a:ext cx="156777" cy="101122"/>
            </a:xfrm>
            <a:prstGeom prst="rect">
              <a:avLst/>
            </a:prstGeom>
          </p:spPr>
        </p:pic>
        <p:pic>
          <p:nvPicPr>
            <p:cNvPr id="88" name="object 88"/>
            <p:cNvPicPr/>
            <p:nvPr/>
          </p:nvPicPr>
          <p:blipFill>
            <a:blip r:embed="rId50" cstate="print"/>
            <a:stretch>
              <a:fillRect/>
            </a:stretch>
          </p:blipFill>
          <p:spPr>
            <a:xfrm>
              <a:off x="6151183" y="1705854"/>
              <a:ext cx="2395674" cy="174349"/>
            </a:xfrm>
            <a:prstGeom prst="rect">
              <a:avLst/>
            </a:prstGeom>
          </p:spPr>
        </p:pic>
        <p:pic>
          <p:nvPicPr>
            <p:cNvPr id="89" name="object 89"/>
            <p:cNvPicPr/>
            <p:nvPr/>
          </p:nvPicPr>
          <p:blipFill>
            <a:blip r:embed="rId51" cstate="print"/>
            <a:stretch>
              <a:fillRect/>
            </a:stretch>
          </p:blipFill>
          <p:spPr>
            <a:xfrm>
              <a:off x="5304469" y="1949943"/>
              <a:ext cx="2418319" cy="174349"/>
            </a:xfrm>
            <a:prstGeom prst="rect">
              <a:avLst/>
            </a:prstGeom>
          </p:spPr>
        </p:pic>
        <p:pic>
          <p:nvPicPr>
            <p:cNvPr id="90" name="object 90"/>
            <p:cNvPicPr/>
            <p:nvPr/>
          </p:nvPicPr>
          <p:blipFill>
            <a:blip r:embed="rId52" cstate="print"/>
            <a:stretch>
              <a:fillRect/>
            </a:stretch>
          </p:blipFill>
          <p:spPr>
            <a:xfrm>
              <a:off x="7788054" y="1987486"/>
              <a:ext cx="88027" cy="102866"/>
            </a:xfrm>
            <a:prstGeom prst="rect">
              <a:avLst/>
            </a:prstGeom>
          </p:spPr>
        </p:pic>
        <p:sp>
          <p:nvSpPr>
            <p:cNvPr id="91" name="object 91"/>
            <p:cNvSpPr/>
            <p:nvPr/>
          </p:nvSpPr>
          <p:spPr>
            <a:xfrm>
              <a:off x="7895234" y="1950884"/>
              <a:ext cx="514984" cy="139065"/>
            </a:xfrm>
            <a:custGeom>
              <a:avLst/>
              <a:gdLst/>
              <a:ahLst/>
              <a:cxnLst/>
              <a:rect l="l" t="t" r="r" b="b"/>
              <a:pathLst>
                <a:path w="514984" h="139064">
                  <a:moveTo>
                    <a:pt x="100228" y="87985"/>
                  </a:moveTo>
                  <a:lnTo>
                    <a:pt x="99961" y="81940"/>
                  </a:lnTo>
                  <a:lnTo>
                    <a:pt x="99885" y="79984"/>
                  </a:lnTo>
                  <a:lnTo>
                    <a:pt x="98806" y="72771"/>
                  </a:lnTo>
                  <a:lnTo>
                    <a:pt x="73164" y="41059"/>
                  </a:lnTo>
                  <a:lnTo>
                    <a:pt x="73164" y="81940"/>
                  </a:lnTo>
                  <a:lnTo>
                    <a:pt x="73164" y="93218"/>
                  </a:lnTo>
                  <a:lnTo>
                    <a:pt x="72351" y="98437"/>
                  </a:lnTo>
                  <a:lnTo>
                    <a:pt x="70599" y="102933"/>
                  </a:lnTo>
                  <a:lnTo>
                    <a:pt x="69684" y="108089"/>
                  </a:lnTo>
                  <a:lnTo>
                    <a:pt x="67132" y="111582"/>
                  </a:lnTo>
                  <a:lnTo>
                    <a:pt x="63639" y="114134"/>
                  </a:lnTo>
                  <a:lnTo>
                    <a:pt x="60159" y="116814"/>
                  </a:lnTo>
                  <a:lnTo>
                    <a:pt x="55740" y="118554"/>
                  </a:lnTo>
                  <a:lnTo>
                    <a:pt x="44475" y="118554"/>
                  </a:lnTo>
                  <a:lnTo>
                    <a:pt x="39255" y="116814"/>
                  </a:lnTo>
                  <a:lnTo>
                    <a:pt x="36588" y="114134"/>
                  </a:lnTo>
                  <a:lnTo>
                    <a:pt x="33096" y="111582"/>
                  </a:lnTo>
                  <a:lnTo>
                    <a:pt x="30543" y="108089"/>
                  </a:lnTo>
                  <a:lnTo>
                    <a:pt x="29629" y="102933"/>
                  </a:lnTo>
                  <a:lnTo>
                    <a:pt x="27876" y="98437"/>
                  </a:lnTo>
                  <a:lnTo>
                    <a:pt x="27063" y="93218"/>
                  </a:lnTo>
                  <a:lnTo>
                    <a:pt x="27063" y="81940"/>
                  </a:lnTo>
                  <a:lnTo>
                    <a:pt x="27876" y="76708"/>
                  </a:lnTo>
                  <a:lnTo>
                    <a:pt x="29616" y="72288"/>
                  </a:lnTo>
                  <a:lnTo>
                    <a:pt x="30543" y="67995"/>
                  </a:lnTo>
                  <a:lnTo>
                    <a:pt x="33096" y="63576"/>
                  </a:lnTo>
                  <a:lnTo>
                    <a:pt x="36588" y="61010"/>
                  </a:lnTo>
                  <a:lnTo>
                    <a:pt x="39255" y="58343"/>
                  </a:lnTo>
                  <a:lnTo>
                    <a:pt x="44475" y="56603"/>
                  </a:lnTo>
                  <a:lnTo>
                    <a:pt x="55740" y="56603"/>
                  </a:lnTo>
                  <a:lnTo>
                    <a:pt x="60159" y="58343"/>
                  </a:lnTo>
                  <a:lnTo>
                    <a:pt x="63639" y="61010"/>
                  </a:lnTo>
                  <a:lnTo>
                    <a:pt x="67132" y="63576"/>
                  </a:lnTo>
                  <a:lnTo>
                    <a:pt x="69684" y="67995"/>
                  </a:lnTo>
                  <a:lnTo>
                    <a:pt x="70612" y="72288"/>
                  </a:lnTo>
                  <a:lnTo>
                    <a:pt x="72351" y="76708"/>
                  </a:lnTo>
                  <a:lnTo>
                    <a:pt x="73164" y="81940"/>
                  </a:lnTo>
                  <a:lnTo>
                    <a:pt x="73164" y="41059"/>
                  </a:lnTo>
                  <a:lnTo>
                    <a:pt x="70624" y="39890"/>
                  </a:lnTo>
                  <a:lnTo>
                    <a:pt x="64185" y="38011"/>
                  </a:lnTo>
                  <a:lnTo>
                    <a:pt x="57238" y="36944"/>
                  </a:lnTo>
                  <a:lnTo>
                    <a:pt x="49707" y="36614"/>
                  </a:lnTo>
                  <a:lnTo>
                    <a:pt x="42646" y="36944"/>
                  </a:lnTo>
                  <a:lnTo>
                    <a:pt x="35941" y="38011"/>
                  </a:lnTo>
                  <a:lnTo>
                    <a:pt x="29591" y="39890"/>
                  </a:lnTo>
                  <a:lnTo>
                    <a:pt x="23583" y="42646"/>
                  </a:lnTo>
                  <a:lnTo>
                    <a:pt x="15684" y="46139"/>
                  </a:lnTo>
                  <a:lnTo>
                    <a:pt x="9639" y="52298"/>
                  </a:lnTo>
                  <a:lnTo>
                    <a:pt x="6159" y="60083"/>
                  </a:lnTo>
                  <a:lnTo>
                    <a:pt x="3340" y="66192"/>
                  </a:lnTo>
                  <a:lnTo>
                    <a:pt x="1422" y="72771"/>
                  </a:lnTo>
                  <a:lnTo>
                    <a:pt x="342" y="79984"/>
                  </a:lnTo>
                  <a:lnTo>
                    <a:pt x="0" y="87985"/>
                  </a:lnTo>
                  <a:lnTo>
                    <a:pt x="241" y="93218"/>
                  </a:lnTo>
                  <a:lnTo>
                    <a:pt x="342" y="95656"/>
                  </a:lnTo>
                  <a:lnTo>
                    <a:pt x="23583" y="132499"/>
                  </a:lnTo>
                  <a:lnTo>
                    <a:pt x="29591" y="135255"/>
                  </a:lnTo>
                  <a:lnTo>
                    <a:pt x="35941" y="137134"/>
                  </a:lnTo>
                  <a:lnTo>
                    <a:pt x="42646" y="138201"/>
                  </a:lnTo>
                  <a:lnTo>
                    <a:pt x="49707" y="138544"/>
                  </a:lnTo>
                  <a:lnTo>
                    <a:pt x="57238" y="138201"/>
                  </a:lnTo>
                  <a:lnTo>
                    <a:pt x="92417" y="118554"/>
                  </a:lnTo>
                  <a:lnTo>
                    <a:pt x="94068" y="115874"/>
                  </a:lnTo>
                  <a:lnTo>
                    <a:pt x="96888" y="109702"/>
                  </a:lnTo>
                  <a:lnTo>
                    <a:pt x="98806" y="102933"/>
                  </a:lnTo>
                  <a:lnTo>
                    <a:pt x="99885" y="95656"/>
                  </a:lnTo>
                  <a:lnTo>
                    <a:pt x="100228" y="87985"/>
                  </a:lnTo>
                  <a:close/>
                </a:path>
                <a:path w="514984" h="139064">
                  <a:moveTo>
                    <a:pt x="177685" y="0"/>
                  </a:moveTo>
                  <a:lnTo>
                    <a:pt x="160261" y="0"/>
                  </a:lnTo>
                  <a:lnTo>
                    <a:pt x="154228" y="812"/>
                  </a:lnTo>
                  <a:lnTo>
                    <a:pt x="148996" y="2552"/>
                  </a:lnTo>
                  <a:lnTo>
                    <a:pt x="143776" y="3479"/>
                  </a:lnTo>
                  <a:lnTo>
                    <a:pt x="140284" y="6032"/>
                  </a:lnTo>
                  <a:lnTo>
                    <a:pt x="137617" y="8712"/>
                  </a:lnTo>
                  <a:lnTo>
                    <a:pt x="134137" y="11264"/>
                  </a:lnTo>
                  <a:lnTo>
                    <a:pt x="132397" y="14757"/>
                  </a:lnTo>
                  <a:lnTo>
                    <a:pt x="131584" y="19177"/>
                  </a:lnTo>
                  <a:lnTo>
                    <a:pt x="129832" y="23469"/>
                  </a:lnTo>
                  <a:lnTo>
                    <a:pt x="129832" y="38354"/>
                  </a:lnTo>
                  <a:lnTo>
                    <a:pt x="113233" y="38354"/>
                  </a:lnTo>
                  <a:lnTo>
                    <a:pt x="113233" y="58343"/>
                  </a:lnTo>
                  <a:lnTo>
                    <a:pt x="129832" y="58343"/>
                  </a:lnTo>
                  <a:lnTo>
                    <a:pt x="129832" y="137731"/>
                  </a:lnTo>
                  <a:lnTo>
                    <a:pt x="156781" y="137731"/>
                  </a:lnTo>
                  <a:lnTo>
                    <a:pt x="156781" y="58343"/>
                  </a:lnTo>
                  <a:lnTo>
                    <a:pt x="177685" y="58343"/>
                  </a:lnTo>
                  <a:lnTo>
                    <a:pt x="177685" y="38354"/>
                  </a:lnTo>
                  <a:lnTo>
                    <a:pt x="156781" y="38354"/>
                  </a:lnTo>
                  <a:lnTo>
                    <a:pt x="156781" y="29629"/>
                  </a:lnTo>
                  <a:lnTo>
                    <a:pt x="158521" y="23469"/>
                  </a:lnTo>
                  <a:lnTo>
                    <a:pt x="160261" y="20916"/>
                  </a:lnTo>
                  <a:lnTo>
                    <a:pt x="163753" y="19989"/>
                  </a:lnTo>
                  <a:lnTo>
                    <a:pt x="177685" y="19989"/>
                  </a:lnTo>
                  <a:lnTo>
                    <a:pt x="177685" y="0"/>
                  </a:lnTo>
                  <a:close/>
                </a:path>
                <a:path w="514984" h="139064">
                  <a:moveTo>
                    <a:pt x="250037" y="38354"/>
                  </a:moveTo>
                  <a:lnTo>
                    <a:pt x="228206" y="38354"/>
                  </a:lnTo>
                  <a:lnTo>
                    <a:pt x="228206" y="14757"/>
                  </a:lnTo>
                  <a:lnTo>
                    <a:pt x="201256" y="14757"/>
                  </a:lnTo>
                  <a:lnTo>
                    <a:pt x="201256" y="38354"/>
                  </a:lnTo>
                  <a:lnTo>
                    <a:pt x="184658" y="38354"/>
                  </a:lnTo>
                  <a:lnTo>
                    <a:pt x="184658" y="58343"/>
                  </a:lnTo>
                  <a:lnTo>
                    <a:pt x="201256" y="58343"/>
                  </a:lnTo>
                  <a:lnTo>
                    <a:pt x="201256" y="110642"/>
                  </a:lnTo>
                  <a:lnTo>
                    <a:pt x="202069" y="117627"/>
                  </a:lnTo>
                  <a:lnTo>
                    <a:pt x="204749" y="122847"/>
                  </a:lnTo>
                  <a:lnTo>
                    <a:pt x="206489" y="127266"/>
                  </a:lnTo>
                  <a:lnTo>
                    <a:pt x="209969" y="131572"/>
                  </a:lnTo>
                  <a:lnTo>
                    <a:pt x="216001" y="133311"/>
                  </a:lnTo>
                  <a:lnTo>
                    <a:pt x="221234" y="135991"/>
                  </a:lnTo>
                  <a:lnTo>
                    <a:pt x="229133" y="137731"/>
                  </a:lnTo>
                  <a:lnTo>
                    <a:pt x="239585" y="137731"/>
                  </a:lnTo>
                  <a:lnTo>
                    <a:pt x="250037" y="137731"/>
                  </a:lnTo>
                  <a:lnTo>
                    <a:pt x="250037" y="116814"/>
                  </a:lnTo>
                  <a:lnTo>
                    <a:pt x="235165" y="116814"/>
                  </a:lnTo>
                  <a:lnTo>
                    <a:pt x="231686" y="115062"/>
                  </a:lnTo>
                  <a:lnTo>
                    <a:pt x="229946" y="112395"/>
                  </a:lnTo>
                  <a:lnTo>
                    <a:pt x="228206" y="106349"/>
                  </a:lnTo>
                  <a:lnTo>
                    <a:pt x="228206" y="58343"/>
                  </a:lnTo>
                  <a:lnTo>
                    <a:pt x="250037" y="58343"/>
                  </a:lnTo>
                  <a:lnTo>
                    <a:pt x="250037" y="38354"/>
                  </a:lnTo>
                  <a:close/>
                </a:path>
                <a:path w="514984" h="139064">
                  <a:moveTo>
                    <a:pt x="414705" y="38354"/>
                  </a:moveTo>
                  <a:lnTo>
                    <a:pt x="388581" y="38354"/>
                  </a:lnTo>
                  <a:lnTo>
                    <a:pt x="370230" y="108089"/>
                  </a:lnTo>
                  <a:lnTo>
                    <a:pt x="350253" y="38354"/>
                  </a:lnTo>
                  <a:lnTo>
                    <a:pt x="322389" y="38354"/>
                  </a:lnTo>
                  <a:lnTo>
                    <a:pt x="303225" y="108089"/>
                  </a:lnTo>
                  <a:lnTo>
                    <a:pt x="283946" y="38354"/>
                  </a:lnTo>
                  <a:lnTo>
                    <a:pt x="256997" y="38354"/>
                  </a:lnTo>
                  <a:lnTo>
                    <a:pt x="288353" y="137731"/>
                  </a:lnTo>
                  <a:lnTo>
                    <a:pt x="315417" y="137731"/>
                  </a:lnTo>
                  <a:lnTo>
                    <a:pt x="335394" y="66243"/>
                  </a:lnTo>
                  <a:lnTo>
                    <a:pt x="355485" y="137731"/>
                  </a:lnTo>
                  <a:lnTo>
                    <a:pt x="383349" y="137731"/>
                  </a:lnTo>
                  <a:lnTo>
                    <a:pt x="414705" y="38354"/>
                  </a:lnTo>
                  <a:close/>
                </a:path>
                <a:path w="514984" h="139064">
                  <a:moveTo>
                    <a:pt x="514819" y="63576"/>
                  </a:moveTo>
                  <a:lnTo>
                    <a:pt x="502615" y="43586"/>
                  </a:lnTo>
                  <a:lnTo>
                    <a:pt x="499135" y="40906"/>
                  </a:lnTo>
                  <a:lnTo>
                    <a:pt x="494842" y="39166"/>
                  </a:lnTo>
                  <a:lnTo>
                    <a:pt x="489610" y="38354"/>
                  </a:lnTo>
                  <a:lnTo>
                    <a:pt x="484390" y="36614"/>
                  </a:lnTo>
                  <a:lnTo>
                    <a:pt x="463486" y="36614"/>
                  </a:lnTo>
                  <a:lnTo>
                    <a:pt x="455587" y="37426"/>
                  </a:lnTo>
                  <a:lnTo>
                    <a:pt x="449541" y="40093"/>
                  </a:lnTo>
                  <a:lnTo>
                    <a:pt x="442582" y="41833"/>
                  </a:lnTo>
                  <a:lnTo>
                    <a:pt x="437349" y="45326"/>
                  </a:lnTo>
                  <a:lnTo>
                    <a:pt x="430390" y="55791"/>
                  </a:lnTo>
                  <a:lnTo>
                    <a:pt x="428650" y="61836"/>
                  </a:lnTo>
                  <a:lnTo>
                    <a:pt x="428650" y="70548"/>
                  </a:lnTo>
                  <a:lnTo>
                    <a:pt x="453847" y="70548"/>
                  </a:lnTo>
                  <a:lnTo>
                    <a:pt x="453847" y="64503"/>
                  </a:lnTo>
                  <a:lnTo>
                    <a:pt x="455587" y="61010"/>
                  </a:lnTo>
                  <a:lnTo>
                    <a:pt x="459066" y="58343"/>
                  </a:lnTo>
                  <a:lnTo>
                    <a:pt x="462559" y="55791"/>
                  </a:lnTo>
                  <a:lnTo>
                    <a:pt x="466966" y="54038"/>
                  </a:lnTo>
                  <a:lnTo>
                    <a:pt x="477418" y="54038"/>
                  </a:lnTo>
                  <a:lnTo>
                    <a:pt x="484390" y="57531"/>
                  </a:lnTo>
                  <a:lnTo>
                    <a:pt x="486943" y="60083"/>
                  </a:lnTo>
                  <a:lnTo>
                    <a:pt x="488683" y="64503"/>
                  </a:lnTo>
                  <a:lnTo>
                    <a:pt x="488683" y="76708"/>
                  </a:lnTo>
                  <a:lnTo>
                    <a:pt x="488683" y="91465"/>
                  </a:lnTo>
                  <a:lnTo>
                    <a:pt x="488683" y="107162"/>
                  </a:lnTo>
                  <a:lnTo>
                    <a:pt x="486130" y="110642"/>
                  </a:lnTo>
                  <a:lnTo>
                    <a:pt x="482650" y="114134"/>
                  </a:lnTo>
                  <a:lnTo>
                    <a:pt x="478231" y="116814"/>
                  </a:lnTo>
                  <a:lnTo>
                    <a:pt x="473938" y="119367"/>
                  </a:lnTo>
                  <a:lnTo>
                    <a:pt x="468706" y="120294"/>
                  </a:lnTo>
                  <a:lnTo>
                    <a:pt x="459994" y="120294"/>
                  </a:lnTo>
                  <a:lnTo>
                    <a:pt x="456514" y="119367"/>
                  </a:lnTo>
                  <a:lnTo>
                    <a:pt x="453847" y="117627"/>
                  </a:lnTo>
                  <a:lnTo>
                    <a:pt x="451294" y="115062"/>
                  </a:lnTo>
                  <a:lnTo>
                    <a:pt x="450354" y="112395"/>
                  </a:lnTo>
                  <a:lnTo>
                    <a:pt x="450354" y="101930"/>
                  </a:lnTo>
                  <a:lnTo>
                    <a:pt x="488683" y="91465"/>
                  </a:lnTo>
                  <a:lnTo>
                    <a:pt x="488683" y="76708"/>
                  </a:lnTo>
                  <a:lnTo>
                    <a:pt x="444322" y="81013"/>
                  </a:lnTo>
                  <a:lnTo>
                    <a:pt x="431203" y="88912"/>
                  </a:lnTo>
                  <a:lnTo>
                    <a:pt x="427139" y="92252"/>
                  </a:lnTo>
                  <a:lnTo>
                    <a:pt x="425932" y="93332"/>
                  </a:lnTo>
                  <a:lnTo>
                    <a:pt x="423418" y="100190"/>
                  </a:lnTo>
                  <a:lnTo>
                    <a:pt x="423418" y="115874"/>
                  </a:lnTo>
                  <a:lnTo>
                    <a:pt x="424103" y="120294"/>
                  </a:lnTo>
                  <a:lnTo>
                    <a:pt x="424230" y="121107"/>
                  </a:lnTo>
                  <a:lnTo>
                    <a:pt x="427710" y="125526"/>
                  </a:lnTo>
                  <a:lnTo>
                    <a:pt x="430390" y="130759"/>
                  </a:lnTo>
                  <a:lnTo>
                    <a:pt x="434682" y="133311"/>
                  </a:lnTo>
                  <a:lnTo>
                    <a:pt x="439089" y="135991"/>
                  </a:lnTo>
                  <a:lnTo>
                    <a:pt x="444322" y="137731"/>
                  </a:lnTo>
                  <a:lnTo>
                    <a:pt x="449541" y="138544"/>
                  </a:lnTo>
                  <a:lnTo>
                    <a:pt x="462559" y="138544"/>
                  </a:lnTo>
                  <a:lnTo>
                    <a:pt x="488683" y="124599"/>
                  </a:lnTo>
                  <a:lnTo>
                    <a:pt x="489000" y="129019"/>
                  </a:lnTo>
                  <a:lnTo>
                    <a:pt x="489115" y="130759"/>
                  </a:lnTo>
                  <a:lnTo>
                    <a:pt x="489242" y="132499"/>
                  </a:lnTo>
                  <a:lnTo>
                    <a:pt x="489305" y="133311"/>
                  </a:lnTo>
                  <a:lnTo>
                    <a:pt x="489419" y="135051"/>
                  </a:lnTo>
                  <a:lnTo>
                    <a:pt x="489496" y="135991"/>
                  </a:lnTo>
                  <a:lnTo>
                    <a:pt x="489610" y="137731"/>
                  </a:lnTo>
                  <a:lnTo>
                    <a:pt x="514819" y="137731"/>
                  </a:lnTo>
                  <a:lnTo>
                    <a:pt x="514819" y="124599"/>
                  </a:lnTo>
                  <a:lnTo>
                    <a:pt x="514819" y="120294"/>
                  </a:lnTo>
                  <a:lnTo>
                    <a:pt x="514819" y="91465"/>
                  </a:lnTo>
                  <a:lnTo>
                    <a:pt x="514819" y="63576"/>
                  </a:lnTo>
                  <a:close/>
                </a:path>
              </a:pathLst>
            </a:custGeom>
            <a:solidFill>
              <a:srgbClr val="FFFFFF"/>
            </a:solidFill>
          </p:spPr>
          <p:txBody>
            <a:bodyPr wrap="square" lIns="0" tIns="0" rIns="0" bIns="0" rtlCol="0"/>
            <a:lstStyle/>
            <a:p>
              <a:endParaRPr/>
            </a:p>
          </p:txBody>
        </p:sp>
        <p:pic>
          <p:nvPicPr>
            <p:cNvPr id="92" name="object 92"/>
            <p:cNvPicPr/>
            <p:nvPr/>
          </p:nvPicPr>
          <p:blipFill>
            <a:blip r:embed="rId53" cstate="print"/>
            <a:stretch>
              <a:fillRect/>
            </a:stretch>
          </p:blipFill>
          <p:spPr>
            <a:xfrm>
              <a:off x="8437926" y="1987486"/>
              <a:ext cx="166416" cy="102866"/>
            </a:xfrm>
            <a:prstGeom prst="rect">
              <a:avLst/>
            </a:prstGeom>
          </p:spPr>
        </p:pic>
        <p:pic>
          <p:nvPicPr>
            <p:cNvPr id="93" name="object 93"/>
            <p:cNvPicPr/>
            <p:nvPr/>
          </p:nvPicPr>
          <p:blipFill>
            <a:blip r:embed="rId54" cstate="print"/>
            <a:stretch>
              <a:fillRect/>
            </a:stretch>
          </p:blipFill>
          <p:spPr>
            <a:xfrm>
              <a:off x="905099" y="5706002"/>
              <a:ext cx="1290184" cy="138631"/>
            </a:xfrm>
            <a:prstGeom prst="rect">
              <a:avLst/>
            </a:prstGeom>
          </p:spPr>
        </p:pic>
        <p:pic>
          <p:nvPicPr>
            <p:cNvPr id="94" name="object 94"/>
            <p:cNvPicPr/>
            <p:nvPr/>
          </p:nvPicPr>
          <p:blipFill>
            <a:blip r:embed="rId55" cstate="print"/>
            <a:stretch>
              <a:fillRect/>
            </a:stretch>
          </p:blipFill>
          <p:spPr>
            <a:xfrm>
              <a:off x="1189099" y="4938507"/>
              <a:ext cx="194264" cy="138871"/>
            </a:xfrm>
            <a:prstGeom prst="rect">
              <a:avLst/>
            </a:prstGeom>
          </p:spPr>
        </p:pic>
        <p:pic>
          <p:nvPicPr>
            <p:cNvPr id="95" name="object 95"/>
            <p:cNvPicPr/>
            <p:nvPr/>
          </p:nvPicPr>
          <p:blipFill>
            <a:blip r:embed="rId56" cstate="print"/>
            <a:stretch>
              <a:fillRect/>
            </a:stretch>
          </p:blipFill>
          <p:spPr>
            <a:xfrm>
              <a:off x="1406880" y="4975373"/>
              <a:ext cx="93218" cy="100262"/>
            </a:xfrm>
            <a:prstGeom prst="rect">
              <a:avLst/>
            </a:prstGeom>
          </p:spPr>
        </p:pic>
        <p:pic>
          <p:nvPicPr>
            <p:cNvPr id="96" name="object 96"/>
            <p:cNvPicPr/>
            <p:nvPr/>
          </p:nvPicPr>
          <p:blipFill>
            <a:blip r:embed="rId57" cstate="print"/>
            <a:stretch>
              <a:fillRect/>
            </a:stretch>
          </p:blipFill>
          <p:spPr>
            <a:xfrm>
              <a:off x="1522744" y="4975373"/>
              <a:ext cx="92347" cy="102006"/>
            </a:xfrm>
            <a:prstGeom prst="rect">
              <a:avLst/>
            </a:prstGeom>
          </p:spPr>
        </p:pic>
        <p:pic>
          <p:nvPicPr>
            <p:cNvPr id="97" name="object 97"/>
            <p:cNvPicPr/>
            <p:nvPr/>
          </p:nvPicPr>
          <p:blipFill>
            <a:blip r:embed="rId58" cstate="print"/>
            <a:stretch>
              <a:fillRect/>
            </a:stretch>
          </p:blipFill>
          <p:spPr>
            <a:xfrm>
              <a:off x="1642963" y="4975373"/>
              <a:ext cx="92347" cy="100262"/>
            </a:xfrm>
            <a:prstGeom prst="rect">
              <a:avLst/>
            </a:prstGeom>
          </p:spPr>
        </p:pic>
        <p:pic>
          <p:nvPicPr>
            <p:cNvPr id="98" name="object 98"/>
            <p:cNvPicPr/>
            <p:nvPr/>
          </p:nvPicPr>
          <p:blipFill>
            <a:blip r:embed="rId59" cstate="print"/>
            <a:stretch>
              <a:fillRect/>
            </a:stretch>
          </p:blipFill>
          <p:spPr>
            <a:xfrm>
              <a:off x="1757956" y="4975373"/>
              <a:ext cx="207387" cy="136887"/>
            </a:xfrm>
            <a:prstGeom prst="rect">
              <a:avLst/>
            </a:prstGeom>
          </p:spPr>
        </p:pic>
        <p:pic>
          <p:nvPicPr>
            <p:cNvPr id="99" name="object 99"/>
            <p:cNvPicPr/>
            <p:nvPr/>
          </p:nvPicPr>
          <p:blipFill>
            <a:blip r:embed="rId60" cstate="print"/>
            <a:stretch>
              <a:fillRect/>
            </a:stretch>
          </p:blipFill>
          <p:spPr>
            <a:xfrm>
              <a:off x="1178647" y="3822806"/>
              <a:ext cx="102787" cy="136806"/>
            </a:xfrm>
            <a:prstGeom prst="rect">
              <a:avLst/>
            </a:prstGeom>
          </p:spPr>
        </p:pic>
        <p:pic>
          <p:nvPicPr>
            <p:cNvPr id="100" name="object 100"/>
            <p:cNvPicPr/>
            <p:nvPr/>
          </p:nvPicPr>
          <p:blipFill>
            <a:blip r:embed="rId61" cstate="print"/>
            <a:stretch>
              <a:fillRect/>
            </a:stretch>
          </p:blipFill>
          <p:spPr>
            <a:xfrm>
              <a:off x="1301479" y="3822806"/>
              <a:ext cx="414670" cy="138549"/>
            </a:xfrm>
            <a:prstGeom prst="rect">
              <a:avLst/>
            </a:prstGeom>
          </p:spPr>
        </p:pic>
        <p:pic>
          <p:nvPicPr>
            <p:cNvPr id="101" name="object 101"/>
            <p:cNvPicPr/>
            <p:nvPr/>
          </p:nvPicPr>
          <p:blipFill>
            <a:blip r:embed="rId62" cstate="print"/>
            <a:stretch>
              <a:fillRect/>
            </a:stretch>
          </p:blipFill>
          <p:spPr>
            <a:xfrm>
              <a:off x="1741408" y="3859419"/>
              <a:ext cx="233458" cy="100192"/>
            </a:xfrm>
            <a:prstGeom prst="rect">
              <a:avLst/>
            </a:prstGeom>
          </p:spPr>
        </p:pic>
        <p:sp>
          <p:nvSpPr>
            <p:cNvPr id="102" name="object 102"/>
            <p:cNvSpPr/>
            <p:nvPr/>
          </p:nvSpPr>
          <p:spPr>
            <a:xfrm>
              <a:off x="2454025" y="2402438"/>
              <a:ext cx="4658360" cy="685800"/>
            </a:xfrm>
            <a:custGeom>
              <a:avLst/>
              <a:gdLst/>
              <a:ahLst/>
              <a:cxnLst/>
              <a:rect l="l" t="t" r="r" b="b"/>
              <a:pathLst>
                <a:path w="4658359" h="685800">
                  <a:moveTo>
                    <a:pt x="4658029" y="0"/>
                  </a:moveTo>
                  <a:lnTo>
                    <a:pt x="0" y="0"/>
                  </a:lnTo>
                  <a:lnTo>
                    <a:pt x="0" y="685309"/>
                  </a:lnTo>
                  <a:lnTo>
                    <a:pt x="4658029" y="685310"/>
                  </a:lnTo>
                  <a:lnTo>
                    <a:pt x="4658029" y="0"/>
                  </a:lnTo>
                  <a:close/>
                </a:path>
              </a:pathLst>
            </a:custGeom>
            <a:solidFill>
              <a:srgbClr val="781F6D"/>
            </a:solidFill>
          </p:spPr>
          <p:txBody>
            <a:bodyPr wrap="square" lIns="0" tIns="0" rIns="0" bIns="0" rtlCol="0"/>
            <a:lstStyle/>
            <a:p>
              <a:endParaRPr/>
            </a:p>
          </p:txBody>
        </p:sp>
        <p:sp>
          <p:nvSpPr>
            <p:cNvPr id="103" name="object 103"/>
            <p:cNvSpPr/>
            <p:nvPr/>
          </p:nvSpPr>
          <p:spPr>
            <a:xfrm>
              <a:off x="2445315" y="2393721"/>
              <a:ext cx="4675505" cy="702945"/>
            </a:xfrm>
            <a:custGeom>
              <a:avLst/>
              <a:gdLst/>
              <a:ahLst/>
              <a:cxnLst/>
              <a:rect l="l" t="t" r="r" b="b"/>
              <a:pathLst>
                <a:path w="4675505" h="702944">
                  <a:moveTo>
                    <a:pt x="4666739" y="0"/>
                  </a:moveTo>
                  <a:lnTo>
                    <a:pt x="8709" y="0"/>
                  </a:lnTo>
                  <a:lnTo>
                    <a:pt x="0" y="8717"/>
                  </a:lnTo>
                  <a:lnTo>
                    <a:pt x="0" y="694027"/>
                  </a:lnTo>
                  <a:lnTo>
                    <a:pt x="8709" y="702744"/>
                  </a:lnTo>
                  <a:lnTo>
                    <a:pt x="4666739" y="702744"/>
                  </a:lnTo>
                  <a:lnTo>
                    <a:pt x="4675448" y="694027"/>
                  </a:lnTo>
                  <a:lnTo>
                    <a:pt x="17419" y="694027"/>
                  </a:lnTo>
                  <a:lnTo>
                    <a:pt x="8709" y="685309"/>
                  </a:lnTo>
                  <a:lnTo>
                    <a:pt x="17419" y="685309"/>
                  </a:lnTo>
                  <a:lnTo>
                    <a:pt x="17419" y="17434"/>
                  </a:lnTo>
                  <a:lnTo>
                    <a:pt x="8709" y="17434"/>
                  </a:lnTo>
                  <a:lnTo>
                    <a:pt x="17419" y="8717"/>
                  </a:lnTo>
                  <a:lnTo>
                    <a:pt x="4675448" y="8717"/>
                  </a:lnTo>
                  <a:lnTo>
                    <a:pt x="4666739" y="0"/>
                  </a:lnTo>
                  <a:close/>
                </a:path>
                <a:path w="4675505" h="702944">
                  <a:moveTo>
                    <a:pt x="17419" y="685309"/>
                  </a:moveTo>
                  <a:lnTo>
                    <a:pt x="8709" y="685309"/>
                  </a:lnTo>
                  <a:lnTo>
                    <a:pt x="17419" y="694027"/>
                  </a:lnTo>
                  <a:lnTo>
                    <a:pt x="17419" y="685309"/>
                  </a:lnTo>
                  <a:close/>
                </a:path>
                <a:path w="4675505" h="702944">
                  <a:moveTo>
                    <a:pt x="4658029" y="685309"/>
                  </a:moveTo>
                  <a:lnTo>
                    <a:pt x="17419" y="685309"/>
                  </a:lnTo>
                  <a:lnTo>
                    <a:pt x="17419" y="694027"/>
                  </a:lnTo>
                  <a:lnTo>
                    <a:pt x="4658029" y="694027"/>
                  </a:lnTo>
                  <a:lnTo>
                    <a:pt x="4658029" y="685309"/>
                  </a:lnTo>
                  <a:close/>
                </a:path>
                <a:path w="4675505" h="702944">
                  <a:moveTo>
                    <a:pt x="4658029" y="8717"/>
                  </a:moveTo>
                  <a:lnTo>
                    <a:pt x="4658029" y="694027"/>
                  </a:lnTo>
                  <a:lnTo>
                    <a:pt x="4666739" y="685309"/>
                  </a:lnTo>
                  <a:lnTo>
                    <a:pt x="4675448" y="685309"/>
                  </a:lnTo>
                  <a:lnTo>
                    <a:pt x="4675448" y="17434"/>
                  </a:lnTo>
                  <a:lnTo>
                    <a:pt x="4666739" y="17434"/>
                  </a:lnTo>
                  <a:lnTo>
                    <a:pt x="4658029" y="8717"/>
                  </a:lnTo>
                  <a:close/>
                </a:path>
                <a:path w="4675505" h="702944">
                  <a:moveTo>
                    <a:pt x="4675448" y="685309"/>
                  </a:moveTo>
                  <a:lnTo>
                    <a:pt x="4666739" y="685309"/>
                  </a:lnTo>
                  <a:lnTo>
                    <a:pt x="4658029" y="694027"/>
                  </a:lnTo>
                  <a:lnTo>
                    <a:pt x="4675448" y="694027"/>
                  </a:lnTo>
                  <a:lnTo>
                    <a:pt x="4675448" y="685309"/>
                  </a:lnTo>
                  <a:close/>
                </a:path>
                <a:path w="4675505" h="702944">
                  <a:moveTo>
                    <a:pt x="17419" y="8717"/>
                  </a:moveTo>
                  <a:lnTo>
                    <a:pt x="8709" y="17434"/>
                  </a:lnTo>
                  <a:lnTo>
                    <a:pt x="17419" y="17434"/>
                  </a:lnTo>
                  <a:lnTo>
                    <a:pt x="17419" y="8717"/>
                  </a:lnTo>
                  <a:close/>
                </a:path>
                <a:path w="4675505" h="702944">
                  <a:moveTo>
                    <a:pt x="4658029" y="8717"/>
                  </a:moveTo>
                  <a:lnTo>
                    <a:pt x="17419" y="8717"/>
                  </a:lnTo>
                  <a:lnTo>
                    <a:pt x="17419" y="17434"/>
                  </a:lnTo>
                  <a:lnTo>
                    <a:pt x="4658029" y="17434"/>
                  </a:lnTo>
                  <a:lnTo>
                    <a:pt x="4658029" y="8717"/>
                  </a:lnTo>
                  <a:close/>
                </a:path>
                <a:path w="4675505" h="702944">
                  <a:moveTo>
                    <a:pt x="4675448" y="8717"/>
                  </a:moveTo>
                  <a:lnTo>
                    <a:pt x="4658029" y="8717"/>
                  </a:lnTo>
                  <a:lnTo>
                    <a:pt x="4666739" y="17434"/>
                  </a:lnTo>
                  <a:lnTo>
                    <a:pt x="4675448" y="17434"/>
                  </a:lnTo>
                  <a:lnTo>
                    <a:pt x="4675448" y="8717"/>
                  </a:lnTo>
                  <a:close/>
                </a:path>
              </a:pathLst>
            </a:custGeom>
            <a:solidFill>
              <a:srgbClr val="042333"/>
            </a:solidFill>
          </p:spPr>
          <p:txBody>
            <a:bodyPr wrap="square" lIns="0" tIns="0" rIns="0" bIns="0" rtlCol="0"/>
            <a:lstStyle/>
            <a:p>
              <a:endParaRPr/>
            </a:p>
          </p:txBody>
        </p:sp>
        <p:pic>
          <p:nvPicPr>
            <p:cNvPr id="104" name="object 104"/>
            <p:cNvPicPr/>
            <p:nvPr/>
          </p:nvPicPr>
          <p:blipFill>
            <a:blip r:embed="rId63" cstate="print"/>
            <a:stretch>
              <a:fillRect/>
            </a:stretch>
          </p:blipFill>
          <p:spPr>
            <a:xfrm>
              <a:off x="3481091" y="2683257"/>
              <a:ext cx="1408673" cy="139479"/>
            </a:xfrm>
            <a:prstGeom prst="rect">
              <a:avLst/>
            </a:prstGeom>
          </p:spPr>
        </p:pic>
        <p:pic>
          <p:nvPicPr>
            <p:cNvPr id="105" name="object 105"/>
            <p:cNvPicPr/>
            <p:nvPr/>
          </p:nvPicPr>
          <p:blipFill>
            <a:blip r:embed="rId64" cstate="print"/>
            <a:stretch>
              <a:fillRect/>
            </a:stretch>
          </p:blipFill>
          <p:spPr>
            <a:xfrm>
              <a:off x="4962114" y="2683257"/>
              <a:ext cx="1124616" cy="139479"/>
            </a:xfrm>
            <a:prstGeom prst="rect">
              <a:avLst/>
            </a:prstGeom>
          </p:spPr>
        </p:pic>
        <p:sp>
          <p:nvSpPr>
            <p:cNvPr id="106" name="object 106"/>
            <p:cNvSpPr/>
            <p:nvPr/>
          </p:nvSpPr>
          <p:spPr>
            <a:xfrm>
              <a:off x="7251412" y="2402438"/>
              <a:ext cx="4204335" cy="685800"/>
            </a:xfrm>
            <a:custGeom>
              <a:avLst/>
              <a:gdLst/>
              <a:ahLst/>
              <a:cxnLst/>
              <a:rect l="l" t="t" r="r" b="b"/>
              <a:pathLst>
                <a:path w="4204334" h="685800">
                  <a:moveTo>
                    <a:pt x="4204187" y="0"/>
                  </a:moveTo>
                  <a:lnTo>
                    <a:pt x="0" y="0"/>
                  </a:lnTo>
                  <a:lnTo>
                    <a:pt x="0" y="685309"/>
                  </a:lnTo>
                  <a:lnTo>
                    <a:pt x="4204187" y="685310"/>
                  </a:lnTo>
                  <a:lnTo>
                    <a:pt x="4204187" y="0"/>
                  </a:lnTo>
                  <a:close/>
                </a:path>
              </a:pathLst>
            </a:custGeom>
            <a:solidFill>
              <a:srgbClr val="501649"/>
            </a:solidFill>
          </p:spPr>
          <p:txBody>
            <a:bodyPr wrap="square" lIns="0" tIns="0" rIns="0" bIns="0" rtlCol="0"/>
            <a:lstStyle/>
            <a:p>
              <a:endParaRPr/>
            </a:p>
          </p:txBody>
        </p:sp>
        <p:sp>
          <p:nvSpPr>
            <p:cNvPr id="107" name="object 107"/>
            <p:cNvSpPr/>
            <p:nvPr/>
          </p:nvSpPr>
          <p:spPr>
            <a:xfrm>
              <a:off x="7242702" y="2393721"/>
              <a:ext cx="4222115" cy="702945"/>
            </a:xfrm>
            <a:custGeom>
              <a:avLst/>
              <a:gdLst/>
              <a:ahLst/>
              <a:cxnLst/>
              <a:rect l="l" t="t" r="r" b="b"/>
              <a:pathLst>
                <a:path w="4222115" h="702944">
                  <a:moveTo>
                    <a:pt x="4212897" y="0"/>
                  </a:moveTo>
                  <a:lnTo>
                    <a:pt x="8709" y="0"/>
                  </a:lnTo>
                  <a:lnTo>
                    <a:pt x="0" y="8717"/>
                  </a:lnTo>
                  <a:lnTo>
                    <a:pt x="0" y="694027"/>
                  </a:lnTo>
                  <a:lnTo>
                    <a:pt x="8709" y="702744"/>
                  </a:lnTo>
                  <a:lnTo>
                    <a:pt x="4212897" y="702744"/>
                  </a:lnTo>
                  <a:lnTo>
                    <a:pt x="4221607" y="694027"/>
                  </a:lnTo>
                  <a:lnTo>
                    <a:pt x="17419" y="694027"/>
                  </a:lnTo>
                  <a:lnTo>
                    <a:pt x="8709" y="685309"/>
                  </a:lnTo>
                  <a:lnTo>
                    <a:pt x="17419" y="685309"/>
                  </a:lnTo>
                  <a:lnTo>
                    <a:pt x="17419" y="17434"/>
                  </a:lnTo>
                  <a:lnTo>
                    <a:pt x="8709" y="17434"/>
                  </a:lnTo>
                  <a:lnTo>
                    <a:pt x="17419" y="8717"/>
                  </a:lnTo>
                  <a:lnTo>
                    <a:pt x="4221607" y="8717"/>
                  </a:lnTo>
                  <a:lnTo>
                    <a:pt x="4212897" y="0"/>
                  </a:lnTo>
                  <a:close/>
                </a:path>
                <a:path w="4222115" h="702944">
                  <a:moveTo>
                    <a:pt x="17419" y="685309"/>
                  </a:moveTo>
                  <a:lnTo>
                    <a:pt x="8709" y="685309"/>
                  </a:lnTo>
                  <a:lnTo>
                    <a:pt x="17419" y="694027"/>
                  </a:lnTo>
                  <a:lnTo>
                    <a:pt x="17419" y="685309"/>
                  </a:lnTo>
                  <a:close/>
                </a:path>
                <a:path w="4222115" h="702944">
                  <a:moveTo>
                    <a:pt x="4204187" y="685309"/>
                  </a:moveTo>
                  <a:lnTo>
                    <a:pt x="17419" y="685309"/>
                  </a:lnTo>
                  <a:lnTo>
                    <a:pt x="17419" y="694027"/>
                  </a:lnTo>
                  <a:lnTo>
                    <a:pt x="4204187" y="694027"/>
                  </a:lnTo>
                  <a:lnTo>
                    <a:pt x="4204187" y="685309"/>
                  </a:lnTo>
                  <a:close/>
                </a:path>
                <a:path w="4222115" h="702944">
                  <a:moveTo>
                    <a:pt x="4204187" y="8717"/>
                  </a:moveTo>
                  <a:lnTo>
                    <a:pt x="4204187" y="694027"/>
                  </a:lnTo>
                  <a:lnTo>
                    <a:pt x="4212897" y="685309"/>
                  </a:lnTo>
                  <a:lnTo>
                    <a:pt x="4221607" y="685309"/>
                  </a:lnTo>
                  <a:lnTo>
                    <a:pt x="4221607" y="17434"/>
                  </a:lnTo>
                  <a:lnTo>
                    <a:pt x="4212897" y="17434"/>
                  </a:lnTo>
                  <a:lnTo>
                    <a:pt x="4204187" y="8717"/>
                  </a:lnTo>
                  <a:close/>
                </a:path>
                <a:path w="4222115" h="702944">
                  <a:moveTo>
                    <a:pt x="4221607" y="685309"/>
                  </a:moveTo>
                  <a:lnTo>
                    <a:pt x="4212897" y="685309"/>
                  </a:lnTo>
                  <a:lnTo>
                    <a:pt x="4204187" y="694027"/>
                  </a:lnTo>
                  <a:lnTo>
                    <a:pt x="4221607" y="694027"/>
                  </a:lnTo>
                  <a:lnTo>
                    <a:pt x="4221607" y="685309"/>
                  </a:lnTo>
                  <a:close/>
                </a:path>
                <a:path w="4222115" h="702944">
                  <a:moveTo>
                    <a:pt x="17419" y="8717"/>
                  </a:moveTo>
                  <a:lnTo>
                    <a:pt x="8709" y="17434"/>
                  </a:lnTo>
                  <a:lnTo>
                    <a:pt x="17419" y="17434"/>
                  </a:lnTo>
                  <a:lnTo>
                    <a:pt x="17419" y="8717"/>
                  </a:lnTo>
                  <a:close/>
                </a:path>
                <a:path w="4222115" h="702944">
                  <a:moveTo>
                    <a:pt x="4204187" y="8717"/>
                  </a:moveTo>
                  <a:lnTo>
                    <a:pt x="17419" y="8717"/>
                  </a:lnTo>
                  <a:lnTo>
                    <a:pt x="17419" y="17434"/>
                  </a:lnTo>
                  <a:lnTo>
                    <a:pt x="4204187" y="17434"/>
                  </a:lnTo>
                  <a:lnTo>
                    <a:pt x="4204187" y="8717"/>
                  </a:lnTo>
                  <a:close/>
                </a:path>
                <a:path w="4222115" h="702944">
                  <a:moveTo>
                    <a:pt x="4221607" y="8717"/>
                  </a:moveTo>
                  <a:lnTo>
                    <a:pt x="4204187" y="8717"/>
                  </a:lnTo>
                  <a:lnTo>
                    <a:pt x="4212897" y="17434"/>
                  </a:lnTo>
                  <a:lnTo>
                    <a:pt x="4221607" y="17434"/>
                  </a:lnTo>
                  <a:lnTo>
                    <a:pt x="4221607" y="8717"/>
                  </a:lnTo>
                  <a:close/>
                </a:path>
              </a:pathLst>
            </a:custGeom>
            <a:solidFill>
              <a:srgbClr val="042333"/>
            </a:solidFill>
          </p:spPr>
          <p:txBody>
            <a:bodyPr wrap="square" lIns="0" tIns="0" rIns="0" bIns="0" rtlCol="0"/>
            <a:lstStyle/>
            <a:p>
              <a:endParaRPr/>
            </a:p>
          </p:txBody>
        </p:sp>
        <p:pic>
          <p:nvPicPr>
            <p:cNvPr id="108" name="object 108"/>
            <p:cNvPicPr/>
            <p:nvPr/>
          </p:nvPicPr>
          <p:blipFill>
            <a:blip r:embed="rId65" cstate="print"/>
            <a:stretch>
              <a:fillRect/>
            </a:stretch>
          </p:blipFill>
          <p:spPr>
            <a:xfrm>
              <a:off x="7649626" y="2670123"/>
              <a:ext cx="1418196" cy="175279"/>
            </a:xfrm>
            <a:prstGeom prst="rect">
              <a:avLst/>
            </a:prstGeom>
          </p:spPr>
        </p:pic>
        <p:pic>
          <p:nvPicPr>
            <p:cNvPr id="109" name="object 109"/>
            <p:cNvPicPr/>
            <p:nvPr/>
          </p:nvPicPr>
          <p:blipFill>
            <a:blip r:embed="rId66" cstate="print"/>
            <a:stretch>
              <a:fillRect/>
            </a:stretch>
          </p:blipFill>
          <p:spPr>
            <a:xfrm>
              <a:off x="9134017" y="2670123"/>
              <a:ext cx="910353" cy="175279"/>
            </a:xfrm>
            <a:prstGeom prst="rect">
              <a:avLst/>
            </a:prstGeom>
          </p:spPr>
        </p:pic>
        <p:pic>
          <p:nvPicPr>
            <p:cNvPr id="110" name="object 110"/>
            <p:cNvPicPr/>
            <p:nvPr/>
          </p:nvPicPr>
          <p:blipFill>
            <a:blip r:embed="rId67" cstate="print"/>
            <a:stretch>
              <a:fillRect/>
            </a:stretch>
          </p:blipFill>
          <p:spPr>
            <a:xfrm>
              <a:off x="10106269" y="2671866"/>
              <a:ext cx="940780" cy="138666"/>
            </a:xfrm>
            <a:prstGeom prst="rect">
              <a:avLst/>
            </a:prstGeom>
          </p:spPr>
        </p:pic>
        <p:sp>
          <p:nvSpPr>
            <p:cNvPr id="111" name="object 111"/>
            <p:cNvSpPr/>
            <p:nvPr/>
          </p:nvSpPr>
          <p:spPr>
            <a:xfrm>
              <a:off x="2454025" y="77196"/>
              <a:ext cx="9001760" cy="813435"/>
            </a:xfrm>
            <a:custGeom>
              <a:avLst/>
              <a:gdLst/>
              <a:ahLst/>
              <a:cxnLst/>
              <a:rect l="l" t="t" r="r" b="b"/>
              <a:pathLst>
                <a:path w="9001760" h="813435">
                  <a:moveTo>
                    <a:pt x="9001574" y="0"/>
                  </a:moveTo>
                  <a:lnTo>
                    <a:pt x="0" y="0"/>
                  </a:lnTo>
                  <a:lnTo>
                    <a:pt x="0" y="813398"/>
                  </a:lnTo>
                  <a:lnTo>
                    <a:pt x="9001574" y="813398"/>
                  </a:lnTo>
                  <a:lnTo>
                    <a:pt x="9001574" y="0"/>
                  </a:lnTo>
                  <a:close/>
                </a:path>
              </a:pathLst>
            </a:custGeom>
            <a:solidFill>
              <a:srgbClr val="C00000"/>
            </a:solidFill>
          </p:spPr>
          <p:txBody>
            <a:bodyPr wrap="square" lIns="0" tIns="0" rIns="0" bIns="0" rtlCol="0"/>
            <a:lstStyle/>
            <a:p>
              <a:endParaRPr/>
            </a:p>
          </p:txBody>
        </p:sp>
        <p:sp>
          <p:nvSpPr>
            <p:cNvPr id="112" name="object 112"/>
            <p:cNvSpPr/>
            <p:nvPr/>
          </p:nvSpPr>
          <p:spPr>
            <a:xfrm>
              <a:off x="2445315" y="68479"/>
              <a:ext cx="9020175" cy="831215"/>
            </a:xfrm>
            <a:custGeom>
              <a:avLst/>
              <a:gdLst/>
              <a:ahLst/>
              <a:cxnLst/>
              <a:rect l="l" t="t" r="r" b="b"/>
              <a:pathLst>
                <a:path w="9020175" h="831215">
                  <a:moveTo>
                    <a:pt x="9011213" y="0"/>
                  </a:moveTo>
                  <a:lnTo>
                    <a:pt x="8709" y="0"/>
                  </a:lnTo>
                  <a:lnTo>
                    <a:pt x="0" y="8717"/>
                  </a:lnTo>
                  <a:lnTo>
                    <a:pt x="0" y="822116"/>
                  </a:lnTo>
                  <a:lnTo>
                    <a:pt x="8709" y="830833"/>
                  </a:lnTo>
                  <a:lnTo>
                    <a:pt x="9011213" y="830833"/>
                  </a:lnTo>
                  <a:lnTo>
                    <a:pt x="9019923" y="822116"/>
                  </a:lnTo>
                  <a:lnTo>
                    <a:pt x="17419" y="822116"/>
                  </a:lnTo>
                  <a:lnTo>
                    <a:pt x="8709" y="813398"/>
                  </a:lnTo>
                  <a:lnTo>
                    <a:pt x="17419" y="813398"/>
                  </a:lnTo>
                  <a:lnTo>
                    <a:pt x="17419" y="17434"/>
                  </a:lnTo>
                  <a:lnTo>
                    <a:pt x="8709" y="17434"/>
                  </a:lnTo>
                  <a:lnTo>
                    <a:pt x="17419" y="8717"/>
                  </a:lnTo>
                  <a:lnTo>
                    <a:pt x="9019923" y="8717"/>
                  </a:lnTo>
                  <a:lnTo>
                    <a:pt x="9011213" y="0"/>
                  </a:lnTo>
                  <a:close/>
                </a:path>
                <a:path w="9020175" h="831215">
                  <a:moveTo>
                    <a:pt x="17419" y="813398"/>
                  </a:moveTo>
                  <a:lnTo>
                    <a:pt x="8709" y="813398"/>
                  </a:lnTo>
                  <a:lnTo>
                    <a:pt x="17419" y="822116"/>
                  </a:lnTo>
                  <a:lnTo>
                    <a:pt x="17419" y="813398"/>
                  </a:lnTo>
                  <a:close/>
                </a:path>
                <a:path w="9020175" h="831215">
                  <a:moveTo>
                    <a:pt x="9002503" y="813398"/>
                  </a:moveTo>
                  <a:lnTo>
                    <a:pt x="17419" y="813398"/>
                  </a:lnTo>
                  <a:lnTo>
                    <a:pt x="17419" y="822116"/>
                  </a:lnTo>
                  <a:lnTo>
                    <a:pt x="9002503" y="822116"/>
                  </a:lnTo>
                  <a:lnTo>
                    <a:pt x="9002503" y="813398"/>
                  </a:lnTo>
                  <a:close/>
                </a:path>
                <a:path w="9020175" h="831215">
                  <a:moveTo>
                    <a:pt x="9002503" y="8717"/>
                  </a:moveTo>
                  <a:lnTo>
                    <a:pt x="9002503" y="822116"/>
                  </a:lnTo>
                  <a:lnTo>
                    <a:pt x="9011213" y="813398"/>
                  </a:lnTo>
                  <a:lnTo>
                    <a:pt x="9019923" y="813398"/>
                  </a:lnTo>
                  <a:lnTo>
                    <a:pt x="9019923" y="17435"/>
                  </a:lnTo>
                  <a:lnTo>
                    <a:pt x="9011213" y="17435"/>
                  </a:lnTo>
                  <a:lnTo>
                    <a:pt x="9002503" y="8717"/>
                  </a:lnTo>
                  <a:close/>
                </a:path>
                <a:path w="9020175" h="831215">
                  <a:moveTo>
                    <a:pt x="9019923" y="813398"/>
                  </a:moveTo>
                  <a:lnTo>
                    <a:pt x="9011213" y="813398"/>
                  </a:lnTo>
                  <a:lnTo>
                    <a:pt x="9002503" y="822116"/>
                  </a:lnTo>
                  <a:lnTo>
                    <a:pt x="9019923" y="822116"/>
                  </a:lnTo>
                  <a:lnTo>
                    <a:pt x="9019923" y="813398"/>
                  </a:lnTo>
                  <a:close/>
                </a:path>
                <a:path w="9020175" h="831215">
                  <a:moveTo>
                    <a:pt x="17419" y="8717"/>
                  </a:moveTo>
                  <a:lnTo>
                    <a:pt x="8709" y="17434"/>
                  </a:lnTo>
                  <a:lnTo>
                    <a:pt x="17419" y="17434"/>
                  </a:lnTo>
                  <a:lnTo>
                    <a:pt x="17419" y="8717"/>
                  </a:lnTo>
                  <a:close/>
                </a:path>
                <a:path w="9020175" h="831215">
                  <a:moveTo>
                    <a:pt x="9002503" y="8717"/>
                  </a:moveTo>
                  <a:lnTo>
                    <a:pt x="17419" y="8717"/>
                  </a:lnTo>
                  <a:lnTo>
                    <a:pt x="17419" y="17434"/>
                  </a:lnTo>
                  <a:lnTo>
                    <a:pt x="9002503" y="17435"/>
                  </a:lnTo>
                  <a:lnTo>
                    <a:pt x="9002503" y="8717"/>
                  </a:lnTo>
                  <a:close/>
                </a:path>
                <a:path w="9020175" h="831215">
                  <a:moveTo>
                    <a:pt x="9019923" y="8717"/>
                  </a:moveTo>
                  <a:lnTo>
                    <a:pt x="9002503" y="8717"/>
                  </a:lnTo>
                  <a:lnTo>
                    <a:pt x="9011213" y="17435"/>
                  </a:lnTo>
                  <a:lnTo>
                    <a:pt x="9019923" y="17435"/>
                  </a:lnTo>
                  <a:lnTo>
                    <a:pt x="9019923" y="8717"/>
                  </a:lnTo>
                  <a:close/>
                </a:path>
              </a:pathLst>
            </a:custGeom>
            <a:solidFill>
              <a:srgbClr val="042333"/>
            </a:solidFill>
          </p:spPr>
          <p:txBody>
            <a:bodyPr wrap="square" lIns="0" tIns="0" rIns="0" bIns="0" rtlCol="0"/>
            <a:lstStyle/>
            <a:p>
              <a:endParaRPr/>
            </a:p>
          </p:txBody>
        </p:sp>
        <p:sp>
          <p:nvSpPr>
            <p:cNvPr id="113" name="object 113"/>
            <p:cNvSpPr/>
            <p:nvPr/>
          </p:nvSpPr>
          <p:spPr>
            <a:xfrm>
              <a:off x="5070919" y="416369"/>
              <a:ext cx="173990" cy="137795"/>
            </a:xfrm>
            <a:custGeom>
              <a:avLst/>
              <a:gdLst/>
              <a:ahLst/>
              <a:cxnLst/>
              <a:rect l="l" t="t" r="r" b="b"/>
              <a:pathLst>
                <a:path w="173989" h="137795">
                  <a:moveTo>
                    <a:pt x="128092" y="137731"/>
                  </a:moveTo>
                  <a:lnTo>
                    <a:pt x="117309" y="107289"/>
                  </a:lnTo>
                  <a:lnTo>
                    <a:pt x="108953" y="83693"/>
                  </a:lnTo>
                  <a:lnTo>
                    <a:pt x="89484" y="28714"/>
                  </a:lnTo>
                  <a:lnTo>
                    <a:pt x="81876" y="7226"/>
                  </a:lnTo>
                  <a:lnTo>
                    <a:pt x="81876" y="83693"/>
                  </a:lnTo>
                  <a:lnTo>
                    <a:pt x="46228" y="83693"/>
                  </a:lnTo>
                  <a:lnTo>
                    <a:pt x="63639" y="28714"/>
                  </a:lnTo>
                  <a:lnTo>
                    <a:pt x="81876" y="83693"/>
                  </a:lnTo>
                  <a:lnTo>
                    <a:pt x="81876" y="7226"/>
                  </a:lnTo>
                  <a:lnTo>
                    <a:pt x="79324" y="0"/>
                  </a:lnTo>
                  <a:lnTo>
                    <a:pt x="48780" y="0"/>
                  </a:lnTo>
                  <a:lnTo>
                    <a:pt x="0" y="137731"/>
                  </a:lnTo>
                  <a:lnTo>
                    <a:pt x="28803" y="137731"/>
                  </a:lnTo>
                  <a:lnTo>
                    <a:pt x="39255" y="107289"/>
                  </a:lnTo>
                  <a:lnTo>
                    <a:pt x="88849" y="107289"/>
                  </a:lnTo>
                  <a:lnTo>
                    <a:pt x="98488" y="137731"/>
                  </a:lnTo>
                  <a:lnTo>
                    <a:pt x="128092" y="137731"/>
                  </a:lnTo>
                  <a:close/>
                </a:path>
                <a:path w="173989" h="137795">
                  <a:moveTo>
                    <a:pt x="173393" y="0"/>
                  </a:moveTo>
                  <a:lnTo>
                    <a:pt x="144703" y="0"/>
                  </a:lnTo>
                  <a:lnTo>
                    <a:pt x="144703" y="137731"/>
                  </a:lnTo>
                  <a:lnTo>
                    <a:pt x="173393" y="137731"/>
                  </a:lnTo>
                  <a:lnTo>
                    <a:pt x="173393" y="0"/>
                  </a:lnTo>
                  <a:close/>
                </a:path>
              </a:pathLst>
            </a:custGeom>
            <a:solidFill>
              <a:srgbClr val="FFFFFF"/>
            </a:solidFill>
          </p:spPr>
          <p:txBody>
            <a:bodyPr wrap="square" lIns="0" tIns="0" rIns="0" bIns="0" rtlCol="0"/>
            <a:lstStyle/>
            <a:p>
              <a:endParaRPr/>
            </a:p>
          </p:txBody>
        </p:sp>
        <p:pic>
          <p:nvPicPr>
            <p:cNvPr id="114" name="object 114"/>
            <p:cNvPicPr/>
            <p:nvPr/>
          </p:nvPicPr>
          <p:blipFill>
            <a:blip r:embed="rId68" cstate="print"/>
            <a:stretch>
              <a:fillRect/>
            </a:stretch>
          </p:blipFill>
          <p:spPr>
            <a:xfrm>
              <a:off x="5312250" y="452978"/>
              <a:ext cx="91511" cy="102052"/>
            </a:xfrm>
            <a:prstGeom prst="rect">
              <a:avLst/>
            </a:prstGeom>
          </p:spPr>
        </p:pic>
        <p:pic>
          <p:nvPicPr>
            <p:cNvPr id="115" name="object 115"/>
            <p:cNvPicPr/>
            <p:nvPr/>
          </p:nvPicPr>
          <p:blipFill>
            <a:blip r:embed="rId69" cstate="print"/>
            <a:stretch>
              <a:fillRect/>
            </a:stretch>
          </p:blipFill>
          <p:spPr>
            <a:xfrm>
              <a:off x="5431633" y="452978"/>
              <a:ext cx="92324" cy="101122"/>
            </a:xfrm>
            <a:prstGeom prst="rect">
              <a:avLst/>
            </a:prstGeom>
          </p:spPr>
        </p:pic>
        <p:pic>
          <p:nvPicPr>
            <p:cNvPr id="116" name="object 116"/>
            <p:cNvPicPr/>
            <p:nvPr/>
          </p:nvPicPr>
          <p:blipFill>
            <a:blip r:embed="rId70" cstate="print"/>
            <a:stretch>
              <a:fillRect/>
            </a:stretch>
          </p:blipFill>
          <p:spPr>
            <a:xfrm>
              <a:off x="5547532" y="416364"/>
              <a:ext cx="97550" cy="138666"/>
            </a:xfrm>
            <a:prstGeom prst="rect">
              <a:avLst/>
            </a:prstGeom>
          </p:spPr>
        </p:pic>
        <p:pic>
          <p:nvPicPr>
            <p:cNvPr id="117" name="object 117"/>
            <p:cNvPicPr/>
            <p:nvPr/>
          </p:nvPicPr>
          <p:blipFill>
            <a:blip r:embed="rId71" cstate="print"/>
            <a:stretch>
              <a:fillRect/>
            </a:stretch>
          </p:blipFill>
          <p:spPr>
            <a:xfrm>
              <a:off x="5718245" y="416364"/>
              <a:ext cx="138544" cy="137736"/>
            </a:xfrm>
            <a:prstGeom prst="rect">
              <a:avLst/>
            </a:prstGeom>
          </p:spPr>
        </p:pic>
        <p:pic>
          <p:nvPicPr>
            <p:cNvPr id="118" name="object 118"/>
            <p:cNvPicPr/>
            <p:nvPr/>
          </p:nvPicPr>
          <p:blipFill>
            <a:blip r:embed="rId72" cstate="print"/>
            <a:stretch>
              <a:fillRect/>
            </a:stretch>
          </p:blipFill>
          <p:spPr>
            <a:xfrm>
              <a:off x="5888958" y="415435"/>
              <a:ext cx="1716189" cy="174465"/>
            </a:xfrm>
            <a:prstGeom prst="rect">
              <a:avLst/>
            </a:prstGeom>
          </p:spPr>
        </p:pic>
        <p:pic>
          <p:nvPicPr>
            <p:cNvPr id="119" name="object 119"/>
            <p:cNvPicPr/>
            <p:nvPr/>
          </p:nvPicPr>
          <p:blipFill>
            <a:blip r:embed="rId73" cstate="print"/>
            <a:stretch>
              <a:fillRect/>
            </a:stretch>
          </p:blipFill>
          <p:spPr>
            <a:xfrm>
              <a:off x="7677498" y="416364"/>
              <a:ext cx="1142964" cy="139479"/>
            </a:xfrm>
            <a:prstGeom prst="rect">
              <a:avLst/>
            </a:prstGeom>
          </p:spPr>
        </p:pic>
        <p:sp>
          <p:nvSpPr>
            <p:cNvPr id="120" name="object 120"/>
            <p:cNvSpPr/>
            <p:nvPr/>
          </p:nvSpPr>
          <p:spPr>
            <a:xfrm>
              <a:off x="1224809" y="2671866"/>
              <a:ext cx="27940" cy="137160"/>
            </a:xfrm>
            <a:custGeom>
              <a:avLst/>
              <a:gdLst/>
              <a:ahLst/>
              <a:cxnLst/>
              <a:rect l="l" t="t" r="r" b="b"/>
              <a:pathLst>
                <a:path w="27940" h="137160">
                  <a:moveTo>
                    <a:pt x="27883" y="0"/>
                  </a:moveTo>
                  <a:lnTo>
                    <a:pt x="0" y="0"/>
                  </a:lnTo>
                  <a:lnTo>
                    <a:pt x="0" y="136922"/>
                  </a:lnTo>
                  <a:lnTo>
                    <a:pt x="27883" y="136922"/>
                  </a:lnTo>
                  <a:lnTo>
                    <a:pt x="27883" y="0"/>
                  </a:lnTo>
                  <a:close/>
                </a:path>
              </a:pathLst>
            </a:custGeom>
            <a:solidFill>
              <a:srgbClr val="FFFFFF"/>
            </a:solidFill>
          </p:spPr>
          <p:txBody>
            <a:bodyPr wrap="square" lIns="0" tIns="0" rIns="0" bIns="0" rtlCol="0"/>
            <a:lstStyle/>
            <a:p>
              <a:endParaRPr/>
            </a:p>
          </p:txBody>
        </p:sp>
        <p:pic>
          <p:nvPicPr>
            <p:cNvPr id="121" name="object 121"/>
            <p:cNvPicPr/>
            <p:nvPr/>
          </p:nvPicPr>
          <p:blipFill>
            <a:blip r:embed="rId74" cstate="print"/>
            <a:stretch>
              <a:fillRect/>
            </a:stretch>
          </p:blipFill>
          <p:spPr>
            <a:xfrm>
              <a:off x="1283177" y="2685814"/>
              <a:ext cx="285741" cy="124718"/>
            </a:xfrm>
            <a:prstGeom prst="rect">
              <a:avLst/>
            </a:prstGeom>
          </p:spPr>
        </p:pic>
        <p:pic>
          <p:nvPicPr>
            <p:cNvPr id="122" name="object 122"/>
            <p:cNvPicPr/>
            <p:nvPr/>
          </p:nvPicPr>
          <p:blipFill>
            <a:blip r:embed="rId75" cstate="print"/>
            <a:stretch>
              <a:fillRect/>
            </a:stretch>
          </p:blipFill>
          <p:spPr>
            <a:xfrm>
              <a:off x="1593317" y="2671866"/>
              <a:ext cx="230845" cy="138666"/>
            </a:xfrm>
            <a:prstGeom prst="rect">
              <a:avLst/>
            </a:prstGeom>
          </p:spPr>
        </p:pic>
        <p:pic>
          <p:nvPicPr>
            <p:cNvPr id="123" name="object 123"/>
            <p:cNvPicPr/>
            <p:nvPr/>
          </p:nvPicPr>
          <p:blipFill>
            <a:blip r:embed="rId76" cstate="print"/>
            <a:stretch>
              <a:fillRect/>
            </a:stretch>
          </p:blipFill>
          <p:spPr>
            <a:xfrm>
              <a:off x="1846820" y="2708480"/>
              <a:ext cx="95878" cy="102052"/>
            </a:xfrm>
            <a:prstGeom prst="rect">
              <a:avLst/>
            </a:prstGeom>
          </p:spPr>
        </p:pic>
        <p:pic>
          <p:nvPicPr>
            <p:cNvPr id="124" name="object 124"/>
            <p:cNvPicPr/>
            <p:nvPr/>
          </p:nvPicPr>
          <p:blipFill>
            <a:blip r:embed="rId77" cstate="print"/>
            <a:stretch>
              <a:fillRect/>
            </a:stretch>
          </p:blipFill>
          <p:spPr>
            <a:xfrm>
              <a:off x="1961860" y="2708480"/>
              <a:ext cx="96621" cy="102052"/>
            </a:xfrm>
            <a:prstGeom prst="rect">
              <a:avLst/>
            </a:prstGeom>
          </p:spPr>
        </p:pic>
        <p:sp>
          <p:nvSpPr>
            <p:cNvPr id="125" name="object 125"/>
            <p:cNvSpPr/>
            <p:nvPr/>
          </p:nvSpPr>
          <p:spPr>
            <a:xfrm>
              <a:off x="1039253" y="1579168"/>
              <a:ext cx="92075" cy="137795"/>
            </a:xfrm>
            <a:custGeom>
              <a:avLst/>
              <a:gdLst/>
              <a:ahLst/>
              <a:cxnLst/>
              <a:rect l="l" t="t" r="r" b="b"/>
              <a:pathLst>
                <a:path w="92075" h="137794">
                  <a:moveTo>
                    <a:pt x="91465" y="0"/>
                  </a:moveTo>
                  <a:lnTo>
                    <a:pt x="0" y="0"/>
                  </a:lnTo>
                  <a:lnTo>
                    <a:pt x="0" y="24130"/>
                  </a:lnTo>
                  <a:lnTo>
                    <a:pt x="0" y="54635"/>
                  </a:lnTo>
                  <a:lnTo>
                    <a:pt x="0" y="78765"/>
                  </a:lnTo>
                  <a:lnTo>
                    <a:pt x="0" y="113080"/>
                  </a:lnTo>
                  <a:lnTo>
                    <a:pt x="0" y="137210"/>
                  </a:lnTo>
                  <a:lnTo>
                    <a:pt x="91465" y="137210"/>
                  </a:lnTo>
                  <a:lnTo>
                    <a:pt x="91465" y="113080"/>
                  </a:lnTo>
                  <a:lnTo>
                    <a:pt x="28752" y="113080"/>
                  </a:lnTo>
                  <a:lnTo>
                    <a:pt x="28752" y="78765"/>
                  </a:lnTo>
                  <a:lnTo>
                    <a:pt x="86245" y="78765"/>
                  </a:lnTo>
                  <a:lnTo>
                    <a:pt x="86245" y="54635"/>
                  </a:lnTo>
                  <a:lnTo>
                    <a:pt x="28752" y="54635"/>
                  </a:lnTo>
                  <a:lnTo>
                    <a:pt x="28752" y="24130"/>
                  </a:lnTo>
                  <a:lnTo>
                    <a:pt x="91465" y="24130"/>
                  </a:lnTo>
                  <a:lnTo>
                    <a:pt x="91465" y="0"/>
                  </a:lnTo>
                  <a:close/>
                </a:path>
              </a:pathLst>
            </a:custGeom>
            <a:solidFill>
              <a:srgbClr val="FFFFFF"/>
            </a:solidFill>
          </p:spPr>
          <p:txBody>
            <a:bodyPr wrap="square" lIns="0" tIns="0" rIns="0" bIns="0" rtlCol="0"/>
            <a:lstStyle/>
            <a:p>
              <a:endParaRPr/>
            </a:p>
          </p:txBody>
        </p:sp>
        <p:pic>
          <p:nvPicPr>
            <p:cNvPr id="126" name="object 126"/>
            <p:cNvPicPr/>
            <p:nvPr/>
          </p:nvPicPr>
          <p:blipFill>
            <a:blip r:embed="rId78" cstate="print"/>
            <a:stretch>
              <a:fillRect/>
            </a:stretch>
          </p:blipFill>
          <p:spPr>
            <a:xfrm>
              <a:off x="1157731" y="1577649"/>
              <a:ext cx="251761" cy="138666"/>
            </a:xfrm>
            <a:prstGeom prst="rect">
              <a:avLst/>
            </a:prstGeom>
          </p:spPr>
        </p:pic>
        <p:pic>
          <p:nvPicPr>
            <p:cNvPr id="127" name="object 127"/>
            <p:cNvPicPr/>
            <p:nvPr/>
          </p:nvPicPr>
          <p:blipFill>
            <a:blip r:embed="rId79" cstate="print"/>
            <a:stretch>
              <a:fillRect/>
            </a:stretch>
          </p:blipFill>
          <p:spPr>
            <a:xfrm>
              <a:off x="1437376" y="1615192"/>
              <a:ext cx="169876" cy="102866"/>
            </a:xfrm>
            <a:prstGeom prst="rect">
              <a:avLst/>
            </a:prstGeom>
          </p:spPr>
        </p:pic>
        <p:pic>
          <p:nvPicPr>
            <p:cNvPr id="128" name="object 128"/>
            <p:cNvPicPr/>
            <p:nvPr/>
          </p:nvPicPr>
          <p:blipFill>
            <a:blip r:embed="rId80" cstate="print"/>
            <a:stretch>
              <a:fillRect/>
            </a:stretch>
          </p:blipFill>
          <p:spPr>
            <a:xfrm>
              <a:off x="1631640" y="1615192"/>
              <a:ext cx="93218" cy="101122"/>
            </a:xfrm>
            <a:prstGeom prst="rect">
              <a:avLst/>
            </a:prstGeom>
          </p:spPr>
        </p:pic>
        <p:pic>
          <p:nvPicPr>
            <p:cNvPr id="129" name="object 129"/>
            <p:cNvPicPr/>
            <p:nvPr/>
          </p:nvPicPr>
          <p:blipFill>
            <a:blip r:embed="rId81" cstate="print"/>
            <a:stretch>
              <a:fillRect/>
            </a:stretch>
          </p:blipFill>
          <p:spPr>
            <a:xfrm>
              <a:off x="1752731" y="1615192"/>
              <a:ext cx="156754" cy="101122"/>
            </a:xfrm>
            <a:prstGeom prst="rect">
              <a:avLst/>
            </a:prstGeom>
          </p:spPr>
        </p:pic>
        <p:pic>
          <p:nvPicPr>
            <p:cNvPr id="130" name="object 130"/>
            <p:cNvPicPr/>
            <p:nvPr/>
          </p:nvPicPr>
          <p:blipFill>
            <a:blip r:embed="rId82" cstate="print"/>
            <a:stretch>
              <a:fillRect/>
            </a:stretch>
          </p:blipFill>
          <p:spPr>
            <a:xfrm>
              <a:off x="1933059" y="1615192"/>
              <a:ext cx="96737" cy="102866"/>
            </a:xfrm>
            <a:prstGeom prst="rect">
              <a:avLst/>
            </a:prstGeom>
          </p:spPr>
        </p:pic>
        <p:pic>
          <p:nvPicPr>
            <p:cNvPr id="131" name="object 131"/>
            <p:cNvPicPr/>
            <p:nvPr/>
          </p:nvPicPr>
          <p:blipFill>
            <a:blip r:embed="rId83" cstate="print"/>
            <a:stretch>
              <a:fillRect/>
            </a:stretch>
          </p:blipFill>
          <p:spPr>
            <a:xfrm>
              <a:off x="2054184" y="1593340"/>
              <a:ext cx="173384" cy="122974"/>
            </a:xfrm>
            <a:prstGeom prst="rect">
              <a:avLst/>
            </a:prstGeom>
          </p:spPr>
        </p:pic>
        <p:pic>
          <p:nvPicPr>
            <p:cNvPr id="132" name="object 132"/>
            <p:cNvPicPr/>
            <p:nvPr/>
          </p:nvPicPr>
          <p:blipFill>
            <a:blip r:embed="rId84" cstate="print"/>
            <a:stretch>
              <a:fillRect/>
            </a:stretch>
          </p:blipFill>
          <p:spPr>
            <a:xfrm>
              <a:off x="1084557" y="415435"/>
              <a:ext cx="1076700" cy="174465"/>
            </a:xfrm>
            <a:prstGeom prst="rect">
              <a:avLst/>
            </a:prstGeom>
          </p:spPr>
        </p:pic>
      </p:grpSp>
      <p:pic>
        <p:nvPicPr>
          <p:cNvPr id="134" name="bg object 17">
            <a:extLst>
              <a:ext uri="{FF2B5EF4-FFF2-40B4-BE49-F238E27FC236}">
                <a16:creationId xmlns:a16="http://schemas.microsoft.com/office/drawing/2014/main" id="{3B061948-5998-8E7E-FAEF-34443E0EE7BA}"/>
              </a:ext>
            </a:extLst>
          </p:cNvPr>
          <p:cNvPicPr/>
          <p:nvPr/>
        </p:nvPicPr>
        <p:blipFill>
          <a:blip r:embed="rId85" cstate="print"/>
          <a:stretch>
            <a:fillRect/>
          </a:stretch>
        </p:blipFill>
        <p:spPr>
          <a:xfrm>
            <a:off x="56846" y="6296025"/>
            <a:ext cx="1705380" cy="4952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1525" y="5057775"/>
            <a:ext cx="10644505" cy="1262380"/>
            <a:chOff x="771525" y="5057775"/>
            <a:chExt cx="10644505" cy="1262380"/>
          </a:xfrm>
        </p:grpSpPr>
        <p:pic>
          <p:nvPicPr>
            <p:cNvPr id="3" name="object 3"/>
            <p:cNvPicPr/>
            <p:nvPr/>
          </p:nvPicPr>
          <p:blipFill>
            <a:blip r:embed="rId2" cstate="print"/>
            <a:stretch>
              <a:fillRect/>
            </a:stretch>
          </p:blipFill>
          <p:spPr>
            <a:xfrm>
              <a:off x="771525" y="5162550"/>
              <a:ext cx="10644251" cy="1052512"/>
            </a:xfrm>
            <a:prstGeom prst="rect">
              <a:avLst/>
            </a:prstGeom>
          </p:spPr>
        </p:pic>
        <p:pic>
          <p:nvPicPr>
            <p:cNvPr id="4" name="object 4"/>
            <p:cNvPicPr/>
            <p:nvPr/>
          </p:nvPicPr>
          <p:blipFill>
            <a:blip r:embed="rId3" cstate="print"/>
            <a:stretch>
              <a:fillRect/>
            </a:stretch>
          </p:blipFill>
          <p:spPr>
            <a:xfrm>
              <a:off x="1000125" y="5057775"/>
              <a:ext cx="10263251" cy="1262062"/>
            </a:xfrm>
            <a:prstGeom prst="rect">
              <a:avLst/>
            </a:prstGeom>
          </p:spPr>
        </p:pic>
        <p:pic>
          <p:nvPicPr>
            <p:cNvPr id="5" name="object 5"/>
            <p:cNvPicPr/>
            <p:nvPr/>
          </p:nvPicPr>
          <p:blipFill>
            <a:blip r:embed="rId4" cstate="print"/>
            <a:stretch>
              <a:fillRect/>
            </a:stretch>
          </p:blipFill>
          <p:spPr>
            <a:xfrm>
              <a:off x="838200" y="5210175"/>
              <a:ext cx="10515600" cy="923925"/>
            </a:xfrm>
            <a:prstGeom prst="rect">
              <a:avLst/>
            </a:prstGeom>
          </p:spPr>
        </p:pic>
      </p:grpSp>
      <p:sp>
        <p:nvSpPr>
          <p:cNvPr id="6" name="object 6"/>
          <p:cNvSpPr txBox="1"/>
          <p:nvPr/>
        </p:nvSpPr>
        <p:spPr>
          <a:xfrm>
            <a:off x="838200" y="5210175"/>
            <a:ext cx="10515600" cy="923925"/>
          </a:xfrm>
          <a:prstGeom prst="rect">
            <a:avLst/>
          </a:prstGeom>
        </p:spPr>
        <p:txBody>
          <a:bodyPr vert="horz" wrap="square" lIns="0" tIns="25400" rIns="0" bIns="0" rtlCol="0">
            <a:spAutoFit/>
          </a:bodyPr>
          <a:lstStyle/>
          <a:p>
            <a:pPr marL="1207770" marR="447675" indent="-765175">
              <a:lnSpc>
                <a:spcPts val="3080"/>
              </a:lnSpc>
              <a:spcBef>
                <a:spcPts val="200"/>
              </a:spcBef>
            </a:pPr>
            <a:r>
              <a:rPr sz="2750" spc="-70" dirty="0">
                <a:solidFill>
                  <a:srgbClr val="FFFFFF"/>
                </a:solidFill>
                <a:latin typeface="Arial"/>
                <a:cs typeface="Arial"/>
              </a:rPr>
              <a:t>Single</a:t>
            </a:r>
            <a:r>
              <a:rPr sz="2750" spc="-75" dirty="0">
                <a:solidFill>
                  <a:srgbClr val="FFFFFF"/>
                </a:solidFill>
                <a:latin typeface="Arial"/>
                <a:cs typeface="Arial"/>
              </a:rPr>
              <a:t> </a:t>
            </a:r>
            <a:r>
              <a:rPr sz="2750" spc="-35" dirty="0">
                <a:solidFill>
                  <a:srgbClr val="FFFFFF"/>
                </a:solidFill>
                <a:latin typeface="Arial"/>
                <a:cs typeface="Arial"/>
              </a:rPr>
              <a:t>pane</a:t>
            </a:r>
            <a:r>
              <a:rPr sz="2750" spc="-150" dirty="0">
                <a:solidFill>
                  <a:srgbClr val="FFFFFF"/>
                </a:solidFill>
                <a:latin typeface="Arial"/>
                <a:cs typeface="Arial"/>
              </a:rPr>
              <a:t> </a:t>
            </a:r>
            <a:r>
              <a:rPr sz="2750" spc="50" dirty="0">
                <a:solidFill>
                  <a:srgbClr val="FFFFFF"/>
                </a:solidFill>
                <a:latin typeface="Arial"/>
                <a:cs typeface="Arial"/>
              </a:rPr>
              <a:t>of</a:t>
            </a:r>
            <a:r>
              <a:rPr sz="2750" spc="-125" dirty="0">
                <a:solidFill>
                  <a:srgbClr val="FFFFFF"/>
                </a:solidFill>
                <a:latin typeface="Arial"/>
                <a:cs typeface="Arial"/>
              </a:rPr>
              <a:t> </a:t>
            </a:r>
            <a:r>
              <a:rPr sz="2750" spc="-35" dirty="0">
                <a:solidFill>
                  <a:srgbClr val="FFFFFF"/>
                </a:solidFill>
                <a:latin typeface="Arial"/>
                <a:cs typeface="Arial"/>
              </a:rPr>
              <a:t>glass</a:t>
            </a:r>
            <a:r>
              <a:rPr sz="2750" spc="-105" dirty="0">
                <a:solidFill>
                  <a:srgbClr val="FFFFFF"/>
                </a:solidFill>
                <a:latin typeface="Arial"/>
                <a:cs typeface="Arial"/>
              </a:rPr>
              <a:t> </a:t>
            </a:r>
            <a:r>
              <a:rPr sz="2750" spc="-20" dirty="0">
                <a:solidFill>
                  <a:srgbClr val="FFFFFF"/>
                </a:solidFill>
                <a:latin typeface="Arial"/>
                <a:cs typeface="Arial"/>
              </a:rPr>
              <a:t>empowers</a:t>
            </a:r>
            <a:r>
              <a:rPr sz="2750" spc="-190" dirty="0">
                <a:solidFill>
                  <a:srgbClr val="FFFFFF"/>
                </a:solidFill>
                <a:latin typeface="Arial"/>
                <a:cs typeface="Arial"/>
              </a:rPr>
              <a:t> </a:t>
            </a:r>
            <a:r>
              <a:rPr sz="2750" dirty="0">
                <a:solidFill>
                  <a:srgbClr val="FFFFFF"/>
                </a:solidFill>
                <a:latin typeface="Arial"/>
                <a:cs typeface="Arial"/>
              </a:rPr>
              <a:t>allocators</a:t>
            </a:r>
            <a:r>
              <a:rPr sz="2750" spc="-110" dirty="0">
                <a:solidFill>
                  <a:srgbClr val="FFFFFF"/>
                </a:solidFill>
                <a:latin typeface="Arial"/>
                <a:cs typeface="Arial"/>
              </a:rPr>
              <a:t> </a:t>
            </a:r>
            <a:r>
              <a:rPr sz="2750" dirty="0">
                <a:solidFill>
                  <a:srgbClr val="FFFFFF"/>
                </a:solidFill>
                <a:latin typeface="Arial"/>
                <a:cs typeface="Arial"/>
              </a:rPr>
              <a:t>to</a:t>
            </a:r>
            <a:r>
              <a:rPr sz="2750" spc="-65" dirty="0">
                <a:solidFill>
                  <a:srgbClr val="FFFFFF"/>
                </a:solidFill>
                <a:latin typeface="Arial"/>
                <a:cs typeface="Arial"/>
              </a:rPr>
              <a:t> </a:t>
            </a:r>
            <a:r>
              <a:rPr sz="2750" spc="-50" dirty="0">
                <a:solidFill>
                  <a:srgbClr val="FFFFFF"/>
                </a:solidFill>
                <a:latin typeface="Arial"/>
                <a:cs typeface="Arial"/>
              </a:rPr>
              <a:t>manage</a:t>
            </a:r>
            <a:r>
              <a:rPr sz="2750" spc="-140" dirty="0">
                <a:solidFill>
                  <a:srgbClr val="FFFFFF"/>
                </a:solidFill>
                <a:latin typeface="Arial"/>
                <a:cs typeface="Arial"/>
              </a:rPr>
              <a:t> </a:t>
            </a:r>
            <a:r>
              <a:rPr sz="2750" spc="-10" dirty="0">
                <a:solidFill>
                  <a:srgbClr val="FFFFFF"/>
                </a:solidFill>
                <a:latin typeface="Arial"/>
                <a:cs typeface="Arial"/>
              </a:rPr>
              <a:t>and</a:t>
            </a:r>
            <a:r>
              <a:rPr sz="2750" spc="-95" dirty="0">
                <a:solidFill>
                  <a:srgbClr val="FFFFFF"/>
                </a:solidFill>
                <a:latin typeface="Arial"/>
                <a:cs typeface="Arial"/>
              </a:rPr>
              <a:t> </a:t>
            </a:r>
            <a:r>
              <a:rPr sz="2750" spc="-10" dirty="0">
                <a:solidFill>
                  <a:srgbClr val="FFFFFF"/>
                </a:solidFill>
                <a:latin typeface="Arial"/>
                <a:cs typeface="Arial"/>
              </a:rPr>
              <a:t>direct </a:t>
            </a:r>
            <a:r>
              <a:rPr sz="2750" spc="-229" dirty="0">
                <a:solidFill>
                  <a:srgbClr val="FFFFFF"/>
                </a:solidFill>
                <a:latin typeface="Arial"/>
                <a:cs typeface="Arial"/>
              </a:rPr>
              <a:t>AIRR</a:t>
            </a:r>
            <a:r>
              <a:rPr sz="2750" spc="-50" dirty="0">
                <a:solidFill>
                  <a:srgbClr val="FFFFFF"/>
                </a:solidFill>
                <a:latin typeface="Arial"/>
                <a:cs typeface="Arial"/>
              </a:rPr>
              <a:t> </a:t>
            </a:r>
            <a:r>
              <a:rPr sz="2750" dirty="0">
                <a:solidFill>
                  <a:srgbClr val="FFFFFF"/>
                </a:solidFill>
                <a:latin typeface="Arial"/>
                <a:cs typeface="Arial"/>
              </a:rPr>
              <a:t>Compute</a:t>
            </a:r>
            <a:r>
              <a:rPr sz="2750" spc="-130" dirty="0">
                <a:solidFill>
                  <a:srgbClr val="FFFFFF"/>
                </a:solidFill>
                <a:latin typeface="Arial"/>
                <a:cs typeface="Arial"/>
              </a:rPr>
              <a:t> </a:t>
            </a:r>
            <a:r>
              <a:rPr sz="2750" spc="-50" dirty="0">
                <a:solidFill>
                  <a:srgbClr val="FFFFFF"/>
                </a:solidFill>
                <a:latin typeface="Arial"/>
                <a:cs typeface="Arial"/>
              </a:rPr>
              <a:t>Traffic</a:t>
            </a:r>
            <a:r>
              <a:rPr sz="2750" spc="-125" dirty="0">
                <a:solidFill>
                  <a:srgbClr val="FFFFFF"/>
                </a:solidFill>
                <a:latin typeface="Arial"/>
                <a:cs typeface="Arial"/>
              </a:rPr>
              <a:t> </a:t>
            </a:r>
            <a:r>
              <a:rPr sz="2750" spc="-10" dirty="0">
                <a:solidFill>
                  <a:srgbClr val="FFFFFF"/>
                </a:solidFill>
                <a:latin typeface="Arial"/>
                <a:cs typeface="Arial"/>
              </a:rPr>
              <a:t>across</a:t>
            </a:r>
            <a:r>
              <a:rPr sz="2750" spc="-95" dirty="0">
                <a:solidFill>
                  <a:srgbClr val="FFFFFF"/>
                </a:solidFill>
                <a:latin typeface="Arial"/>
                <a:cs typeface="Arial"/>
              </a:rPr>
              <a:t> </a:t>
            </a:r>
            <a:r>
              <a:rPr sz="2750" dirty="0">
                <a:solidFill>
                  <a:srgbClr val="FFFFFF"/>
                </a:solidFill>
                <a:latin typeface="Arial"/>
                <a:cs typeface="Arial"/>
              </a:rPr>
              <a:t>national</a:t>
            </a:r>
            <a:r>
              <a:rPr sz="2750" spc="-145" dirty="0">
                <a:solidFill>
                  <a:srgbClr val="FFFFFF"/>
                </a:solidFill>
                <a:latin typeface="Arial"/>
                <a:cs typeface="Arial"/>
              </a:rPr>
              <a:t> </a:t>
            </a:r>
            <a:r>
              <a:rPr sz="2750" spc="-210" dirty="0">
                <a:solidFill>
                  <a:srgbClr val="FFFFFF"/>
                </a:solidFill>
                <a:latin typeface="Arial"/>
                <a:cs typeface="Arial"/>
              </a:rPr>
              <a:t>AIRR</a:t>
            </a:r>
            <a:r>
              <a:rPr sz="2750" spc="-125" dirty="0">
                <a:solidFill>
                  <a:srgbClr val="FFFFFF"/>
                </a:solidFill>
                <a:latin typeface="Arial"/>
                <a:cs typeface="Arial"/>
              </a:rPr>
              <a:t> </a:t>
            </a:r>
            <a:r>
              <a:rPr sz="2750" spc="-10" dirty="0">
                <a:solidFill>
                  <a:srgbClr val="FFFFFF"/>
                </a:solidFill>
                <a:latin typeface="Arial"/>
                <a:cs typeface="Arial"/>
              </a:rPr>
              <a:t>resources</a:t>
            </a:r>
            <a:endParaRPr sz="2750">
              <a:latin typeface="Arial"/>
              <a:cs typeface="Arial"/>
            </a:endParaRPr>
          </a:p>
        </p:txBody>
      </p:sp>
      <p:grpSp>
        <p:nvGrpSpPr>
          <p:cNvPr id="7" name="object 7"/>
          <p:cNvGrpSpPr/>
          <p:nvPr/>
        </p:nvGrpSpPr>
        <p:grpSpPr>
          <a:xfrm>
            <a:off x="1771713" y="257111"/>
            <a:ext cx="8724900" cy="4686300"/>
            <a:chOff x="1771713" y="257111"/>
            <a:chExt cx="8724900" cy="4686300"/>
          </a:xfrm>
        </p:grpSpPr>
        <p:pic>
          <p:nvPicPr>
            <p:cNvPr id="8" name="object 8"/>
            <p:cNvPicPr/>
            <p:nvPr/>
          </p:nvPicPr>
          <p:blipFill>
            <a:blip r:embed="rId5" cstate="print"/>
            <a:stretch>
              <a:fillRect/>
            </a:stretch>
          </p:blipFill>
          <p:spPr>
            <a:xfrm>
              <a:off x="4152900" y="266700"/>
              <a:ext cx="3886200" cy="2219325"/>
            </a:xfrm>
            <a:prstGeom prst="rect">
              <a:avLst/>
            </a:prstGeom>
          </p:spPr>
        </p:pic>
        <p:sp>
          <p:nvSpPr>
            <p:cNvPr id="9" name="object 9"/>
            <p:cNvSpPr/>
            <p:nvPr/>
          </p:nvSpPr>
          <p:spPr>
            <a:xfrm>
              <a:off x="4148201" y="261874"/>
              <a:ext cx="3895725" cy="2228850"/>
            </a:xfrm>
            <a:custGeom>
              <a:avLst/>
              <a:gdLst/>
              <a:ahLst/>
              <a:cxnLst/>
              <a:rect l="l" t="t" r="r" b="b"/>
              <a:pathLst>
                <a:path w="3895725" h="2228850">
                  <a:moveTo>
                    <a:pt x="0" y="2228850"/>
                  </a:moveTo>
                  <a:lnTo>
                    <a:pt x="3895725" y="2228850"/>
                  </a:lnTo>
                  <a:lnTo>
                    <a:pt x="3895725" y="0"/>
                  </a:lnTo>
                  <a:lnTo>
                    <a:pt x="0" y="0"/>
                  </a:lnTo>
                  <a:lnTo>
                    <a:pt x="0" y="2228850"/>
                  </a:lnTo>
                  <a:close/>
                </a:path>
              </a:pathLst>
            </a:custGeom>
            <a:ln w="9525">
              <a:solidFill>
                <a:srgbClr val="155F82"/>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1781175" y="3114675"/>
              <a:ext cx="3086100" cy="1762125"/>
            </a:xfrm>
            <a:prstGeom prst="rect">
              <a:avLst/>
            </a:prstGeom>
          </p:spPr>
        </p:pic>
        <p:sp>
          <p:nvSpPr>
            <p:cNvPr id="11" name="object 11"/>
            <p:cNvSpPr/>
            <p:nvPr/>
          </p:nvSpPr>
          <p:spPr>
            <a:xfrm>
              <a:off x="1776476" y="3109849"/>
              <a:ext cx="3095625" cy="1771650"/>
            </a:xfrm>
            <a:custGeom>
              <a:avLst/>
              <a:gdLst/>
              <a:ahLst/>
              <a:cxnLst/>
              <a:rect l="l" t="t" r="r" b="b"/>
              <a:pathLst>
                <a:path w="3095625" h="1771650">
                  <a:moveTo>
                    <a:pt x="0" y="1771650"/>
                  </a:moveTo>
                  <a:lnTo>
                    <a:pt x="3095625" y="1771650"/>
                  </a:lnTo>
                  <a:lnTo>
                    <a:pt x="3095625" y="0"/>
                  </a:lnTo>
                  <a:lnTo>
                    <a:pt x="0" y="0"/>
                  </a:lnTo>
                  <a:lnTo>
                    <a:pt x="0" y="1771650"/>
                  </a:lnTo>
                  <a:close/>
                </a:path>
              </a:pathLst>
            </a:custGeom>
            <a:ln w="9525">
              <a:solidFill>
                <a:srgbClr val="155F82"/>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7324725" y="3095625"/>
              <a:ext cx="3162300" cy="1838325"/>
            </a:xfrm>
            <a:prstGeom prst="rect">
              <a:avLst/>
            </a:prstGeom>
          </p:spPr>
        </p:pic>
        <p:sp>
          <p:nvSpPr>
            <p:cNvPr id="13" name="object 13"/>
            <p:cNvSpPr/>
            <p:nvPr/>
          </p:nvSpPr>
          <p:spPr>
            <a:xfrm>
              <a:off x="7320026" y="3090799"/>
              <a:ext cx="3171825" cy="1847850"/>
            </a:xfrm>
            <a:custGeom>
              <a:avLst/>
              <a:gdLst/>
              <a:ahLst/>
              <a:cxnLst/>
              <a:rect l="l" t="t" r="r" b="b"/>
              <a:pathLst>
                <a:path w="3171825" h="1847850">
                  <a:moveTo>
                    <a:pt x="0" y="1847850"/>
                  </a:moveTo>
                  <a:lnTo>
                    <a:pt x="3171825" y="1847850"/>
                  </a:lnTo>
                  <a:lnTo>
                    <a:pt x="3171825" y="0"/>
                  </a:lnTo>
                  <a:lnTo>
                    <a:pt x="0" y="0"/>
                  </a:lnTo>
                  <a:lnTo>
                    <a:pt x="0" y="1847850"/>
                  </a:lnTo>
                  <a:close/>
                </a:path>
              </a:pathLst>
            </a:custGeom>
            <a:ln w="9525">
              <a:solidFill>
                <a:srgbClr val="155F82"/>
              </a:solidFill>
            </a:ln>
          </p:spPr>
          <p:txBody>
            <a:bodyPr wrap="square" lIns="0" tIns="0" rIns="0" bIns="0" rtlCol="0"/>
            <a:lstStyle/>
            <a:p>
              <a:endParaRPr/>
            </a:p>
          </p:txBody>
        </p:sp>
        <p:sp>
          <p:nvSpPr>
            <p:cNvPr id="14" name="object 14"/>
            <p:cNvSpPr/>
            <p:nvPr/>
          </p:nvSpPr>
          <p:spPr>
            <a:xfrm>
              <a:off x="3225673" y="2415540"/>
              <a:ext cx="895985" cy="1057275"/>
            </a:xfrm>
            <a:custGeom>
              <a:avLst/>
              <a:gdLst/>
              <a:ahLst/>
              <a:cxnLst/>
              <a:rect l="l" t="t" r="r" b="b"/>
              <a:pathLst>
                <a:path w="895985" h="1057275">
                  <a:moveTo>
                    <a:pt x="850646" y="0"/>
                  </a:moveTo>
                  <a:lnTo>
                    <a:pt x="517016" y="45085"/>
                  </a:lnTo>
                  <a:lnTo>
                    <a:pt x="611759" y="117221"/>
                  </a:lnTo>
                  <a:lnTo>
                    <a:pt x="94741" y="795655"/>
                  </a:lnTo>
                  <a:lnTo>
                    <a:pt x="0" y="723519"/>
                  </a:lnTo>
                  <a:lnTo>
                    <a:pt x="45085" y="1057148"/>
                  </a:lnTo>
                  <a:lnTo>
                    <a:pt x="378713" y="1012063"/>
                  </a:lnTo>
                  <a:lnTo>
                    <a:pt x="284099" y="939926"/>
                  </a:lnTo>
                  <a:lnTo>
                    <a:pt x="800988" y="261493"/>
                  </a:lnTo>
                  <a:lnTo>
                    <a:pt x="895730" y="333629"/>
                  </a:lnTo>
                  <a:lnTo>
                    <a:pt x="850646" y="0"/>
                  </a:lnTo>
                  <a:close/>
                </a:path>
              </a:pathLst>
            </a:custGeom>
            <a:solidFill>
              <a:srgbClr val="155F82"/>
            </a:solidFill>
          </p:spPr>
          <p:txBody>
            <a:bodyPr wrap="square" lIns="0" tIns="0" rIns="0" bIns="0" rtlCol="0"/>
            <a:lstStyle/>
            <a:p>
              <a:endParaRPr/>
            </a:p>
          </p:txBody>
        </p:sp>
        <p:sp>
          <p:nvSpPr>
            <p:cNvPr id="15" name="object 15"/>
            <p:cNvSpPr/>
            <p:nvPr/>
          </p:nvSpPr>
          <p:spPr>
            <a:xfrm>
              <a:off x="3225673" y="2415540"/>
              <a:ext cx="895985" cy="1057275"/>
            </a:xfrm>
            <a:custGeom>
              <a:avLst/>
              <a:gdLst/>
              <a:ahLst/>
              <a:cxnLst/>
              <a:rect l="l" t="t" r="r" b="b"/>
              <a:pathLst>
                <a:path w="895985" h="1057275">
                  <a:moveTo>
                    <a:pt x="45085" y="1057148"/>
                  </a:moveTo>
                  <a:lnTo>
                    <a:pt x="0" y="723519"/>
                  </a:lnTo>
                  <a:lnTo>
                    <a:pt x="94741" y="795655"/>
                  </a:lnTo>
                  <a:lnTo>
                    <a:pt x="611759" y="117221"/>
                  </a:lnTo>
                  <a:lnTo>
                    <a:pt x="517016" y="45085"/>
                  </a:lnTo>
                  <a:lnTo>
                    <a:pt x="850646" y="0"/>
                  </a:lnTo>
                  <a:lnTo>
                    <a:pt x="895730" y="333629"/>
                  </a:lnTo>
                  <a:lnTo>
                    <a:pt x="800988" y="261493"/>
                  </a:lnTo>
                  <a:lnTo>
                    <a:pt x="284099" y="939926"/>
                  </a:lnTo>
                  <a:lnTo>
                    <a:pt x="378713" y="1012063"/>
                  </a:lnTo>
                  <a:lnTo>
                    <a:pt x="45085" y="1057148"/>
                  </a:lnTo>
                  <a:close/>
                </a:path>
              </a:pathLst>
            </a:custGeom>
            <a:ln w="19050">
              <a:solidFill>
                <a:srgbClr val="082836"/>
              </a:solidFill>
            </a:ln>
          </p:spPr>
          <p:txBody>
            <a:bodyPr wrap="square" lIns="0" tIns="0" rIns="0" bIns="0" rtlCol="0"/>
            <a:lstStyle/>
            <a:p>
              <a:endParaRPr/>
            </a:p>
          </p:txBody>
        </p:sp>
        <p:sp>
          <p:nvSpPr>
            <p:cNvPr id="16" name="object 16"/>
            <p:cNvSpPr/>
            <p:nvPr/>
          </p:nvSpPr>
          <p:spPr>
            <a:xfrm>
              <a:off x="8070596" y="2415540"/>
              <a:ext cx="895985" cy="1057275"/>
            </a:xfrm>
            <a:custGeom>
              <a:avLst/>
              <a:gdLst/>
              <a:ahLst/>
              <a:cxnLst/>
              <a:rect l="l" t="t" r="r" b="b"/>
              <a:pathLst>
                <a:path w="895984" h="1057275">
                  <a:moveTo>
                    <a:pt x="45084" y="0"/>
                  </a:moveTo>
                  <a:lnTo>
                    <a:pt x="0" y="333629"/>
                  </a:lnTo>
                  <a:lnTo>
                    <a:pt x="94742" y="261493"/>
                  </a:lnTo>
                  <a:lnTo>
                    <a:pt x="611631" y="939926"/>
                  </a:lnTo>
                  <a:lnTo>
                    <a:pt x="517017" y="1012063"/>
                  </a:lnTo>
                  <a:lnTo>
                    <a:pt x="850646" y="1057148"/>
                  </a:lnTo>
                  <a:lnTo>
                    <a:pt x="895730" y="723519"/>
                  </a:lnTo>
                  <a:lnTo>
                    <a:pt x="800988" y="795655"/>
                  </a:lnTo>
                  <a:lnTo>
                    <a:pt x="283972" y="117221"/>
                  </a:lnTo>
                  <a:lnTo>
                    <a:pt x="378713" y="45085"/>
                  </a:lnTo>
                  <a:lnTo>
                    <a:pt x="45084" y="0"/>
                  </a:lnTo>
                  <a:close/>
                </a:path>
              </a:pathLst>
            </a:custGeom>
            <a:solidFill>
              <a:srgbClr val="155F82"/>
            </a:solidFill>
          </p:spPr>
          <p:txBody>
            <a:bodyPr wrap="square" lIns="0" tIns="0" rIns="0" bIns="0" rtlCol="0"/>
            <a:lstStyle/>
            <a:p>
              <a:endParaRPr/>
            </a:p>
          </p:txBody>
        </p:sp>
        <p:sp>
          <p:nvSpPr>
            <p:cNvPr id="17" name="object 17"/>
            <p:cNvSpPr/>
            <p:nvPr/>
          </p:nvSpPr>
          <p:spPr>
            <a:xfrm>
              <a:off x="8070596" y="2415540"/>
              <a:ext cx="895985" cy="1057275"/>
            </a:xfrm>
            <a:custGeom>
              <a:avLst/>
              <a:gdLst/>
              <a:ahLst/>
              <a:cxnLst/>
              <a:rect l="l" t="t" r="r" b="b"/>
              <a:pathLst>
                <a:path w="895984" h="1057275">
                  <a:moveTo>
                    <a:pt x="850646" y="1057148"/>
                  </a:moveTo>
                  <a:lnTo>
                    <a:pt x="895730" y="723519"/>
                  </a:lnTo>
                  <a:lnTo>
                    <a:pt x="800988" y="795655"/>
                  </a:lnTo>
                  <a:lnTo>
                    <a:pt x="283972" y="117221"/>
                  </a:lnTo>
                  <a:lnTo>
                    <a:pt x="378713" y="45085"/>
                  </a:lnTo>
                  <a:lnTo>
                    <a:pt x="45084" y="0"/>
                  </a:lnTo>
                  <a:lnTo>
                    <a:pt x="0" y="333629"/>
                  </a:lnTo>
                  <a:lnTo>
                    <a:pt x="94742" y="261493"/>
                  </a:lnTo>
                  <a:lnTo>
                    <a:pt x="611631" y="939926"/>
                  </a:lnTo>
                  <a:lnTo>
                    <a:pt x="517017" y="1012063"/>
                  </a:lnTo>
                  <a:lnTo>
                    <a:pt x="850646" y="1057148"/>
                  </a:lnTo>
                  <a:close/>
                </a:path>
              </a:pathLst>
            </a:custGeom>
            <a:ln w="19050">
              <a:solidFill>
                <a:srgbClr val="082836"/>
              </a:solidFill>
            </a:ln>
          </p:spPr>
          <p:txBody>
            <a:bodyPr wrap="square" lIns="0" tIns="0" rIns="0" bIns="0" rtlCol="0"/>
            <a:lstStyle/>
            <a:p>
              <a:endParaRPr/>
            </a:p>
          </p:txBody>
        </p:sp>
      </p:grpSp>
      <p:sp>
        <p:nvSpPr>
          <p:cNvPr id="18" name="object 18"/>
          <p:cNvSpPr txBox="1"/>
          <p:nvPr/>
        </p:nvSpPr>
        <p:spPr>
          <a:xfrm>
            <a:off x="790257" y="389572"/>
            <a:ext cx="2967990" cy="2255105"/>
          </a:xfrm>
          <a:prstGeom prst="rect">
            <a:avLst/>
          </a:prstGeom>
        </p:spPr>
        <p:txBody>
          <a:bodyPr vert="horz" wrap="square" lIns="0" tIns="13335" rIns="0" bIns="0" rtlCol="0">
            <a:spAutoFit/>
          </a:bodyPr>
          <a:lstStyle/>
          <a:p>
            <a:pPr marL="12700" marR="5080" indent="-1270" algn="ctr">
              <a:lnSpc>
                <a:spcPct val="99700"/>
              </a:lnSpc>
              <a:spcBef>
                <a:spcPts val="105"/>
              </a:spcBef>
            </a:pPr>
            <a:r>
              <a:rPr sz="1800" dirty="0">
                <a:latin typeface="Arial"/>
                <a:cs typeface="Arial"/>
              </a:rPr>
              <a:t>Allocators</a:t>
            </a:r>
            <a:r>
              <a:rPr sz="1800" spc="-30" dirty="0">
                <a:latin typeface="Arial"/>
                <a:cs typeface="Arial"/>
              </a:rPr>
              <a:t> </a:t>
            </a:r>
            <a:r>
              <a:rPr sz="1800" dirty="0">
                <a:latin typeface="Arial"/>
                <a:cs typeface="Arial"/>
              </a:rPr>
              <a:t>use</a:t>
            </a:r>
            <a:r>
              <a:rPr sz="1800" spc="-40" dirty="0">
                <a:latin typeface="Arial"/>
                <a:cs typeface="Arial"/>
              </a:rPr>
              <a:t> </a:t>
            </a:r>
            <a:r>
              <a:rPr sz="1800" dirty="0">
                <a:latin typeface="Arial"/>
                <a:cs typeface="Arial"/>
              </a:rPr>
              <a:t>AIRRPortal</a:t>
            </a:r>
            <a:r>
              <a:rPr sz="1800" spc="-40" dirty="0">
                <a:latin typeface="Arial"/>
                <a:cs typeface="Arial"/>
              </a:rPr>
              <a:t> </a:t>
            </a:r>
            <a:r>
              <a:rPr sz="1800" spc="-25" dirty="0">
                <a:latin typeface="Arial"/>
                <a:cs typeface="Arial"/>
              </a:rPr>
              <a:t>as </a:t>
            </a:r>
            <a:r>
              <a:rPr sz="1800" dirty="0">
                <a:latin typeface="Arial"/>
                <a:cs typeface="Arial"/>
              </a:rPr>
              <a:t>a</a:t>
            </a:r>
            <a:r>
              <a:rPr sz="1800" spc="-45" dirty="0">
                <a:latin typeface="Arial"/>
                <a:cs typeface="Arial"/>
              </a:rPr>
              <a:t> </a:t>
            </a:r>
            <a:r>
              <a:rPr sz="1800" dirty="0">
                <a:latin typeface="Arial"/>
                <a:cs typeface="Arial"/>
              </a:rPr>
              <a:t>single</a:t>
            </a:r>
            <a:r>
              <a:rPr sz="1800" spc="-35" dirty="0">
                <a:latin typeface="Arial"/>
                <a:cs typeface="Arial"/>
              </a:rPr>
              <a:t> </a:t>
            </a:r>
            <a:r>
              <a:rPr sz="1800" dirty="0">
                <a:latin typeface="Arial"/>
                <a:cs typeface="Arial"/>
              </a:rPr>
              <a:t>dashboard</a:t>
            </a:r>
            <a:r>
              <a:rPr sz="1800" spc="-35" dirty="0">
                <a:latin typeface="Arial"/>
                <a:cs typeface="Arial"/>
              </a:rPr>
              <a:t> </a:t>
            </a:r>
            <a:r>
              <a:rPr sz="1800" spc="-25" dirty="0">
                <a:latin typeface="Arial"/>
                <a:cs typeface="Arial"/>
              </a:rPr>
              <a:t>to </a:t>
            </a:r>
            <a:r>
              <a:rPr sz="1800" dirty="0">
                <a:latin typeface="Arial"/>
                <a:cs typeface="Arial"/>
              </a:rPr>
              <a:t>allocate</a:t>
            </a:r>
            <a:r>
              <a:rPr sz="1800" spc="-30" dirty="0">
                <a:latin typeface="Arial"/>
                <a:cs typeface="Arial"/>
              </a:rPr>
              <a:t> </a:t>
            </a:r>
            <a:r>
              <a:rPr sz="1800" dirty="0">
                <a:latin typeface="Arial"/>
                <a:cs typeface="Arial"/>
              </a:rPr>
              <a:t>projects to</a:t>
            </a:r>
            <a:r>
              <a:rPr sz="1800" spc="-25" dirty="0">
                <a:latin typeface="Arial"/>
                <a:cs typeface="Arial"/>
              </a:rPr>
              <a:t> </a:t>
            </a:r>
            <a:r>
              <a:rPr sz="1800" dirty="0">
                <a:latin typeface="Arial"/>
                <a:cs typeface="Arial"/>
              </a:rPr>
              <a:t>the</a:t>
            </a:r>
            <a:r>
              <a:rPr sz="1800" spc="-25" dirty="0">
                <a:latin typeface="Arial"/>
                <a:cs typeface="Arial"/>
              </a:rPr>
              <a:t> </a:t>
            </a:r>
            <a:r>
              <a:rPr sz="1800" spc="-20" dirty="0">
                <a:latin typeface="Arial"/>
                <a:cs typeface="Arial"/>
              </a:rPr>
              <a:t>Dawn </a:t>
            </a:r>
            <a:r>
              <a:rPr sz="1800" dirty="0">
                <a:latin typeface="Arial"/>
                <a:cs typeface="Arial"/>
              </a:rPr>
              <a:t>and</a:t>
            </a:r>
            <a:r>
              <a:rPr sz="1800" spc="-35" dirty="0">
                <a:latin typeface="Arial"/>
                <a:cs typeface="Arial"/>
              </a:rPr>
              <a:t> </a:t>
            </a:r>
            <a:r>
              <a:rPr sz="1800" dirty="0">
                <a:latin typeface="Arial"/>
                <a:cs typeface="Arial"/>
              </a:rPr>
              <a:t>Isambard</a:t>
            </a:r>
            <a:r>
              <a:rPr sz="1800" spc="-35" dirty="0">
                <a:latin typeface="Arial"/>
                <a:cs typeface="Arial"/>
              </a:rPr>
              <a:t> </a:t>
            </a:r>
            <a:r>
              <a:rPr sz="1800" dirty="0">
                <a:latin typeface="Arial"/>
                <a:cs typeface="Arial"/>
              </a:rPr>
              <a:t>AIRR</a:t>
            </a:r>
            <a:r>
              <a:rPr sz="1800" spc="-30" dirty="0">
                <a:latin typeface="Arial"/>
                <a:cs typeface="Arial"/>
              </a:rPr>
              <a:t> </a:t>
            </a:r>
            <a:r>
              <a:rPr sz="1800" spc="-10" dirty="0">
                <a:latin typeface="Arial"/>
                <a:cs typeface="Arial"/>
              </a:rPr>
              <a:t>Systems </a:t>
            </a:r>
            <a:endParaRPr lang="en-GB" sz="1800" spc="-10" dirty="0">
              <a:latin typeface="Arial"/>
              <a:cs typeface="Arial"/>
            </a:endParaRPr>
          </a:p>
          <a:p>
            <a:pPr marL="12700" marR="5080" indent="-1270" algn="ctr">
              <a:lnSpc>
                <a:spcPct val="99700"/>
              </a:lnSpc>
              <a:spcBef>
                <a:spcPts val="105"/>
              </a:spcBef>
            </a:pPr>
            <a:endParaRPr lang="en-GB" spc="-10" dirty="0">
              <a:latin typeface="Arial"/>
              <a:cs typeface="Arial"/>
            </a:endParaRPr>
          </a:p>
          <a:p>
            <a:pPr marL="12700" marR="5080" indent="-1270" algn="ctr">
              <a:lnSpc>
                <a:spcPct val="99700"/>
              </a:lnSpc>
              <a:spcBef>
                <a:spcPts val="105"/>
              </a:spcBef>
            </a:pPr>
            <a:r>
              <a:rPr sz="1800" dirty="0">
                <a:latin typeface="Arial"/>
                <a:cs typeface="Arial"/>
              </a:rPr>
              <a:t>Can</a:t>
            </a:r>
            <a:r>
              <a:rPr sz="1800" spc="-15" dirty="0">
                <a:latin typeface="Arial"/>
                <a:cs typeface="Arial"/>
              </a:rPr>
              <a:t> </a:t>
            </a:r>
            <a:r>
              <a:rPr sz="1800" dirty="0">
                <a:latin typeface="Arial"/>
                <a:cs typeface="Arial"/>
              </a:rPr>
              <a:t>query</a:t>
            </a:r>
            <a:r>
              <a:rPr sz="1800" spc="-65" dirty="0">
                <a:latin typeface="Arial"/>
                <a:cs typeface="Arial"/>
              </a:rPr>
              <a:t> </a:t>
            </a:r>
            <a:r>
              <a:rPr sz="1800" dirty="0">
                <a:latin typeface="Arial"/>
                <a:cs typeface="Arial"/>
              </a:rPr>
              <a:t>/</a:t>
            </a:r>
            <a:r>
              <a:rPr sz="1800" spc="35" dirty="0">
                <a:latin typeface="Arial"/>
                <a:cs typeface="Arial"/>
              </a:rPr>
              <a:t> </a:t>
            </a:r>
            <a:r>
              <a:rPr sz="1800" dirty="0">
                <a:latin typeface="Arial"/>
                <a:cs typeface="Arial"/>
              </a:rPr>
              <a:t>graph</a:t>
            </a:r>
            <a:r>
              <a:rPr sz="1800" spc="-15" dirty="0">
                <a:latin typeface="Arial"/>
                <a:cs typeface="Arial"/>
              </a:rPr>
              <a:t> </a:t>
            </a:r>
            <a:r>
              <a:rPr sz="1800" dirty="0">
                <a:latin typeface="Arial"/>
                <a:cs typeface="Arial"/>
              </a:rPr>
              <a:t>/</a:t>
            </a:r>
            <a:r>
              <a:rPr sz="1800" spc="-40" dirty="0">
                <a:latin typeface="Arial"/>
                <a:cs typeface="Arial"/>
              </a:rPr>
              <a:t> </a:t>
            </a:r>
            <a:r>
              <a:rPr sz="1800" dirty="0">
                <a:latin typeface="Arial"/>
                <a:cs typeface="Arial"/>
              </a:rPr>
              <a:t>ask</a:t>
            </a:r>
            <a:r>
              <a:rPr sz="1800" spc="15" dirty="0">
                <a:latin typeface="Arial"/>
                <a:cs typeface="Arial"/>
              </a:rPr>
              <a:t> </a:t>
            </a:r>
            <a:r>
              <a:rPr sz="1800" spc="-25" dirty="0">
                <a:latin typeface="Arial"/>
                <a:cs typeface="Arial"/>
              </a:rPr>
              <a:t>LLM </a:t>
            </a:r>
            <a:r>
              <a:rPr sz="1800" dirty="0">
                <a:latin typeface="Arial"/>
                <a:cs typeface="Arial"/>
              </a:rPr>
              <a:t>to</a:t>
            </a:r>
            <a:r>
              <a:rPr sz="1800" spc="-40" dirty="0">
                <a:latin typeface="Arial"/>
                <a:cs typeface="Arial"/>
              </a:rPr>
              <a:t> </a:t>
            </a:r>
            <a:r>
              <a:rPr sz="1800" dirty="0">
                <a:latin typeface="Arial"/>
                <a:cs typeface="Arial"/>
              </a:rPr>
              <a:t>understand</a:t>
            </a:r>
            <a:r>
              <a:rPr sz="1800" spc="-35" dirty="0">
                <a:latin typeface="Arial"/>
                <a:cs typeface="Arial"/>
              </a:rPr>
              <a:t> </a:t>
            </a:r>
            <a:r>
              <a:rPr sz="1800" spc="-25" dirty="0">
                <a:latin typeface="Arial"/>
                <a:cs typeface="Arial"/>
              </a:rPr>
              <a:t>how </a:t>
            </a:r>
            <a:r>
              <a:rPr sz="1800" dirty="0">
                <a:latin typeface="Arial"/>
                <a:cs typeface="Arial"/>
              </a:rPr>
              <a:t>allocations</a:t>
            </a:r>
            <a:r>
              <a:rPr sz="1800" spc="-10" dirty="0">
                <a:latin typeface="Arial"/>
                <a:cs typeface="Arial"/>
              </a:rPr>
              <a:t> </a:t>
            </a:r>
            <a:r>
              <a:rPr sz="1800" dirty="0">
                <a:latin typeface="Arial"/>
                <a:cs typeface="Arial"/>
              </a:rPr>
              <a:t>are</a:t>
            </a:r>
            <a:r>
              <a:rPr sz="1800" spc="-35" dirty="0">
                <a:latin typeface="Arial"/>
                <a:cs typeface="Arial"/>
              </a:rPr>
              <a:t> </a:t>
            </a:r>
            <a:r>
              <a:rPr sz="1800" dirty="0">
                <a:latin typeface="Arial"/>
                <a:cs typeface="Arial"/>
              </a:rPr>
              <a:t>being</a:t>
            </a:r>
            <a:r>
              <a:rPr sz="1800" spc="-30" dirty="0">
                <a:latin typeface="Arial"/>
                <a:cs typeface="Arial"/>
              </a:rPr>
              <a:t> </a:t>
            </a:r>
            <a:r>
              <a:rPr sz="1800" spc="-20" dirty="0">
                <a:latin typeface="Arial"/>
                <a:cs typeface="Arial"/>
              </a:rPr>
              <a:t>used</a:t>
            </a:r>
            <a:endParaRPr sz="1800" dirty="0">
              <a:latin typeface="Arial"/>
              <a:cs typeface="Arial"/>
            </a:endParaRPr>
          </a:p>
        </p:txBody>
      </p:sp>
      <p:sp>
        <p:nvSpPr>
          <p:cNvPr id="19" name="object 19"/>
          <p:cNvSpPr txBox="1">
            <a:spLocks noGrp="1"/>
          </p:cNvSpPr>
          <p:nvPr>
            <p:ph type="title"/>
          </p:nvPr>
        </p:nvSpPr>
        <p:spPr>
          <a:xfrm>
            <a:off x="8485758" y="310832"/>
            <a:ext cx="2874645" cy="1130300"/>
          </a:xfrm>
          <a:prstGeom prst="rect">
            <a:avLst/>
          </a:prstGeom>
        </p:spPr>
        <p:txBody>
          <a:bodyPr vert="horz" wrap="square" lIns="0" tIns="10795" rIns="0" bIns="0" rtlCol="0">
            <a:spAutoFit/>
          </a:bodyPr>
          <a:lstStyle/>
          <a:p>
            <a:pPr marL="12700" marR="5080" indent="-4445" algn="ctr">
              <a:lnSpc>
                <a:spcPct val="100800"/>
              </a:lnSpc>
              <a:spcBef>
                <a:spcPts val="85"/>
              </a:spcBef>
            </a:pPr>
            <a:r>
              <a:rPr sz="1800" dirty="0"/>
              <a:t>AIRRPortal</a:t>
            </a:r>
            <a:r>
              <a:rPr sz="1800" spc="-20" dirty="0"/>
              <a:t> </a:t>
            </a:r>
            <a:r>
              <a:rPr sz="1800" spc="-10" dirty="0"/>
              <a:t>communicates </a:t>
            </a:r>
            <a:r>
              <a:rPr sz="1800" dirty="0"/>
              <a:t>the</a:t>
            </a:r>
            <a:r>
              <a:rPr sz="1800" spc="-50" dirty="0"/>
              <a:t> </a:t>
            </a:r>
            <a:r>
              <a:rPr sz="1800" dirty="0"/>
              <a:t>allocator’s</a:t>
            </a:r>
            <a:r>
              <a:rPr sz="1800" spc="-25" dirty="0"/>
              <a:t> </a:t>
            </a:r>
            <a:r>
              <a:rPr sz="1800" dirty="0"/>
              <a:t>commands</a:t>
            </a:r>
            <a:r>
              <a:rPr sz="1800" spc="-20" dirty="0"/>
              <a:t> </a:t>
            </a:r>
            <a:r>
              <a:rPr sz="1800" spc="-25" dirty="0"/>
              <a:t>to </a:t>
            </a:r>
            <a:r>
              <a:rPr sz="1800" dirty="0"/>
              <a:t>the</a:t>
            </a:r>
            <a:r>
              <a:rPr sz="1800" spc="-20" dirty="0"/>
              <a:t> </a:t>
            </a:r>
            <a:r>
              <a:rPr sz="1800" dirty="0"/>
              <a:t>Isambard</a:t>
            </a:r>
            <a:r>
              <a:rPr sz="1800" spc="-20" dirty="0"/>
              <a:t> </a:t>
            </a:r>
            <a:r>
              <a:rPr sz="1800" dirty="0"/>
              <a:t>and</a:t>
            </a:r>
            <a:r>
              <a:rPr sz="1800" spc="-20" dirty="0"/>
              <a:t> Dawn </a:t>
            </a:r>
            <a:r>
              <a:rPr sz="1800" dirty="0"/>
              <a:t>sites.</a:t>
            </a:r>
            <a:r>
              <a:rPr sz="1800" spc="-20" dirty="0"/>
              <a:t> </a:t>
            </a:r>
            <a:r>
              <a:rPr sz="1800" dirty="0"/>
              <a:t>Projects</a:t>
            </a:r>
            <a:r>
              <a:rPr sz="1800" spc="-30" dirty="0"/>
              <a:t> </a:t>
            </a:r>
            <a:r>
              <a:rPr sz="1800" dirty="0"/>
              <a:t>are</a:t>
            </a:r>
            <a:r>
              <a:rPr sz="1800" spc="-55" dirty="0"/>
              <a:t> </a:t>
            </a:r>
            <a:r>
              <a:rPr sz="1800" spc="-10" dirty="0"/>
              <a:t>created.</a:t>
            </a:r>
            <a:endParaRPr sz="1800"/>
          </a:p>
        </p:txBody>
      </p:sp>
      <p:sp>
        <p:nvSpPr>
          <p:cNvPr id="20" name="object 20"/>
          <p:cNvSpPr txBox="1"/>
          <p:nvPr/>
        </p:nvSpPr>
        <p:spPr>
          <a:xfrm>
            <a:off x="8468994" y="1417256"/>
            <a:ext cx="2910840" cy="1111250"/>
          </a:xfrm>
          <a:prstGeom prst="rect">
            <a:avLst/>
          </a:prstGeom>
        </p:spPr>
        <p:txBody>
          <a:bodyPr vert="horz" wrap="square" lIns="0" tIns="19685" rIns="0" bIns="0" rtlCol="0">
            <a:spAutoFit/>
          </a:bodyPr>
          <a:lstStyle/>
          <a:p>
            <a:pPr marL="12700" marR="5080" algn="ctr">
              <a:lnSpc>
                <a:spcPct val="97400"/>
              </a:lnSpc>
              <a:spcBef>
                <a:spcPts val="155"/>
              </a:spcBef>
            </a:pPr>
            <a:r>
              <a:rPr sz="1800" dirty="0">
                <a:latin typeface="Arial"/>
                <a:cs typeface="Arial"/>
              </a:rPr>
              <a:t>Users</a:t>
            </a:r>
            <a:r>
              <a:rPr sz="1800" spc="-65" dirty="0">
                <a:latin typeface="Arial"/>
                <a:cs typeface="Arial"/>
              </a:rPr>
              <a:t> </a:t>
            </a:r>
            <a:r>
              <a:rPr sz="1800" dirty="0">
                <a:latin typeface="Arial"/>
                <a:cs typeface="Arial"/>
              </a:rPr>
              <a:t>onboarded.</a:t>
            </a:r>
            <a:r>
              <a:rPr sz="1800" spc="-35" dirty="0">
                <a:latin typeface="Arial"/>
                <a:cs typeface="Arial"/>
              </a:rPr>
              <a:t> </a:t>
            </a:r>
            <a:r>
              <a:rPr sz="1800" spc="-10" dirty="0">
                <a:latin typeface="Arial"/>
                <a:cs typeface="Arial"/>
              </a:rPr>
              <a:t>Resource </a:t>
            </a:r>
            <a:r>
              <a:rPr sz="1800" dirty="0">
                <a:latin typeface="Arial"/>
                <a:cs typeface="Arial"/>
              </a:rPr>
              <a:t>consumed.</a:t>
            </a:r>
            <a:r>
              <a:rPr sz="1800" spc="-135" dirty="0">
                <a:latin typeface="Arial"/>
                <a:cs typeface="Arial"/>
              </a:rPr>
              <a:t> </a:t>
            </a:r>
            <a:r>
              <a:rPr sz="1800" dirty="0">
                <a:latin typeface="Arial"/>
                <a:cs typeface="Arial"/>
              </a:rPr>
              <a:t>All</a:t>
            </a:r>
            <a:r>
              <a:rPr sz="1800" spc="-35" dirty="0">
                <a:latin typeface="Arial"/>
                <a:cs typeface="Arial"/>
              </a:rPr>
              <a:t> </a:t>
            </a:r>
            <a:r>
              <a:rPr sz="1800" dirty="0">
                <a:latin typeface="Arial"/>
                <a:cs typeface="Arial"/>
              </a:rPr>
              <a:t>reported</a:t>
            </a:r>
            <a:r>
              <a:rPr sz="1800" spc="-30" dirty="0">
                <a:latin typeface="Arial"/>
                <a:cs typeface="Arial"/>
              </a:rPr>
              <a:t> </a:t>
            </a:r>
            <a:r>
              <a:rPr sz="1800" spc="-20" dirty="0">
                <a:latin typeface="Arial"/>
                <a:cs typeface="Arial"/>
              </a:rPr>
              <a:t>back </a:t>
            </a:r>
            <a:r>
              <a:rPr sz="1800" dirty="0">
                <a:latin typeface="Arial"/>
                <a:cs typeface="Arial"/>
              </a:rPr>
              <a:t>to</a:t>
            </a:r>
            <a:r>
              <a:rPr sz="1800" spc="5" dirty="0">
                <a:latin typeface="Arial"/>
                <a:cs typeface="Arial"/>
              </a:rPr>
              <a:t> </a:t>
            </a:r>
            <a:r>
              <a:rPr sz="1800" dirty="0">
                <a:latin typeface="Arial"/>
                <a:cs typeface="Arial"/>
              </a:rPr>
              <a:t>the</a:t>
            </a:r>
            <a:r>
              <a:rPr sz="1800" spc="10" dirty="0">
                <a:latin typeface="Arial"/>
                <a:cs typeface="Arial"/>
              </a:rPr>
              <a:t> </a:t>
            </a:r>
            <a:r>
              <a:rPr sz="1800" spc="-10" dirty="0">
                <a:latin typeface="Arial"/>
                <a:cs typeface="Arial"/>
              </a:rPr>
              <a:t>allocator’s</a:t>
            </a:r>
            <a:endParaRPr sz="1800">
              <a:latin typeface="Arial"/>
              <a:cs typeface="Arial"/>
            </a:endParaRPr>
          </a:p>
          <a:p>
            <a:pPr marL="635" algn="ctr">
              <a:lnSpc>
                <a:spcPct val="100000"/>
              </a:lnSpc>
              <a:spcBef>
                <a:spcPts val="20"/>
              </a:spcBef>
            </a:pPr>
            <a:r>
              <a:rPr sz="1800" dirty="0">
                <a:latin typeface="Arial"/>
                <a:cs typeface="Arial"/>
              </a:rPr>
              <a:t>AIRRPortal</a:t>
            </a:r>
            <a:r>
              <a:rPr sz="1800" spc="-20" dirty="0">
                <a:latin typeface="Arial"/>
                <a:cs typeface="Arial"/>
              </a:rPr>
              <a:t> </a:t>
            </a:r>
            <a:r>
              <a:rPr sz="1800" spc="-10" dirty="0">
                <a:latin typeface="Arial"/>
                <a:cs typeface="Arial"/>
              </a:rPr>
              <a:t>Dashboard</a:t>
            </a:r>
            <a:endParaRPr sz="1800">
              <a:latin typeface="Arial"/>
              <a:cs typeface="Arial"/>
            </a:endParaRPr>
          </a:p>
        </p:txBody>
      </p:sp>
      <p:sp>
        <p:nvSpPr>
          <p:cNvPr id="21" name="object 21"/>
          <p:cNvSpPr txBox="1"/>
          <p:nvPr/>
        </p:nvSpPr>
        <p:spPr>
          <a:xfrm>
            <a:off x="2212975" y="6544309"/>
            <a:ext cx="6958330" cy="493084"/>
          </a:xfrm>
          <a:prstGeom prst="rect">
            <a:avLst/>
          </a:prstGeom>
        </p:spPr>
        <p:txBody>
          <a:bodyPr vert="horz" wrap="square" lIns="0" tIns="15875" rIns="0" bIns="0" rtlCol="0">
            <a:spAutoFit/>
          </a:bodyPr>
          <a:lstStyle/>
          <a:p>
            <a:pPr marL="12700">
              <a:lnSpc>
                <a:spcPct val="100000"/>
              </a:lnSpc>
              <a:spcBef>
                <a:spcPts val="125"/>
              </a:spcBef>
            </a:pPr>
            <a:r>
              <a:rPr sz="1550" dirty="0">
                <a:latin typeface="Arial"/>
                <a:cs typeface="Arial"/>
              </a:rPr>
              <a:t>Credit:</a:t>
            </a:r>
            <a:r>
              <a:rPr sz="1550" spc="-65" dirty="0">
                <a:latin typeface="Arial"/>
                <a:cs typeface="Arial"/>
              </a:rPr>
              <a:t> </a:t>
            </a:r>
            <a:r>
              <a:rPr sz="1550" dirty="0">
                <a:latin typeface="Arial"/>
                <a:cs typeface="Arial"/>
              </a:rPr>
              <a:t>Christopher</a:t>
            </a:r>
            <a:r>
              <a:rPr sz="1550" spc="35" dirty="0">
                <a:latin typeface="Arial"/>
                <a:cs typeface="Arial"/>
              </a:rPr>
              <a:t> </a:t>
            </a:r>
            <a:r>
              <a:rPr sz="1550" spc="-20" dirty="0">
                <a:latin typeface="Arial"/>
                <a:cs typeface="Arial"/>
              </a:rPr>
              <a:t>Woods</a:t>
            </a:r>
            <a:r>
              <a:rPr sz="1550" spc="-80" dirty="0">
                <a:latin typeface="Arial"/>
                <a:cs typeface="Arial"/>
              </a:rPr>
              <a:t> </a:t>
            </a:r>
            <a:r>
              <a:rPr lang="en-GB" sz="1550" spc="-80" dirty="0">
                <a:latin typeface="Arial"/>
                <a:cs typeface="Arial"/>
              </a:rPr>
              <a:t> (Bristol) </a:t>
            </a:r>
            <a:r>
              <a:rPr sz="1550" dirty="0">
                <a:latin typeface="Arial"/>
                <a:cs typeface="Arial"/>
              </a:rPr>
              <a:t>presentation,</a:t>
            </a:r>
            <a:r>
              <a:rPr sz="1550" spc="35" dirty="0">
                <a:latin typeface="Arial"/>
                <a:cs typeface="Arial"/>
              </a:rPr>
              <a:t> </a:t>
            </a:r>
            <a:r>
              <a:rPr sz="1550" spc="-114" dirty="0">
                <a:latin typeface="Arial"/>
                <a:cs typeface="Arial"/>
              </a:rPr>
              <a:t>AIRRFED</a:t>
            </a:r>
            <a:r>
              <a:rPr sz="1550" spc="-5" dirty="0">
                <a:latin typeface="Arial"/>
                <a:cs typeface="Arial"/>
              </a:rPr>
              <a:t> </a:t>
            </a:r>
            <a:r>
              <a:rPr sz="1550" dirty="0">
                <a:latin typeface="Arial"/>
                <a:cs typeface="Arial"/>
              </a:rPr>
              <a:t>workshop</a:t>
            </a:r>
            <a:r>
              <a:rPr sz="1550" spc="-40" dirty="0">
                <a:latin typeface="Arial"/>
                <a:cs typeface="Arial"/>
              </a:rPr>
              <a:t> </a:t>
            </a:r>
            <a:r>
              <a:rPr sz="1550" dirty="0">
                <a:latin typeface="Arial"/>
                <a:cs typeface="Arial"/>
              </a:rPr>
              <a:t>March</a:t>
            </a:r>
            <a:r>
              <a:rPr sz="1550" spc="-25" dirty="0">
                <a:latin typeface="Arial"/>
                <a:cs typeface="Arial"/>
              </a:rPr>
              <a:t> </a:t>
            </a:r>
            <a:r>
              <a:rPr sz="1550" spc="-35" dirty="0">
                <a:latin typeface="Arial"/>
                <a:cs typeface="Arial"/>
              </a:rPr>
              <a:t>13-</a:t>
            </a:r>
            <a:r>
              <a:rPr sz="1550" dirty="0">
                <a:latin typeface="Arial"/>
                <a:cs typeface="Arial"/>
              </a:rPr>
              <a:t>14,</a:t>
            </a:r>
            <a:r>
              <a:rPr sz="1550" spc="-60" dirty="0">
                <a:latin typeface="Arial"/>
                <a:cs typeface="Arial"/>
              </a:rPr>
              <a:t> </a:t>
            </a:r>
            <a:r>
              <a:rPr sz="1550" spc="-20" dirty="0">
                <a:latin typeface="Arial"/>
                <a:cs typeface="Arial"/>
              </a:rPr>
              <a:t>2025</a:t>
            </a:r>
            <a:endParaRPr sz="155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B55EF5-C7C9-A337-5121-E151C9654A78}"/>
              </a:ext>
            </a:extLst>
          </p:cNvPr>
          <p:cNvSpPr>
            <a:spLocks noGrp="1"/>
          </p:cNvSpPr>
          <p:nvPr>
            <p:ph type="body" sz="quarter" idx="10"/>
          </p:nvPr>
        </p:nvSpPr>
        <p:spPr/>
        <p:txBody>
          <a:bodyPr lIns="91440" tIns="45720" rIns="91440" bIns="45720" anchor="t">
            <a:normAutofit/>
          </a:bodyPr>
          <a:lstStyle/>
          <a:p>
            <a:r>
              <a:rPr lang="en-GB" dirty="0">
                <a:latin typeface="Arial"/>
                <a:cs typeface="Arial"/>
              </a:rPr>
              <a:t>How to Apply currently: UKRI AIRR EoI</a:t>
            </a:r>
            <a:endParaRPr lang="en-GB" dirty="0"/>
          </a:p>
        </p:txBody>
      </p:sp>
      <p:pic>
        <p:nvPicPr>
          <p:cNvPr id="4" name="Content Placeholder 3" descr="A screenshot of a web page&#10;&#10;AI-generated content may be incorrect.">
            <a:extLst>
              <a:ext uri="{FF2B5EF4-FFF2-40B4-BE49-F238E27FC236}">
                <a16:creationId xmlns:a16="http://schemas.microsoft.com/office/drawing/2014/main" id="{122DA1C3-D74A-602B-3EF7-DB0B13CD6434}"/>
              </a:ext>
            </a:extLst>
          </p:cNvPr>
          <p:cNvPicPr>
            <a:picLocks noGrp="1" noChangeAspect="1"/>
          </p:cNvPicPr>
          <p:nvPr>
            <p:ph idx="1"/>
          </p:nvPr>
        </p:nvPicPr>
        <p:blipFill>
          <a:blip r:embed="rId2"/>
          <a:stretch>
            <a:fillRect/>
          </a:stretch>
        </p:blipFill>
        <p:spPr>
          <a:xfrm>
            <a:off x="196478" y="1279526"/>
            <a:ext cx="6219339" cy="4067175"/>
          </a:xfrm>
        </p:spPr>
      </p:pic>
      <p:sp>
        <p:nvSpPr>
          <p:cNvPr id="5" name="TextBox 4">
            <a:extLst>
              <a:ext uri="{FF2B5EF4-FFF2-40B4-BE49-F238E27FC236}">
                <a16:creationId xmlns:a16="http://schemas.microsoft.com/office/drawing/2014/main" id="{CA7FB3B3-C8C2-7EA8-57B1-12D0FC2749FE}"/>
              </a:ext>
            </a:extLst>
          </p:cNvPr>
          <p:cNvSpPr txBox="1"/>
          <p:nvPr/>
        </p:nvSpPr>
        <p:spPr>
          <a:xfrm>
            <a:off x="200025" y="5343525"/>
            <a:ext cx="114681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hlinkClick r:id="rId3"/>
              </a:rPr>
              <a:t>https://engagementhub.ukri.org/ukri-infrastructure/airr-eoi</a:t>
            </a:r>
            <a:r>
              <a:rPr lang="en-US" sz="3600" dirty="0">
                <a:hlinkClick r:id="rId3"/>
              </a:rPr>
              <a:t>/</a:t>
            </a:r>
            <a:r>
              <a:rPr lang="en-US" sz="3600" dirty="0"/>
              <a:t> </a:t>
            </a:r>
            <a:endParaRPr lang="en-US" sz="3600" dirty="0">
              <a:ea typeface="Calibri"/>
              <a:cs typeface="Calibri"/>
            </a:endParaRPr>
          </a:p>
        </p:txBody>
      </p:sp>
      <p:pic>
        <p:nvPicPr>
          <p:cNvPr id="6" name="Picture 5" descr="A qr code with a white background&#10;&#10;AI-generated content may be incorrect.">
            <a:extLst>
              <a:ext uri="{FF2B5EF4-FFF2-40B4-BE49-F238E27FC236}">
                <a16:creationId xmlns:a16="http://schemas.microsoft.com/office/drawing/2014/main" id="{D221BB57-D504-6147-F8CF-0C49357F6EA7}"/>
              </a:ext>
            </a:extLst>
          </p:cNvPr>
          <p:cNvPicPr>
            <a:picLocks noChangeAspect="1"/>
          </p:cNvPicPr>
          <p:nvPr/>
        </p:nvPicPr>
        <p:blipFill>
          <a:blip r:embed="rId4"/>
          <a:stretch>
            <a:fillRect/>
          </a:stretch>
        </p:blipFill>
        <p:spPr>
          <a:xfrm>
            <a:off x="7296150" y="1552575"/>
            <a:ext cx="3905250" cy="3905250"/>
          </a:xfrm>
          <a:prstGeom prst="rect">
            <a:avLst/>
          </a:prstGeom>
        </p:spPr>
      </p:pic>
    </p:spTree>
    <p:extLst>
      <p:ext uri="{BB962C8B-B14F-4D97-AF65-F5344CB8AC3E}">
        <p14:creationId xmlns:p14="http://schemas.microsoft.com/office/powerpoint/2010/main" val="207737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1C8E3-760B-5160-92C6-D4ECDD6B138A}"/>
              </a:ext>
            </a:extLst>
          </p:cNvPr>
          <p:cNvSpPr>
            <a:spLocks noGrp="1"/>
          </p:cNvSpPr>
          <p:nvPr>
            <p:ph type="body" sz="quarter" idx="10"/>
          </p:nvPr>
        </p:nvSpPr>
        <p:spPr/>
        <p:txBody>
          <a:bodyPr/>
          <a:lstStyle/>
          <a:p>
            <a:endParaRPr lang="en-US" dirty="0"/>
          </a:p>
        </p:txBody>
      </p:sp>
      <p:sp>
        <p:nvSpPr>
          <p:cNvPr id="3" name="Content Placeholder 2">
            <a:extLst>
              <a:ext uri="{FF2B5EF4-FFF2-40B4-BE49-F238E27FC236}">
                <a16:creationId xmlns:a16="http://schemas.microsoft.com/office/drawing/2014/main" id="{00BCD8D9-02BB-702F-C4BC-791CB6BBD900}"/>
              </a:ext>
            </a:extLst>
          </p:cNvPr>
          <p:cNvSpPr>
            <a:spLocks noGrp="1"/>
          </p:cNvSpPr>
          <p:nvPr>
            <p:ph idx="1"/>
          </p:nvPr>
        </p:nvSpPr>
        <p:spPr/>
        <p:txBody>
          <a:bodyPr/>
          <a:lstStyle/>
          <a:p>
            <a:pPr algn="ctr"/>
            <a:endParaRPr lang="en-US" b="1" dirty="0"/>
          </a:p>
          <a:p>
            <a:pPr algn="ctr"/>
            <a:endParaRPr lang="en-US" b="1" dirty="0"/>
          </a:p>
          <a:p>
            <a:pPr algn="ctr"/>
            <a:endParaRPr lang="en-US" b="1" dirty="0"/>
          </a:p>
          <a:p>
            <a:pPr algn="ctr"/>
            <a:r>
              <a:rPr lang="en-US" sz="8000" b="1" dirty="0"/>
              <a:t>Questions</a:t>
            </a:r>
          </a:p>
        </p:txBody>
      </p:sp>
    </p:spTree>
    <p:extLst>
      <p:ext uri="{BB962C8B-B14F-4D97-AF65-F5344CB8AC3E}">
        <p14:creationId xmlns:p14="http://schemas.microsoft.com/office/powerpoint/2010/main" val="4066076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0F5578-2F58-EE74-54EF-A28D971A027A}"/>
              </a:ext>
            </a:extLst>
          </p:cNvPr>
          <p:cNvSpPr>
            <a:spLocks noGrp="1"/>
          </p:cNvSpPr>
          <p:nvPr>
            <p:ph type="body" sz="quarter" idx="10"/>
          </p:nvPr>
        </p:nvSpPr>
        <p:spPr/>
        <p:txBody>
          <a:bodyPr/>
          <a:lstStyle/>
          <a:p>
            <a:endParaRPr lang="en-US"/>
          </a:p>
        </p:txBody>
      </p:sp>
      <p:sp>
        <p:nvSpPr>
          <p:cNvPr id="3" name="Content Placeholder 2">
            <a:extLst>
              <a:ext uri="{FF2B5EF4-FFF2-40B4-BE49-F238E27FC236}">
                <a16:creationId xmlns:a16="http://schemas.microsoft.com/office/drawing/2014/main" id="{4E64C063-0927-8CB8-69A2-B6249FF3C80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236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E12F-46B3-E6E8-5465-A28924B51B43}"/>
              </a:ext>
            </a:extLst>
          </p:cNvPr>
          <p:cNvSpPr>
            <a:spLocks noGrp="1"/>
          </p:cNvSpPr>
          <p:nvPr>
            <p:ph type="title"/>
          </p:nvPr>
        </p:nvSpPr>
        <p:spPr/>
        <p:txBody>
          <a:bodyPr/>
          <a:lstStyle/>
          <a:p>
            <a:r>
              <a:rPr lang="en-US" dirty="0"/>
              <a:t>How to apply to use AIRR</a:t>
            </a:r>
          </a:p>
        </p:txBody>
      </p:sp>
      <p:sp>
        <p:nvSpPr>
          <p:cNvPr id="6" name="Content Placeholder 5">
            <a:extLst>
              <a:ext uri="{FF2B5EF4-FFF2-40B4-BE49-F238E27FC236}">
                <a16:creationId xmlns:a16="http://schemas.microsoft.com/office/drawing/2014/main" id="{88267B05-1BD7-B5B3-07E1-26B43F10C466}"/>
              </a:ext>
            </a:extLst>
          </p:cNvPr>
          <p:cNvSpPr>
            <a:spLocks noGrp="1"/>
          </p:cNvSpPr>
          <p:nvPr>
            <p:ph sz="half" idx="1"/>
          </p:nvPr>
        </p:nvSpPr>
        <p:spPr/>
        <p:txBody>
          <a:bodyPr/>
          <a:lstStyle/>
          <a:p>
            <a:endParaRPr lang="en-US" dirty="0"/>
          </a:p>
        </p:txBody>
      </p:sp>
      <p:sp>
        <p:nvSpPr>
          <p:cNvPr id="4" name="Footer Placeholder 3">
            <a:extLst>
              <a:ext uri="{FF2B5EF4-FFF2-40B4-BE49-F238E27FC236}">
                <a16:creationId xmlns:a16="http://schemas.microsoft.com/office/drawing/2014/main" id="{B9C22EB2-257D-EBB0-77DF-B1AC6372CF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FF513C-A9F0-EC5D-7056-02812C04C523}"/>
              </a:ext>
            </a:extLst>
          </p:cNvPr>
          <p:cNvSpPr>
            <a:spLocks noGrp="1"/>
          </p:cNvSpPr>
          <p:nvPr>
            <p:ph type="sldNum" sz="quarter" idx="12"/>
          </p:nvPr>
        </p:nvSpPr>
        <p:spPr/>
        <p:txBody>
          <a:bodyPr/>
          <a:lstStyle/>
          <a:p>
            <a:fld id="{C18515ED-B2BE-4EDB-AE64-6BC669FFB50D}" type="slidenum">
              <a:rPr lang="en-GB" smtClean="0"/>
              <a:t>25</a:t>
            </a:fld>
            <a:endParaRPr lang="en-GB"/>
          </a:p>
        </p:txBody>
      </p:sp>
    </p:spTree>
    <p:extLst>
      <p:ext uri="{BB962C8B-B14F-4D97-AF65-F5344CB8AC3E}">
        <p14:creationId xmlns:p14="http://schemas.microsoft.com/office/powerpoint/2010/main" val="4125304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E593E4-9880-E8D6-289E-B562EF3F4497}"/>
              </a:ext>
            </a:extLst>
          </p:cNvPr>
          <p:cNvSpPr>
            <a:spLocks noGrp="1"/>
          </p:cNvSpPr>
          <p:nvPr>
            <p:ph type="body" sz="quarter" idx="10"/>
          </p:nvPr>
        </p:nvSpPr>
        <p:spPr/>
        <p:txBody>
          <a:bodyPr/>
          <a:lstStyle/>
          <a:p>
            <a:endParaRPr lang="en-US"/>
          </a:p>
        </p:txBody>
      </p:sp>
      <p:sp>
        <p:nvSpPr>
          <p:cNvPr id="3" name="Content Placeholder 2">
            <a:extLst>
              <a:ext uri="{FF2B5EF4-FFF2-40B4-BE49-F238E27FC236}">
                <a16:creationId xmlns:a16="http://schemas.microsoft.com/office/drawing/2014/main" id="{E51093E7-7084-6945-1CE4-1B5557B8519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EF7A141-37E1-36D2-4A3E-26A92DCFF77C}"/>
              </a:ext>
            </a:extLst>
          </p:cNvPr>
          <p:cNvPicPr>
            <a:picLocks noChangeAspect="1"/>
          </p:cNvPicPr>
          <p:nvPr/>
        </p:nvPicPr>
        <p:blipFill>
          <a:blip r:embed="rId2"/>
          <a:stretch>
            <a:fillRect/>
          </a:stretch>
        </p:blipFill>
        <p:spPr>
          <a:xfrm>
            <a:off x="4450976" y="-5775161"/>
            <a:ext cx="3926542" cy="15840561"/>
          </a:xfrm>
          <a:prstGeom prst="rect">
            <a:avLst/>
          </a:prstGeom>
        </p:spPr>
      </p:pic>
    </p:spTree>
    <p:extLst>
      <p:ext uri="{BB962C8B-B14F-4D97-AF65-F5344CB8AC3E}">
        <p14:creationId xmlns:p14="http://schemas.microsoft.com/office/powerpoint/2010/main" val="1827392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552E7-30E5-BAB5-CD7F-E8E2666F5E03}"/>
              </a:ext>
            </a:extLst>
          </p:cNvPr>
          <p:cNvSpPr>
            <a:spLocks noGrp="1"/>
          </p:cNvSpPr>
          <p:nvPr>
            <p:ph type="body" sz="quarter" idx="10"/>
          </p:nvPr>
        </p:nvSpPr>
        <p:spPr/>
        <p:txBody>
          <a:bodyPr/>
          <a:lstStyle/>
          <a:p>
            <a:endParaRPr lang="en-US" dirty="0"/>
          </a:p>
        </p:txBody>
      </p:sp>
      <p:sp>
        <p:nvSpPr>
          <p:cNvPr id="3" name="Content Placeholder 2">
            <a:extLst>
              <a:ext uri="{FF2B5EF4-FFF2-40B4-BE49-F238E27FC236}">
                <a16:creationId xmlns:a16="http://schemas.microsoft.com/office/drawing/2014/main" id="{5489EBB7-8982-F499-2F2B-F076B0AB97F5}"/>
              </a:ext>
            </a:extLst>
          </p:cNvPr>
          <p:cNvSpPr>
            <a:spLocks noGrp="1"/>
          </p:cNvSpPr>
          <p:nvPr>
            <p:ph idx="1"/>
          </p:nvPr>
        </p:nvSpPr>
        <p:spPr>
          <a:xfrm>
            <a:off x="363894" y="1290918"/>
            <a:ext cx="11313757" cy="4800599"/>
          </a:xfrm>
        </p:spPr>
        <p:txBody>
          <a:bodyPr>
            <a:normAutofit fontScale="92500" lnSpcReduction="10000"/>
          </a:bodyPr>
          <a:lstStyle/>
          <a:p>
            <a:endParaRPr lang="en-US" b="1" dirty="0"/>
          </a:p>
          <a:p>
            <a:r>
              <a:rPr lang="en-US" b="1" dirty="0"/>
              <a:t>Isambard-AI: a leadership class supercomputer </a:t>
            </a:r>
            <a:r>
              <a:rPr lang="en-US" b="1" dirty="0" err="1"/>
              <a:t>optimised</a:t>
            </a:r>
            <a:r>
              <a:rPr lang="en-US" b="1" dirty="0"/>
              <a:t> specifically for Artificial Intelligence</a:t>
            </a:r>
          </a:p>
          <a:p>
            <a:r>
              <a:rPr lang="en-US" dirty="0"/>
              <a:t>Simon McIntosh-Smith, Sadaf R Alam, Christopher Woods </a:t>
            </a:r>
            <a:r>
              <a:rPr lang="en-US" dirty="0">
                <a:hlinkClick r:id="rId2"/>
              </a:rPr>
              <a:t>https://</a:t>
            </a:r>
            <a:r>
              <a:rPr lang="en-US" dirty="0" err="1">
                <a:hlinkClick r:id="rId2"/>
              </a:rPr>
              <a:t>arxiv.org</a:t>
            </a:r>
            <a:r>
              <a:rPr lang="en-US" dirty="0">
                <a:hlinkClick r:id="rId2"/>
              </a:rPr>
              <a:t>/abs/2410.11199</a:t>
            </a:r>
            <a:endParaRPr lang="en-US" dirty="0"/>
          </a:p>
          <a:p>
            <a:r>
              <a:rPr lang="en-US" dirty="0"/>
              <a:t>Isambard-AI is a new, leadership-class supercomputer, designed to support AI-related research. Based on the HPE Cray EX4000 system, and housed in a new, energy efficient Modular Data Centre in Bristol, UK, Isambard-AI employs 5,448 NVIDIA Grace-Hopper GPUs to deliver over 21 </a:t>
            </a:r>
            <a:r>
              <a:rPr lang="en-US" dirty="0" err="1"/>
              <a:t>ExaFLOP</a:t>
            </a:r>
            <a:r>
              <a:rPr lang="en-US" dirty="0"/>
              <a:t>/s of 8-bit floating point performance for LLM training, and over 250 </a:t>
            </a:r>
            <a:r>
              <a:rPr lang="en-US" dirty="0" err="1"/>
              <a:t>PetaFLOP</a:t>
            </a:r>
            <a:r>
              <a:rPr lang="en-US" dirty="0"/>
              <a:t>/s of 64-bit performance, for under 5MW. </a:t>
            </a:r>
          </a:p>
          <a:p>
            <a:r>
              <a:rPr lang="en-US" dirty="0"/>
              <a:t>Isambard-AI integrates two, all-flash storage systems: a 20 </a:t>
            </a:r>
            <a:r>
              <a:rPr lang="en-US" dirty="0" err="1"/>
              <a:t>PiByte</a:t>
            </a:r>
            <a:r>
              <a:rPr lang="en-US" dirty="0"/>
              <a:t> Cray </a:t>
            </a:r>
            <a:r>
              <a:rPr lang="en-US" dirty="0" err="1"/>
              <a:t>ClusterStor</a:t>
            </a:r>
            <a:r>
              <a:rPr lang="en-US" dirty="0"/>
              <a:t> and a 3.5 </a:t>
            </a:r>
            <a:r>
              <a:rPr lang="en-US" dirty="0" err="1"/>
              <a:t>PiByte</a:t>
            </a:r>
            <a:r>
              <a:rPr lang="en-US" dirty="0"/>
              <a:t> VAST solution. Combined these give Isambard-AI flexibility for training, inference and secure data accesses and sharing. But it is the software stack where Isambard-AI will be most different from traditional HPC systems. Isambard-AI is designed to support users who may have been using GPUs in the cloud, and so access will more typically be via </a:t>
            </a:r>
            <a:r>
              <a:rPr lang="en-US" dirty="0" err="1"/>
              <a:t>Jupyter</a:t>
            </a:r>
            <a:r>
              <a:rPr lang="en-US" dirty="0"/>
              <a:t> notebooks, </a:t>
            </a:r>
            <a:r>
              <a:rPr lang="en-US" dirty="0" err="1"/>
              <a:t>MLOps</a:t>
            </a:r>
            <a:r>
              <a:rPr lang="en-US" dirty="0"/>
              <a:t>, or other web-based, interactive interfaces, rather than the approach used on traditional supercomputers of </a:t>
            </a:r>
            <a:r>
              <a:rPr lang="en-US" dirty="0" err="1"/>
              <a:t>sshing</a:t>
            </a:r>
            <a:r>
              <a:rPr lang="en-US" dirty="0"/>
              <a:t> into a system before submitting jobs to a batch scheduler. </a:t>
            </a:r>
          </a:p>
          <a:p>
            <a:r>
              <a:rPr lang="en-US" dirty="0"/>
              <a:t>Its stack is designed to be quickly and regularly upgraded to keep pace with the rapid evolution of AI software, with full support for containers. Phase 1 of Isambard-AI is due online in May/June 2024, with the full system expected in production by the end of the year. </a:t>
            </a:r>
          </a:p>
        </p:txBody>
      </p:sp>
    </p:spTree>
    <p:extLst>
      <p:ext uri="{BB962C8B-B14F-4D97-AF65-F5344CB8AC3E}">
        <p14:creationId xmlns:p14="http://schemas.microsoft.com/office/powerpoint/2010/main" val="293520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46CC68-396E-1477-30AD-2E10ADC1D1C8}"/>
              </a:ext>
            </a:extLst>
          </p:cNvPr>
          <p:cNvSpPr>
            <a:spLocks noGrp="1"/>
          </p:cNvSpPr>
          <p:nvPr>
            <p:ph type="title"/>
          </p:nvPr>
        </p:nvSpPr>
        <p:spPr>
          <a:xfrm>
            <a:off x="7516906" y="365125"/>
            <a:ext cx="4437528" cy="1799851"/>
          </a:xfrm>
        </p:spPr>
        <p:txBody>
          <a:bodyPr>
            <a:noAutofit/>
          </a:bodyPr>
          <a:lstStyle/>
          <a:p>
            <a:r>
              <a:rPr lang="en-US" sz="3200" b="1" dirty="0"/>
              <a:t>UKRI AI Research Resource(AIRR) announcement (</a:t>
            </a:r>
            <a:r>
              <a:rPr lang="en-US" sz="3200" dirty="0"/>
              <a:t>November 2023)</a:t>
            </a:r>
          </a:p>
        </p:txBody>
      </p:sp>
      <p:sp>
        <p:nvSpPr>
          <p:cNvPr id="6" name="Content Placeholder 5">
            <a:extLst>
              <a:ext uri="{FF2B5EF4-FFF2-40B4-BE49-F238E27FC236}">
                <a16:creationId xmlns:a16="http://schemas.microsoft.com/office/drawing/2014/main" id="{8CD40B71-BA15-B96A-E58A-E4BCE2981CB5}"/>
              </a:ext>
            </a:extLst>
          </p:cNvPr>
          <p:cNvSpPr>
            <a:spLocks noGrp="1"/>
          </p:cNvSpPr>
          <p:nvPr>
            <p:ph sz="half" idx="1"/>
          </p:nvPr>
        </p:nvSpPr>
        <p:spPr/>
        <p:txBody>
          <a:bodyPr>
            <a:normAutofit fontScale="92500" lnSpcReduction="10000"/>
          </a:bodyPr>
          <a:lstStyle/>
          <a:p>
            <a:endParaRPr lang="en-US"/>
          </a:p>
        </p:txBody>
      </p:sp>
      <p:sp>
        <p:nvSpPr>
          <p:cNvPr id="7" name="Content Placeholder 6">
            <a:extLst>
              <a:ext uri="{FF2B5EF4-FFF2-40B4-BE49-F238E27FC236}">
                <a16:creationId xmlns:a16="http://schemas.microsoft.com/office/drawing/2014/main" id="{048F3AE1-6952-233F-85AB-2C3C98BD9565}"/>
              </a:ext>
            </a:extLst>
          </p:cNvPr>
          <p:cNvSpPr>
            <a:spLocks noGrp="1"/>
          </p:cNvSpPr>
          <p:nvPr>
            <p:ph sz="half" idx="2"/>
          </p:nvPr>
        </p:nvSpPr>
        <p:spPr>
          <a:xfrm>
            <a:off x="7516905" y="2259105"/>
            <a:ext cx="4437529" cy="4233770"/>
          </a:xfrm>
        </p:spPr>
        <p:txBody>
          <a:bodyPr>
            <a:normAutofit fontScale="92500" lnSpcReduction="10000"/>
          </a:bodyPr>
          <a:lstStyle/>
          <a:p>
            <a:r>
              <a:rPr lang="en-US" sz="2000" dirty="0"/>
              <a:t>AIRR, a cluster of advanced computers for AI research, has received a £300 million investment, to include a new Cambridge-based supercomputer.</a:t>
            </a:r>
          </a:p>
          <a:p>
            <a:r>
              <a:rPr lang="en-US" sz="2000" b="1" dirty="0"/>
              <a:t>AIRR is being delivered by UKRI on behalf of the UK Government  Department for Science Innovation and Technology (DSIT).</a:t>
            </a:r>
          </a:p>
          <a:p>
            <a:r>
              <a:rPr lang="en-US" sz="2000" dirty="0"/>
              <a:t>The Dawn supercomputer at the University of Cambridge, announced as part of this latest investment, will serve as an integral part of the AIRR alongside the previously announced University of Bristol Isambard-AI supercomputer.</a:t>
            </a:r>
          </a:p>
        </p:txBody>
      </p:sp>
      <p:pic>
        <p:nvPicPr>
          <p:cNvPr id="8" name="Picture 7">
            <a:extLst>
              <a:ext uri="{FF2B5EF4-FFF2-40B4-BE49-F238E27FC236}">
                <a16:creationId xmlns:a16="http://schemas.microsoft.com/office/drawing/2014/main" id="{7B1F4E12-33DB-E654-604C-ADF102A64C9B}"/>
              </a:ext>
            </a:extLst>
          </p:cNvPr>
          <p:cNvPicPr>
            <a:picLocks noChangeAspect="1"/>
          </p:cNvPicPr>
          <p:nvPr/>
        </p:nvPicPr>
        <p:blipFill>
          <a:blip r:embed="rId3"/>
          <a:srcRect l="19147" r="23587" b="-646"/>
          <a:stretch>
            <a:fillRect/>
          </a:stretch>
        </p:blipFill>
        <p:spPr>
          <a:xfrm>
            <a:off x="0" y="69689"/>
            <a:ext cx="7342094" cy="6788311"/>
          </a:xfrm>
          <a:prstGeom prst="rect">
            <a:avLst/>
          </a:prstGeom>
        </p:spPr>
      </p:pic>
      <p:sp>
        <p:nvSpPr>
          <p:cNvPr id="9" name="Footer Placeholder 8">
            <a:extLst>
              <a:ext uri="{FF2B5EF4-FFF2-40B4-BE49-F238E27FC236}">
                <a16:creationId xmlns:a16="http://schemas.microsoft.com/office/drawing/2014/main" id="{3A004EB4-3F40-F784-C6FF-151E3405F15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72F90DB6-4206-F1A7-67A7-E22A3882B929}"/>
              </a:ext>
            </a:extLst>
          </p:cNvPr>
          <p:cNvSpPr>
            <a:spLocks noGrp="1"/>
          </p:cNvSpPr>
          <p:nvPr>
            <p:ph type="sldNum" sz="quarter" idx="12"/>
          </p:nvPr>
        </p:nvSpPr>
        <p:spPr/>
        <p:txBody>
          <a:bodyPr/>
          <a:lstStyle/>
          <a:p>
            <a:fld id="{C18515ED-B2BE-4EDB-AE64-6BC669FFB50D}" type="slidenum">
              <a:rPr lang="en-GB" smtClean="0"/>
              <a:t>3</a:t>
            </a:fld>
            <a:endParaRPr lang="en-GB"/>
          </a:p>
        </p:txBody>
      </p:sp>
    </p:spTree>
    <p:extLst>
      <p:ext uri="{BB962C8B-B14F-4D97-AF65-F5344CB8AC3E}">
        <p14:creationId xmlns:p14="http://schemas.microsoft.com/office/powerpoint/2010/main" val="3636887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E15A-30C2-CD69-BDC4-AAB0E1753D85}"/>
              </a:ext>
            </a:extLst>
          </p:cNvPr>
          <p:cNvSpPr>
            <a:spLocks noGrp="1"/>
          </p:cNvSpPr>
          <p:nvPr>
            <p:ph type="title"/>
          </p:nvPr>
        </p:nvSpPr>
        <p:spPr>
          <a:xfrm>
            <a:off x="8552328" y="365125"/>
            <a:ext cx="2801472" cy="1325563"/>
          </a:xfrm>
        </p:spPr>
        <p:txBody>
          <a:bodyPr/>
          <a:lstStyle/>
          <a:p>
            <a:r>
              <a:rPr lang="en-US" dirty="0"/>
              <a:t>AIRR Phase 2</a:t>
            </a:r>
          </a:p>
        </p:txBody>
      </p:sp>
      <p:sp>
        <p:nvSpPr>
          <p:cNvPr id="3" name="Content Placeholder 2">
            <a:extLst>
              <a:ext uri="{FF2B5EF4-FFF2-40B4-BE49-F238E27FC236}">
                <a16:creationId xmlns:a16="http://schemas.microsoft.com/office/drawing/2014/main" id="{BDE8D17D-4CBC-4C7C-09A2-8CCF63DFB2ED}"/>
              </a:ext>
            </a:extLst>
          </p:cNvPr>
          <p:cNvSpPr>
            <a:spLocks noGrp="1"/>
          </p:cNvSpPr>
          <p:nvPr>
            <p:ph sz="half" idx="1"/>
          </p:nvPr>
        </p:nvSpPr>
        <p:spPr/>
        <p:txBody>
          <a:bodyPr>
            <a:normAutofit/>
          </a:bodyPr>
          <a:lstStyle/>
          <a:p>
            <a:endParaRPr lang="en-US"/>
          </a:p>
        </p:txBody>
      </p:sp>
      <p:sp>
        <p:nvSpPr>
          <p:cNvPr id="4" name="Content Placeholder 3">
            <a:extLst>
              <a:ext uri="{FF2B5EF4-FFF2-40B4-BE49-F238E27FC236}">
                <a16:creationId xmlns:a16="http://schemas.microsoft.com/office/drawing/2014/main" id="{1422A2FC-37A7-F2EF-678E-90E45399DB50}"/>
              </a:ext>
            </a:extLst>
          </p:cNvPr>
          <p:cNvSpPr>
            <a:spLocks noGrp="1"/>
          </p:cNvSpPr>
          <p:nvPr>
            <p:ph sz="half" idx="2"/>
          </p:nvPr>
        </p:nvSpPr>
        <p:spPr>
          <a:xfrm>
            <a:off x="8713694" y="2743201"/>
            <a:ext cx="2801472" cy="2979550"/>
          </a:xfrm>
        </p:spPr>
        <p:txBody>
          <a:bodyPr>
            <a:normAutofit/>
          </a:bodyPr>
          <a:lstStyle/>
          <a:p>
            <a:pPr marL="0" indent="0">
              <a:buNone/>
            </a:pPr>
            <a:r>
              <a:rPr lang="en-US" dirty="0"/>
              <a:t>Cancelled since was not in DSIT budget in August 2024 after the Election </a:t>
            </a:r>
          </a:p>
        </p:txBody>
      </p:sp>
      <p:pic>
        <p:nvPicPr>
          <p:cNvPr id="5" name="Picture 4">
            <a:extLst>
              <a:ext uri="{FF2B5EF4-FFF2-40B4-BE49-F238E27FC236}">
                <a16:creationId xmlns:a16="http://schemas.microsoft.com/office/drawing/2014/main" id="{283DD002-E3A2-11AA-8EBF-FDE537FD375D}"/>
              </a:ext>
            </a:extLst>
          </p:cNvPr>
          <p:cNvPicPr>
            <a:picLocks noChangeAspect="1"/>
          </p:cNvPicPr>
          <p:nvPr/>
        </p:nvPicPr>
        <p:blipFill>
          <a:blip r:embed="rId2"/>
          <a:srcRect l="13264" r="18743"/>
          <a:stretch>
            <a:fillRect/>
          </a:stretch>
        </p:blipFill>
        <p:spPr>
          <a:xfrm>
            <a:off x="139175" y="-20820"/>
            <a:ext cx="8413153" cy="6513695"/>
          </a:xfrm>
          <a:prstGeom prst="rect">
            <a:avLst/>
          </a:prstGeom>
        </p:spPr>
      </p:pic>
      <p:sp>
        <p:nvSpPr>
          <p:cNvPr id="6" name="Footer Placeholder 5">
            <a:extLst>
              <a:ext uri="{FF2B5EF4-FFF2-40B4-BE49-F238E27FC236}">
                <a16:creationId xmlns:a16="http://schemas.microsoft.com/office/drawing/2014/main" id="{03FD1812-1FB5-58E4-A416-A28B7CE180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6ADC4C-270C-5DE2-8690-4FFFB38782C4}"/>
              </a:ext>
            </a:extLst>
          </p:cNvPr>
          <p:cNvSpPr>
            <a:spLocks noGrp="1"/>
          </p:cNvSpPr>
          <p:nvPr>
            <p:ph type="sldNum" sz="quarter" idx="12"/>
          </p:nvPr>
        </p:nvSpPr>
        <p:spPr/>
        <p:txBody>
          <a:bodyPr/>
          <a:lstStyle/>
          <a:p>
            <a:fld id="{C18515ED-B2BE-4EDB-AE64-6BC669FFB50D}" type="slidenum">
              <a:rPr lang="en-GB" smtClean="0"/>
              <a:t>4</a:t>
            </a:fld>
            <a:endParaRPr lang="en-GB"/>
          </a:p>
        </p:txBody>
      </p:sp>
    </p:spTree>
    <p:extLst>
      <p:ext uri="{BB962C8B-B14F-4D97-AF65-F5344CB8AC3E}">
        <p14:creationId xmlns:p14="http://schemas.microsoft.com/office/powerpoint/2010/main" val="66202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B061-D514-EA1D-3A85-E47F7A9395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307421-F727-D95F-AA02-BF1E4D9F944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88C827B-A33C-2B72-444A-740B9254B072}"/>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2914BDB-1063-11D2-E766-600A4197EEA4}"/>
              </a:ext>
            </a:extLst>
          </p:cNvPr>
          <p:cNvPicPr>
            <a:picLocks noChangeAspect="1"/>
          </p:cNvPicPr>
          <p:nvPr/>
        </p:nvPicPr>
        <p:blipFill>
          <a:blip r:embed="rId2"/>
          <a:stretch>
            <a:fillRect/>
          </a:stretch>
        </p:blipFill>
        <p:spPr>
          <a:xfrm>
            <a:off x="279301" y="336057"/>
            <a:ext cx="11688581" cy="6156818"/>
          </a:xfrm>
          <a:prstGeom prst="rect">
            <a:avLst/>
          </a:prstGeom>
        </p:spPr>
      </p:pic>
      <p:sp>
        <p:nvSpPr>
          <p:cNvPr id="6" name="Footer Placeholder 5">
            <a:extLst>
              <a:ext uri="{FF2B5EF4-FFF2-40B4-BE49-F238E27FC236}">
                <a16:creationId xmlns:a16="http://schemas.microsoft.com/office/drawing/2014/main" id="{C7DA132B-B30B-9337-86FA-9FBA77E51A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B88AA4-4110-C2BB-8DFA-716818386F53}"/>
              </a:ext>
            </a:extLst>
          </p:cNvPr>
          <p:cNvSpPr>
            <a:spLocks noGrp="1"/>
          </p:cNvSpPr>
          <p:nvPr>
            <p:ph type="sldNum" sz="quarter" idx="12"/>
          </p:nvPr>
        </p:nvSpPr>
        <p:spPr/>
        <p:txBody>
          <a:bodyPr/>
          <a:lstStyle/>
          <a:p>
            <a:fld id="{C18515ED-B2BE-4EDB-AE64-6BC669FFB50D}" type="slidenum">
              <a:rPr lang="en-GB" smtClean="0"/>
              <a:t>5</a:t>
            </a:fld>
            <a:endParaRPr lang="en-GB"/>
          </a:p>
        </p:txBody>
      </p:sp>
    </p:spTree>
    <p:extLst>
      <p:ext uri="{BB962C8B-B14F-4D97-AF65-F5344CB8AC3E}">
        <p14:creationId xmlns:p14="http://schemas.microsoft.com/office/powerpoint/2010/main" val="362112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ABAAC-3438-D046-1576-DD7FED0DD7CE}"/>
              </a:ext>
            </a:extLst>
          </p:cNvPr>
          <p:cNvSpPr>
            <a:spLocks noGrp="1"/>
          </p:cNvSpPr>
          <p:nvPr>
            <p:ph type="body" sz="quarter" idx="10"/>
          </p:nvPr>
        </p:nvSpPr>
        <p:spPr/>
        <p:txBody>
          <a:bodyPr lIns="91440" tIns="45720" rIns="91440" bIns="45720" anchor="t">
            <a:normAutofit/>
          </a:bodyPr>
          <a:lstStyle/>
          <a:p>
            <a:r>
              <a:rPr lang="en-GB">
                <a:latin typeface="Arial"/>
                <a:cs typeface="Arial"/>
              </a:rPr>
              <a:t>The Cambridge Open </a:t>
            </a:r>
            <a:r>
              <a:rPr lang="en-GB" err="1">
                <a:latin typeface="Arial"/>
                <a:cs typeface="Arial"/>
              </a:rPr>
              <a:t>Zettascale</a:t>
            </a:r>
            <a:r>
              <a:rPr lang="en-GB">
                <a:latin typeface="Arial"/>
                <a:cs typeface="Arial"/>
              </a:rPr>
              <a:t> Laboratory</a:t>
            </a:r>
            <a:endParaRPr lang="en-GB"/>
          </a:p>
        </p:txBody>
      </p:sp>
      <p:pic>
        <p:nvPicPr>
          <p:cNvPr id="5" name="Content Placeholder 4" descr="Diagram, text&#10;&#10;Description automatically generated with medium confidence">
            <a:extLst>
              <a:ext uri="{FF2B5EF4-FFF2-40B4-BE49-F238E27FC236}">
                <a16:creationId xmlns:a16="http://schemas.microsoft.com/office/drawing/2014/main" id="{9594104A-8815-0709-8B4F-C7C8C3D295EF}"/>
              </a:ext>
            </a:extLst>
          </p:cNvPr>
          <p:cNvPicPr>
            <a:picLocks noGrp="1" noChangeAspect="1"/>
          </p:cNvPicPr>
          <p:nvPr>
            <p:ph idx="1"/>
          </p:nvPr>
        </p:nvPicPr>
        <p:blipFill>
          <a:blip r:embed="rId2"/>
          <a:stretch>
            <a:fillRect/>
          </a:stretch>
        </p:blipFill>
        <p:spPr>
          <a:xfrm>
            <a:off x="0" y="956614"/>
            <a:ext cx="7301753" cy="5064313"/>
          </a:xfrm>
        </p:spPr>
      </p:pic>
      <p:sp>
        <p:nvSpPr>
          <p:cNvPr id="6" name="TextBox 5">
            <a:extLst>
              <a:ext uri="{FF2B5EF4-FFF2-40B4-BE49-F238E27FC236}">
                <a16:creationId xmlns:a16="http://schemas.microsoft.com/office/drawing/2014/main" id="{1BF77C26-7EA8-B738-AE8C-54E483295CB5}"/>
              </a:ext>
            </a:extLst>
          </p:cNvPr>
          <p:cNvSpPr txBox="1"/>
          <p:nvPr/>
        </p:nvSpPr>
        <p:spPr>
          <a:xfrm>
            <a:off x="7530353" y="1443880"/>
            <a:ext cx="4242547" cy="42118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250"/>
              </a:lnSpc>
              <a:buFont typeface="Arial,Sans-Serif"/>
              <a:buChar char="•"/>
            </a:pPr>
            <a:r>
              <a:rPr lang="en-GB" dirty="0"/>
              <a:t>Partnership with Intel, Dell, StackHPC </a:t>
            </a:r>
            <a:endParaRPr lang="en-US" dirty="0"/>
          </a:p>
          <a:p>
            <a:pPr marL="285750" indent="-285750">
              <a:lnSpc>
                <a:spcPts val="2250"/>
              </a:lnSpc>
              <a:buFont typeface="Arial,Sans-Serif"/>
              <a:buChar char="•"/>
            </a:pPr>
            <a:r>
              <a:rPr lang="en-GB" dirty="0"/>
              <a:t>10 FTE</a:t>
            </a:r>
            <a:r>
              <a:rPr lang="en-US" dirty="0"/>
              <a:t>​</a:t>
            </a:r>
          </a:p>
          <a:p>
            <a:pPr marL="285750" indent="-285750">
              <a:lnSpc>
                <a:spcPts val="2250"/>
              </a:lnSpc>
              <a:buFont typeface="Arial,Sans-Serif"/>
              <a:buChar char="•"/>
            </a:pPr>
            <a:r>
              <a:rPr lang="en-GB" dirty="0"/>
              <a:t>Working with global research teams.​</a:t>
            </a:r>
          </a:p>
          <a:p>
            <a:pPr marL="285750" indent="-285750">
              <a:lnSpc>
                <a:spcPts val="2250"/>
              </a:lnSpc>
              <a:buFont typeface="Arial,Sans-Serif"/>
              <a:buChar char="•"/>
            </a:pPr>
            <a:r>
              <a:rPr lang="en-GB" dirty="0"/>
              <a:t>Bringing together existing themes of activity.</a:t>
            </a:r>
            <a:r>
              <a:rPr lang="en-US" dirty="0"/>
              <a:t>​</a:t>
            </a:r>
          </a:p>
          <a:p>
            <a:pPr marL="742950" indent="-285750">
              <a:lnSpc>
                <a:spcPts val="2250"/>
              </a:lnSpc>
              <a:buFont typeface="Arial,Sans-Serif"/>
              <a:buChar char="•"/>
            </a:pPr>
            <a:r>
              <a:rPr lang="en-GB" dirty="0"/>
              <a:t>Exascale storage solutions for data I/O, analytics and visualisation </a:t>
            </a:r>
            <a:r>
              <a:rPr lang="en-US" dirty="0"/>
              <a:t>​</a:t>
            </a:r>
          </a:p>
          <a:p>
            <a:pPr marL="742950" indent="-285750">
              <a:lnSpc>
                <a:spcPts val="2250"/>
              </a:lnSpc>
              <a:buFont typeface="Arial,Sans-Serif"/>
              <a:buChar char="•"/>
            </a:pPr>
            <a:r>
              <a:rPr lang="en-GB" dirty="0"/>
              <a:t>Energy Efficient Computing</a:t>
            </a:r>
            <a:r>
              <a:rPr lang="en-US" dirty="0"/>
              <a:t>​</a:t>
            </a:r>
          </a:p>
          <a:p>
            <a:pPr marL="742950" indent="-285750">
              <a:lnSpc>
                <a:spcPts val="2250"/>
              </a:lnSpc>
              <a:buFont typeface="Arial,Sans-Serif"/>
              <a:buChar char="•"/>
            </a:pPr>
            <a:r>
              <a:rPr lang="en-GB" dirty="0" err="1"/>
              <a:t>OneAPI</a:t>
            </a:r>
            <a:r>
              <a:rPr lang="en-GB" dirty="0"/>
              <a:t> Centre of Excellence, looking at programming tools at Exascale.​</a:t>
            </a:r>
          </a:p>
          <a:p>
            <a:pPr marL="285750" indent="-285750">
              <a:lnSpc>
                <a:spcPts val="2250"/>
              </a:lnSpc>
              <a:buFont typeface="Arial,Sans-Serif"/>
              <a:buChar char="•"/>
            </a:pPr>
            <a:r>
              <a:rPr lang="en-GB" dirty="0"/>
              <a:t>Philanthropic funding from Dell Technologies.</a:t>
            </a:r>
          </a:p>
        </p:txBody>
      </p:sp>
    </p:spTree>
    <p:extLst>
      <p:ext uri="{BB962C8B-B14F-4D97-AF65-F5344CB8AC3E}">
        <p14:creationId xmlns:p14="http://schemas.microsoft.com/office/powerpoint/2010/main" val="26050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letter&#10;&#10;Description automatically generated">
            <a:extLst>
              <a:ext uri="{FF2B5EF4-FFF2-40B4-BE49-F238E27FC236}">
                <a16:creationId xmlns:a16="http://schemas.microsoft.com/office/drawing/2014/main" id="{359C127A-B8D5-DD3A-DD34-2FD3C5439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24" y="117078"/>
            <a:ext cx="3288976" cy="7591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walking in a room with a large sign&#10;&#10;AI-generated content may be incorrect.">
            <a:extLst>
              <a:ext uri="{FF2B5EF4-FFF2-40B4-BE49-F238E27FC236}">
                <a16:creationId xmlns:a16="http://schemas.microsoft.com/office/drawing/2014/main" id="{443AAA58-5C89-8CA4-BFA5-573B541E1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1653" y="1252784"/>
            <a:ext cx="4387163" cy="2924775"/>
          </a:xfrm>
          <a:prstGeom prst="rect">
            <a:avLst/>
          </a:prstGeom>
        </p:spPr>
      </p:pic>
      <p:sp>
        <p:nvSpPr>
          <p:cNvPr id="29" name="TextBox 28">
            <a:extLst>
              <a:ext uri="{FF2B5EF4-FFF2-40B4-BE49-F238E27FC236}">
                <a16:creationId xmlns:a16="http://schemas.microsoft.com/office/drawing/2014/main" id="{916D0301-B077-0EEA-74F7-AC6462C31899}"/>
              </a:ext>
            </a:extLst>
          </p:cNvPr>
          <p:cNvSpPr txBox="1"/>
          <p:nvPr/>
        </p:nvSpPr>
        <p:spPr>
          <a:xfrm>
            <a:off x="216224" y="1021952"/>
            <a:ext cx="5622894" cy="461665"/>
          </a:xfrm>
          <a:prstGeom prst="rect">
            <a:avLst/>
          </a:prstGeom>
          <a:noFill/>
        </p:spPr>
        <p:txBody>
          <a:bodyPr wrap="square">
            <a:spAutoFit/>
          </a:bodyPr>
          <a:lstStyle/>
          <a:p>
            <a:r>
              <a:rPr lang="en-GB" sz="2400" i="0" u="none" strike="noStrike">
                <a:solidFill>
                  <a:srgbClr val="000000"/>
                </a:solidFill>
                <a:effectLst/>
                <a:latin typeface="Arial" panose="020B0604020202020204" pitchFamily="34" charset="0"/>
              </a:rPr>
              <a:t>Hardware</a:t>
            </a:r>
            <a:endParaRPr lang="en-US" sz="2400"/>
          </a:p>
        </p:txBody>
      </p:sp>
      <p:sp>
        <p:nvSpPr>
          <p:cNvPr id="33" name="TextBox 32">
            <a:extLst>
              <a:ext uri="{FF2B5EF4-FFF2-40B4-BE49-F238E27FC236}">
                <a16:creationId xmlns:a16="http://schemas.microsoft.com/office/drawing/2014/main" id="{70962905-52EE-0662-4C9F-09B2F836B6D8}"/>
              </a:ext>
            </a:extLst>
          </p:cNvPr>
          <p:cNvSpPr txBox="1"/>
          <p:nvPr/>
        </p:nvSpPr>
        <p:spPr>
          <a:xfrm>
            <a:off x="284414" y="1539374"/>
            <a:ext cx="6098058" cy="2378087"/>
          </a:xfrm>
          <a:prstGeom prst="rect">
            <a:avLst/>
          </a:prstGeom>
          <a:noFill/>
        </p:spPr>
        <p:txBody>
          <a:bodyPr wrap="square">
            <a:spAutoFit/>
          </a:bodyPr>
          <a:lstStyle/>
          <a:p>
            <a:pPr marL="571500" indent="-342900" fontAlgn="base">
              <a:lnSpc>
                <a:spcPct val="90000"/>
              </a:lnSpc>
              <a:spcBef>
                <a:spcPts val="1000"/>
              </a:spcBef>
              <a:buClr>
                <a:srgbClr val="1E4E79"/>
              </a:buClr>
              <a:buSzPts val="2000"/>
              <a:buFont typeface="Arial" panose="020B0604020202020204" pitchFamily="34" charset="0"/>
              <a:buChar char="•"/>
            </a:pPr>
            <a:r>
              <a:rPr lang="en-GB" sz="1600" spc="-1" dirty="0">
                <a:solidFill>
                  <a:srgbClr val="000000"/>
                </a:solidFill>
                <a:uFill>
                  <a:solidFill>
                    <a:srgbClr val="FFFFFF"/>
                  </a:solidFill>
                </a:uFill>
                <a:latin typeface="Arial"/>
                <a:cs typeface="Calibri"/>
                <a:sym typeface="Calibri"/>
              </a:rPr>
              <a:t>256 Dell PowerEdge XE9640 nodes with DLC to 2CPUs and 1024 GPUs</a:t>
            </a:r>
            <a:r>
              <a:rPr lang="en-US" sz="1600" spc="-1" dirty="0">
                <a:solidFill>
                  <a:srgbClr val="000000"/>
                </a:solidFill>
                <a:uFill>
                  <a:solidFill>
                    <a:srgbClr val="FFFFFF"/>
                  </a:solidFill>
                </a:uFill>
                <a:latin typeface="Arial"/>
                <a:cs typeface="Calibri"/>
                <a:sym typeface="Calibri"/>
              </a:rPr>
              <a:t>​</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spc="-1" dirty="0">
                <a:solidFill>
                  <a:srgbClr val="000000"/>
                </a:solidFill>
                <a:uFill>
                  <a:solidFill>
                    <a:srgbClr val="FFFFFF"/>
                  </a:solidFill>
                </a:uFill>
                <a:latin typeface="Arial"/>
                <a:cs typeface="Calibri"/>
                <a:sym typeface="Calibri"/>
              </a:rPr>
              <a:t>2 x 48 cores Intel Xeon 4th gen (Sapphire Rapids) CPU</a:t>
            </a:r>
            <a:r>
              <a:rPr lang="en-US" sz="1600" spc="-1" dirty="0">
                <a:solidFill>
                  <a:srgbClr val="000000"/>
                </a:solidFill>
                <a:uFill>
                  <a:solidFill>
                    <a:srgbClr val="FFFFFF"/>
                  </a:solidFill>
                </a:uFill>
                <a:latin typeface="Arial"/>
                <a:cs typeface="Calibri"/>
                <a:sym typeface="Calibri"/>
              </a:rPr>
              <a:t>​</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spc="-1" dirty="0">
                <a:solidFill>
                  <a:srgbClr val="000000"/>
                </a:solidFill>
                <a:uFill>
                  <a:solidFill>
                    <a:srgbClr val="FFFFFF"/>
                  </a:solidFill>
                </a:uFill>
                <a:latin typeface="Arial"/>
                <a:cs typeface="Calibri"/>
                <a:sym typeface="Calibri"/>
              </a:rPr>
              <a:t>4 x Intel Data </a:t>
            </a:r>
            <a:r>
              <a:rPr lang="en-GB" sz="1600" spc="-1" dirty="0" err="1">
                <a:solidFill>
                  <a:srgbClr val="000000"/>
                </a:solidFill>
                <a:uFill>
                  <a:solidFill>
                    <a:srgbClr val="FFFFFF"/>
                  </a:solidFill>
                </a:uFill>
                <a:latin typeface="Arial"/>
                <a:cs typeface="Calibri"/>
                <a:sym typeface="Calibri"/>
              </a:rPr>
              <a:t>Center</a:t>
            </a:r>
            <a:r>
              <a:rPr lang="en-GB" sz="1600" spc="-1" dirty="0">
                <a:solidFill>
                  <a:srgbClr val="000000"/>
                </a:solidFill>
                <a:uFill>
                  <a:solidFill>
                    <a:srgbClr val="FFFFFF"/>
                  </a:solidFill>
                </a:uFill>
                <a:latin typeface="Arial"/>
                <a:cs typeface="Calibri"/>
                <a:sym typeface="Calibri"/>
              </a:rPr>
              <a:t> Max GPU 1550 (Ponte Vecchio) GPUs</a:t>
            </a:r>
            <a:r>
              <a:rPr lang="en-US" sz="1600" spc="-1" dirty="0">
                <a:solidFill>
                  <a:srgbClr val="000000"/>
                </a:solidFill>
                <a:uFill>
                  <a:solidFill>
                    <a:srgbClr val="FFFFFF"/>
                  </a:solidFill>
                </a:uFill>
                <a:latin typeface="Arial"/>
                <a:cs typeface="Calibri"/>
                <a:sym typeface="Calibri"/>
              </a:rPr>
              <a:t>​ (1024 GPU in total)</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spc="-1" dirty="0">
                <a:solidFill>
                  <a:srgbClr val="000000"/>
                </a:solidFill>
                <a:uFill>
                  <a:solidFill>
                    <a:srgbClr val="FFFFFF"/>
                  </a:solidFill>
                </a:uFill>
                <a:latin typeface="Arial"/>
                <a:cs typeface="Calibri"/>
                <a:sym typeface="Calibri"/>
              </a:rPr>
              <a:t>4 x HDR 200Gb/s per node</a:t>
            </a:r>
            <a:r>
              <a:rPr lang="en-US" sz="1600" spc="-1" dirty="0">
                <a:solidFill>
                  <a:srgbClr val="000000"/>
                </a:solidFill>
                <a:uFill>
                  <a:solidFill>
                    <a:srgbClr val="FFFFFF"/>
                  </a:solidFill>
                </a:uFill>
                <a:latin typeface="Arial"/>
                <a:cs typeface="Calibri"/>
                <a:sym typeface="Calibri"/>
              </a:rPr>
              <a:t>​</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b="1" spc="-1" dirty="0">
                <a:solidFill>
                  <a:srgbClr val="000000"/>
                </a:solidFill>
                <a:uFill>
                  <a:solidFill>
                    <a:srgbClr val="FFFFFF"/>
                  </a:solidFill>
                </a:uFill>
                <a:latin typeface="Arial"/>
                <a:cs typeface="Calibri"/>
                <a:sym typeface="Calibri"/>
              </a:rPr>
              <a:t>Number 41 </a:t>
            </a:r>
            <a:r>
              <a:rPr lang="en-GB" sz="1600" spc="-1" dirty="0">
                <a:solidFill>
                  <a:srgbClr val="000000"/>
                </a:solidFill>
                <a:uFill>
                  <a:solidFill>
                    <a:srgbClr val="FFFFFF"/>
                  </a:solidFill>
                </a:uFill>
                <a:latin typeface="Arial"/>
                <a:cs typeface="Calibri"/>
                <a:sym typeface="Calibri"/>
              </a:rPr>
              <a:t>on Top 500 in November 2023 (19.46 </a:t>
            </a:r>
            <a:r>
              <a:rPr lang="en-GB" sz="1600" spc="-1" dirty="0" err="1">
                <a:solidFill>
                  <a:srgbClr val="000000"/>
                </a:solidFill>
                <a:uFill>
                  <a:solidFill>
                    <a:srgbClr val="FFFFFF"/>
                  </a:solidFill>
                </a:uFill>
                <a:latin typeface="Arial"/>
                <a:cs typeface="Calibri"/>
                <a:sym typeface="Calibri"/>
              </a:rPr>
              <a:t>PFlops</a:t>
            </a:r>
            <a:r>
              <a:rPr lang="en-GB" sz="1600" spc="-1" dirty="0">
                <a:solidFill>
                  <a:srgbClr val="000000"/>
                </a:solidFill>
                <a:uFill>
                  <a:solidFill>
                    <a:srgbClr val="FFFFFF"/>
                  </a:solidFill>
                </a:uFill>
                <a:latin typeface="Arial"/>
                <a:cs typeface="Calibri"/>
                <a:sym typeface="Calibri"/>
              </a:rPr>
              <a:t>)[64bit]  with 243 nodes (65</a:t>
            </a:r>
            <a:r>
              <a:rPr lang="en-GB" sz="1600" spc="-1" baseline="30000" dirty="0">
                <a:solidFill>
                  <a:srgbClr val="000000"/>
                </a:solidFill>
                <a:uFill>
                  <a:solidFill>
                    <a:srgbClr val="FFFFFF"/>
                  </a:solidFill>
                </a:uFill>
                <a:latin typeface="Arial"/>
                <a:cs typeface="Calibri"/>
                <a:sym typeface="Calibri"/>
              </a:rPr>
              <a:t>th</a:t>
            </a:r>
            <a:r>
              <a:rPr lang="en-GB" sz="1600" spc="-1" dirty="0">
                <a:solidFill>
                  <a:srgbClr val="000000"/>
                </a:solidFill>
                <a:uFill>
                  <a:solidFill>
                    <a:srgbClr val="FFFFFF"/>
                  </a:solidFill>
                </a:uFill>
                <a:latin typeface="Arial"/>
                <a:cs typeface="Calibri"/>
                <a:sym typeface="Calibri"/>
              </a:rPr>
              <a:t> in Nov 2024 list)</a:t>
            </a:r>
            <a:endParaRPr lang="en-US" sz="1600" spc="-1" dirty="0">
              <a:solidFill>
                <a:srgbClr val="000000"/>
              </a:solidFill>
              <a:uFill>
                <a:solidFill>
                  <a:srgbClr val="FFFFFF"/>
                </a:solidFill>
              </a:uFill>
              <a:latin typeface="Arial"/>
              <a:cs typeface="Calibri"/>
              <a:sym typeface="Calibri"/>
            </a:endParaRPr>
          </a:p>
        </p:txBody>
      </p:sp>
      <p:sp>
        <p:nvSpPr>
          <p:cNvPr id="35" name="TextBox 34">
            <a:extLst>
              <a:ext uri="{FF2B5EF4-FFF2-40B4-BE49-F238E27FC236}">
                <a16:creationId xmlns:a16="http://schemas.microsoft.com/office/drawing/2014/main" id="{E4AC6B6A-7F0C-F3DB-F5F8-D3020697DDF7}"/>
              </a:ext>
            </a:extLst>
          </p:cNvPr>
          <p:cNvSpPr txBox="1"/>
          <p:nvPr/>
        </p:nvSpPr>
        <p:spPr>
          <a:xfrm>
            <a:off x="7949363" y="876251"/>
            <a:ext cx="3711742" cy="369332"/>
          </a:xfrm>
          <a:prstGeom prst="rect">
            <a:avLst/>
          </a:prstGeom>
          <a:noFill/>
        </p:spPr>
        <p:txBody>
          <a:bodyPr wrap="square">
            <a:spAutoFit/>
          </a:bodyPr>
          <a:lstStyle/>
          <a:p>
            <a:r>
              <a:rPr lang="en-GB" sz="1800" b="0" i="0" u="none" strike="noStrike">
                <a:solidFill>
                  <a:srgbClr val="000000"/>
                </a:solidFill>
                <a:effectLst/>
                <a:latin typeface="Arial" panose="020B0604020202020204" pitchFamily="34" charset="0"/>
              </a:rPr>
              <a:t>DAWN in Cambridge Data Centre</a:t>
            </a:r>
            <a:r>
              <a:rPr lang="en-GB" sz="1800" b="0" i="0">
                <a:solidFill>
                  <a:srgbClr val="000000"/>
                </a:solidFill>
                <a:effectLst/>
                <a:latin typeface="Arial" panose="020B0604020202020204" pitchFamily="34" charset="0"/>
              </a:rPr>
              <a:t>​</a:t>
            </a:r>
            <a:endParaRPr lang="en-US"/>
          </a:p>
        </p:txBody>
      </p:sp>
      <p:sp>
        <p:nvSpPr>
          <p:cNvPr id="37" name="TextBox 36">
            <a:extLst>
              <a:ext uri="{FF2B5EF4-FFF2-40B4-BE49-F238E27FC236}">
                <a16:creationId xmlns:a16="http://schemas.microsoft.com/office/drawing/2014/main" id="{A187F6F0-1F24-82CB-F1E1-2A73BBC59920}"/>
              </a:ext>
            </a:extLst>
          </p:cNvPr>
          <p:cNvSpPr txBox="1"/>
          <p:nvPr/>
        </p:nvSpPr>
        <p:spPr>
          <a:xfrm>
            <a:off x="284414" y="4177559"/>
            <a:ext cx="9329486" cy="1684051"/>
          </a:xfrm>
          <a:prstGeom prst="rect">
            <a:avLst/>
          </a:prstGeom>
          <a:noFill/>
        </p:spPr>
        <p:txBody>
          <a:bodyPr wrap="square">
            <a:spAutoFit/>
          </a:bodyPr>
          <a:lstStyle/>
          <a:p>
            <a:pPr fontAlgn="base">
              <a:lnSpc>
                <a:spcPts val="1800"/>
              </a:lnSpc>
            </a:pPr>
            <a:r>
              <a:rPr lang="en-US" sz="2400">
                <a:solidFill>
                  <a:srgbClr val="000000"/>
                </a:solidFill>
                <a:latin typeface="Arial" panose="020B0604020202020204" pitchFamily="34" charset="0"/>
              </a:rPr>
              <a:t>Key </a:t>
            </a:r>
            <a:r>
              <a:rPr lang="en-GB" sz="2400">
                <a:solidFill>
                  <a:srgbClr val="000000"/>
                </a:solidFill>
                <a:latin typeface="Arial" panose="020B0604020202020204" pitchFamily="34" charset="0"/>
              </a:rPr>
              <a:t>Design Principles</a:t>
            </a:r>
            <a:endParaRPr lang="en-US" sz="2400">
              <a:solidFill>
                <a:srgbClr val="000000"/>
              </a:solidFill>
              <a:latin typeface="Arial" panose="020B0604020202020204" pitchFamily="34" charset="0"/>
            </a:endParaRPr>
          </a:p>
          <a:p>
            <a:pPr algn="l" rtl="0" fontAlgn="base">
              <a:lnSpc>
                <a:spcPts val="675"/>
              </a:lnSpc>
            </a:pPr>
            <a:r>
              <a:rPr lang="en-GB" sz="1600" b="0" i="0">
                <a:solidFill>
                  <a:srgbClr val="000000"/>
                </a:solidFill>
                <a:effectLst/>
                <a:latin typeface="Arial" panose="020B0604020202020204" pitchFamily="34" charset="0"/>
                <a:cs typeface="Arial" panose="020B0604020202020204" pitchFamily="34" charset="0"/>
              </a:rPr>
              <a:t>​</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spc="-1">
                <a:solidFill>
                  <a:srgbClr val="000000"/>
                </a:solidFill>
                <a:uFill>
                  <a:solidFill>
                    <a:srgbClr val="FFFFFF"/>
                  </a:solidFill>
                </a:uFill>
                <a:latin typeface="Arial"/>
                <a:cs typeface="Calibri"/>
              </a:rPr>
              <a:t>OpenStack used to deploy DAWN nodes into CSD3 </a:t>
            </a:r>
            <a:r>
              <a:rPr lang="en-GB" sz="1600" spc="-1" err="1">
                <a:solidFill>
                  <a:srgbClr val="000000"/>
                </a:solidFill>
                <a:uFill>
                  <a:solidFill>
                    <a:srgbClr val="FFFFFF"/>
                  </a:solidFill>
                </a:uFill>
                <a:latin typeface="Arial"/>
                <a:cs typeface="Calibri"/>
              </a:rPr>
              <a:t>Slurm</a:t>
            </a:r>
            <a:r>
              <a:rPr lang="en-GB" sz="1600" spc="-1">
                <a:solidFill>
                  <a:srgbClr val="000000"/>
                </a:solidFill>
                <a:uFill>
                  <a:solidFill>
                    <a:srgbClr val="FFFFFF"/>
                  </a:solidFill>
                </a:uFill>
                <a:latin typeface="Arial"/>
                <a:cs typeface="Calibri"/>
              </a:rPr>
              <a:t> which is a Tier 2 National HPC service.</a:t>
            </a:r>
            <a:r>
              <a:rPr lang="en-US" sz="1600" spc="-1">
                <a:solidFill>
                  <a:srgbClr val="000000"/>
                </a:solidFill>
                <a:uFill>
                  <a:solidFill>
                    <a:srgbClr val="FFFFFF"/>
                  </a:solidFill>
                </a:uFill>
                <a:latin typeface="Arial"/>
                <a:cs typeface="Calibri"/>
              </a:rPr>
              <a:t>​</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spc="-1">
                <a:solidFill>
                  <a:srgbClr val="000000"/>
                </a:solidFill>
                <a:uFill>
                  <a:solidFill>
                    <a:srgbClr val="FFFFFF"/>
                  </a:solidFill>
                </a:uFill>
                <a:latin typeface="Arial"/>
                <a:cs typeface="Calibri"/>
              </a:rPr>
              <a:t>Cloud-Native Multi-Tenancy: Supports various user environments (</a:t>
            </a:r>
            <a:r>
              <a:rPr lang="en-GB" sz="1600" spc="-1" err="1">
                <a:solidFill>
                  <a:srgbClr val="000000"/>
                </a:solidFill>
                <a:uFill>
                  <a:solidFill>
                    <a:srgbClr val="FFFFFF"/>
                  </a:solidFill>
                </a:uFill>
                <a:latin typeface="Arial"/>
                <a:cs typeface="Calibri"/>
              </a:rPr>
              <a:t>Jupyter</a:t>
            </a:r>
            <a:r>
              <a:rPr lang="en-GB" sz="1600" spc="-1">
                <a:solidFill>
                  <a:srgbClr val="000000"/>
                </a:solidFill>
                <a:uFill>
                  <a:solidFill>
                    <a:srgbClr val="FFFFFF"/>
                  </a:solidFill>
                </a:uFill>
                <a:latin typeface="Arial"/>
                <a:cs typeface="Calibri"/>
              </a:rPr>
              <a:t>, </a:t>
            </a:r>
            <a:r>
              <a:rPr lang="en-GB" sz="1600" spc="-1" err="1">
                <a:solidFill>
                  <a:srgbClr val="000000"/>
                </a:solidFill>
                <a:uFill>
                  <a:solidFill>
                    <a:srgbClr val="FFFFFF"/>
                  </a:solidFill>
                </a:uFill>
                <a:latin typeface="Arial"/>
                <a:cs typeface="Calibri"/>
              </a:rPr>
              <a:t>MLOps</a:t>
            </a:r>
            <a:r>
              <a:rPr lang="en-GB" sz="1600" spc="-1">
                <a:solidFill>
                  <a:srgbClr val="000000"/>
                </a:solidFill>
                <a:uFill>
                  <a:solidFill>
                    <a:srgbClr val="FFFFFF"/>
                  </a:solidFill>
                </a:uFill>
                <a:latin typeface="Arial"/>
                <a:cs typeface="Calibri"/>
              </a:rPr>
              <a:t>, SLURM).</a:t>
            </a:r>
            <a:r>
              <a:rPr lang="en-US" sz="1600" spc="-1">
                <a:solidFill>
                  <a:srgbClr val="000000"/>
                </a:solidFill>
                <a:uFill>
                  <a:solidFill>
                    <a:srgbClr val="FFFFFF"/>
                  </a:solidFill>
                </a:uFill>
                <a:latin typeface="Arial"/>
                <a:cs typeface="Calibri"/>
              </a:rPr>
              <a:t>​</a:t>
            </a:r>
          </a:p>
          <a:p>
            <a:pPr marL="571500" indent="-342900" fontAlgn="base">
              <a:lnSpc>
                <a:spcPct val="90000"/>
              </a:lnSpc>
              <a:spcBef>
                <a:spcPts val="1000"/>
              </a:spcBef>
              <a:buClr>
                <a:srgbClr val="1E4E79"/>
              </a:buClr>
              <a:buSzPts val="2000"/>
              <a:buFont typeface="Arial" panose="020B0604020202020204" pitchFamily="34" charset="0"/>
              <a:buChar char="•"/>
            </a:pPr>
            <a:r>
              <a:rPr lang="en-GB" sz="1600" spc="-1">
                <a:solidFill>
                  <a:srgbClr val="000000"/>
                </a:solidFill>
                <a:uFill>
                  <a:solidFill>
                    <a:srgbClr val="FFFFFF"/>
                  </a:solidFill>
                </a:uFill>
                <a:latin typeface="Arial"/>
                <a:cs typeface="Calibri"/>
              </a:rPr>
              <a:t>Energy Efficiency: Low environmental impact with advanced cooling technologies.</a:t>
            </a:r>
            <a:endParaRPr lang="en-US" sz="1600" spc="-1">
              <a:solidFill>
                <a:srgbClr val="000000"/>
              </a:solidFill>
              <a:uFill>
                <a:solidFill>
                  <a:srgbClr val="FFFFFF"/>
                </a:solidFill>
              </a:uFill>
              <a:latin typeface="Arial"/>
              <a:cs typeface="Calibri"/>
            </a:endParaRPr>
          </a:p>
        </p:txBody>
      </p:sp>
    </p:spTree>
    <p:extLst>
      <p:ext uri="{BB962C8B-B14F-4D97-AF65-F5344CB8AC3E}">
        <p14:creationId xmlns:p14="http://schemas.microsoft.com/office/powerpoint/2010/main" val="3142547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8</a:t>
            </a:fld>
            <a:endParaRPr lang="en-US" dirty="0"/>
          </a:p>
        </p:txBody>
      </p:sp>
      <p:sp>
        <p:nvSpPr>
          <p:cNvPr id="9" name="TextBox 8">
            <a:extLst>
              <a:ext uri="{FF2B5EF4-FFF2-40B4-BE49-F238E27FC236}">
                <a16:creationId xmlns:a16="http://schemas.microsoft.com/office/drawing/2014/main" id="{08E3D4F7-49F3-4DC1-BA93-81A72687011F}"/>
              </a:ext>
            </a:extLst>
          </p:cNvPr>
          <p:cNvSpPr txBox="1"/>
          <p:nvPr/>
        </p:nvSpPr>
        <p:spPr>
          <a:xfrm>
            <a:off x="154188" y="1344084"/>
            <a:ext cx="4633443" cy="3386312"/>
          </a:xfrm>
          <a:prstGeom prst="rect">
            <a:avLst/>
          </a:prstGeom>
          <a:noFill/>
        </p:spPr>
        <p:txBody>
          <a:bodyPr vert="horz" wrap="square" lIns="0" tIns="0" rIns="0" bIns="0" rtlCol="0">
            <a:spAutoFit/>
          </a:bodyPr>
          <a:lstStyle/>
          <a:p>
            <a:pPr marL="228594" indent="-228594">
              <a:buFont typeface="Arial" panose="020B0604020202020204" pitchFamily="34" charset="0"/>
              <a:buChar char="•"/>
            </a:pPr>
            <a:endParaRPr lang="en-US" sz="1867" dirty="0">
              <a:solidFill>
                <a:schemeClr val="tx2"/>
              </a:solidFill>
            </a:endParaRPr>
          </a:p>
          <a:p>
            <a:endParaRPr lang="en-US" sz="1867" dirty="0">
              <a:solidFill>
                <a:schemeClr val="tx2"/>
              </a:solidFill>
            </a:endParaRPr>
          </a:p>
          <a:p>
            <a:pPr marL="228594" indent="-228594">
              <a:buFont typeface="Arial" panose="020B0604020202020204" pitchFamily="34" charset="0"/>
              <a:buChar char="•"/>
            </a:pPr>
            <a:r>
              <a:rPr lang="en-US" sz="1867" dirty="0">
                <a:solidFill>
                  <a:schemeClr val="tx2"/>
                </a:solidFill>
              </a:rPr>
              <a:t>Consumes 1 MW of power </a:t>
            </a:r>
          </a:p>
          <a:p>
            <a:pPr marL="228594" indent="-228594">
              <a:buFont typeface="Arial" panose="020B0604020202020204" pitchFamily="34" charset="0"/>
              <a:buChar char="•"/>
            </a:pPr>
            <a:endParaRPr lang="en-US" sz="1867" dirty="0">
              <a:solidFill>
                <a:schemeClr val="tx2"/>
              </a:solidFill>
            </a:endParaRPr>
          </a:p>
          <a:p>
            <a:pPr marL="228594" indent="-228594">
              <a:buFont typeface="Arial" panose="020B0604020202020204" pitchFamily="34" charset="0"/>
              <a:buChar char="•"/>
            </a:pPr>
            <a:r>
              <a:rPr lang="en-US" sz="1867" dirty="0">
                <a:solidFill>
                  <a:schemeClr val="tx2"/>
                </a:solidFill>
              </a:rPr>
              <a:t>DLC water cooling </a:t>
            </a:r>
          </a:p>
          <a:p>
            <a:endParaRPr lang="en-US" sz="1867" dirty="0">
              <a:solidFill>
                <a:schemeClr val="tx2"/>
              </a:solidFill>
            </a:endParaRPr>
          </a:p>
          <a:p>
            <a:pPr marL="228594" indent="-228594">
              <a:buFont typeface="Arial" panose="020B0604020202020204" pitchFamily="34" charset="0"/>
              <a:buChar char="•"/>
            </a:pPr>
            <a:r>
              <a:rPr lang="en-US" sz="1867" dirty="0">
                <a:solidFill>
                  <a:schemeClr val="tx2"/>
                </a:solidFill>
              </a:rPr>
              <a:t>240 L/s of flow !!</a:t>
            </a:r>
          </a:p>
          <a:p>
            <a:pPr marL="228594" indent="-228594">
              <a:buFont typeface="Arial" panose="020B0604020202020204" pitchFamily="34" charset="0"/>
              <a:buChar char="•"/>
            </a:pPr>
            <a:endParaRPr lang="en-US" sz="1867" dirty="0">
              <a:solidFill>
                <a:schemeClr val="tx2"/>
              </a:solidFill>
            </a:endParaRPr>
          </a:p>
          <a:p>
            <a:pPr marL="228594" indent="-228594">
              <a:buFont typeface="Arial" panose="020B0604020202020204" pitchFamily="34" charset="0"/>
              <a:buChar char="•"/>
            </a:pPr>
            <a:r>
              <a:rPr lang="en-US" sz="1867" dirty="0">
                <a:solidFill>
                  <a:schemeClr val="tx2"/>
                </a:solidFill>
              </a:rPr>
              <a:t>8 weeks P/O to delivery - 3 weeks delivery to top500 !!!</a:t>
            </a:r>
          </a:p>
          <a:p>
            <a:endParaRPr lang="en-US" sz="1867" dirty="0">
              <a:solidFill>
                <a:schemeClr val="tx2"/>
              </a:solidFill>
            </a:endParaRPr>
          </a:p>
          <a:p>
            <a:pPr marL="228594" indent="-228594">
              <a:buFont typeface="Arial" panose="020B0604020202020204" pitchFamily="34" charset="0"/>
              <a:buChar char="•"/>
            </a:pPr>
            <a:endParaRPr lang="en-US" sz="1467" dirty="0">
              <a:solidFill>
                <a:srgbClr val="003C71"/>
              </a:solidFill>
            </a:endParaRPr>
          </a:p>
        </p:txBody>
      </p:sp>
      <p:pic>
        <p:nvPicPr>
          <p:cNvPr id="10" name="Picture 9">
            <a:extLst>
              <a:ext uri="{FF2B5EF4-FFF2-40B4-BE49-F238E27FC236}">
                <a16:creationId xmlns:a16="http://schemas.microsoft.com/office/drawing/2014/main" id="{3BCCEC09-EC10-E641-BBFC-F38BAE094D2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61172" y="1884804"/>
            <a:ext cx="5210587" cy="4227213"/>
          </a:xfrm>
          <a:prstGeom prst="rect">
            <a:avLst/>
          </a:prstGeom>
        </p:spPr>
      </p:pic>
      <p:pic>
        <p:nvPicPr>
          <p:cNvPr id="4" name="Picture 3" descr="A close up of a letter&#10;&#10;Description automatically generated">
            <a:extLst>
              <a:ext uri="{FF2B5EF4-FFF2-40B4-BE49-F238E27FC236}">
                <a16:creationId xmlns:a16="http://schemas.microsoft.com/office/drawing/2014/main" id="{EB887454-B571-5A2F-6C85-3DCFFDC3BD2B}"/>
              </a:ext>
            </a:extLst>
          </p:cNvPr>
          <p:cNvPicPr>
            <a:picLocks noChangeAspect="1"/>
          </p:cNvPicPr>
          <p:nvPr/>
        </p:nvPicPr>
        <p:blipFill>
          <a:blip r:embed="rId3"/>
          <a:stretch>
            <a:fillRect/>
          </a:stretch>
        </p:blipFill>
        <p:spPr>
          <a:xfrm>
            <a:off x="0" y="-66939"/>
            <a:ext cx="7081627" cy="1731775"/>
          </a:xfrm>
          <a:prstGeom prst="rect">
            <a:avLst/>
          </a:prstGeom>
        </p:spPr>
      </p:pic>
      <p:pic>
        <p:nvPicPr>
          <p:cNvPr id="3" name="Picture 2" descr="A close-up of a server&#10;&#10;Description automatically generated">
            <a:extLst>
              <a:ext uri="{FF2B5EF4-FFF2-40B4-BE49-F238E27FC236}">
                <a16:creationId xmlns:a16="http://schemas.microsoft.com/office/drawing/2014/main" id="{980F22A5-78DD-C4ED-9429-F0DF5E517F1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10335" y="943492"/>
            <a:ext cx="3066071" cy="4596369"/>
          </a:xfrm>
          <a:prstGeom prst="rect">
            <a:avLst/>
          </a:prstGeom>
        </p:spPr>
      </p:pic>
    </p:spTree>
    <p:extLst>
      <p:ext uri="{BB962C8B-B14F-4D97-AF65-F5344CB8AC3E}">
        <p14:creationId xmlns:p14="http://schemas.microsoft.com/office/powerpoint/2010/main" val="6866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9</a:t>
            </a:fld>
            <a:endParaRPr lang="en-US" dirty="0"/>
          </a:p>
        </p:txBody>
      </p:sp>
      <p:pic>
        <p:nvPicPr>
          <p:cNvPr id="6" name="Picture 5" descr="A close up of a letter&#10;&#10;Description automatically generated">
            <a:extLst>
              <a:ext uri="{FF2B5EF4-FFF2-40B4-BE49-F238E27FC236}">
                <a16:creationId xmlns:a16="http://schemas.microsoft.com/office/drawing/2014/main" id="{F63499E9-E236-AD3F-A387-62CE0B4692BF}"/>
              </a:ext>
            </a:extLst>
          </p:cNvPr>
          <p:cNvPicPr>
            <a:picLocks noChangeAspect="1"/>
          </p:cNvPicPr>
          <p:nvPr/>
        </p:nvPicPr>
        <p:blipFill>
          <a:blip r:embed="rId2"/>
          <a:stretch>
            <a:fillRect/>
          </a:stretch>
        </p:blipFill>
        <p:spPr>
          <a:xfrm>
            <a:off x="0" y="-62967"/>
            <a:ext cx="7081627" cy="1731775"/>
          </a:xfrm>
          <a:prstGeom prst="rect">
            <a:avLst/>
          </a:prstGeom>
        </p:spPr>
      </p:pic>
      <p:pic>
        <p:nvPicPr>
          <p:cNvPr id="4" name="Picture 3" descr="A rack of glasses in a room&#10;&#10;Description automatically generated">
            <a:extLst>
              <a:ext uri="{FF2B5EF4-FFF2-40B4-BE49-F238E27FC236}">
                <a16:creationId xmlns:a16="http://schemas.microsoft.com/office/drawing/2014/main" id="{92CF327B-0EDE-22EA-5C02-00AD8604B2F8}"/>
              </a:ext>
            </a:extLst>
          </p:cNvPr>
          <p:cNvPicPr>
            <a:picLocks noChangeAspect="1"/>
          </p:cNvPicPr>
          <p:nvPr/>
        </p:nvPicPr>
        <p:blipFill>
          <a:blip r:embed="rId3"/>
          <a:stretch>
            <a:fillRect/>
          </a:stretch>
        </p:blipFill>
        <p:spPr>
          <a:xfrm>
            <a:off x="2333898" y="1557744"/>
            <a:ext cx="6196149" cy="4647112"/>
          </a:xfrm>
          <a:prstGeom prst="rect">
            <a:avLst/>
          </a:prstGeom>
        </p:spPr>
      </p:pic>
      <p:sp>
        <p:nvSpPr>
          <p:cNvPr id="3" name="TextBox 56">
            <a:extLst>
              <a:ext uri="{FF2B5EF4-FFF2-40B4-BE49-F238E27FC236}">
                <a16:creationId xmlns:a16="http://schemas.microsoft.com/office/drawing/2014/main" id="{DD3C0BD7-53A7-F35A-4582-46D31FFBCB2C}"/>
              </a:ext>
            </a:extLst>
          </p:cNvPr>
          <p:cNvSpPr txBox="1"/>
          <p:nvPr/>
        </p:nvSpPr>
        <p:spPr>
          <a:xfrm>
            <a:off x="9048476" y="2006767"/>
            <a:ext cx="2717700"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a:cs typeface="Calibri"/>
              </a:rPr>
              <a:t>34 km of </a:t>
            </a:r>
            <a:r>
              <a:rPr lang="en-US" sz="2800" dirty="0" err="1">
                <a:latin typeface="Times New Roman"/>
                <a:cs typeface="Calibri"/>
              </a:rPr>
              <a:t>Infiniband</a:t>
            </a:r>
            <a:r>
              <a:rPr lang="en-US" sz="2800" dirty="0">
                <a:latin typeface="Times New Roman"/>
                <a:cs typeface="Calibri"/>
              </a:rPr>
              <a:t> </a:t>
            </a:r>
            <a:r>
              <a:rPr lang="en-US" sz="2800" dirty="0" err="1">
                <a:latin typeface="Times New Roman"/>
                <a:cs typeface="Calibri"/>
              </a:rPr>
              <a:t>fibre</a:t>
            </a:r>
            <a:r>
              <a:rPr lang="en-US" sz="2800" dirty="0">
                <a:latin typeface="Times New Roman"/>
                <a:cs typeface="Calibri"/>
              </a:rPr>
              <a:t> optic cables</a:t>
            </a:r>
            <a:endParaRPr lang="en-US" sz="3600" dirty="0">
              <a:latin typeface="Times New Roman"/>
              <a:cs typeface="Times New Roman"/>
            </a:endParaRPr>
          </a:p>
        </p:txBody>
      </p:sp>
    </p:spTree>
    <p:extLst>
      <p:ext uri="{BB962C8B-B14F-4D97-AF65-F5344CB8AC3E}">
        <p14:creationId xmlns:p14="http://schemas.microsoft.com/office/powerpoint/2010/main" val="35705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24661</TotalTime>
  <Words>1301</Words>
  <Application>Microsoft Macintosh PowerPoint</Application>
  <PresentationFormat>Widescreen</PresentationFormat>
  <Paragraphs>122</Paragraphs>
  <Slides>27</Slides>
  <Notes>3</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Display</vt:lpstr>
      <vt:lpstr>Arial</vt:lpstr>
      <vt:lpstr>Arial,Sans-Serif</vt:lpstr>
      <vt:lpstr>Calibri</vt:lpstr>
      <vt:lpstr>Intel Clear</vt:lpstr>
      <vt:lpstr>Times New Roman</vt:lpstr>
      <vt:lpstr>Office Theme</vt:lpstr>
      <vt:lpstr>AI Research Resource (AIRR) status</vt:lpstr>
      <vt:lpstr>Outline</vt:lpstr>
      <vt:lpstr>UKRI AI Research Resource(AIRR) announcement (November 2023)</vt:lpstr>
      <vt:lpstr>AIRR Phase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Isambard-AI site build: ground broken 3rd June 2024</vt:lpstr>
      <vt:lpstr>Isambard-AI phase 2 system being delivered, March 24th 2025</vt:lpstr>
      <vt:lpstr>PowerPoint Presentation</vt:lpstr>
      <vt:lpstr>AIRRPortal communicates the allocator’s commands to the Isambard and Dawn sites. Projects are created.</vt:lpstr>
      <vt:lpstr>PowerPoint Presentation</vt:lpstr>
      <vt:lpstr>PowerPoint Presentation</vt:lpstr>
      <vt:lpstr>PowerPoint Presentation</vt:lpstr>
      <vt:lpstr>How to apply to use AIRR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Oz Parchment</dc:creator>
  <cp:lastModifiedBy>Richard G. McMahon</cp:lastModifiedBy>
  <cp:revision>2</cp:revision>
  <dcterms:created xsi:type="dcterms:W3CDTF">2025-05-12T08:26:54Z</dcterms:created>
  <dcterms:modified xsi:type="dcterms:W3CDTF">2025-07-07T14:51:30Z</dcterms:modified>
</cp:coreProperties>
</file>