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embeddedFontLst>
    <p:embeddedFont>
      <p:font typeface="Average"/>
      <p:regular r:id="rId7"/>
    </p:embeddedFont>
    <p:embeddedFont>
      <p:font typeface="Oswald"/>
      <p:regular r:id="rId8"/>
      <p:bold r:id="rId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Oswald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Average-regular.fntdata"/><Relationship Id="rId8" Type="http://schemas.openxmlformats.org/officeDocument/2006/relationships/font" Target="fonts/Oswald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4350279" y="2855377"/>
            <a:ext cx="443589" cy="105632"/>
            <a:chOff x="4137525" y="2915950"/>
            <a:chExt cx="869100" cy="207000"/>
          </a:xfrm>
        </p:grpSpPr>
        <p:sp>
          <p:nvSpPr>
            <p:cNvPr id="11" name="Google Shape;11;p2"/>
            <p:cNvSpPr/>
            <p:nvPr/>
          </p:nvSpPr>
          <p:spPr>
            <a:xfrm>
              <a:off x="446857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47996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41375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4" name="Google Shape;14;p2"/>
          <p:cNvSpPr txBox="1"/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5" name="Google Shape;15;p2"/>
          <p:cNvSpPr txBox="1"/>
          <p:nvPr>
            <p:ph idx="1" type="subTitle"/>
          </p:nvPr>
        </p:nvSpPr>
        <p:spPr>
          <a:xfrm>
            <a:off x="671250" y="3174876"/>
            <a:ext cx="7801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 txBox="1"/>
          <p:nvPr>
            <p:ph hasCustomPrompt="1" type="title"/>
          </p:nvPr>
        </p:nvSpPr>
        <p:spPr>
          <a:xfrm>
            <a:off x="311700" y="1255275"/>
            <a:ext cx="8520600" cy="1890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/>
          <p:nvPr>
            <p:ph idx="1" type="body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671250" y="2141250"/>
            <a:ext cx="7852200" cy="861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" name="Google Shape;19;p3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6" name="Google Shape;26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4" name="Google Shape;34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5" name="Google Shape;35;p7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lt2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/>
          <p:nvPr>
            <p:ph type="title"/>
          </p:nvPr>
        </p:nvSpPr>
        <p:spPr>
          <a:xfrm>
            <a:off x="490250" y="526350"/>
            <a:ext cx="62271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8" name="Google Shape;38;p8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1" name="Google Shape;41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2" name="Google Shape;42;p9"/>
          <p:cNvSpPr txBox="1"/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3" name="Google Shape;43;p9"/>
          <p:cNvSpPr txBox="1"/>
          <p:nvPr>
            <p:ph idx="1" type="subTitle"/>
          </p:nvPr>
        </p:nvSpPr>
        <p:spPr>
          <a:xfrm>
            <a:off x="265500" y="28452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4" name="Google Shape;44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5" name="Google Shape;45;p9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Oswald"/>
              <a:buNone/>
              <a:defRPr sz="21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</a:lstStyle>
          <a:p/>
        </p:txBody>
      </p:sp>
      <p:sp>
        <p:nvSpPr>
          <p:cNvPr id="48" name="Google Shape;48;p10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lat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  <a:defRPr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lvl="1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lvl="2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lvl="3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lvl="4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lvl="5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lvl="6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lvl="7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lvl="8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/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Test presentation</a:t>
            </a:r>
            <a:endParaRPr/>
          </a:p>
        </p:txBody>
      </p:sp>
      <p:sp>
        <p:nvSpPr>
          <p:cNvPr id="60" name="Google Shape;60;p13"/>
          <p:cNvSpPr txBox="1"/>
          <p:nvPr>
            <p:ph idx="1" type="subTitle"/>
          </p:nvPr>
        </p:nvSpPr>
        <p:spPr>
          <a:xfrm>
            <a:off x="671250" y="3174876"/>
            <a:ext cx="7801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Claire Greenwell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late">
  <a:themeElements>
    <a:clrScheme name="Slate">
      <a:dk1>
        <a:srgbClr val="FFFFFF"/>
      </a:dk1>
      <a:lt1>
        <a:srgbClr val="37474F"/>
      </a:lt1>
      <a:dk2>
        <a:srgbClr val="9E9E9E"/>
      </a:dk2>
      <a:lt2>
        <a:srgbClr val="E0E0E0"/>
      </a:lt2>
      <a:accent1>
        <a:srgbClr val="616161"/>
      </a:accent1>
      <a:accent2>
        <a:srgbClr val="78909C"/>
      </a:accent2>
      <a:accent3>
        <a:srgbClr val="CACACA"/>
      </a:accent3>
      <a:accent4>
        <a:srgbClr val="64FFDA"/>
      </a:accent4>
      <a:accent5>
        <a:srgbClr val="FFD966"/>
      </a:accent5>
      <a:accent6>
        <a:srgbClr val="F5F5F5"/>
      </a:accent6>
      <a:hlink>
        <a:srgbClr val="FFD966"/>
      </a:hlink>
      <a:folHlink>
        <a:srgbClr val="FFD96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