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v" ContentType="video/x-ms-wm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6.xml" ContentType="application/vnd.openxmlformats-officedocument.them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3"/>
    <p:sldMasterId id="2147483698" r:id="rId4"/>
    <p:sldMasterId id="2147483724" r:id="rId5"/>
    <p:sldMasterId id="2147483746" r:id="rId6"/>
    <p:sldMasterId id="2147483768" r:id="rId7"/>
    <p:sldMasterId id="2147483790" r:id="rId8"/>
  </p:sldMasterIdLst>
  <p:notesMasterIdLst>
    <p:notesMasterId r:id="rId23"/>
  </p:notesMasterIdLst>
  <p:handoutMasterIdLst>
    <p:handoutMasterId r:id="rId24"/>
  </p:handoutMasterIdLst>
  <p:sldIdLst>
    <p:sldId id="368" r:id="rId9"/>
    <p:sldId id="268" r:id="rId10"/>
    <p:sldId id="370" r:id="rId11"/>
    <p:sldId id="371" r:id="rId12"/>
    <p:sldId id="372" r:id="rId13"/>
    <p:sldId id="373" r:id="rId14"/>
    <p:sldId id="374" r:id="rId15"/>
    <p:sldId id="364" r:id="rId16"/>
    <p:sldId id="402" r:id="rId17"/>
    <p:sldId id="403" r:id="rId18"/>
    <p:sldId id="406" r:id="rId19"/>
    <p:sldId id="404" r:id="rId20"/>
    <p:sldId id="405" r:id="rId21"/>
    <p:sldId id="267" r:id="rId22"/>
  </p:sldIdLst>
  <p:sldSz cx="12192000" cy="6858000"/>
  <p:notesSz cx="6858000" cy="9144000"/>
  <p:embeddedFontLst>
    <p:embeddedFont>
      <p:font typeface="Overpass" panose="020B0604020202020204" charset="0"/>
      <p:bold r:id="rId25"/>
    </p:embeddedFont>
    <p:embeddedFont>
      <p:font typeface="Overpass Medium" panose="020B0604020202020204" charset="0"/>
      <p:regular r:id="rId26"/>
    </p:embeddedFont>
    <p:embeddedFont>
      <p:font typeface="Overpass SemiBold"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782"/>
    <a:srgbClr val="87B923"/>
    <a:srgbClr val="88BD25"/>
    <a:srgbClr val="89BD25"/>
    <a:srgbClr val="A5C856"/>
    <a:srgbClr val="87B823"/>
    <a:srgbClr val="0189CC"/>
    <a:srgbClr val="A5C854"/>
    <a:srgbClr val="FEE349"/>
    <a:srgbClr val="E857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CF8C92-A660-4085-90C4-EA3BDE1F3F77}" v="276" dt="2025-07-11T07:22:42.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30"/>
    <p:restoredTop sz="93333" autoAdjust="0"/>
  </p:normalViewPr>
  <p:slideViewPr>
    <p:cSldViewPr snapToGrid="0" snapToObjects="1">
      <p:cViewPr varScale="1">
        <p:scale>
          <a:sx n="77" d="100"/>
          <a:sy n="77" d="100"/>
        </p:scale>
        <p:origin x="1325"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2.fntdata"/><Relationship Id="rId3" Type="http://schemas.openxmlformats.org/officeDocument/2006/relationships/slideMaster" Target="slideMasters/slideMaster1.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5.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3.xml"/><Relationship Id="rId24" Type="http://schemas.openxmlformats.org/officeDocument/2006/relationships/handoutMaster" Target="handoutMasters/handoutMaster1.xml"/><Relationship Id="rId32"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Burchell" userId="185fb994-54f0-4bef-bb26-36228174f21b" providerId="ADAL" clId="{FE02B73D-DDFA-4FC8-9FB9-7F396480BBF4}"/>
    <pc:docChg chg="undo custSel addSld delSld modSld sldOrd">
      <pc:chgData name="Mark Burchell" userId="185fb994-54f0-4bef-bb26-36228174f21b" providerId="ADAL" clId="{FE02B73D-DDFA-4FC8-9FB9-7F396480BBF4}" dt="2025-06-25T11:23:49.854" v="4510" actId="20577"/>
      <pc:docMkLst>
        <pc:docMk/>
      </pc:docMkLst>
      <pc:sldChg chg="addSp modSp mod modAnim">
        <pc:chgData name="Mark Burchell" userId="185fb994-54f0-4bef-bb26-36228174f21b" providerId="ADAL" clId="{FE02B73D-DDFA-4FC8-9FB9-7F396480BBF4}" dt="2025-06-25T09:41:15.286" v="2820" actId="20577"/>
        <pc:sldMkLst>
          <pc:docMk/>
          <pc:sldMk cId="671441231" sldId="266"/>
        </pc:sldMkLst>
      </pc:sldChg>
      <pc:sldChg chg="del">
        <pc:chgData name="Mark Burchell" userId="185fb994-54f0-4bef-bb26-36228174f21b" providerId="ADAL" clId="{FE02B73D-DDFA-4FC8-9FB9-7F396480BBF4}" dt="2025-06-25T09:42:39.583" v="2850" actId="47"/>
        <pc:sldMkLst>
          <pc:docMk/>
          <pc:sldMk cId="48087437" sldId="267"/>
        </pc:sldMkLst>
      </pc:sldChg>
      <pc:sldChg chg="modSp add mod">
        <pc:chgData name="Mark Burchell" userId="185fb994-54f0-4bef-bb26-36228174f21b" providerId="ADAL" clId="{FE02B73D-DDFA-4FC8-9FB9-7F396480BBF4}" dt="2025-06-25T11:17:30.092" v="4475" actId="20577"/>
        <pc:sldMkLst>
          <pc:docMk/>
          <pc:sldMk cId="3283323789" sldId="267"/>
        </pc:sldMkLst>
        <pc:spChg chg="mod">
          <ac:chgData name="Mark Burchell" userId="185fb994-54f0-4bef-bb26-36228174f21b" providerId="ADAL" clId="{FE02B73D-DDFA-4FC8-9FB9-7F396480BBF4}" dt="2025-06-25T11:17:30.092" v="4475" actId="20577"/>
          <ac:spMkLst>
            <pc:docMk/>
            <pc:sldMk cId="3283323789" sldId="267"/>
            <ac:spMk id="2" creationId="{D3F86121-D242-E8F3-6DDD-CCDDDEB71A81}"/>
          </ac:spMkLst>
        </pc:spChg>
      </pc:sldChg>
      <pc:sldChg chg="addSp delSp modSp mod ord delAnim modAnim">
        <pc:chgData name="Mark Burchell" userId="185fb994-54f0-4bef-bb26-36228174f21b" providerId="ADAL" clId="{FE02B73D-DDFA-4FC8-9FB9-7F396480BBF4}" dt="2025-06-25T11:14:42.260" v="4469" actId="6549"/>
        <pc:sldMkLst>
          <pc:docMk/>
          <pc:sldMk cId="2506844919" sldId="268"/>
        </pc:sldMkLst>
      </pc:sldChg>
      <pc:sldChg chg="addSp modSp add mod">
        <pc:chgData name="Mark Burchell" userId="185fb994-54f0-4bef-bb26-36228174f21b" providerId="ADAL" clId="{FE02B73D-DDFA-4FC8-9FB9-7F396480BBF4}" dt="2025-06-25T09:52:46.862" v="3375" actId="1076"/>
        <pc:sldMkLst>
          <pc:docMk/>
          <pc:sldMk cId="4167558999" sldId="368"/>
        </pc:sldMkLst>
        <pc:spChg chg="mod">
          <ac:chgData name="Mark Burchell" userId="185fb994-54f0-4bef-bb26-36228174f21b" providerId="ADAL" clId="{FE02B73D-DDFA-4FC8-9FB9-7F396480BBF4}" dt="2025-06-25T08:48:52.168" v="253" actId="1076"/>
          <ac:spMkLst>
            <pc:docMk/>
            <pc:sldMk cId="4167558999" sldId="368"/>
            <ac:spMk id="2" creationId="{00000000-0000-0000-0000-000000000000}"/>
          </ac:spMkLst>
        </pc:spChg>
        <pc:spChg chg="mod">
          <ac:chgData name="Mark Burchell" userId="185fb994-54f0-4bef-bb26-36228174f21b" providerId="ADAL" clId="{FE02B73D-DDFA-4FC8-9FB9-7F396480BBF4}" dt="2025-06-25T08:46:42.734" v="181" actId="6549"/>
          <ac:spMkLst>
            <pc:docMk/>
            <pc:sldMk cId="4167558999" sldId="368"/>
            <ac:spMk id="4" creationId="{00000000-0000-0000-0000-000000000000}"/>
          </ac:spMkLst>
        </pc:spChg>
        <pc:spChg chg="mod">
          <ac:chgData name="Mark Burchell" userId="185fb994-54f0-4bef-bb26-36228174f21b" providerId="ADAL" clId="{FE02B73D-DDFA-4FC8-9FB9-7F396480BBF4}" dt="2025-06-25T09:52:31.550" v="3372" actId="1076"/>
          <ac:spMkLst>
            <pc:docMk/>
            <pc:sldMk cId="4167558999" sldId="368"/>
            <ac:spMk id="5" creationId="{00000000-0000-0000-0000-000000000000}"/>
          </ac:spMkLst>
        </pc:spChg>
        <pc:spChg chg="add mod">
          <ac:chgData name="Mark Burchell" userId="185fb994-54f0-4bef-bb26-36228174f21b" providerId="ADAL" clId="{FE02B73D-DDFA-4FC8-9FB9-7F396480BBF4}" dt="2025-06-25T09:52:36.102" v="3373" actId="1076"/>
          <ac:spMkLst>
            <pc:docMk/>
            <pc:sldMk cId="4167558999" sldId="368"/>
            <ac:spMk id="6" creationId="{83DF92B9-7885-8F46-8E51-B3C492620F3F}"/>
          </ac:spMkLst>
        </pc:spChg>
        <pc:spChg chg="add mod">
          <ac:chgData name="Mark Burchell" userId="185fb994-54f0-4bef-bb26-36228174f21b" providerId="ADAL" clId="{FE02B73D-DDFA-4FC8-9FB9-7F396480BBF4}" dt="2025-06-25T09:52:40.930" v="3374" actId="1076"/>
          <ac:spMkLst>
            <pc:docMk/>
            <pc:sldMk cId="4167558999" sldId="368"/>
            <ac:spMk id="7" creationId="{D9FF4A3E-D9A5-96D7-F5C8-B567D5ECF968}"/>
          </ac:spMkLst>
        </pc:spChg>
        <pc:picChg chg="mod">
          <ac:chgData name="Mark Burchell" userId="185fb994-54f0-4bef-bb26-36228174f21b" providerId="ADAL" clId="{FE02B73D-DDFA-4FC8-9FB9-7F396480BBF4}" dt="2025-06-25T09:52:46.862" v="3375" actId="1076"/>
          <ac:picMkLst>
            <pc:docMk/>
            <pc:sldMk cId="4167558999" sldId="368"/>
            <ac:picMk id="3" creationId="{00000000-0000-0000-0000-000000000000}"/>
          </ac:picMkLst>
        </pc:picChg>
      </pc:sldChg>
      <pc:sldChg chg="addSp delSp modSp new mod">
        <pc:chgData name="Mark Burchell" userId="185fb994-54f0-4bef-bb26-36228174f21b" providerId="ADAL" clId="{FE02B73D-DDFA-4FC8-9FB9-7F396480BBF4}" dt="2025-06-25T09:05:41.832" v="1165" actId="1076"/>
        <pc:sldMkLst>
          <pc:docMk/>
          <pc:sldMk cId="1172090743" sldId="369"/>
        </pc:sldMkLst>
      </pc:sldChg>
      <pc:sldChg chg="addSp delSp modSp new mod">
        <pc:chgData name="Mark Burchell" userId="185fb994-54f0-4bef-bb26-36228174f21b" providerId="ADAL" clId="{FE02B73D-DDFA-4FC8-9FB9-7F396480BBF4}" dt="2025-06-25T09:41:22.169" v="2821" actId="20577"/>
        <pc:sldMkLst>
          <pc:docMk/>
          <pc:sldMk cId="910853318" sldId="370"/>
        </pc:sldMkLst>
      </pc:sldChg>
      <pc:sldChg chg="new del">
        <pc:chgData name="Mark Burchell" userId="185fb994-54f0-4bef-bb26-36228174f21b" providerId="ADAL" clId="{FE02B73D-DDFA-4FC8-9FB9-7F396480BBF4}" dt="2025-06-25T08:52:22.547" v="283" actId="680"/>
        <pc:sldMkLst>
          <pc:docMk/>
          <pc:sldMk cId="3856417879" sldId="370"/>
        </pc:sldMkLst>
      </pc:sldChg>
      <pc:sldChg chg="modSp add mod">
        <pc:chgData name="Mark Burchell" userId="185fb994-54f0-4bef-bb26-36228174f21b" providerId="ADAL" clId="{FE02B73D-DDFA-4FC8-9FB9-7F396480BBF4}" dt="2025-06-25T09:41:29.131" v="2822" actId="20577"/>
        <pc:sldMkLst>
          <pc:docMk/>
          <pc:sldMk cId="526101706" sldId="371"/>
        </pc:sldMkLst>
      </pc:sldChg>
      <pc:sldChg chg="addSp delSp modSp new mod">
        <pc:chgData name="Mark Burchell" userId="185fb994-54f0-4bef-bb26-36228174f21b" providerId="ADAL" clId="{FE02B73D-DDFA-4FC8-9FB9-7F396480BBF4}" dt="2025-06-25T09:23:04.662" v="1664"/>
        <pc:sldMkLst>
          <pc:docMk/>
          <pc:sldMk cId="2798332256" sldId="372"/>
        </pc:sldMkLst>
      </pc:sldChg>
      <pc:sldChg chg="addSp delSp modSp new mod modAnim">
        <pc:chgData name="Mark Burchell" userId="185fb994-54f0-4bef-bb26-36228174f21b" providerId="ADAL" clId="{FE02B73D-DDFA-4FC8-9FB9-7F396480BBF4}" dt="2025-06-25T11:15:26.821" v="4470" actId="255"/>
        <pc:sldMkLst>
          <pc:docMk/>
          <pc:sldMk cId="3943068704" sldId="373"/>
        </pc:sldMkLst>
      </pc:sldChg>
      <pc:sldChg chg="addSp delSp modSp new mod">
        <pc:chgData name="Mark Burchell" userId="185fb994-54f0-4bef-bb26-36228174f21b" providerId="ADAL" clId="{FE02B73D-DDFA-4FC8-9FB9-7F396480BBF4}" dt="2025-06-25T11:15:43.810" v="4471" actId="20577"/>
        <pc:sldMkLst>
          <pc:docMk/>
          <pc:sldMk cId="2969531276" sldId="374"/>
        </pc:sldMkLst>
      </pc:sldChg>
      <pc:sldChg chg="addSp delSp modSp new mod modAnim">
        <pc:chgData name="Mark Burchell" userId="185fb994-54f0-4bef-bb26-36228174f21b" providerId="ADAL" clId="{FE02B73D-DDFA-4FC8-9FB9-7F396480BBF4}" dt="2025-06-25T11:16:29.359" v="4473" actId="255"/>
        <pc:sldMkLst>
          <pc:docMk/>
          <pc:sldMk cId="3889786753" sldId="375"/>
        </pc:sldMkLst>
      </pc:sldChg>
      <pc:sldChg chg="delSp new del mod">
        <pc:chgData name="Mark Burchell" userId="185fb994-54f0-4bef-bb26-36228174f21b" providerId="ADAL" clId="{FE02B73D-DDFA-4FC8-9FB9-7F396480BBF4}" dt="2025-06-25T11:14:12.376" v="4453" actId="47"/>
        <pc:sldMkLst>
          <pc:docMk/>
          <pc:sldMk cId="3519106212" sldId="376"/>
        </pc:sldMkLst>
      </pc:sldChg>
      <pc:sldChg chg="addSp delSp modSp new mod modAnim">
        <pc:chgData name="Mark Burchell" userId="185fb994-54f0-4bef-bb26-36228174f21b" providerId="ADAL" clId="{FE02B73D-DDFA-4FC8-9FB9-7F396480BBF4}" dt="2025-06-25T11:21:41.669" v="4490" actId="1076"/>
        <pc:sldMkLst>
          <pc:docMk/>
          <pc:sldMk cId="2162975951" sldId="377"/>
        </pc:sldMkLst>
      </pc:sldChg>
      <pc:sldChg chg="addSp modSp add mod modAnim">
        <pc:chgData name="Mark Burchell" userId="185fb994-54f0-4bef-bb26-36228174f21b" providerId="ADAL" clId="{FE02B73D-DDFA-4FC8-9FB9-7F396480BBF4}" dt="2025-06-25T11:23:00.507" v="4495"/>
        <pc:sldMkLst>
          <pc:docMk/>
          <pc:sldMk cId="3002214735" sldId="378"/>
        </pc:sldMkLst>
      </pc:sldChg>
      <pc:sldChg chg="addSp modSp add mod modAnim">
        <pc:chgData name="Mark Burchell" userId="185fb994-54f0-4bef-bb26-36228174f21b" providerId="ADAL" clId="{FE02B73D-DDFA-4FC8-9FB9-7F396480BBF4}" dt="2025-06-25T11:23:49.854" v="4510" actId="20577"/>
        <pc:sldMkLst>
          <pc:docMk/>
          <pc:sldMk cId="4065006683" sldId="379"/>
        </pc:sldMkLst>
      </pc:sldChg>
    </pc:docChg>
  </pc:docChgLst>
  <pc:docChgLst>
    <pc:chgData name="Mark Burchell" userId="185fb994-54f0-4bef-bb26-36228174f21b" providerId="ADAL" clId="{89C20250-3AB1-4ADE-A251-2CAEF56A40F3}"/>
    <pc:docChg chg="undo custSel addSld delSld modSld">
      <pc:chgData name="Mark Burchell" userId="185fb994-54f0-4bef-bb26-36228174f21b" providerId="ADAL" clId="{89C20250-3AB1-4ADE-A251-2CAEF56A40F3}" dt="2025-02-28T12:14:26.303" v="1615" actId="20577"/>
      <pc:docMkLst>
        <pc:docMk/>
      </pc:docMkLst>
      <pc:sldChg chg="del">
        <pc:chgData name="Mark Burchell" userId="185fb994-54f0-4bef-bb26-36228174f21b" providerId="ADAL" clId="{89C20250-3AB1-4ADE-A251-2CAEF56A40F3}" dt="2025-02-26T15:11:03.455" v="0" actId="47"/>
        <pc:sldMkLst>
          <pc:docMk/>
          <pc:sldMk cId="782939041" sldId="259"/>
        </pc:sldMkLst>
      </pc:sldChg>
      <pc:sldChg chg="modSp del mod">
        <pc:chgData name="Mark Burchell" userId="185fb994-54f0-4bef-bb26-36228174f21b" providerId="ADAL" clId="{89C20250-3AB1-4ADE-A251-2CAEF56A40F3}" dt="2025-02-26T15:25:36.061" v="961" actId="47"/>
        <pc:sldMkLst>
          <pc:docMk/>
          <pc:sldMk cId="2297741012" sldId="260"/>
        </pc:sldMkLst>
      </pc:sldChg>
      <pc:sldChg chg="addSp delSp modSp mod">
        <pc:chgData name="Mark Burchell" userId="185fb994-54f0-4bef-bb26-36228174f21b" providerId="ADAL" clId="{89C20250-3AB1-4ADE-A251-2CAEF56A40F3}" dt="2025-02-28T12:14:26.303" v="1615" actId="20577"/>
        <pc:sldMkLst>
          <pc:docMk/>
          <pc:sldMk cId="671441231" sldId="266"/>
        </pc:sldMkLst>
      </pc:sldChg>
      <pc:sldChg chg="addSp delSp modSp add mod">
        <pc:chgData name="Mark Burchell" userId="185fb994-54f0-4bef-bb26-36228174f21b" providerId="ADAL" clId="{89C20250-3AB1-4ADE-A251-2CAEF56A40F3}" dt="2025-02-26T15:42:51.872" v="1386" actId="1076"/>
        <pc:sldMkLst>
          <pc:docMk/>
          <pc:sldMk cId="48087437" sldId="267"/>
        </pc:sldMkLst>
      </pc:sldChg>
      <pc:sldChg chg="del">
        <pc:chgData name="Mark Burchell" userId="185fb994-54f0-4bef-bb26-36228174f21b" providerId="ADAL" clId="{89C20250-3AB1-4ADE-A251-2CAEF56A40F3}" dt="2025-02-26T15:11:03.455" v="0" actId="47"/>
        <pc:sldMkLst>
          <pc:docMk/>
          <pc:sldMk cId="3283323789" sldId="267"/>
        </pc:sldMkLst>
      </pc:sldChg>
      <pc:sldChg chg="del">
        <pc:chgData name="Mark Burchell" userId="185fb994-54f0-4bef-bb26-36228174f21b" providerId="ADAL" clId="{89C20250-3AB1-4ADE-A251-2CAEF56A40F3}" dt="2025-02-26T15:11:03.455" v="0" actId="47"/>
        <pc:sldMkLst>
          <pc:docMk/>
          <pc:sldMk cId="1344016526" sldId="268"/>
        </pc:sldMkLst>
      </pc:sldChg>
      <pc:sldChg chg="addSp modSp new mod modAnim">
        <pc:chgData name="Mark Burchell" userId="185fb994-54f0-4bef-bb26-36228174f21b" providerId="ADAL" clId="{89C20250-3AB1-4ADE-A251-2CAEF56A40F3}" dt="2025-02-28T11:48:06.383" v="1591" actId="14100"/>
        <pc:sldMkLst>
          <pc:docMk/>
          <pc:sldMk cId="2506844919" sldId="268"/>
        </pc:sldMkLst>
      </pc:sldChg>
      <pc:sldChg chg="del">
        <pc:chgData name="Mark Burchell" userId="185fb994-54f0-4bef-bb26-36228174f21b" providerId="ADAL" clId="{89C20250-3AB1-4ADE-A251-2CAEF56A40F3}" dt="2025-02-26T15:11:03.455" v="0" actId="47"/>
        <pc:sldMkLst>
          <pc:docMk/>
          <pc:sldMk cId="3552467281" sldId="269"/>
        </pc:sldMkLst>
      </pc:sldChg>
      <pc:sldChg chg="del">
        <pc:chgData name="Mark Burchell" userId="185fb994-54f0-4bef-bb26-36228174f21b" providerId="ADAL" clId="{89C20250-3AB1-4ADE-A251-2CAEF56A40F3}" dt="2025-02-26T15:11:03.455" v="0" actId="47"/>
        <pc:sldMkLst>
          <pc:docMk/>
          <pc:sldMk cId="438275002" sldId="270"/>
        </pc:sldMkLst>
      </pc:sldChg>
      <pc:sldChg chg="del">
        <pc:chgData name="Mark Burchell" userId="185fb994-54f0-4bef-bb26-36228174f21b" providerId="ADAL" clId="{89C20250-3AB1-4ADE-A251-2CAEF56A40F3}" dt="2025-02-26T15:11:03.455" v="0" actId="47"/>
        <pc:sldMkLst>
          <pc:docMk/>
          <pc:sldMk cId="289832502" sldId="271"/>
        </pc:sldMkLst>
      </pc:sldChg>
      <pc:sldChg chg="del">
        <pc:chgData name="Mark Burchell" userId="185fb994-54f0-4bef-bb26-36228174f21b" providerId="ADAL" clId="{89C20250-3AB1-4ADE-A251-2CAEF56A40F3}" dt="2025-02-26T15:11:03.455" v="0" actId="47"/>
        <pc:sldMkLst>
          <pc:docMk/>
          <pc:sldMk cId="1906639152" sldId="272"/>
        </pc:sldMkLst>
      </pc:sldChg>
      <pc:sldChg chg="del">
        <pc:chgData name="Mark Burchell" userId="185fb994-54f0-4bef-bb26-36228174f21b" providerId="ADAL" clId="{89C20250-3AB1-4ADE-A251-2CAEF56A40F3}" dt="2025-02-26T15:11:03.455" v="0" actId="47"/>
        <pc:sldMkLst>
          <pc:docMk/>
          <pc:sldMk cId="789003833" sldId="273"/>
        </pc:sldMkLst>
      </pc:sldChg>
      <pc:sldChg chg="del">
        <pc:chgData name="Mark Burchell" userId="185fb994-54f0-4bef-bb26-36228174f21b" providerId="ADAL" clId="{89C20250-3AB1-4ADE-A251-2CAEF56A40F3}" dt="2025-02-26T15:11:03.455" v="0" actId="47"/>
        <pc:sldMkLst>
          <pc:docMk/>
          <pc:sldMk cId="1071875055" sldId="274"/>
        </pc:sldMkLst>
      </pc:sldChg>
      <pc:sldChg chg="del">
        <pc:chgData name="Mark Burchell" userId="185fb994-54f0-4bef-bb26-36228174f21b" providerId="ADAL" clId="{89C20250-3AB1-4ADE-A251-2CAEF56A40F3}" dt="2025-02-26T15:11:03.455" v="0" actId="47"/>
        <pc:sldMkLst>
          <pc:docMk/>
          <pc:sldMk cId="1365971027" sldId="275"/>
        </pc:sldMkLst>
      </pc:sldChg>
      <pc:sldChg chg="del">
        <pc:chgData name="Mark Burchell" userId="185fb994-54f0-4bef-bb26-36228174f21b" providerId="ADAL" clId="{89C20250-3AB1-4ADE-A251-2CAEF56A40F3}" dt="2025-02-26T15:11:03.455" v="0" actId="47"/>
        <pc:sldMkLst>
          <pc:docMk/>
          <pc:sldMk cId="1392455102" sldId="276"/>
        </pc:sldMkLst>
      </pc:sldChg>
      <pc:sldChg chg="del">
        <pc:chgData name="Mark Burchell" userId="185fb994-54f0-4bef-bb26-36228174f21b" providerId="ADAL" clId="{89C20250-3AB1-4ADE-A251-2CAEF56A40F3}" dt="2025-02-26T15:11:03.455" v="0" actId="47"/>
        <pc:sldMkLst>
          <pc:docMk/>
          <pc:sldMk cId="62656431" sldId="277"/>
        </pc:sldMkLst>
      </pc:sldChg>
      <pc:sldChg chg="del">
        <pc:chgData name="Mark Burchell" userId="185fb994-54f0-4bef-bb26-36228174f21b" providerId="ADAL" clId="{89C20250-3AB1-4ADE-A251-2CAEF56A40F3}" dt="2025-02-26T15:11:03.455" v="0" actId="47"/>
        <pc:sldMkLst>
          <pc:docMk/>
          <pc:sldMk cId="3939148123" sldId="278"/>
        </pc:sldMkLst>
      </pc:sldChg>
      <pc:sldChg chg="del">
        <pc:chgData name="Mark Burchell" userId="185fb994-54f0-4bef-bb26-36228174f21b" providerId="ADAL" clId="{89C20250-3AB1-4ADE-A251-2CAEF56A40F3}" dt="2025-02-26T15:11:03.455" v="0" actId="47"/>
        <pc:sldMkLst>
          <pc:docMk/>
          <pc:sldMk cId="410362072" sldId="279"/>
        </pc:sldMkLst>
      </pc:sldChg>
      <pc:sldChg chg="del">
        <pc:chgData name="Mark Burchell" userId="185fb994-54f0-4bef-bb26-36228174f21b" providerId="ADAL" clId="{89C20250-3AB1-4ADE-A251-2CAEF56A40F3}" dt="2025-02-26T15:11:03.455" v="0" actId="47"/>
        <pc:sldMkLst>
          <pc:docMk/>
          <pc:sldMk cId="2053709472" sldId="280"/>
        </pc:sldMkLst>
      </pc:sldChg>
      <pc:sldChg chg="del">
        <pc:chgData name="Mark Burchell" userId="185fb994-54f0-4bef-bb26-36228174f21b" providerId="ADAL" clId="{89C20250-3AB1-4ADE-A251-2CAEF56A40F3}" dt="2025-02-26T15:11:03.455" v="0" actId="47"/>
        <pc:sldMkLst>
          <pc:docMk/>
          <pc:sldMk cId="3545257121" sldId="282"/>
        </pc:sldMkLst>
      </pc:sldChg>
      <pc:sldChg chg="del">
        <pc:chgData name="Mark Burchell" userId="185fb994-54f0-4bef-bb26-36228174f21b" providerId="ADAL" clId="{89C20250-3AB1-4ADE-A251-2CAEF56A40F3}" dt="2025-02-26T15:11:03.455" v="0" actId="47"/>
        <pc:sldMkLst>
          <pc:docMk/>
          <pc:sldMk cId="4023237362" sldId="283"/>
        </pc:sldMkLst>
      </pc:sldChg>
      <pc:sldChg chg="del">
        <pc:chgData name="Mark Burchell" userId="185fb994-54f0-4bef-bb26-36228174f21b" providerId="ADAL" clId="{89C20250-3AB1-4ADE-A251-2CAEF56A40F3}" dt="2025-02-26T15:11:03.455" v="0" actId="47"/>
        <pc:sldMkLst>
          <pc:docMk/>
          <pc:sldMk cId="454238796" sldId="284"/>
        </pc:sldMkLst>
      </pc:sldChg>
      <pc:sldChg chg="del">
        <pc:chgData name="Mark Burchell" userId="185fb994-54f0-4bef-bb26-36228174f21b" providerId="ADAL" clId="{89C20250-3AB1-4ADE-A251-2CAEF56A40F3}" dt="2025-02-26T15:11:03.455" v="0" actId="47"/>
        <pc:sldMkLst>
          <pc:docMk/>
          <pc:sldMk cId="3594965819" sldId="285"/>
        </pc:sldMkLst>
      </pc:sldChg>
      <pc:sldChg chg="del">
        <pc:chgData name="Mark Burchell" userId="185fb994-54f0-4bef-bb26-36228174f21b" providerId="ADAL" clId="{89C20250-3AB1-4ADE-A251-2CAEF56A40F3}" dt="2025-02-26T15:11:03.455" v="0" actId="47"/>
        <pc:sldMkLst>
          <pc:docMk/>
          <pc:sldMk cId="444409165" sldId="286"/>
        </pc:sldMkLst>
      </pc:sldChg>
      <pc:sldChg chg="del">
        <pc:chgData name="Mark Burchell" userId="185fb994-54f0-4bef-bb26-36228174f21b" providerId="ADAL" clId="{89C20250-3AB1-4ADE-A251-2CAEF56A40F3}" dt="2025-02-26T15:11:03.455" v="0" actId="47"/>
        <pc:sldMkLst>
          <pc:docMk/>
          <pc:sldMk cId="1544197963" sldId="287"/>
        </pc:sldMkLst>
      </pc:sldChg>
      <pc:sldChg chg="del">
        <pc:chgData name="Mark Burchell" userId="185fb994-54f0-4bef-bb26-36228174f21b" providerId="ADAL" clId="{89C20250-3AB1-4ADE-A251-2CAEF56A40F3}" dt="2025-02-26T15:11:03.455" v="0" actId="47"/>
        <pc:sldMkLst>
          <pc:docMk/>
          <pc:sldMk cId="95484683" sldId="288"/>
        </pc:sldMkLst>
      </pc:sldChg>
    </pc:docChg>
  </pc:docChgLst>
  <pc:docChgLst>
    <pc:chgData name="Mark Burchell" userId="185fb994-54f0-4bef-bb26-36228174f21b" providerId="ADAL" clId="{57CF8C92-A660-4085-90C4-EA3BDE1F3F77}"/>
    <pc:docChg chg="undo custSel addSld delSld modSld">
      <pc:chgData name="Mark Burchell" userId="185fb994-54f0-4bef-bb26-36228174f21b" providerId="ADAL" clId="{57CF8C92-A660-4085-90C4-EA3BDE1F3F77}" dt="2025-07-11T07:22:42.206" v="7499" actId="20577"/>
      <pc:docMkLst>
        <pc:docMk/>
      </pc:docMkLst>
      <pc:sldChg chg="del">
        <pc:chgData name="Mark Burchell" userId="185fb994-54f0-4bef-bb26-36228174f21b" providerId="ADAL" clId="{57CF8C92-A660-4085-90C4-EA3BDE1F3F77}" dt="2025-06-26T09:16:00.906" v="4" actId="47"/>
        <pc:sldMkLst>
          <pc:docMk/>
          <pc:sldMk cId="671441231" sldId="266"/>
        </pc:sldMkLst>
      </pc:sldChg>
      <pc:sldChg chg="delSp modSp mod">
        <pc:chgData name="Mark Burchell" userId="185fb994-54f0-4bef-bb26-36228174f21b" providerId="ADAL" clId="{57CF8C92-A660-4085-90C4-EA3BDE1F3F77}" dt="2025-07-11T07:18:59.964" v="7463" actId="20577"/>
        <pc:sldMkLst>
          <pc:docMk/>
          <pc:sldMk cId="3283323789" sldId="267"/>
        </pc:sldMkLst>
        <pc:spChg chg="mod">
          <ac:chgData name="Mark Burchell" userId="185fb994-54f0-4bef-bb26-36228174f21b" providerId="ADAL" clId="{57CF8C92-A660-4085-90C4-EA3BDE1F3F77}" dt="2025-07-11T07:18:59.964" v="7463" actId="20577"/>
          <ac:spMkLst>
            <pc:docMk/>
            <pc:sldMk cId="3283323789" sldId="267"/>
            <ac:spMk id="2" creationId="{D3F86121-D242-E8F3-6DDD-CCDDDEB71A81}"/>
          </ac:spMkLst>
        </pc:spChg>
      </pc:sldChg>
      <pc:sldChg chg="addSp delSp modSp mod delAnim">
        <pc:chgData name="Mark Burchell" userId="185fb994-54f0-4bef-bb26-36228174f21b" providerId="ADAL" clId="{57CF8C92-A660-4085-90C4-EA3BDE1F3F77}" dt="2025-07-02T08:33:44.102" v="6661" actId="1076"/>
        <pc:sldMkLst>
          <pc:docMk/>
          <pc:sldMk cId="2506844919" sldId="268"/>
        </pc:sldMkLst>
        <pc:spChg chg="add mod">
          <ac:chgData name="Mark Burchell" userId="185fb994-54f0-4bef-bb26-36228174f21b" providerId="ADAL" clId="{57CF8C92-A660-4085-90C4-EA3BDE1F3F77}" dt="2025-07-02T08:33:44.102" v="6661" actId="1076"/>
          <ac:spMkLst>
            <pc:docMk/>
            <pc:sldMk cId="2506844919" sldId="268"/>
            <ac:spMk id="5" creationId="{510DA552-66BD-B5AA-E35D-4AE12F4AB594}"/>
          </ac:spMkLst>
        </pc:spChg>
      </pc:sldChg>
      <pc:sldChg chg="addSp delSp modSp add mod modAnim">
        <pc:chgData name="Mark Burchell" userId="185fb994-54f0-4bef-bb26-36228174f21b" providerId="ADAL" clId="{57CF8C92-A660-4085-90C4-EA3BDE1F3F77}" dt="2025-07-02T08:44:49.689" v="7010" actId="20577"/>
        <pc:sldMkLst>
          <pc:docMk/>
          <pc:sldMk cId="3477455025" sldId="364"/>
        </pc:sldMkLst>
        <pc:spChg chg="mod">
          <ac:chgData name="Mark Burchell" userId="185fb994-54f0-4bef-bb26-36228174f21b" providerId="ADAL" clId="{57CF8C92-A660-4085-90C4-EA3BDE1F3F77}" dt="2025-06-30T11:34:13.212" v="3242" actId="20577"/>
          <ac:spMkLst>
            <pc:docMk/>
            <pc:sldMk cId="3477455025" sldId="364"/>
            <ac:spMk id="3" creationId="{0CB3E9D7-B0E6-1A07-86C6-E2557D688896}"/>
          </ac:spMkLst>
        </pc:spChg>
        <pc:spChg chg="add mod">
          <ac:chgData name="Mark Burchell" userId="185fb994-54f0-4bef-bb26-36228174f21b" providerId="ADAL" clId="{57CF8C92-A660-4085-90C4-EA3BDE1F3F77}" dt="2025-07-02T08:44:49.689" v="7010" actId="20577"/>
          <ac:spMkLst>
            <pc:docMk/>
            <pc:sldMk cId="3477455025" sldId="364"/>
            <ac:spMk id="5" creationId="{4EA486C5-7515-E2EA-A8A9-E0712E673315}"/>
          </ac:spMkLst>
        </pc:spChg>
        <pc:picChg chg="add mod">
          <ac:chgData name="Mark Burchell" userId="185fb994-54f0-4bef-bb26-36228174f21b" providerId="ADAL" clId="{57CF8C92-A660-4085-90C4-EA3BDE1F3F77}" dt="2025-06-30T11:30:40.243" v="3145" actId="14100"/>
          <ac:picMkLst>
            <pc:docMk/>
            <pc:sldMk cId="3477455025" sldId="364"/>
            <ac:picMk id="2" creationId="{06E19DA7-5633-AC7E-0EC3-106FDFCE8D63}"/>
          </ac:picMkLst>
        </pc:picChg>
        <pc:picChg chg="mod">
          <ac:chgData name="Mark Burchell" userId="185fb994-54f0-4bef-bb26-36228174f21b" providerId="ADAL" clId="{57CF8C92-A660-4085-90C4-EA3BDE1F3F77}" dt="2025-06-30T11:30:08.502" v="3141" actId="14100"/>
          <ac:picMkLst>
            <pc:docMk/>
            <pc:sldMk cId="3477455025" sldId="364"/>
            <ac:picMk id="4" creationId="{F218F760-ED35-21F1-434F-8BBE1A78D1FD}"/>
          </ac:picMkLst>
        </pc:picChg>
      </pc:sldChg>
      <pc:sldChg chg="modSp mod">
        <pc:chgData name="Mark Burchell" userId="185fb994-54f0-4bef-bb26-36228174f21b" providerId="ADAL" clId="{57CF8C92-A660-4085-90C4-EA3BDE1F3F77}" dt="2025-06-26T09:15:38.406" v="3" actId="207"/>
        <pc:sldMkLst>
          <pc:docMk/>
          <pc:sldMk cId="4167558999" sldId="368"/>
        </pc:sldMkLst>
        <pc:spChg chg="mod">
          <ac:chgData name="Mark Burchell" userId="185fb994-54f0-4bef-bb26-36228174f21b" providerId="ADAL" clId="{57CF8C92-A660-4085-90C4-EA3BDE1F3F77}" dt="2025-06-26T09:15:38.406" v="3" actId="207"/>
          <ac:spMkLst>
            <pc:docMk/>
            <pc:sldMk cId="4167558999" sldId="368"/>
            <ac:spMk id="5" creationId="{00000000-0000-0000-0000-000000000000}"/>
          </ac:spMkLst>
        </pc:spChg>
      </pc:sldChg>
      <pc:sldChg chg="del">
        <pc:chgData name="Mark Burchell" userId="185fb994-54f0-4bef-bb26-36228174f21b" providerId="ADAL" clId="{57CF8C92-A660-4085-90C4-EA3BDE1F3F77}" dt="2025-06-26T09:16:00.906" v="4" actId="47"/>
        <pc:sldMkLst>
          <pc:docMk/>
          <pc:sldMk cId="1172090743" sldId="369"/>
        </pc:sldMkLst>
      </pc:sldChg>
      <pc:sldChg chg="addSp delSp modSp new del mod">
        <pc:chgData name="Mark Burchell" userId="185fb994-54f0-4bef-bb26-36228174f21b" providerId="ADAL" clId="{57CF8C92-A660-4085-90C4-EA3BDE1F3F77}" dt="2025-06-30T11:23:23.892" v="2857" actId="47"/>
        <pc:sldMkLst>
          <pc:docMk/>
          <pc:sldMk cId="3688316437" sldId="369"/>
        </pc:sldMkLst>
      </pc:sldChg>
      <pc:sldChg chg="del">
        <pc:chgData name="Mark Burchell" userId="185fb994-54f0-4bef-bb26-36228174f21b" providerId="ADAL" clId="{57CF8C92-A660-4085-90C4-EA3BDE1F3F77}" dt="2025-06-26T09:16:00.906" v="4" actId="47"/>
        <pc:sldMkLst>
          <pc:docMk/>
          <pc:sldMk cId="910853318" sldId="370"/>
        </pc:sldMkLst>
      </pc:sldChg>
      <pc:sldChg chg="addSp delSp modSp new mod modAnim">
        <pc:chgData name="Mark Burchell" userId="185fb994-54f0-4bef-bb26-36228174f21b" providerId="ADAL" clId="{57CF8C92-A660-4085-90C4-EA3BDE1F3F77}" dt="2025-07-11T07:22:42.206" v="7499" actId="20577"/>
        <pc:sldMkLst>
          <pc:docMk/>
          <pc:sldMk cId="2082357504" sldId="370"/>
        </pc:sldMkLst>
        <pc:spChg chg="add mod">
          <ac:chgData name="Mark Burchell" userId="185fb994-54f0-4bef-bb26-36228174f21b" providerId="ADAL" clId="{57CF8C92-A660-4085-90C4-EA3BDE1F3F77}" dt="2025-07-11T07:22:42.206" v="7499" actId="20577"/>
          <ac:spMkLst>
            <pc:docMk/>
            <pc:sldMk cId="2082357504" sldId="370"/>
            <ac:spMk id="3" creationId="{4CA10BD5-E02C-4B58-EAEF-02962A6089F7}"/>
          </ac:spMkLst>
        </pc:spChg>
      </pc:sldChg>
      <pc:sldChg chg="del">
        <pc:chgData name="Mark Burchell" userId="185fb994-54f0-4bef-bb26-36228174f21b" providerId="ADAL" clId="{57CF8C92-A660-4085-90C4-EA3BDE1F3F77}" dt="2025-06-26T09:16:00.906" v="4" actId="47"/>
        <pc:sldMkLst>
          <pc:docMk/>
          <pc:sldMk cId="526101706" sldId="371"/>
        </pc:sldMkLst>
      </pc:sldChg>
      <pc:sldChg chg="addSp delSp modSp new mod modAnim">
        <pc:chgData name="Mark Burchell" userId="185fb994-54f0-4bef-bb26-36228174f21b" providerId="ADAL" clId="{57CF8C92-A660-4085-90C4-EA3BDE1F3F77}" dt="2025-06-30T11:25:04.722" v="2869"/>
        <pc:sldMkLst>
          <pc:docMk/>
          <pc:sldMk cId="3035065530" sldId="371"/>
        </pc:sldMkLst>
        <pc:spChg chg="add mod">
          <ac:chgData name="Mark Burchell" userId="185fb994-54f0-4bef-bb26-36228174f21b" providerId="ADAL" clId="{57CF8C92-A660-4085-90C4-EA3BDE1F3F77}" dt="2025-06-30T11:22:17.093" v="2789" actId="1076"/>
          <ac:spMkLst>
            <pc:docMk/>
            <pc:sldMk cId="3035065530" sldId="371"/>
            <ac:spMk id="3" creationId="{350159F3-43D6-400E-8362-A2FEAA133A89}"/>
          </ac:spMkLst>
        </pc:spChg>
        <pc:spChg chg="add mod">
          <ac:chgData name="Mark Burchell" userId="185fb994-54f0-4bef-bb26-36228174f21b" providerId="ADAL" clId="{57CF8C92-A660-4085-90C4-EA3BDE1F3F77}" dt="2025-06-30T11:22:20.731" v="2790" actId="1076"/>
          <ac:spMkLst>
            <pc:docMk/>
            <pc:sldMk cId="3035065530" sldId="371"/>
            <ac:spMk id="4" creationId="{50412384-FCA3-EE80-6F0D-A66449F39BDA}"/>
          </ac:spMkLst>
        </pc:spChg>
        <pc:spChg chg="add mod">
          <ac:chgData name="Mark Burchell" userId="185fb994-54f0-4bef-bb26-36228174f21b" providerId="ADAL" clId="{57CF8C92-A660-4085-90C4-EA3BDE1F3F77}" dt="2025-06-30T11:25:02.892" v="2868" actId="1076"/>
          <ac:spMkLst>
            <pc:docMk/>
            <pc:sldMk cId="3035065530" sldId="371"/>
            <ac:spMk id="5" creationId="{B38DE3A7-389D-7FB2-73C0-EFD1AC38A420}"/>
          </ac:spMkLst>
        </pc:spChg>
      </pc:sldChg>
      <pc:sldChg chg="addSp delSp modSp new mod modAnim">
        <pc:chgData name="Mark Burchell" userId="185fb994-54f0-4bef-bb26-36228174f21b" providerId="ADAL" clId="{57CF8C92-A660-4085-90C4-EA3BDE1F3F77}" dt="2025-07-02T08:54:28.826" v="7135" actId="1076"/>
        <pc:sldMkLst>
          <pc:docMk/>
          <pc:sldMk cId="1786793875" sldId="372"/>
        </pc:sldMkLst>
        <pc:spChg chg="add mod">
          <ac:chgData name="Mark Burchell" userId="185fb994-54f0-4bef-bb26-36228174f21b" providerId="ADAL" clId="{57CF8C92-A660-4085-90C4-EA3BDE1F3F77}" dt="2025-07-02T08:54:28.826" v="7135" actId="1076"/>
          <ac:spMkLst>
            <pc:docMk/>
            <pc:sldMk cId="1786793875" sldId="372"/>
            <ac:spMk id="2" creationId="{0E7F734B-6613-1A97-2976-BFC594759BDD}"/>
          </ac:spMkLst>
        </pc:spChg>
        <pc:spChg chg="add mod">
          <ac:chgData name="Mark Burchell" userId="185fb994-54f0-4bef-bb26-36228174f21b" providerId="ADAL" clId="{57CF8C92-A660-4085-90C4-EA3BDE1F3F77}" dt="2025-07-02T08:54:08.703" v="7117" actId="20577"/>
          <ac:spMkLst>
            <pc:docMk/>
            <pc:sldMk cId="1786793875" sldId="372"/>
            <ac:spMk id="4" creationId="{5DF7F2C3-ED85-6216-2598-4D89F2296D31}"/>
          </ac:spMkLst>
        </pc:spChg>
        <pc:spChg chg="add mod">
          <ac:chgData name="Mark Burchell" userId="185fb994-54f0-4bef-bb26-36228174f21b" providerId="ADAL" clId="{57CF8C92-A660-4085-90C4-EA3BDE1F3F77}" dt="2025-07-02T08:38:44.002" v="6713" actId="1076"/>
          <ac:spMkLst>
            <pc:docMk/>
            <pc:sldMk cId="1786793875" sldId="372"/>
            <ac:spMk id="5" creationId="{860627D7-9055-E62B-D953-F7E6F871AE3C}"/>
          </ac:spMkLst>
        </pc:spChg>
      </pc:sldChg>
      <pc:sldChg chg="del">
        <pc:chgData name="Mark Burchell" userId="185fb994-54f0-4bef-bb26-36228174f21b" providerId="ADAL" clId="{57CF8C92-A660-4085-90C4-EA3BDE1F3F77}" dt="2025-06-26T09:16:00.906" v="4" actId="47"/>
        <pc:sldMkLst>
          <pc:docMk/>
          <pc:sldMk cId="2798332256" sldId="372"/>
        </pc:sldMkLst>
      </pc:sldChg>
      <pc:sldChg chg="addSp delSp modSp new mod">
        <pc:chgData name="Mark Burchell" userId="185fb994-54f0-4bef-bb26-36228174f21b" providerId="ADAL" clId="{57CF8C92-A660-4085-90C4-EA3BDE1F3F77}" dt="2025-07-02T08:41:42.205" v="6934" actId="1076"/>
        <pc:sldMkLst>
          <pc:docMk/>
          <pc:sldMk cId="2906985950" sldId="373"/>
        </pc:sldMkLst>
        <pc:spChg chg="add mod">
          <ac:chgData name="Mark Burchell" userId="185fb994-54f0-4bef-bb26-36228174f21b" providerId="ADAL" clId="{57CF8C92-A660-4085-90C4-EA3BDE1F3F77}" dt="2025-07-02T08:41:42.205" v="6934" actId="1076"/>
          <ac:spMkLst>
            <pc:docMk/>
            <pc:sldMk cId="2906985950" sldId="373"/>
            <ac:spMk id="2" creationId="{955018BE-6909-DFF0-C9DB-34BBE183B363}"/>
          </ac:spMkLst>
        </pc:spChg>
        <pc:spChg chg="add mod">
          <ac:chgData name="Mark Burchell" userId="185fb994-54f0-4bef-bb26-36228174f21b" providerId="ADAL" clId="{57CF8C92-A660-4085-90C4-EA3BDE1F3F77}" dt="2025-06-30T11:26:09.481" v="2872" actId="1076"/>
          <ac:spMkLst>
            <pc:docMk/>
            <pc:sldMk cId="2906985950" sldId="373"/>
            <ac:spMk id="3" creationId="{E1C149ED-9C1D-EC5E-8D0C-9AACFD9EB48C}"/>
          </ac:spMkLst>
        </pc:spChg>
        <pc:picChg chg="add mod">
          <ac:chgData name="Mark Burchell" userId="185fb994-54f0-4bef-bb26-36228174f21b" providerId="ADAL" clId="{57CF8C92-A660-4085-90C4-EA3BDE1F3F77}" dt="2025-06-30T11:26:11.382" v="2873" actId="1076"/>
          <ac:picMkLst>
            <pc:docMk/>
            <pc:sldMk cId="2906985950" sldId="373"/>
            <ac:picMk id="1026" creationId="{B8C83B70-2320-0536-02EB-38A7AB48DB4D}"/>
          </ac:picMkLst>
        </pc:picChg>
      </pc:sldChg>
      <pc:sldChg chg="del">
        <pc:chgData name="Mark Burchell" userId="185fb994-54f0-4bef-bb26-36228174f21b" providerId="ADAL" clId="{57CF8C92-A660-4085-90C4-EA3BDE1F3F77}" dt="2025-06-26T09:16:00.906" v="4" actId="47"/>
        <pc:sldMkLst>
          <pc:docMk/>
          <pc:sldMk cId="3943068704" sldId="373"/>
        </pc:sldMkLst>
      </pc:sldChg>
      <pc:sldChg chg="del">
        <pc:chgData name="Mark Burchell" userId="185fb994-54f0-4bef-bb26-36228174f21b" providerId="ADAL" clId="{57CF8C92-A660-4085-90C4-EA3BDE1F3F77}" dt="2025-06-26T09:16:00.906" v="4" actId="47"/>
        <pc:sldMkLst>
          <pc:docMk/>
          <pc:sldMk cId="2969531276" sldId="374"/>
        </pc:sldMkLst>
      </pc:sldChg>
      <pc:sldChg chg="addSp delSp modSp new mod modAnim">
        <pc:chgData name="Mark Burchell" userId="185fb994-54f0-4bef-bb26-36228174f21b" providerId="ADAL" clId="{57CF8C92-A660-4085-90C4-EA3BDE1F3F77}" dt="2025-07-02T08:56:21.678" v="7139" actId="1076"/>
        <pc:sldMkLst>
          <pc:docMk/>
          <pc:sldMk cId="3705882591" sldId="374"/>
        </pc:sldMkLst>
        <pc:spChg chg="add mod">
          <ac:chgData name="Mark Burchell" userId="185fb994-54f0-4bef-bb26-36228174f21b" providerId="ADAL" clId="{57CF8C92-A660-4085-90C4-EA3BDE1F3F77}" dt="2025-07-02T08:56:21.678" v="7139" actId="1076"/>
          <ac:spMkLst>
            <pc:docMk/>
            <pc:sldMk cId="3705882591" sldId="374"/>
            <ac:spMk id="3" creationId="{10C23771-7CE4-DC56-47D3-00BE64A8479F}"/>
          </ac:spMkLst>
        </pc:spChg>
        <pc:picChg chg="add mod">
          <ac:chgData name="Mark Burchell" userId="185fb994-54f0-4bef-bb26-36228174f21b" providerId="ADAL" clId="{57CF8C92-A660-4085-90C4-EA3BDE1F3F77}" dt="2025-07-02T08:56:15.722" v="7138" actId="1076"/>
          <ac:picMkLst>
            <pc:docMk/>
            <pc:sldMk cId="3705882591" sldId="374"/>
            <ac:picMk id="4" creationId="{682CA45D-6ED0-3E4B-2F1E-06592CE7436B}"/>
          </ac:picMkLst>
        </pc:picChg>
      </pc:sldChg>
      <pc:sldChg chg="del">
        <pc:chgData name="Mark Burchell" userId="185fb994-54f0-4bef-bb26-36228174f21b" providerId="ADAL" clId="{57CF8C92-A660-4085-90C4-EA3BDE1F3F77}" dt="2025-06-26T09:16:00.906" v="4" actId="47"/>
        <pc:sldMkLst>
          <pc:docMk/>
          <pc:sldMk cId="3889786753" sldId="375"/>
        </pc:sldMkLst>
      </pc:sldChg>
      <pc:sldChg chg="del">
        <pc:chgData name="Mark Burchell" userId="185fb994-54f0-4bef-bb26-36228174f21b" providerId="ADAL" clId="{57CF8C92-A660-4085-90C4-EA3BDE1F3F77}" dt="2025-06-26T09:16:00.906" v="4" actId="47"/>
        <pc:sldMkLst>
          <pc:docMk/>
          <pc:sldMk cId="2162975951" sldId="377"/>
        </pc:sldMkLst>
      </pc:sldChg>
      <pc:sldChg chg="del">
        <pc:chgData name="Mark Burchell" userId="185fb994-54f0-4bef-bb26-36228174f21b" providerId="ADAL" clId="{57CF8C92-A660-4085-90C4-EA3BDE1F3F77}" dt="2025-06-26T09:16:03.334" v="5" actId="47"/>
        <pc:sldMkLst>
          <pc:docMk/>
          <pc:sldMk cId="3002214735" sldId="378"/>
        </pc:sldMkLst>
      </pc:sldChg>
      <pc:sldChg chg="del">
        <pc:chgData name="Mark Burchell" userId="185fb994-54f0-4bef-bb26-36228174f21b" providerId="ADAL" clId="{57CF8C92-A660-4085-90C4-EA3BDE1F3F77}" dt="2025-06-26T09:16:00.906" v="4" actId="47"/>
        <pc:sldMkLst>
          <pc:docMk/>
          <pc:sldMk cId="4065006683" sldId="379"/>
        </pc:sldMkLst>
      </pc:sldChg>
      <pc:sldChg chg="add del">
        <pc:chgData name="Mark Burchell" userId="185fb994-54f0-4bef-bb26-36228174f21b" providerId="ADAL" clId="{57CF8C92-A660-4085-90C4-EA3BDE1F3F77}" dt="2025-06-30T11:38:53.763" v="3273" actId="47"/>
        <pc:sldMkLst>
          <pc:docMk/>
          <pc:sldMk cId="3604020024" sldId="400"/>
        </pc:sldMkLst>
      </pc:sldChg>
      <pc:sldChg chg="new del">
        <pc:chgData name="Mark Burchell" userId="185fb994-54f0-4bef-bb26-36228174f21b" providerId="ADAL" clId="{57CF8C92-A660-4085-90C4-EA3BDE1F3F77}" dt="2025-06-30T11:38:55.956" v="3274" actId="47"/>
        <pc:sldMkLst>
          <pc:docMk/>
          <pc:sldMk cId="3782698303" sldId="401"/>
        </pc:sldMkLst>
      </pc:sldChg>
      <pc:sldChg chg="addSp delSp modSp new mod modAnim">
        <pc:chgData name="Mark Burchell" userId="185fb994-54f0-4bef-bb26-36228174f21b" providerId="ADAL" clId="{57CF8C92-A660-4085-90C4-EA3BDE1F3F77}" dt="2025-07-02T08:57:28.604" v="7140"/>
        <pc:sldMkLst>
          <pc:docMk/>
          <pc:sldMk cId="426477033" sldId="402"/>
        </pc:sldMkLst>
        <pc:spChg chg="add mod">
          <ac:chgData name="Mark Burchell" userId="185fb994-54f0-4bef-bb26-36228174f21b" providerId="ADAL" clId="{57CF8C92-A660-4085-90C4-EA3BDE1F3F77}" dt="2025-06-30T11:38:00.831" v="3265"/>
          <ac:spMkLst>
            <pc:docMk/>
            <pc:sldMk cId="426477033" sldId="402"/>
            <ac:spMk id="3" creationId="{B0084F12-BCFE-1560-59B2-AE3194D21406}"/>
          </ac:spMkLst>
        </pc:spChg>
        <pc:spChg chg="add mod">
          <ac:chgData name="Mark Burchell" userId="185fb994-54f0-4bef-bb26-36228174f21b" providerId="ADAL" clId="{57CF8C92-A660-4085-90C4-EA3BDE1F3F77}" dt="2025-06-30T11:38:32.064" v="3270"/>
          <ac:spMkLst>
            <pc:docMk/>
            <pc:sldMk cId="426477033" sldId="402"/>
            <ac:spMk id="6" creationId="{BBBCF398-D06B-7AF9-8F36-B9F6BF453EEE}"/>
          </ac:spMkLst>
        </pc:spChg>
        <pc:spChg chg="add mod">
          <ac:chgData name="Mark Burchell" userId="185fb994-54f0-4bef-bb26-36228174f21b" providerId="ADAL" clId="{57CF8C92-A660-4085-90C4-EA3BDE1F3F77}" dt="2025-07-02T08:17:49.334" v="6012" actId="6549"/>
          <ac:spMkLst>
            <pc:docMk/>
            <pc:sldMk cId="426477033" sldId="402"/>
            <ac:spMk id="7" creationId="{5DC6B032-398D-CB50-3B69-EDAEC5E71458}"/>
          </ac:spMkLst>
        </pc:spChg>
        <pc:picChg chg="add mod">
          <ac:chgData name="Mark Burchell" userId="185fb994-54f0-4bef-bb26-36228174f21b" providerId="ADAL" clId="{57CF8C92-A660-4085-90C4-EA3BDE1F3F77}" dt="2025-06-30T11:38:16.971" v="3268" actId="1076"/>
          <ac:picMkLst>
            <pc:docMk/>
            <pc:sldMk cId="426477033" sldId="402"/>
            <ac:picMk id="4" creationId="{2A28E0A7-6FB1-C0A9-5C20-2C46A8664C61}"/>
          </ac:picMkLst>
        </pc:picChg>
        <pc:picChg chg="add mod">
          <ac:chgData name="Mark Burchell" userId="185fb994-54f0-4bef-bb26-36228174f21b" providerId="ADAL" clId="{57CF8C92-A660-4085-90C4-EA3BDE1F3F77}" dt="2025-06-30T11:38:23.870" v="3269"/>
          <ac:picMkLst>
            <pc:docMk/>
            <pc:sldMk cId="426477033" sldId="402"/>
            <ac:picMk id="5" creationId="{F2383EBB-C4FA-FA78-9AA5-DABF82092354}"/>
          </ac:picMkLst>
        </pc:picChg>
      </pc:sldChg>
      <pc:sldChg chg="addSp delSp modSp new mod">
        <pc:chgData name="Mark Burchell" userId="185fb994-54f0-4bef-bb26-36228174f21b" providerId="ADAL" clId="{57CF8C92-A660-4085-90C4-EA3BDE1F3F77}" dt="2025-07-02T09:05:10.829" v="7266" actId="20577"/>
        <pc:sldMkLst>
          <pc:docMk/>
          <pc:sldMk cId="893179549" sldId="403"/>
        </pc:sldMkLst>
        <pc:spChg chg="add mod">
          <ac:chgData name="Mark Burchell" userId="185fb994-54f0-4bef-bb26-36228174f21b" providerId="ADAL" clId="{57CF8C92-A660-4085-90C4-EA3BDE1F3F77}" dt="2025-07-02T09:05:10.829" v="7266" actId="20577"/>
          <ac:spMkLst>
            <pc:docMk/>
            <pc:sldMk cId="893179549" sldId="403"/>
            <ac:spMk id="3" creationId="{AAE3A370-24C9-E035-8F93-3FF91CFE0E79}"/>
          </ac:spMkLst>
        </pc:spChg>
      </pc:sldChg>
      <pc:sldChg chg="addSp delSp modSp new mod">
        <pc:chgData name="Mark Burchell" userId="185fb994-54f0-4bef-bb26-36228174f21b" providerId="ADAL" clId="{57CF8C92-A660-4085-90C4-EA3BDE1F3F77}" dt="2025-07-03T07:57:50.751" v="7381" actId="20577"/>
        <pc:sldMkLst>
          <pc:docMk/>
          <pc:sldMk cId="1061578984" sldId="404"/>
        </pc:sldMkLst>
        <pc:spChg chg="add mod">
          <ac:chgData name="Mark Burchell" userId="185fb994-54f0-4bef-bb26-36228174f21b" providerId="ADAL" clId="{57CF8C92-A660-4085-90C4-EA3BDE1F3F77}" dt="2025-07-03T07:57:50.751" v="7381" actId="20577"/>
          <ac:spMkLst>
            <pc:docMk/>
            <pc:sldMk cId="1061578984" sldId="404"/>
            <ac:spMk id="3" creationId="{8653FE0F-820B-2B4A-EADC-9D443E566F66}"/>
          </ac:spMkLst>
        </pc:spChg>
      </pc:sldChg>
      <pc:sldChg chg="addSp delSp modSp new mod">
        <pc:chgData name="Mark Burchell" userId="185fb994-54f0-4bef-bb26-36228174f21b" providerId="ADAL" clId="{57CF8C92-A660-4085-90C4-EA3BDE1F3F77}" dt="2025-07-03T07:59:59.490" v="7450" actId="6549"/>
        <pc:sldMkLst>
          <pc:docMk/>
          <pc:sldMk cId="3376134412" sldId="405"/>
        </pc:sldMkLst>
        <pc:spChg chg="add mod">
          <ac:chgData name="Mark Burchell" userId="185fb994-54f0-4bef-bb26-36228174f21b" providerId="ADAL" clId="{57CF8C92-A660-4085-90C4-EA3BDE1F3F77}" dt="2025-07-03T07:59:59.490" v="7450" actId="6549"/>
          <ac:spMkLst>
            <pc:docMk/>
            <pc:sldMk cId="3376134412" sldId="405"/>
            <ac:spMk id="3" creationId="{A83EF423-0AE7-09C1-CFC5-5720FB0D219F}"/>
          </ac:spMkLst>
        </pc:spChg>
      </pc:sldChg>
      <pc:sldChg chg="addSp delSp modSp new mod">
        <pc:chgData name="Mark Burchell" userId="185fb994-54f0-4bef-bb26-36228174f21b" providerId="ADAL" clId="{57CF8C92-A660-4085-90C4-EA3BDE1F3F77}" dt="2025-07-02T08:50:59.730" v="7077" actId="255"/>
        <pc:sldMkLst>
          <pc:docMk/>
          <pc:sldMk cId="60743922" sldId="406"/>
        </pc:sldMkLst>
        <pc:spChg chg="add mod">
          <ac:chgData name="Mark Burchell" userId="185fb994-54f0-4bef-bb26-36228174f21b" providerId="ADAL" clId="{57CF8C92-A660-4085-90C4-EA3BDE1F3F77}" dt="2025-07-02T08:50:05.065" v="7066" actId="14100"/>
          <ac:spMkLst>
            <pc:docMk/>
            <pc:sldMk cId="60743922" sldId="406"/>
            <ac:spMk id="4" creationId="{06072625-8D43-5DB2-8B61-6443ACDCEFFB}"/>
          </ac:spMkLst>
        </pc:spChg>
        <pc:spChg chg="add mod">
          <ac:chgData name="Mark Burchell" userId="185fb994-54f0-4bef-bb26-36228174f21b" providerId="ADAL" clId="{57CF8C92-A660-4085-90C4-EA3BDE1F3F77}" dt="2025-07-02T08:50:33.490" v="7070" actId="255"/>
          <ac:spMkLst>
            <pc:docMk/>
            <pc:sldMk cId="60743922" sldId="406"/>
            <ac:spMk id="5" creationId="{BFFC2A4F-11C4-520E-937D-A1A90C3DCA07}"/>
          </ac:spMkLst>
        </pc:spChg>
        <pc:spChg chg="add mod">
          <ac:chgData name="Mark Burchell" userId="185fb994-54f0-4bef-bb26-36228174f21b" providerId="ADAL" clId="{57CF8C92-A660-4085-90C4-EA3BDE1F3F77}" dt="2025-07-02T08:50:59.730" v="7077" actId="255"/>
          <ac:spMkLst>
            <pc:docMk/>
            <pc:sldMk cId="60743922" sldId="406"/>
            <ac:spMk id="6" creationId="{38BBC604-5956-A598-2C05-A268ED79D9F3}"/>
          </ac:spMkLst>
        </pc:spChg>
        <pc:picChg chg="add mod">
          <ac:chgData name="Mark Burchell" userId="185fb994-54f0-4bef-bb26-36228174f21b" providerId="ADAL" clId="{57CF8C92-A660-4085-90C4-EA3BDE1F3F77}" dt="2025-07-02T08:49:25.159" v="7026" actId="1076"/>
          <ac:picMkLst>
            <pc:docMk/>
            <pc:sldMk cId="60743922" sldId="406"/>
            <ac:picMk id="3" creationId="{506E1F23-675B-5461-5F15-D01716B2919B}"/>
          </ac:picMkLst>
        </pc:picChg>
      </pc:sldChg>
      <pc:sldMasterChg chg="delSldLayout">
        <pc:chgData name="Mark Burchell" userId="185fb994-54f0-4bef-bb26-36228174f21b" providerId="ADAL" clId="{57CF8C92-A660-4085-90C4-EA3BDE1F3F77}" dt="2025-06-30T11:38:55.956" v="3274" actId="47"/>
        <pc:sldMasterMkLst>
          <pc:docMk/>
          <pc:sldMasterMk cId="232483573" sldId="2147483648"/>
        </pc:sldMasterMkLst>
        <pc:sldLayoutChg chg="del">
          <pc:chgData name="Mark Burchell" userId="185fb994-54f0-4bef-bb26-36228174f21b" providerId="ADAL" clId="{57CF8C92-A660-4085-90C4-EA3BDE1F3F77}" dt="2025-06-30T11:38:55.956" v="3274" actId="47"/>
          <pc:sldLayoutMkLst>
            <pc:docMk/>
            <pc:sldMasterMk cId="232483573" sldId="2147483648"/>
            <pc:sldLayoutMk cId="3182102852" sldId="214748381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bg2">
                  <a:lumMod val="10000"/>
                </a:schemeClr>
              </a:solidFill>
              <a:ln w="19050">
                <a:solidFill>
                  <a:schemeClr val="lt1"/>
                </a:solidFill>
              </a:ln>
              <a:effectLst/>
            </c:spPr>
            <c:extLst>
              <c:ext xmlns:c16="http://schemas.microsoft.com/office/drawing/2014/chart" uri="{C3380CC4-5D6E-409C-BE32-E72D297353CC}">
                <c16:uniqueId val="{00000001-8291-CC4D-B75E-B0DC3BBEED47}"/>
              </c:ext>
            </c:extLst>
          </c:dPt>
          <c:dPt>
            <c:idx val="1"/>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3-8291-CC4D-B75E-B0DC3BBEED47}"/>
              </c:ext>
            </c:extLst>
          </c:dPt>
          <c:dPt>
            <c:idx val="2"/>
            <c:bubble3D val="0"/>
            <c:spPr>
              <a:solidFill>
                <a:srgbClr val="87B923"/>
              </a:solidFill>
              <a:ln w="19050">
                <a:solidFill>
                  <a:schemeClr val="lt1"/>
                </a:solidFill>
              </a:ln>
              <a:effectLst/>
            </c:spPr>
            <c:extLst>
              <c:ext xmlns:c16="http://schemas.microsoft.com/office/drawing/2014/chart" uri="{C3380CC4-5D6E-409C-BE32-E72D297353CC}">
                <c16:uniqueId val="{00000005-8291-CC4D-B75E-B0DC3BBEED47}"/>
              </c:ext>
            </c:extLst>
          </c:dPt>
          <c:dPt>
            <c:idx val="3"/>
            <c:bubble3D val="0"/>
            <c:spPr>
              <a:solidFill>
                <a:srgbClr val="C0D782"/>
              </a:solidFill>
              <a:ln w="19050">
                <a:solidFill>
                  <a:schemeClr val="lt1"/>
                </a:solidFill>
              </a:ln>
              <a:effectLst/>
            </c:spPr>
            <c:extLst>
              <c:ext xmlns:c16="http://schemas.microsoft.com/office/drawing/2014/chart" uri="{C3380CC4-5D6E-409C-BE32-E72D297353CC}">
                <c16:uniqueId val="{00000007-8291-CC4D-B75E-B0DC3BBEED4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8291-CC4D-B75E-B0DC3BBEED4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84E8-F34F-946C-E29D000C40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E8-F34F-946C-E29D000C401B}"/>
              </c:ext>
            </c:extLst>
          </c:dPt>
          <c:dPt>
            <c:idx val="2"/>
            <c:bubble3D val="0"/>
            <c:spPr>
              <a:solidFill>
                <a:srgbClr val="87B923"/>
              </a:solidFill>
              <a:ln w="19050">
                <a:solidFill>
                  <a:schemeClr val="lt1"/>
                </a:solidFill>
              </a:ln>
              <a:effectLst/>
            </c:spPr>
            <c:extLst>
              <c:ext xmlns:c16="http://schemas.microsoft.com/office/drawing/2014/chart" uri="{C3380CC4-5D6E-409C-BE32-E72D297353CC}">
                <c16:uniqueId val="{00000005-84E8-F34F-946C-E29D000C401B}"/>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84E8-F34F-946C-E29D000C401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84E8-F34F-946C-E29D000C401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C0D78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554-8245-8BF0-56190D0BF5E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554-8245-8BF0-56190D0BF5E3}"/>
            </c:ext>
          </c:extLst>
        </c:ser>
        <c:ser>
          <c:idx val="2"/>
          <c:order val="2"/>
          <c:tx>
            <c:strRef>
              <c:f>Sheet1!$D$1</c:f>
              <c:strCache>
                <c:ptCount val="1"/>
                <c:pt idx="0">
                  <c:v>Series 3</c:v>
                </c:pt>
              </c:strCache>
            </c:strRef>
          </c:tx>
          <c:spPr>
            <a:solidFill>
              <a:srgbClr val="00B0F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554-8245-8BF0-56190D0BF5E3}"/>
            </c:ext>
          </c:extLst>
        </c:ser>
        <c:dLbls>
          <c:showLegendKey val="0"/>
          <c:showVal val="0"/>
          <c:showCatName val="0"/>
          <c:showSerName val="0"/>
          <c:showPercent val="0"/>
          <c:showBubbleSize val="0"/>
        </c:dLbls>
        <c:gapWidth val="182"/>
        <c:axId val="2146113456"/>
        <c:axId val="2146183024"/>
      </c:barChart>
      <c:catAx>
        <c:axId val="2146113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183024"/>
        <c:crosses val="autoZero"/>
        <c:auto val="1"/>
        <c:lblAlgn val="ctr"/>
        <c:lblOffset val="100"/>
        <c:noMultiLvlLbl val="0"/>
      </c:catAx>
      <c:valAx>
        <c:axId val="2146183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11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C30A-4F47-9FAF-CF2EB2C31010}"/>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C30A-4F47-9FAF-CF2EB2C31010}"/>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C30A-4F47-9FAF-CF2EB2C31010}"/>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C30A-4F47-9FAF-CF2EB2C3101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30A-4F47-9FAF-CF2EB2C3101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3240-0A47-BE9C-0EF8673EBD8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40-0A47-BE9C-0EF8673EBD8A}"/>
              </c:ext>
            </c:extLst>
          </c:dPt>
          <c:dPt>
            <c:idx val="2"/>
            <c:bubble3D val="0"/>
            <c:spPr>
              <a:solidFill>
                <a:srgbClr val="87B923"/>
              </a:solidFill>
              <a:ln w="19050">
                <a:solidFill>
                  <a:schemeClr val="lt1"/>
                </a:solidFill>
              </a:ln>
              <a:effectLst/>
            </c:spPr>
            <c:extLst>
              <c:ext xmlns:c16="http://schemas.microsoft.com/office/drawing/2014/chart" uri="{C3380CC4-5D6E-409C-BE32-E72D297353CC}">
                <c16:uniqueId val="{00000005-3240-0A47-BE9C-0EF8673EBD8A}"/>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3240-0A47-BE9C-0EF8673EBD8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240-0A47-BE9C-0EF8673EBD8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C0D78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66E-9A48-9FD2-EAA66A8E64D0}"/>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66E-9A48-9FD2-EAA66A8E64D0}"/>
            </c:ext>
          </c:extLst>
        </c:ser>
        <c:ser>
          <c:idx val="2"/>
          <c:order val="2"/>
          <c:tx>
            <c:strRef>
              <c:f>Sheet1!$D$1</c:f>
              <c:strCache>
                <c:ptCount val="1"/>
                <c:pt idx="0">
                  <c:v>Series 3</c:v>
                </c:pt>
              </c:strCache>
            </c:strRef>
          </c:tx>
          <c:spPr>
            <a:solidFill>
              <a:srgbClr val="00B0F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66E-9A48-9FD2-EAA66A8E64D0}"/>
            </c:ext>
          </c:extLst>
        </c:ser>
        <c:dLbls>
          <c:showLegendKey val="0"/>
          <c:showVal val="0"/>
          <c:showCatName val="0"/>
          <c:showSerName val="0"/>
          <c:showPercent val="0"/>
          <c:showBubbleSize val="0"/>
        </c:dLbls>
        <c:gapWidth val="182"/>
        <c:axId val="2146113456"/>
        <c:axId val="2146183024"/>
      </c:barChart>
      <c:catAx>
        <c:axId val="2146113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183024"/>
        <c:crosses val="autoZero"/>
        <c:auto val="1"/>
        <c:lblAlgn val="ctr"/>
        <c:lblOffset val="100"/>
        <c:noMultiLvlLbl val="0"/>
      </c:catAx>
      <c:valAx>
        <c:axId val="2146183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11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1-0ADD-2B48-AD2E-2885F92FD7AD}"/>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3-0ADD-2B48-AD2E-2885F92FD7AD}"/>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5-0ADD-2B48-AD2E-2885F92FD7AD}"/>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7-0ADD-2B48-AD2E-2885F92FD7A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ADD-2B48-AD2E-2885F92FD7A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3760-7D40-88B5-C9E4B3A179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60-7D40-88B5-C9E4B3A1792F}"/>
              </c:ext>
            </c:extLst>
          </c:dPt>
          <c:dPt>
            <c:idx val="2"/>
            <c:bubble3D val="0"/>
            <c:spPr>
              <a:solidFill>
                <a:srgbClr val="87B923"/>
              </a:solidFill>
              <a:ln w="19050">
                <a:solidFill>
                  <a:schemeClr val="lt1"/>
                </a:solidFill>
              </a:ln>
              <a:effectLst/>
            </c:spPr>
            <c:extLst>
              <c:ext xmlns:c16="http://schemas.microsoft.com/office/drawing/2014/chart" uri="{C3380CC4-5D6E-409C-BE32-E72D297353CC}">
                <c16:uniqueId val="{00000005-3760-7D40-88B5-C9E4B3A1792F}"/>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3760-7D40-88B5-C9E4B3A1792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760-7D40-88B5-C9E4B3A1792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C0D78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789-F444-B82D-9ABA2D84627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789-F444-B82D-9ABA2D84627D}"/>
            </c:ext>
          </c:extLst>
        </c:ser>
        <c:ser>
          <c:idx val="2"/>
          <c:order val="2"/>
          <c:tx>
            <c:strRef>
              <c:f>Sheet1!$D$1</c:f>
              <c:strCache>
                <c:ptCount val="1"/>
                <c:pt idx="0">
                  <c:v>Series 3</c:v>
                </c:pt>
              </c:strCache>
            </c:strRef>
          </c:tx>
          <c:spPr>
            <a:solidFill>
              <a:srgbClr val="00B0F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789-F444-B82D-9ABA2D84627D}"/>
            </c:ext>
          </c:extLst>
        </c:ser>
        <c:dLbls>
          <c:showLegendKey val="0"/>
          <c:showVal val="0"/>
          <c:showCatName val="0"/>
          <c:showSerName val="0"/>
          <c:showPercent val="0"/>
          <c:showBubbleSize val="0"/>
        </c:dLbls>
        <c:gapWidth val="182"/>
        <c:axId val="2146113456"/>
        <c:axId val="2146183024"/>
      </c:barChart>
      <c:catAx>
        <c:axId val="2146113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183024"/>
        <c:crosses val="autoZero"/>
        <c:auto val="1"/>
        <c:lblAlgn val="ctr"/>
        <c:lblOffset val="100"/>
        <c:noMultiLvlLbl val="0"/>
      </c:catAx>
      <c:valAx>
        <c:axId val="2146183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11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4445-FE44-B83F-D9C17780D5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445-FE44-B83F-D9C17780D55A}"/>
              </c:ext>
            </c:extLst>
          </c:dPt>
          <c:dPt>
            <c:idx val="2"/>
            <c:bubble3D val="0"/>
            <c:spPr>
              <a:solidFill>
                <a:srgbClr val="87B923"/>
              </a:solidFill>
              <a:ln w="19050">
                <a:solidFill>
                  <a:schemeClr val="lt1"/>
                </a:solidFill>
              </a:ln>
              <a:effectLst/>
            </c:spPr>
            <c:extLst>
              <c:ext xmlns:c16="http://schemas.microsoft.com/office/drawing/2014/chart" uri="{C3380CC4-5D6E-409C-BE32-E72D297353CC}">
                <c16:uniqueId val="{00000005-4445-FE44-B83F-D9C17780D55A}"/>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4445-FE44-B83F-D9C17780D55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445-FE44-B83F-D9C17780D55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4">
                  <a:shade val="58000"/>
                </a:schemeClr>
              </a:solidFill>
              <a:ln w="19050">
                <a:solidFill>
                  <a:schemeClr val="lt1"/>
                </a:solidFill>
              </a:ln>
              <a:effectLst/>
            </c:spPr>
            <c:extLst>
              <c:ext xmlns:c16="http://schemas.microsoft.com/office/drawing/2014/chart" uri="{C3380CC4-5D6E-409C-BE32-E72D297353CC}">
                <c16:uniqueId val="{00000001-E5C0-B748-BFA7-5AEB3841D101}"/>
              </c:ext>
            </c:extLst>
          </c:dPt>
          <c:dPt>
            <c:idx val="1"/>
            <c:bubble3D val="0"/>
            <c:spPr>
              <a:solidFill>
                <a:schemeClr val="accent4">
                  <a:shade val="86000"/>
                </a:schemeClr>
              </a:solidFill>
              <a:ln w="19050">
                <a:solidFill>
                  <a:schemeClr val="lt1"/>
                </a:solidFill>
              </a:ln>
              <a:effectLst/>
            </c:spPr>
            <c:extLst>
              <c:ext xmlns:c16="http://schemas.microsoft.com/office/drawing/2014/chart" uri="{C3380CC4-5D6E-409C-BE32-E72D297353CC}">
                <c16:uniqueId val="{00000003-E5C0-B748-BFA7-5AEB3841D101}"/>
              </c:ext>
            </c:extLst>
          </c:dPt>
          <c:dPt>
            <c:idx val="2"/>
            <c:bubble3D val="0"/>
            <c:spPr>
              <a:solidFill>
                <a:schemeClr val="accent4">
                  <a:tint val="86000"/>
                </a:schemeClr>
              </a:solidFill>
              <a:ln w="19050">
                <a:solidFill>
                  <a:schemeClr val="lt1"/>
                </a:solidFill>
              </a:ln>
              <a:effectLst/>
            </c:spPr>
            <c:extLst>
              <c:ext xmlns:c16="http://schemas.microsoft.com/office/drawing/2014/chart" uri="{C3380CC4-5D6E-409C-BE32-E72D297353CC}">
                <c16:uniqueId val="{00000005-E5C0-B748-BFA7-5AEB3841D101}"/>
              </c:ext>
            </c:extLst>
          </c:dPt>
          <c:dPt>
            <c:idx val="3"/>
            <c:bubble3D val="0"/>
            <c:spPr>
              <a:solidFill>
                <a:schemeClr val="accent4">
                  <a:tint val="58000"/>
                </a:schemeClr>
              </a:solidFill>
              <a:ln w="19050">
                <a:solidFill>
                  <a:schemeClr val="lt1"/>
                </a:solidFill>
              </a:ln>
              <a:effectLst/>
            </c:spPr>
            <c:extLst>
              <c:ext xmlns:c16="http://schemas.microsoft.com/office/drawing/2014/chart" uri="{C3380CC4-5D6E-409C-BE32-E72D297353CC}">
                <c16:uniqueId val="{00000007-E5C0-B748-BFA7-5AEB3841D10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5C0-B748-BFA7-5AEB3841D10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C0D78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2B9-DD49-873E-DCB36523656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2B9-DD49-873E-DCB365236563}"/>
            </c:ext>
          </c:extLst>
        </c:ser>
        <c:ser>
          <c:idx val="2"/>
          <c:order val="2"/>
          <c:tx>
            <c:strRef>
              <c:f>Sheet1!$D$1</c:f>
              <c:strCache>
                <c:ptCount val="1"/>
                <c:pt idx="0">
                  <c:v>Series 3</c:v>
                </c:pt>
              </c:strCache>
            </c:strRef>
          </c:tx>
          <c:spPr>
            <a:solidFill>
              <a:srgbClr val="00B0F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2B9-DD49-873E-DCB365236563}"/>
            </c:ext>
          </c:extLst>
        </c:ser>
        <c:dLbls>
          <c:showLegendKey val="0"/>
          <c:showVal val="0"/>
          <c:showCatName val="0"/>
          <c:showSerName val="0"/>
          <c:showPercent val="0"/>
          <c:showBubbleSize val="0"/>
        </c:dLbls>
        <c:gapWidth val="182"/>
        <c:axId val="2146113456"/>
        <c:axId val="2146183024"/>
      </c:barChart>
      <c:catAx>
        <c:axId val="2146113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183024"/>
        <c:crosses val="autoZero"/>
        <c:auto val="1"/>
        <c:lblAlgn val="ctr"/>
        <c:lblOffset val="100"/>
        <c:noMultiLvlLbl val="0"/>
      </c:catAx>
      <c:valAx>
        <c:axId val="2146183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11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F0E4-9044-85B6-B46E609F3D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E4-9044-85B6-B46E609F3DFE}"/>
              </c:ext>
            </c:extLst>
          </c:dPt>
          <c:dPt>
            <c:idx val="2"/>
            <c:bubble3D val="0"/>
            <c:spPr>
              <a:solidFill>
                <a:srgbClr val="87B923"/>
              </a:solidFill>
              <a:ln w="19050">
                <a:solidFill>
                  <a:schemeClr val="lt1"/>
                </a:solidFill>
              </a:ln>
              <a:effectLst/>
            </c:spPr>
            <c:extLst>
              <c:ext xmlns:c16="http://schemas.microsoft.com/office/drawing/2014/chart" uri="{C3380CC4-5D6E-409C-BE32-E72D297353CC}">
                <c16:uniqueId val="{00000005-F0E4-9044-85B6-B46E609F3DFE}"/>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F0E4-9044-85B6-B46E609F3DF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0E4-9044-85B6-B46E609F3DF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614C-FC42-AD1D-6CC3C4D8F950}"/>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614C-FC42-AD1D-6CC3C4D8F950}"/>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614C-FC42-AD1D-6CC3C4D8F950}"/>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614C-FC42-AD1D-6CC3C4D8F95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614C-FC42-AD1D-6CC3C4D8F95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C0D78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B87-3240-B382-73E5E96A356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B87-3240-B382-73E5E96A356D}"/>
            </c:ext>
          </c:extLst>
        </c:ser>
        <c:ser>
          <c:idx val="2"/>
          <c:order val="2"/>
          <c:tx>
            <c:strRef>
              <c:f>Sheet1!$D$1</c:f>
              <c:strCache>
                <c:ptCount val="1"/>
                <c:pt idx="0">
                  <c:v>Series 3</c:v>
                </c:pt>
              </c:strCache>
            </c:strRef>
          </c:tx>
          <c:spPr>
            <a:solidFill>
              <a:srgbClr val="00B0F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B87-3240-B382-73E5E96A356D}"/>
            </c:ext>
          </c:extLst>
        </c:ser>
        <c:dLbls>
          <c:showLegendKey val="0"/>
          <c:showVal val="0"/>
          <c:showCatName val="0"/>
          <c:showSerName val="0"/>
          <c:showPercent val="0"/>
          <c:showBubbleSize val="0"/>
        </c:dLbls>
        <c:gapWidth val="182"/>
        <c:axId val="2146113456"/>
        <c:axId val="2146183024"/>
      </c:barChart>
      <c:catAx>
        <c:axId val="2146113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183024"/>
        <c:crosses val="autoZero"/>
        <c:auto val="1"/>
        <c:lblAlgn val="ctr"/>
        <c:lblOffset val="100"/>
        <c:noMultiLvlLbl val="0"/>
      </c:catAx>
      <c:valAx>
        <c:axId val="2146183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11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DFB4-B14C-AB4D-E6F40A0418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FB4-B14C-AB4D-E6F40A041837}"/>
              </c:ext>
            </c:extLst>
          </c:dPt>
          <c:dPt>
            <c:idx val="2"/>
            <c:bubble3D val="0"/>
            <c:spPr>
              <a:solidFill>
                <a:srgbClr val="87B923"/>
              </a:solidFill>
              <a:ln w="19050">
                <a:solidFill>
                  <a:schemeClr val="lt1"/>
                </a:solidFill>
              </a:ln>
              <a:effectLst/>
            </c:spPr>
            <c:extLst>
              <c:ext xmlns:c16="http://schemas.microsoft.com/office/drawing/2014/chart" uri="{C3380CC4-5D6E-409C-BE32-E72D297353CC}">
                <c16:uniqueId val="{00000005-DFB4-B14C-AB4D-E6F40A041837}"/>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DFB4-B14C-AB4D-E6F40A04183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EE0D-8046-AB67-6946CFFA4B4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D3E0-5748-8883-483A67A7AD5A}"/>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D3E0-5748-8883-483A67A7AD5A}"/>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D3E0-5748-8883-483A67A7AD5A}"/>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D3E0-5748-8883-483A67A7AD5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EE0D-8046-AB67-6946CFFA4B4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C0D78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CF7-C34C-B03E-6C44C3C5AF19}"/>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CF7-C34C-B03E-6C44C3C5AF19}"/>
            </c:ext>
          </c:extLst>
        </c:ser>
        <c:ser>
          <c:idx val="2"/>
          <c:order val="2"/>
          <c:tx>
            <c:strRef>
              <c:f>Sheet1!$D$1</c:f>
              <c:strCache>
                <c:ptCount val="1"/>
                <c:pt idx="0">
                  <c:v>Series 3</c:v>
                </c:pt>
              </c:strCache>
            </c:strRef>
          </c:tx>
          <c:spPr>
            <a:solidFill>
              <a:srgbClr val="00B0F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CF7-C34C-B03E-6C44C3C5AF19}"/>
            </c:ext>
          </c:extLst>
        </c:ser>
        <c:dLbls>
          <c:showLegendKey val="0"/>
          <c:showVal val="0"/>
          <c:showCatName val="0"/>
          <c:showSerName val="0"/>
          <c:showPercent val="0"/>
          <c:showBubbleSize val="0"/>
        </c:dLbls>
        <c:gapWidth val="182"/>
        <c:axId val="2146113456"/>
        <c:axId val="2146183024"/>
      </c:barChart>
      <c:catAx>
        <c:axId val="2146113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183024"/>
        <c:crosses val="autoZero"/>
        <c:auto val="1"/>
        <c:lblAlgn val="ctr"/>
        <c:lblOffset val="100"/>
        <c:noMultiLvlLbl val="0"/>
      </c:catAx>
      <c:valAx>
        <c:axId val="2146183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11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latin typeface="Overpass Medium" pitchFamily="2" charset="77"/>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6">
  <a:schemeClr val="accent3"/>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7">
  <a:schemeClr val="accent4"/>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261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236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DCD630AC-6E4C-1945-B186-5F501D754081}" type="slidenum">
              <a:rPr lang="en-US" smtClean="0"/>
              <a:t>1</a:t>
            </a:fld>
            <a:endParaRPr lang="en-US" dirty="0"/>
          </a:p>
        </p:txBody>
      </p:sp>
    </p:spTree>
    <p:extLst>
      <p:ext uri="{BB962C8B-B14F-4D97-AF65-F5344CB8AC3E}">
        <p14:creationId xmlns:p14="http://schemas.microsoft.com/office/powerpoint/2010/main" val="149005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DCD630AC-6E4C-1945-B186-5F501D754081}" type="slidenum">
              <a:rPr lang="en-US" smtClean="0"/>
              <a:t>14</a:t>
            </a:fld>
            <a:endParaRPr lang="en-US"/>
          </a:p>
        </p:txBody>
      </p:sp>
    </p:spTree>
    <p:extLst>
      <p:ext uri="{BB962C8B-B14F-4D97-AF65-F5344CB8AC3E}">
        <p14:creationId xmlns:p14="http://schemas.microsoft.com/office/powerpoint/2010/main" val="647238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chart" Target="../charts/chart2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hart" Target="../charts/chart6.xml"/><Relationship Id="rId1" Type="http://schemas.openxmlformats.org/officeDocument/2006/relationships/slideMaster" Target="../slideMasters/slideMaster2.xml"/><Relationship Id="rId4" Type="http://schemas.openxmlformats.org/officeDocument/2006/relationships/chart" Target="../charts/chart7.xml"/></Relationships>
</file>

<file path=ppt/slideLayouts/_rels/slideLayout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Master" Target="../slideMasters/slideMaster3.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7.emf"/></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Master" Target="../slideMasters/slideMaster4.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image" Target="../media/image3.emf"/></Relationships>
</file>

<file path=ppt/slideLayouts/_rels/slideLayout7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Master" Target="../slideMasters/slideMaster5.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3.emf"/></Relationships>
</file>

<file path=ppt/slideLayouts/_rels/slideLayout9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urple - Photo Intro Dar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F0E8510-F2FC-BACD-8A1C-00D301F357E4}"/>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424E997-EF74-3066-3E90-5F29FC288588}"/>
              </a:ext>
              <a:ext uri="{C183D7F6-B498-43B3-948B-1728B52AA6E4}">
                <adec:decorative xmlns:adec="http://schemas.microsoft.com/office/drawing/2017/decorative" val="1"/>
              </a:ext>
            </a:extLst>
          </p:cNvPr>
          <p:cNvSpPr/>
          <p:nvPr userDrawn="1"/>
        </p:nvSpPr>
        <p:spPr>
          <a:xfrm>
            <a:off x="6876683" y="-12238"/>
            <a:ext cx="1743284" cy="34917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37673C08-6275-2C54-D9AF-698F2CDEC3C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13" name="Parallelogram 12">
            <a:extLst>
              <a:ext uri="{FF2B5EF4-FFF2-40B4-BE49-F238E27FC236}">
                <a16:creationId xmlns:a16="http://schemas.microsoft.com/office/drawing/2014/main" id="{AB69DAB4-6254-5D35-3D24-CBF4B8CFB8E5}"/>
              </a:ext>
              <a:ext uri="{C183D7F6-B498-43B3-948B-1728B52AA6E4}">
                <adec:decorative xmlns:adec="http://schemas.microsoft.com/office/drawing/2017/decorative" val="1"/>
              </a:ext>
            </a:extLst>
          </p:cNvPr>
          <p:cNvSpPr/>
          <p:nvPr userDrawn="1"/>
        </p:nvSpPr>
        <p:spPr>
          <a:xfrm flipV="1">
            <a:off x="8619966" y="3479468"/>
            <a:ext cx="3684009" cy="3657601"/>
          </a:xfrm>
          <a:prstGeom prst="parallelogram">
            <a:avLst>
              <a:gd name="adj" fmla="val 525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cross lit image of a female looking to the left with an ambitious facial expression.">
            <a:extLst>
              <a:ext uri="{FF2B5EF4-FFF2-40B4-BE49-F238E27FC236}">
                <a16:creationId xmlns:a16="http://schemas.microsoft.com/office/drawing/2014/main" id="{48E68861-82CC-CA96-E1AA-4105331315A0}"/>
              </a:ext>
              <a:ext uri="{C183D7F6-B498-43B3-948B-1728B52AA6E4}">
                <adec:decorative xmlns:adec="http://schemas.microsoft.com/office/drawing/2017/decorative" val="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6815896" y="559786"/>
            <a:ext cx="5070764" cy="6369420"/>
          </a:xfrm>
          <a:prstGeom prst="rect">
            <a:avLst/>
          </a:prstGeom>
        </p:spPr>
      </p:pic>
      <p:sp>
        <p:nvSpPr>
          <p:cNvPr id="15" name="Rectangle 14">
            <a:extLst>
              <a:ext uri="{FF2B5EF4-FFF2-40B4-BE49-F238E27FC236}">
                <a16:creationId xmlns:a16="http://schemas.microsoft.com/office/drawing/2014/main" id="{00012AF0-7806-4695-4D12-697B57463CD5}"/>
              </a:ext>
              <a:ext uri="{C183D7F6-B498-43B3-948B-1728B52AA6E4}">
                <adec:decorative xmlns:adec="http://schemas.microsoft.com/office/drawing/2017/decorative" val="1"/>
              </a:ext>
            </a:extLst>
          </p:cNvPr>
          <p:cNvSpPr/>
          <p:nvPr userDrawn="1"/>
        </p:nvSpPr>
        <p:spPr>
          <a:xfrm>
            <a:off x="6876683" y="5367646"/>
            <a:ext cx="1743284" cy="163707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2925C3F4-DAE6-4949-0DD3-CDC15A7E8DC1}"/>
              </a:ext>
              <a:ext uri="{C183D7F6-B498-43B3-948B-1728B52AA6E4}">
                <adec:decorative xmlns:adec="http://schemas.microsoft.com/office/drawing/2017/decorative" val="1"/>
              </a:ext>
            </a:extLst>
          </p:cNvPr>
          <p:cNvSpPr/>
          <p:nvPr userDrawn="1"/>
        </p:nvSpPr>
        <p:spPr>
          <a:xfrm flipH="1" flipV="1">
            <a:off x="10363250" y="1768651"/>
            <a:ext cx="2701924" cy="1710816"/>
          </a:xfrm>
          <a:prstGeom prst="parallelogram">
            <a:avLst>
              <a:gd name="adj" fmla="val 525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Placeholder 1">
            <a:extLst>
              <a:ext uri="{FF2B5EF4-FFF2-40B4-BE49-F238E27FC236}">
                <a16:creationId xmlns:a16="http://schemas.microsoft.com/office/drawing/2014/main" id="{13A504B6-B998-5367-D92E-EFC8E5FA7B56}"/>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bg1"/>
                </a:solidFill>
                <a:effectLst/>
                <a:latin typeface="Overpass Medium" pitchFamily="2" charset="77"/>
                <a:ea typeface="+mj-ea"/>
                <a:cs typeface="+mj-cs"/>
              </a:rPr>
              <a:t>Stand for ambition. </a:t>
            </a:r>
            <a:r>
              <a:rPr lang="en-GB" sz="1800" b="1" kern="1200" dirty="0">
                <a:solidFill>
                  <a:schemeClr val="bg1"/>
                </a:solidFill>
                <a:effectLst/>
                <a:latin typeface="Overpass Medium" pitchFamily="2" charset="77"/>
                <a:ea typeface="+mj-ea"/>
                <a:cs typeface="+mj-cs"/>
              </a:rPr>
              <a:t>kent.ac.uk</a:t>
            </a:r>
          </a:p>
        </p:txBody>
      </p:sp>
    </p:spTree>
    <p:extLst>
      <p:ext uri="{BB962C8B-B14F-4D97-AF65-F5344CB8AC3E}">
        <p14:creationId xmlns:p14="http://schemas.microsoft.com/office/powerpoint/2010/main" val="11933153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ple - Text &amp; Small 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46D21B-D681-EF5F-D271-8CEF4C29B47F}"/>
              </a:ext>
              <a:ext uri="{C183D7F6-B498-43B3-948B-1728B52AA6E4}">
                <adec:decorative xmlns:adec="http://schemas.microsoft.com/office/drawing/2017/decorative" val="1"/>
              </a:ext>
            </a:extLst>
          </p:cNvPr>
          <p:cNvSpPr/>
          <p:nvPr userDrawn="1"/>
        </p:nvSpPr>
        <p:spPr>
          <a:xfrm>
            <a:off x="0" y="-36768"/>
            <a:ext cx="12209956" cy="689476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53B94D7A-40DC-DA14-DCBE-B0869C3D4103}"/>
              </a:ext>
              <a:ext uri="{C183D7F6-B498-43B3-948B-1728B52AA6E4}">
                <adec:decorative xmlns:adec="http://schemas.microsoft.com/office/drawing/2017/decorative" val="1"/>
              </a:ext>
            </a:extLst>
          </p:cNvPr>
          <p:cNvSpPr/>
          <p:nvPr userDrawn="1"/>
        </p:nvSpPr>
        <p:spPr>
          <a:xfrm rot="16200000" flipV="1">
            <a:off x="11469559" y="6484333"/>
            <a:ext cx="764018" cy="775254"/>
          </a:xfrm>
          <a:prstGeom prst="parallelogram">
            <a:avLst>
              <a:gd name="adj" fmla="val 525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8E145E1-0A17-6CA8-77E7-B77DF8C6BAA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12" name="Rectangle 11">
            <a:extLst>
              <a:ext uri="{FF2B5EF4-FFF2-40B4-BE49-F238E27FC236}">
                <a16:creationId xmlns:a16="http://schemas.microsoft.com/office/drawing/2014/main" id="{CC3DC414-B9EA-3DAB-D78D-CF6A5E3527AC}"/>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B2F87B-51B3-1C49-89EE-96FC96A4A756}"/>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7B2FCB-F92F-60E8-AEA6-DE86C540CFFD}"/>
              </a:ext>
            </a:extLst>
          </p:cNvPr>
          <p:cNvSpPr>
            <a:spLocks noGrp="1"/>
          </p:cNvSpPr>
          <p:nvPr>
            <p:ph idx="1"/>
          </p:nvPr>
        </p:nvSpPr>
        <p:spPr>
          <a:xfrm>
            <a:off x="1064712" y="1979112"/>
            <a:ext cx="5031288" cy="431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8" name="Picture Placeholder 5">
            <a:extLst>
              <a:ext uri="{FF2B5EF4-FFF2-40B4-BE49-F238E27FC236}">
                <a16:creationId xmlns:a16="http://schemas.microsoft.com/office/drawing/2014/main" id="{9CD6AD59-0524-BB6C-BB53-A1023BC475EA}"/>
              </a:ext>
            </a:extLst>
          </p:cNvPr>
          <p:cNvSpPr>
            <a:spLocks noGrp="1"/>
          </p:cNvSpPr>
          <p:nvPr>
            <p:ph type="pic" sz="quarter" idx="11"/>
          </p:nvPr>
        </p:nvSpPr>
        <p:spPr>
          <a:xfrm>
            <a:off x="6483350" y="1979613"/>
            <a:ext cx="4643438" cy="4313174"/>
          </a:xfrm>
        </p:spPr>
        <p:txBody>
          <a:bodyPr/>
          <a:lstStyle/>
          <a:p>
            <a:endParaRPr lang="en-US"/>
          </a:p>
        </p:txBody>
      </p:sp>
    </p:spTree>
    <p:extLst>
      <p:ext uri="{BB962C8B-B14F-4D97-AF65-F5344CB8AC3E}">
        <p14:creationId xmlns:p14="http://schemas.microsoft.com/office/powerpoint/2010/main" val="8644725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range - Text &amp; Picture content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A6C736-7D84-CB4E-82C3-8E5FE3BFEEA8}"/>
              </a:ext>
            </a:extLst>
          </p:cNvPr>
          <p:cNvSpPr/>
          <p:nvPr userDrawn="1"/>
        </p:nvSpPr>
        <p:spPr>
          <a:xfrm>
            <a:off x="-14381" y="-36768"/>
            <a:ext cx="12261736" cy="6894768"/>
          </a:xfrm>
          <a:prstGeom prst="rect">
            <a:avLst/>
          </a:prstGeom>
          <a:solidFill>
            <a:schemeClr val="accent5">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239217E9-884A-35E6-AAC9-20E6E0EBB1ED}"/>
              </a:ext>
            </a:extLst>
          </p:cNvPr>
          <p:cNvSpPr/>
          <p:nvPr userDrawn="1"/>
        </p:nvSpPr>
        <p:spPr>
          <a:xfrm rot="16200000" flipV="1">
            <a:off x="11469559" y="6496208"/>
            <a:ext cx="764018" cy="775254"/>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0A8165D-EF22-85FF-7A29-A2C7EB9419BE}"/>
              </a:ext>
            </a:extLst>
          </p:cNvPr>
          <p:cNvSpPr/>
          <p:nvPr userDrawn="1"/>
        </p:nvSpPr>
        <p:spPr>
          <a:xfrm>
            <a:off x="-6980" y="342036"/>
            <a:ext cx="312416" cy="3380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1283D7-9021-F25C-C4A7-D7ABB00667DB}"/>
              </a:ext>
            </a:extLst>
          </p:cNvPr>
          <p:cNvSpPr/>
          <p:nvPr userDrawn="1"/>
        </p:nvSpPr>
        <p:spPr>
          <a:xfrm rot="5400000">
            <a:off x="194878" y="-211056"/>
            <a:ext cx="351236" cy="7549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1AA5918-4D02-5A39-3967-339D3C1096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5" name="Title Placeholder 1">
            <a:extLst>
              <a:ext uri="{FF2B5EF4-FFF2-40B4-BE49-F238E27FC236}">
                <a16:creationId xmlns:a16="http://schemas.microsoft.com/office/drawing/2014/main" id="{FD3D65C7-BC80-3EB0-591B-432566BAA146}"/>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2" name="Picture Placeholder 5">
            <a:extLst>
              <a:ext uri="{FF2B5EF4-FFF2-40B4-BE49-F238E27FC236}">
                <a16:creationId xmlns:a16="http://schemas.microsoft.com/office/drawing/2014/main" id="{97F53819-B085-73B2-308F-51DEF10C2FF5}"/>
              </a:ext>
            </a:extLst>
          </p:cNvPr>
          <p:cNvSpPr>
            <a:spLocks noGrp="1"/>
          </p:cNvSpPr>
          <p:nvPr>
            <p:ph type="pic" sz="quarter" idx="18"/>
          </p:nvPr>
        </p:nvSpPr>
        <p:spPr>
          <a:xfrm>
            <a:off x="1064712" y="1938310"/>
            <a:ext cx="703135" cy="710241"/>
          </a:xfrm>
        </p:spPr>
        <p:txBody>
          <a:bodyPr>
            <a:normAutofit/>
          </a:bodyPr>
          <a:lstStyle>
            <a:lvl1pPr>
              <a:defRPr sz="1000"/>
            </a:lvl1pPr>
          </a:lstStyle>
          <a:p>
            <a:endParaRPr lang="en-US" dirty="0"/>
          </a:p>
        </p:txBody>
      </p:sp>
      <p:sp>
        <p:nvSpPr>
          <p:cNvPr id="3" name="Text Placeholder 20">
            <a:extLst>
              <a:ext uri="{FF2B5EF4-FFF2-40B4-BE49-F238E27FC236}">
                <a16:creationId xmlns:a16="http://schemas.microsoft.com/office/drawing/2014/main" id="{DD33C8A4-05A9-E96D-CFEB-E19CF1BB8974}"/>
              </a:ext>
            </a:extLst>
          </p:cNvPr>
          <p:cNvSpPr>
            <a:spLocks noGrp="1"/>
          </p:cNvSpPr>
          <p:nvPr>
            <p:ph type="body" sz="quarter" idx="21"/>
          </p:nvPr>
        </p:nvSpPr>
        <p:spPr>
          <a:xfrm>
            <a:off x="2045373" y="1945417"/>
            <a:ext cx="2911475" cy="710242"/>
          </a:xfrm>
        </p:spPr>
        <p:txBody>
          <a:bodyPr>
            <a:normAutofit/>
          </a:bodyPr>
          <a:lstStyle>
            <a:lvl1pPr>
              <a:defRPr sz="1200"/>
            </a:lvl1pPr>
          </a:lstStyle>
          <a:p>
            <a:pPr lvl="0"/>
            <a:r>
              <a:rPr lang="en-GB" dirty="0"/>
              <a:t>Click to edit Master text </a:t>
            </a:r>
          </a:p>
        </p:txBody>
      </p:sp>
      <p:sp>
        <p:nvSpPr>
          <p:cNvPr id="10" name="Picture Placeholder 5">
            <a:extLst>
              <a:ext uri="{FF2B5EF4-FFF2-40B4-BE49-F238E27FC236}">
                <a16:creationId xmlns:a16="http://schemas.microsoft.com/office/drawing/2014/main" id="{83F226F2-C47F-C9B2-1348-4240D8138838}"/>
              </a:ext>
            </a:extLst>
          </p:cNvPr>
          <p:cNvSpPr>
            <a:spLocks noGrp="1"/>
          </p:cNvSpPr>
          <p:nvPr>
            <p:ph type="pic" sz="quarter" idx="22"/>
          </p:nvPr>
        </p:nvSpPr>
        <p:spPr>
          <a:xfrm>
            <a:off x="1064712" y="3157510"/>
            <a:ext cx="703135" cy="710241"/>
          </a:xfrm>
        </p:spPr>
        <p:txBody>
          <a:bodyPr>
            <a:normAutofit/>
          </a:bodyPr>
          <a:lstStyle>
            <a:lvl1pPr>
              <a:defRPr sz="1000"/>
            </a:lvl1pPr>
          </a:lstStyle>
          <a:p>
            <a:endParaRPr lang="en-US" dirty="0"/>
          </a:p>
        </p:txBody>
      </p:sp>
      <p:sp>
        <p:nvSpPr>
          <p:cNvPr id="26" name="Text Placeholder 20">
            <a:extLst>
              <a:ext uri="{FF2B5EF4-FFF2-40B4-BE49-F238E27FC236}">
                <a16:creationId xmlns:a16="http://schemas.microsoft.com/office/drawing/2014/main" id="{A3C7E387-FD06-E88E-3A2D-40A5152ACC93}"/>
              </a:ext>
            </a:extLst>
          </p:cNvPr>
          <p:cNvSpPr>
            <a:spLocks noGrp="1"/>
          </p:cNvSpPr>
          <p:nvPr>
            <p:ph type="body" sz="quarter" idx="23"/>
          </p:nvPr>
        </p:nvSpPr>
        <p:spPr>
          <a:xfrm>
            <a:off x="2045373" y="3164617"/>
            <a:ext cx="2911475" cy="710242"/>
          </a:xfrm>
        </p:spPr>
        <p:txBody>
          <a:bodyPr>
            <a:normAutofit/>
          </a:bodyPr>
          <a:lstStyle>
            <a:lvl1pPr>
              <a:defRPr sz="1200"/>
            </a:lvl1pPr>
          </a:lstStyle>
          <a:p>
            <a:pPr lvl="0"/>
            <a:r>
              <a:rPr lang="en-GB" dirty="0"/>
              <a:t>Click to edit Master text </a:t>
            </a:r>
          </a:p>
        </p:txBody>
      </p:sp>
      <p:sp>
        <p:nvSpPr>
          <p:cNvPr id="28" name="Picture Placeholder 5">
            <a:extLst>
              <a:ext uri="{FF2B5EF4-FFF2-40B4-BE49-F238E27FC236}">
                <a16:creationId xmlns:a16="http://schemas.microsoft.com/office/drawing/2014/main" id="{54AF76F0-9430-34BB-17D3-48068046C16A}"/>
              </a:ext>
            </a:extLst>
          </p:cNvPr>
          <p:cNvSpPr>
            <a:spLocks noGrp="1"/>
          </p:cNvSpPr>
          <p:nvPr>
            <p:ph type="pic" sz="quarter" idx="24"/>
          </p:nvPr>
        </p:nvSpPr>
        <p:spPr>
          <a:xfrm>
            <a:off x="1064712" y="4397975"/>
            <a:ext cx="703135" cy="710241"/>
          </a:xfrm>
        </p:spPr>
        <p:txBody>
          <a:bodyPr>
            <a:normAutofit/>
          </a:bodyPr>
          <a:lstStyle>
            <a:lvl1pPr>
              <a:defRPr sz="1000"/>
            </a:lvl1pPr>
          </a:lstStyle>
          <a:p>
            <a:endParaRPr lang="en-US" dirty="0"/>
          </a:p>
        </p:txBody>
      </p:sp>
      <p:sp>
        <p:nvSpPr>
          <p:cNvPr id="29" name="Text Placeholder 20">
            <a:extLst>
              <a:ext uri="{FF2B5EF4-FFF2-40B4-BE49-F238E27FC236}">
                <a16:creationId xmlns:a16="http://schemas.microsoft.com/office/drawing/2014/main" id="{55921B49-92DC-448F-8EEE-6D4223E044C6}"/>
              </a:ext>
            </a:extLst>
          </p:cNvPr>
          <p:cNvSpPr>
            <a:spLocks noGrp="1"/>
          </p:cNvSpPr>
          <p:nvPr>
            <p:ph type="body" sz="quarter" idx="25"/>
          </p:nvPr>
        </p:nvSpPr>
        <p:spPr>
          <a:xfrm>
            <a:off x="2045373" y="4405082"/>
            <a:ext cx="2911475" cy="710242"/>
          </a:xfrm>
        </p:spPr>
        <p:txBody>
          <a:bodyPr>
            <a:normAutofit/>
          </a:bodyPr>
          <a:lstStyle>
            <a:lvl1pPr>
              <a:defRPr sz="1200"/>
            </a:lvl1pPr>
          </a:lstStyle>
          <a:p>
            <a:pPr lvl="0"/>
            <a:r>
              <a:rPr lang="en-GB" dirty="0"/>
              <a:t>Click to edit Master text </a:t>
            </a:r>
          </a:p>
        </p:txBody>
      </p:sp>
      <p:sp>
        <p:nvSpPr>
          <p:cNvPr id="30" name="Picture Placeholder 5">
            <a:extLst>
              <a:ext uri="{FF2B5EF4-FFF2-40B4-BE49-F238E27FC236}">
                <a16:creationId xmlns:a16="http://schemas.microsoft.com/office/drawing/2014/main" id="{91E95FC0-B71B-C0C3-6F25-0C53F2806FD1}"/>
              </a:ext>
            </a:extLst>
          </p:cNvPr>
          <p:cNvSpPr>
            <a:spLocks noGrp="1"/>
          </p:cNvSpPr>
          <p:nvPr>
            <p:ph type="pic" sz="quarter" idx="26"/>
          </p:nvPr>
        </p:nvSpPr>
        <p:spPr>
          <a:xfrm>
            <a:off x="1064712" y="5574645"/>
            <a:ext cx="703135" cy="710241"/>
          </a:xfrm>
        </p:spPr>
        <p:txBody>
          <a:bodyPr>
            <a:normAutofit/>
          </a:bodyPr>
          <a:lstStyle>
            <a:lvl1pPr>
              <a:defRPr sz="1000"/>
            </a:lvl1pPr>
          </a:lstStyle>
          <a:p>
            <a:endParaRPr lang="en-US" dirty="0"/>
          </a:p>
        </p:txBody>
      </p:sp>
      <p:sp>
        <p:nvSpPr>
          <p:cNvPr id="31" name="Text Placeholder 20">
            <a:extLst>
              <a:ext uri="{FF2B5EF4-FFF2-40B4-BE49-F238E27FC236}">
                <a16:creationId xmlns:a16="http://schemas.microsoft.com/office/drawing/2014/main" id="{DC99DEDE-A731-9674-4B2A-EF154090585C}"/>
              </a:ext>
            </a:extLst>
          </p:cNvPr>
          <p:cNvSpPr>
            <a:spLocks noGrp="1"/>
          </p:cNvSpPr>
          <p:nvPr>
            <p:ph type="body" sz="quarter" idx="27"/>
          </p:nvPr>
        </p:nvSpPr>
        <p:spPr>
          <a:xfrm>
            <a:off x="2045373" y="5581752"/>
            <a:ext cx="2911475" cy="710242"/>
          </a:xfrm>
        </p:spPr>
        <p:txBody>
          <a:bodyPr>
            <a:normAutofit/>
          </a:bodyPr>
          <a:lstStyle>
            <a:lvl1pPr>
              <a:defRPr sz="1200"/>
            </a:lvl1pPr>
          </a:lstStyle>
          <a:p>
            <a:pPr lvl="0"/>
            <a:r>
              <a:rPr lang="en-GB" dirty="0"/>
              <a:t>Click to edit Master text </a:t>
            </a:r>
          </a:p>
        </p:txBody>
      </p:sp>
      <p:sp>
        <p:nvSpPr>
          <p:cNvPr id="32" name="Picture Placeholder 5">
            <a:extLst>
              <a:ext uri="{FF2B5EF4-FFF2-40B4-BE49-F238E27FC236}">
                <a16:creationId xmlns:a16="http://schemas.microsoft.com/office/drawing/2014/main" id="{740E3FCB-9F58-1E7A-EFDF-F0CA09CD4DA2}"/>
              </a:ext>
            </a:extLst>
          </p:cNvPr>
          <p:cNvSpPr>
            <a:spLocks noGrp="1"/>
          </p:cNvSpPr>
          <p:nvPr>
            <p:ph type="pic" sz="quarter" idx="28"/>
          </p:nvPr>
        </p:nvSpPr>
        <p:spPr>
          <a:xfrm>
            <a:off x="6021560" y="1938310"/>
            <a:ext cx="703135" cy="710241"/>
          </a:xfrm>
        </p:spPr>
        <p:txBody>
          <a:bodyPr>
            <a:normAutofit/>
          </a:bodyPr>
          <a:lstStyle>
            <a:lvl1pPr>
              <a:defRPr sz="1000"/>
            </a:lvl1pPr>
          </a:lstStyle>
          <a:p>
            <a:endParaRPr lang="en-US" dirty="0"/>
          </a:p>
        </p:txBody>
      </p:sp>
      <p:sp>
        <p:nvSpPr>
          <p:cNvPr id="33" name="Text Placeholder 20">
            <a:extLst>
              <a:ext uri="{FF2B5EF4-FFF2-40B4-BE49-F238E27FC236}">
                <a16:creationId xmlns:a16="http://schemas.microsoft.com/office/drawing/2014/main" id="{5A12CEA8-38CB-EBCF-054B-4A1D62756990}"/>
              </a:ext>
            </a:extLst>
          </p:cNvPr>
          <p:cNvSpPr>
            <a:spLocks noGrp="1"/>
          </p:cNvSpPr>
          <p:nvPr>
            <p:ph type="body" sz="quarter" idx="29"/>
          </p:nvPr>
        </p:nvSpPr>
        <p:spPr>
          <a:xfrm>
            <a:off x="7002221" y="1945417"/>
            <a:ext cx="2911475" cy="710242"/>
          </a:xfrm>
        </p:spPr>
        <p:txBody>
          <a:bodyPr>
            <a:normAutofit/>
          </a:bodyPr>
          <a:lstStyle>
            <a:lvl1pPr>
              <a:defRPr sz="1200"/>
            </a:lvl1pPr>
          </a:lstStyle>
          <a:p>
            <a:pPr lvl="0"/>
            <a:r>
              <a:rPr lang="en-GB" dirty="0"/>
              <a:t>Click to edit Master text </a:t>
            </a:r>
          </a:p>
        </p:txBody>
      </p:sp>
      <p:sp>
        <p:nvSpPr>
          <p:cNvPr id="34" name="Picture Placeholder 5">
            <a:extLst>
              <a:ext uri="{FF2B5EF4-FFF2-40B4-BE49-F238E27FC236}">
                <a16:creationId xmlns:a16="http://schemas.microsoft.com/office/drawing/2014/main" id="{9795E81F-461E-C37C-C973-A13A2874DED9}"/>
              </a:ext>
            </a:extLst>
          </p:cNvPr>
          <p:cNvSpPr>
            <a:spLocks noGrp="1"/>
          </p:cNvSpPr>
          <p:nvPr>
            <p:ph type="pic" sz="quarter" idx="30"/>
          </p:nvPr>
        </p:nvSpPr>
        <p:spPr>
          <a:xfrm>
            <a:off x="6021560" y="3157510"/>
            <a:ext cx="703135" cy="710241"/>
          </a:xfrm>
        </p:spPr>
        <p:txBody>
          <a:bodyPr>
            <a:normAutofit/>
          </a:bodyPr>
          <a:lstStyle>
            <a:lvl1pPr>
              <a:defRPr sz="1000"/>
            </a:lvl1pPr>
          </a:lstStyle>
          <a:p>
            <a:endParaRPr lang="en-US" dirty="0"/>
          </a:p>
        </p:txBody>
      </p:sp>
      <p:sp>
        <p:nvSpPr>
          <p:cNvPr id="35" name="Text Placeholder 20">
            <a:extLst>
              <a:ext uri="{FF2B5EF4-FFF2-40B4-BE49-F238E27FC236}">
                <a16:creationId xmlns:a16="http://schemas.microsoft.com/office/drawing/2014/main" id="{DD12FBE8-5ED7-FC02-FF66-8D7C28333224}"/>
              </a:ext>
            </a:extLst>
          </p:cNvPr>
          <p:cNvSpPr>
            <a:spLocks noGrp="1"/>
          </p:cNvSpPr>
          <p:nvPr>
            <p:ph type="body" sz="quarter" idx="31"/>
          </p:nvPr>
        </p:nvSpPr>
        <p:spPr>
          <a:xfrm>
            <a:off x="7002221" y="3164617"/>
            <a:ext cx="2911475" cy="710242"/>
          </a:xfrm>
        </p:spPr>
        <p:txBody>
          <a:bodyPr>
            <a:normAutofit/>
          </a:bodyPr>
          <a:lstStyle>
            <a:lvl1pPr>
              <a:defRPr sz="1200"/>
            </a:lvl1pPr>
          </a:lstStyle>
          <a:p>
            <a:pPr lvl="0"/>
            <a:r>
              <a:rPr lang="en-GB" dirty="0"/>
              <a:t>Click to edit Master text </a:t>
            </a:r>
          </a:p>
        </p:txBody>
      </p:sp>
      <p:sp>
        <p:nvSpPr>
          <p:cNvPr id="36" name="Picture Placeholder 5">
            <a:extLst>
              <a:ext uri="{FF2B5EF4-FFF2-40B4-BE49-F238E27FC236}">
                <a16:creationId xmlns:a16="http://schemas.microsoft.com/office/drawing/2014/main" id="{F4F40E80-2FF1-8E54-D85D-B84207FDB7D8}"/>
              </a:ext>
            </a:extLst>
          </p:cNvPr>
          <p:cNvSpPr>
            <a:spLocks noGrp="1"/>
          </p:cNvSpPr>
          <p:nvPr>
            <p:ph type="pic" sz="quarter" idx="32"/>
          </p:nvPr>
        </p:nvSpPr>
        <p:spPr>
          <a:xfrm>
            <a:off x="6021560" y="4397975"/>
            <a:ext cx="703135" cy="710241"/>
          </a:xfrm>
        </p:spPr>
        <p:txBody>
          <a:bodyPr>
            <a:normAutofit/>
          </a:bodyPr>
          <a:lstStyle>
            <a:lvl1pPr>
              <a:defRPr sz="1000"/>
            </a:lvl1pPr>
          </a:lstStyle>
          <a:p>
            <a:endParaRPr lang="en-US" dirty="0"/>
          </a:p>
        </p:txBody>
      </p:sp>
      <p:sp>
        <p:nvSpPr>
          <p:cNvPr id="37" name="Text Placeholder 20">
            <a:extLst>
              <a:ext uri="{FF2B5EF4-FFF2-40B4-BE49-F238E27FC236}">
                <a16:creationId xmlns:a16="http://schemas.microsoft.com/office/drawing/2014/main" id="{7C58DD88-16A6-71D7-E223-8D3BA4F5A940}"/>
              </a:ext>
            </a:extLst>
          </p:cNvPr>
          <p:cNvSpPr>
            <a:spLocks noGrp="1"/>
          </p:cNvSpPr>
          <p:nvPr>
            <p:ph type="body" sz="quarter" idx="33"/>
          </p:nvPr>
        </p:nvSpPr>
        <p:spPr>
          <a:xfrm>
            <a:off x="7002221" y="4405082"/>
            <a:ext cx="2911475" cy="710242"/>
          </a:xfrm>
        </p:spPr>
        <p:txBody>
          <a:bodyPr>
            <a:normAutofit/>
          </a:bodyPr>
          <a:lstStyle>
            <a:lvl1pPr>
              <a:defRPr sz="1200"/>
            </a:lvl1pPr>
          </a:lstStyle>
          <a:p>
            <a:pPr lvl="0"/>
            <a:r>
              <a:rPr lang="en-GB" dirty="0"/>
              <a:t>Click to edit Master text </a:t>
            </a:r>
          </a:p>
        </p:txBody>
      </p:sp>
      <p:sp>
        <p:nvSpPr>
          <p:cNvPr id="38" name="Picture Placeholder 5">
            <a:extLst>
              <a:ext uri="{FF2B5EF4-FFF2-40B4-BE49-F238E27FC236}">
                <a16:creationId xmlns:a16="http://schemas.microsoft.com/office/drawing/2014/main" id="{D38FD335-9991-8D77-5685-F9F82496D93A}"/>
              </a:ext>
            </a:extLst>
          </p:cNvPr>
          <p:cNvSpPr>
            <a:spLocks noGrp="1"/>
          </p:cNvSpPr>
          <p:nvPr>
            <p:ph type="pic" sz="quarter" idx="34"/>
          </p:nvPr>
        </p:nvSpPr>
        <p:spPr>
          <a:xfrm>
            <a:off x="6021560" y="5574645"/>
            <a:ext cx="703135" cy="710241"/>
          </a:xfrm>
        </p:spPr>
        <p:txBody>
          <a:bodyPr>
            <a:normAutofit/>
          </a:bodyPr>
          <a:lstStyle>
            <a:lvl1pPr>
              <a:defRPr sz="1000"/>
            </a:lvl1pPr>
          </a:lstStyle>
          <a:p>
            <a:endParaRPr lang="en-US" dirty="0"/>
          </a:p>
        </p:txBody>
      </p:sp>
      <p:sp>
        <p:nvSpPr>
          <p:cNvPr id="39" name="Text Placeholder 20">
            <a:extLst>
              <a:ext uri="{FF2B5EF4-FFF2-40B4-BE49-F238E27FC236}">
                <a16:creationId xmlns:a16="http://schemas.microsoft.com/office/drawing/2014/main" id="{8528DE67-7BDE-54FB-081C-445A7D766E1E}"/>
              </a:ext>
            </a:extLst>
          </p:cNvPr>
          <p:cNvSpPr>
            <a:spLocks noGrp="1"/>
          </p:cNvSpPr>
          <p:nvPr>
            <p:ph type="body" sz="quarter" idx="35"/>
          </p:nvPr>
        </p:nvSpPr>
        <p:spPr>
          <a:xfrm>
            <a:off x="7002221" y="5581752"/>
            <a:ext cx="2911475" cy="710242"/>
          </a:xfrm>
        </p:spPr>
        <p:txBody>
          <a:bodyPr>
            <a:normAutofit/>
          </a:bodyPr>
          <a:lstStyle>
            <a:lvl1pPr>
              <a:defRPr sz="1200"/>
            </a:lvl1pPr>
          </a:lstStyle>
          <a:p>
            <a:pPr lvl="0"/>
            <a:r>
              <a:rPr lang="en-GB" dirty="0"/>
              <a:t>Click to edit Master text </a:t>
            </a:r>
          </a:p>
        </p:txBody>
      </p:sp>
    </p:spTree>
    <p:extLst>
      <p:ext uri="{BB962C8B-B14F-4D97-AF65-F5344CB8AC3E}">
        <p14:creationId xmlns:p14="http://schemas.microsoft.com/office/powerpoint/2010/main" val="20229053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range - Blank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CE98CE-E6B1-EAE5-16DF-9A3617430A54}"/>
              </a:ext>
              <a:ext uri="{C183D7F6-B498-43B3-948B-1728B52AA6E4}">
                <adec:decorative xmlns:adec="http://schemas.microsoft.com/office/drawing/2017/decorative" val="1"/>
              </a:ext>
            </a:extLst>
          </p:cNvPr>
          <p:cNvSpPr/>
          <p:nvPr userDrawn="1"/>
        </p:nvSpPr>
        <p:spPr>
          <a:xfrm>
            <a:off x="-14381" y="-36768"/>
            <a:ext cx="12261736" cy="6894768"/>
          </a:xfrm>
          <a:prstGeom prst="rect">
            <a:avLst/>
          </a:prstGeom>
          <a:solidFill>
            <a:schemeClr val="accent5">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AAF11BFC-F88B-6D81-1B9D-B2A71AE382D8}"/>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2105755-8495-C8D5-AB0D-04FB927B7C6C}"/>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F910C6-7769-C2B5-FCEA-46DCE0E70320}"/>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27940261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range - Blank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31655204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range - Blank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37288-2355-9B11-DDAD-9786E4AB4ACE}"/>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a:extLst>
              <a:ext uri="{FF2B5EF4-FFF2-40B4-BE49-F238E27FC236}">
                <a16:creationId xmlns:a16="http://schemas.microsoft.com/office/drawing/2014/main" id="{346DB127-F80F-74DC-B703-44A600612701}"/>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5283E50-1404-14AD-8978-1ACDC78A0269}"/>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ECE3E8-B6A0-C7C4-1F4C-DA8CDF4B1E99}"/>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8B737A-F89B-34F6-DA42-6086DB404E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707" y="547910"/>
            <a:ext cx="1047780" cy="570170"/>
          </a:xfrm>
          <a:prstGeom prst="rect">
            <a:avLst/>
          </a:prstGeom>
        </p:spPr>
      </p:pic>
    </p:spTree>
    <p:extLst>
      <p:ext uri="{BB962C8B-B14F-4D97-AF65-F5344CB8AC3E}">
        <p14:creationId xmlns:p14="http://schemas.microsoft.com/office/powerpoint/2010/main" val="34011363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range - Blank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37288-2355-9B11-DDAD-9786E4AB4ACE}"/>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8B737A-F89B-34F6-DA42-6086DB404E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707" y="547910"/>
            <a:ext cx="1047780" cy="570170"/>
          </a:xfrm>
          <a:prstGeom prst="rect">
            <a:avLst/>
          </a:prstGeom>
        </p:spPr>
      </p:pic>
    </p:spTree>
    <p:extLst>
      <p:ext uri="{BB962C8B-B14F-4D97-AF65-F5344CB8AC3E}">
        <p14:creationId xmlns:p14="http://schemas.microsoft.com/office/powerpoint/2010/main" val="21009383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Orange - 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B80767-282F-A1BB-005C-5B9711885C8C}"/>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9A7129F-94F2-944E-7C7C-A35310D5F4A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8" name="Rectangle 7">
            <a:extLst>
              <a:ext uri="{FF2B5EF4-FFF2-40B4-BE49-F238E27FC236}">
                <a16:creationId xmlns:a16="http://schemas.microsoft.com/office/drawing/2014/main" id="{4696B113-4526-1089-B964-C0036F062AD9}"/>
              </a:ext>
              <a:ext uri="{C183D7F6-B498-43B3-948B-1728B52AA6E4}">
                <adec:decorative xmlns:adec="http://schemas.microsoft.com/office/drawing/2017/decorative" val="1"/>
              </a:ext>
            </a:extLst>
          </p:cNvPr>
          <p:cNvSpPr/>
          <p:nvPr userDrawn="1"/>
        </p:nvSpPr>
        <p:spPr>
          <a:xfrm>
            <a:off x="7343718" y="-14634"/>
            <a:ext cx="2502879" cy="12163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412D07-5209-4E33-AB48-842577BE3A39}"/>
              </a:ext>
              <a:ext uri="{C183D7F6-B498-43B3-948B-1728B52AA6E4}">
                <adec:decorative xmlns:adec="http://schemas.microsoft.com/office/drawing/2017/decorative" val="1"/>
              </a:ext>
            </a:extLst>
          </p:cNvPr>
          <p:cNvSpPr/>
          <p:nvPr userDrawn="1"/>
        </p:nvSpPr>
        <p:spPr>
          <a:xfrm>
            <a:off x="9846596" y="1210817"/>
            <a:ext cx="2401521" cy="118646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F426E3-7DDE-FF9A-DF69-CF0CBB4830E8}"/>
              </a:ext>
              <a:ext uri="{C183D7F6-B498-43B3-948B-1728B52AA6E4}">
                <adec:decorative xmlns:adec="http://schemas.microsoft.com/office/drawing/2017/decorative" val="1"/>
              </a:ext>
            </a:extLst>
          </p:cNvPr>
          <p:cNvSpPr/>
          <p:nvPr userDrawn="1"/>
        </p:nvSpPr>
        <p:spPr>
          <a:xfrm>
            <a:off x="8648409" y="2397284"/>
            <a:ext cx="1186365" cy="11955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1AF6C7F3-7AE7-AD0E-C562-596E1CE72AAF}"/>
              </a:ext>
              <a:ext uri="{C183D7F6-B498-43B3-948B-1728B52AA6E4}">
                <adec:decorative xmlns:adec="http://schemas.microsoft.com/office/drawing/2017/decorative" val="1"/>
              </a:ext>
            </a:extLst>
          </p:cNvPr>
          <p:cNvSpPr/>
          <p:nvPr userDrawn="1"/>
        </p:nvSpPr>
        <p:spPr>
          <a:xfrm rot="16200000" flipV="1">
            <a:off x="6265890" y="3576287"/>
            <a:ext cx="2354735" cy="2401518"/>
          </a:xfrm>
          <a:prstGeom prst="parallelogram">
            <a:avLst>
              <a:gd name="adj" fmla="val 5251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4A7488FC-7D2E-4214-49A9-6F80CDF038FE}"/>
              </a:ext>
            </a:extLst>
          </p:cNvPr>
          <p:cNvSpPr txBox="1">
            <a:spLocks/>
          </p:cNvSpPr>
          <p:nvPr userDrawn="1"/>
        </p:nvSpPr>
        <p:spPr>
          <a:xfrm>
            <a:off x="445247" y="2903770"/>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sz="8800" b="1" dirty="0">
                <a:solidFill>
                  <a:schemeClr val="bg1"/>
                </a:solidFill>
                <a:latin typeface="Overpass" pitchFamily="2" charset="77"/>
              </a:rPr>
              <a:t>Thank </a:t>
            </a:r>
          </a:p>
          <a:p>
            <a:r>
              <a:rPr lang="en-GB" sz="8800" b="1" dirty="0">
                <a:solidFill>
                  <a:schemeClr val="bg1"/>
                </a:solidFill>
                <a:latin typeface="Overpass" pitchFamily="2" charset="77"/>
              </a:rPr>
              <a:t>you.</a:t>
            </a:r>
            <a:endParaRPr lang="en-GB" sz="8800" dirty="0">
              <a:solidFill>
                <a:schemeClr val="bg1"/>
              </a:solidFill>
              <a:latin typeface="Overpass" pitchFamily="2" charset="77"/>
            </a:endParaRPr>
          </a:p>
        </p:txBody>
      </p:sp>
    </p:spTree>
    <p:extLst>
      <p:ext uri="{BB962C8B-B14F-4D97-AF65-F5344CB8AC3E}">
        <p14:creationId xmlns:p14="http://schemas.microsoft.com/office/powerpoint/2010/main" val="16036438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Red - Photo Intro Dar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F0E8510-F2FC-BACD-8A1C-00D301F357E4}"/>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37673C08-6275-2C54-D9AF-698F2CDEC3C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5" name="Rectangle 4">
            <a:extLst>
              <a:ext uri="{FF2B5EF4-FFF2-40B4-BE49-F238E27FC236}">
                <a16:creationId xmlns:a16="http://schemas.microsoft.com/office/drawing/2014/main" id="{516B28D9-BB8E-CBDA-E864-E8FCF67A0EF6}"/>
              </a:ext>
              <a:ext uri="{C183D7F6-B498-43B3-948B-1728B52AA6E4}">
                <adec:decorative xmlns:adec="http://schemas.microsoft.com/office/drawing/2017/decorative" val="1"/>
              </a:ext>
            </a:extLst>
          </p:cNvPr>
          <p:cNvSpPr/>
          <p:nvPr userDrawn="1"/>
        </p:nvSpPr>
        <p:spPr>
          <a:xfrm>
            <a:off x="6876683" y="-12238"/>
            <a:ext cx="1743284" cy="34917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824C9048-BB85-2F54-E8DA-83F2FD06977D}"/>
              </a:ext>
              <a:ext uri="{C183D7F6-B498-43B3-948B-1728B52AA6E4}">
                <adec:decorative xmlns:adec="http://schemas.microsoft.com/office/drawing/2017/decorative" val="1"/>
              </a:ext>
            </a:extLst>
          </p:cNvPr>
          <p:cNvSpPr/>
          <p:nvPr userDrawn="1"/>
        </p:nvSpPr>
        <p:spPr>
          <a:xfrm flipV="1">
            <a:off x="8619966" y="3479468"/>
            <a:ext cx="3684009" cy="3657601"/>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ross lit image of a male looking to the right with an ambitious facial expression.">
            <a:extLst>
              <a:ext uri="{FF2B5EF4-FFF2-40B4-BE49-F238E27FC236}">
                <a16:creationId xmlns:a16="http://schemas.microsoft.com/office/drawing/2014/main" id="{B5E81FCE-605A-3FB0-3DF0-70CAAC6F1F9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6655655" y="-1927275"/>
            <a:ext cx="5186290" cy="8931991"/>
          </a:xfrm>
          <a:prstGeom prst="rect">
            <a:avLst/>
          </a:prstGeom>
        </p:spPr>
      </p:pic>
      <p:sp>
        <p:nvSpPr>
          <p:cNvPr id="8" name="Parallelogram 7">
            <a:extLst>
              <a:ext uri="{FF2B5EF4-FFF2-40B4-BE49-F238E27FC236}">
                <a16:creationId xmlns:a16="http://schemas.microsoft.com/office/drawing/2014/main" id="{2ED64FC8-2263-3A43-DB30-3A29738E8567}"/>
              </a:ext>
              <a:ext uri="{C183D7F6-B498-43B3-948B-1728B52AA6E4}">
                <adec:decorative xmlns:adec="http://schemas.microsoft.com/office/drawing/2017/decorative" val="1"/>
              </a:ext>
            </a:extLst>
          </p:cNvPr>
          <p:cNvSpPr/>
          <p:nvPr userDrawn="1"/>
        </p:nvSpPr>
        <p:spPr>
          <a:xfrm flipH="1" flipV="1">
            <a:off x="10363250" y="1768651"/>
            <a:ext cx="2701924" cy="1710816"/>
          </a:xfrm>
          <a:prstGeom prst="parallelogram">
            <a:avLst>
              <a:gd name="adj" fmla="val 5251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A56F1DE-F3CF-94A9-07BA-1EAEE8399E99}"/>
              </a:ext>
              <a:ext uri="{C183D7F6-B498-43B3-948B-1728B52AA6E4}">
                <adec:decorative xmlns:adec="http://schemas.microsoft.com/office/drawing/2017/decorative" val="1"/>
              </a:ext>
            </a:extLst>
          </p:cNvPr>
          <p:cNvSpPr/>
          <p:nvPr userDrawn="1"/>
        </p:nvSpPr>
        <p:spPr>
          <a:xfrm>
            <a:off x="6876683" y="5367646"/>
            <a:ext cx="1743284" cy="163707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Placeholder 1">
            <a:extLst>
              <a:ext uri="{FF2B5EF4-FFF2-40B4-BE49-F238E27FC236}">
                <a16:creationId xmlns:a16="http://schemas.microsoft.com/office/drawing/2014/main" id="{13A504B6-B998-5367-D92E-EFC8E5FA7B56}"/>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bg1"/>
                </a:solidFill>
                <a:effectLst/>
                <a:latin typeface="Overpass Medium" pitchFamily="2" charset="77"/>
                <a:ea typeface="+mj-ea"/>
                <a:cs typeface="+mj-cs"/>
              </a:rPr>
              <a:t>Stand for ambition.. </a:t>
            </a:r>
            <a:r>
              <a:rPr lang="en-GB" sz="1800" b="1" i="0" kern="1200" dirty="0">
                <a:solidFill>
                  <a:schemeClr val="bg1"/>
                </a:solidFill>
                <a:effectLst/>
                <a:latin typeface="Overpass Medium" pitchFamily="2" charset="77"/>
                <a:ea typeface="+mj-ea"/>
                <a:cs typeface="+mj-cs"/>
              </a:rPr>
              <a:t>k</a:t>
            </a:r>
            <a:r>
              <a:rPr lang="en-GB" sz="1800" b="1" kern="1200" dirty="0">
                <a:solidFill>
                  <a:schemeClr val="bg1"/>
                </a:solidFill>
                <a:effectLst/>
                <a:latin typeface="Overpass Medium" pitchFamily="2" charset="77"/>
                <a:ea typeface="+mj-ea"/>
                <a:cs typeface="+mj-cs"/>
              </a:rPr>
              <a:t>ent.ac.uk</a:t>
            </a:r>
          </a:p>
        </p:txBody>
      </p:sp>
      <p:sp>
        <p:nvSpPr>
          <p:cNvPr id="27" name="Title Placeholder 1">
            <a:extLst>
              <a:ext uri="{FF2B5EF4-FFF2-40B4-BE49-F238E27FC236}">
                <a16:creationId xmlns:a16="http://schemas.microsoft.com/office/drawing/2014/main" id="{80A33B6B-29FD-5876-D257-3051F2EEA5A2}"/>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dirty="0">
                <a:solidFill>
                  <a:schemeClr val="bg1"/>
                </a:solidFill>
                <a:latin typeface="Overpass" pitchFamily="2" charset="77"/>
              </a:rPr>
              <a:t>We’re here to make ambition count.</a:t>
            </a:r>
            <a:endParaRPr lang="en-GB" dirty="0">
              <a:solidFill>
                <a:schemeClr val="bg1"/>
              </a:solidFill>
              <a:latin typeface="Overpass" pitchFamily="2" charset="77"/>
            </a:endParaRPr>
          </a:p>
        </p:txBody>
      </p:sp>
    </p:spTree>
    <p:extLst>
      <p:ext uri="{BB962C8B-B14F-4D97-AF65-F5344CB8AC3E}">
        <p14:creationId xmlns:p14="http://schemas.microsoft.com/office/powerpoint/2010/main" val="2936637300"/>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Red - Photo Intro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35CB18-7EFD-D20F-C0F7-4E3FB22AACFC}"/>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chemeClr val="accent4">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CAD5AB5-D692-DEF6-586A-61427A18B27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8" name="Rectangle 7">
            <a:extLst>
              <a:ext uri="{FF2B5EF4-FFF2-40B4-BE49-F238E27FC236}">
                <a16:creationId xmlns:a16="http://schemas.microsoft.com/office/drawing/2014/main" id="{CA6DC6C3-0411-B839-E141-FF9178A6FE64}"/>
              </a:ext>
              <a:ext uri="{C183D7F6-B498-43B3-948B-1728B52AA6E4}">
                <adec:decorative xmlns:adec="http://schemas.microsoft.com/office/drawing/2017/decorative" val="1"/>
              </a:ext>
            </a:extLst>
          </p:cNvPr>
          <p:cNvSpPr/>
          <p:nvPr userDrawn="1"/>
        </p:nvSpPr>
        <p:spPr>
          <a:xfrm>
            <a:off x="6876683" y="-12238"/>
            <a:ext cx="1743284" cy="34917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29C7E824-6A00-3EB4-DEC7-DF03377467BA}"/>
              </a:ext>
              <a:ext uri="{C183D7F6-B498-43B3-948B-1728B52AA6E4}">
                <adec:decorative xmlns:adec="http://schemas.microsoft.com/office/drawing/2017/decorative" val="1"/>
              </a:ext>
            </a:extLst>
          </p:cNvPr>
          <p:cNvSpPr/>
          <p:nvPr userDrawn="1"/>
        </p:nvSpPr>
        <p:spPr>
          <a:xfrm flipV="1">
            <a:off x="8619966" y="3479468"/>
            <a:ext cx="3684009" cy="3657601"/>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ross lit image of a male looking to the right with an ambitious facial expression.">
            <a:extLst>
              <a:ext uri="{FF2B5EF4-FFF2-40B4-BE49-F238E27FC236}">
                <a16:creationId xmlns:a16="http://schemas.microsoft.com/office/drawing/2014/main" id="{1DB54A30-E324-9817-8335-53A1CE0D1A8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6655655" y="-1927275"/>
            <a:ext cx="5186290" cy="8931991"/>
          </a:xfrm>
          <a:prstGeom prst="rect">
            <a:avLst/>
          </a:prstGeom>
        </p:spPr>
      </p:pic>
      <p:sp>
        <p:nvSpPr>
          <p:cNvPr id="13" name="Parallelogram 12">
            <a:extLst>
              <a:ext uri="{FF2B5EF4-FFF2-40B4-BE49-F238E27FC236}">
                <a16:creationId xmlns:a16="http://schemas.microsoft.com/office/drawing/2014/main" id="{3D76B9BF-A377-9449-7A6D-56AD7D27B289}"/>
              </a:ext>
              <a:ext uri="{C183D7F6-B498-43B3-948B-1728B52AA6E4}">
                <adec:decorative xmlns:adec="http://schemas.microsoft.com/office/drawing/2017/decorative" val="1"/>
              </a:ext>
            </a:extLst>
          </p:cNvPr>
          <p:cNvSpPr/>
          <p:nvPr userDrawn="1"/>
        </p:nvSpPr>
        <p:spPr>
          <a:xfrm flipH="1" flipV="1">
            <a:off x="10363250" y="1768651"/>
            <a:ext cx="2701924" cy="1710816"/>
          </a:xfrm>
          <a:prstGeom prst="parallelogram">
            <a:avLst>
              <a:gd name="adj" fmla="val 5251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BA0CE64-07D8-193D-51D5-9965DFE5E697}"/>
              </a:ext>
              <a:ext uri="{C183D7F6-B498-43B3-948B-1728B52AA6E4}">
                <adec:decorative xmlns:adec="http://schemas.microsoft.com/office/drawing/2017/decorative" val="1"/>
              </a:ext>
            </a:extLst>
          </p:cNvPr>
          <p:cNvSpPr/>
          <p:nvPr userDrawn="1"/>
        </p:nvSpPr>
        <p:spPr>
          <a:xfrm>
            <a:off x="6876683" y="5367646"/>
            <a:ext cx="1743284" cy="163707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Placeholder 1">
            <a:extLst>
              <a:ext uri="{FF2B5EF4-FFF2-40B4-BE49-F238E27FC236}">
                <a16:creationId xmlns:a16="http://schemas.microsoft.com/office/drawing/2014/main" id="{F7C3F1B0-E430-A87A-6F14-D9C44DAE8D24}"/>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tx1"/>
                </a:solidFill>
                <a:effectLst/>
                <a:latin typeface="Overpass Medium" pitchFamily="2" charset="77"/>
                <a:ea typeface="+mj-ea"/>
                <a:cs typeface="+mj-cs"/>
              </a:rPr>
              <a:t>Stand for ambition. </a:t>
            </a:r>
            <a:r>
              <a:rPr lang="en-GB" sz="1800" b="1" kern="1200" dirty="0">
                <a:solidFill>
                  <a:schemeClr val="tx1"/>
                </a:solidFill>
                <a:effectLst/>
                <a:latin typeface="Overpass Medium" pitchFamily="2" charset="77"/>
                <a:ea typeface="+mj-ea"/>
                <a:cs typeface="+mj-cs"/>
              </a:rPr>
              <a:t>kent.ac.uk</a:t>
            </a:r>
          </a:p>
        </p:txBody>
      </p:sp>
      <p:sp>
        <p:nvSpPr>
          <p:cNvPr id="16" name="Title Placeholder 1">
            <a:extLst>
              <a:ext uri="{FF2B5EF4-FFF2-40B4-BE49-F238E27FC236}">
                <a16:creationId xmlns:a16="http://schemas.microsoft.com/office/drawing/2014/main" id="{112A3EB8-AA17-F47B-3889-EA675427C8E5}"/>
              </a:ext>
            </a:extLst>
          </p:cNvPr>
          <p:cNvSpPr>
            <a:spLocks noGrp="1"/>
          </p:cNvSpPr>
          <p:nvPr>
            <p:ph type="title" hasCustomPrompt="1"/>
          </p:nvPr>
        </p:nvSpPr>
        <p:spPr>
          <a:xfrm>
            <a:off x="445247" y="2521834"/>
            <a:ext cx="5650753" cy="2354735"/>
          </a:xfrm>
          <a:prstGeom prst="rect">
            <a:avLst/>
          </a:prstGeom>
        </p:spPr>
        <p:txBody>
          <a:bodyPr vert="horz" lIns="91440" tIns="45720" rIns="91440" bIns="45720" rtlCol="0" anchor="ctr">
            <a:noAutofit/>
          </a:bodyPr>
          <a:lstStyle>
            <a:lvl1pPr>
              <a:defRPr lang="en-GB" sz="6000" b="0" i="0" smtClean="0">
                <a:effectLst/>
                <a:latin typeface="Overpass SemiBold" pitchFamily="2" charset="77"/>
              </a:defRPr>
            </a:lvl1pPr>
          </a:lstStyle>
          <a:p>
            <a:r>
              <a:rPr lang="en-GB" b="1" dirty="0">
                <a:solidFill>
                  <a:srgbClr val="00040E"/>
                </a:solidFill>
                <a:effectLst/>
                <a:latin typeface="Overpass" pitchFamily="2" charset="77"/>
              </a:rPr>
              <a:t>We’re here to make ambition count.</a:t>
            </a:r>
            <a:endParaRPr lang="en-GB" dirty="0">
              <a:solidFill>
                <a:srgbClr val="00040E"/>
              </a:solidFill>
              <a:effectLst/>
              <a:latin typeface="Overpass" pitchFamily="2" charset="77"/>
            </a:endParaRPr>
          </a:p>
        </p:txBody>
      </p:sp>
    </p:spTree>
    <p:extLst>
      <p:ext uri="{BB962C8B-B14F-4D97-AF65-F5344CB8AC3E}">
        <p14:creationId xmlns:p14="http://schemas.microsoft.com/office/powerpoint/2010/main" val="3928781169"/>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Red - Text Intro 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ADCCF0-0E68-2344-0C98-D4A2A2DA2F52}"/>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chemeClr val="accent4">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58F2AEE-E22C-312D-54EE-443CA81A38B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20" name="Rectangle 19">
            <a:extLst>
              <a:ext uri="{FF2B5EF4-FFF2-40B4-BE49-F238E27FC236}">
                <a16:creationId xmlns:a16="http://schemas.microsoft.com/office/drawing/2014/main" id="{DC6847C5-3628-7B0D-55A2-7E1AC69D5093}"/>
              </a:ext>
              <a:ext uri="{C183D7F6-B498-43B3-948B-1728B52AA6E4}">
                <adec:decorative xmlns:adec="http://schemas.microsoft.com/office/drawing/2017/decorative" val="1"/>
              </a:ext>
            </a:extLst>
          </p:cNvPr>
          <p:cNvSpPr/>
          <p:nvPr userDrawn="1"/>
        </p:nvSpPr>
        <p:spPr>
          <a:xfrm>
            <a:off x="9638395" y="1324053"/>
            <a:ext cx="1376483" cy="28620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4F3CBBBC-6986-5A41-492D-8D557DCAED90}"/>
              </a:ext>
              <a:ext uri="{C183D7F6-B498-43B3-948B-1728B52AA6E4}">
                <adec:decorative xmlns:adec="http://schemas.microsoft.com/office/drawing/2017/decorative" val="1"/>
              </a:ext>
            </a:extLst>
          </p:cNvPr>
          <p:cNvSpPr/>
          <p:nvPr userDrawn="1"/>
        </p:nvSpPr>
        <p:spPr>
          <a:xfrm flipH="1" flipV="1">
            <a:off x="6742827" y="4169183"/>
            <a:ext cx="2890672" cy="3180917"/>
          </a:xfrm>
          <a:prstGeom prst="parallelogram">
            <a:avLst>
              <a:gd name="adj" fmla="val 5251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E29437A-80F1-A9A2-1E44-113CFC1AEE5C}"/>
              </a:ext>
              <a:ext uri="{C183D7F6-B498-43B3-948B-1728B52AA6E4}">
                <adec:decorative xmlns:adec="http://schemas.microsoft.com/office/drawing/2017/decorative" val="1"/>
              </a:ext>
            </a:extLst>
          </p:cNvPr>
          <p:cNvSpPr/>
          <p:nvPr userDrawn="1"/>
        </p:nvSpPr>
        <p:spPr>
          <a:xfrm>
            <a:off x="11016963" y="-8167"/>
            <a:ext cx="1182017" cy="132747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43BDA2-729E-5F9D-78ED-239D7BD07A91}"/>
              </a:ext>
              <a:ext uri="{C183D7F6-B498-43B3-948B-1728B52AA6E4}">
                <adec:decorative xmlns:adec="http://schemas.microsoft.com/office/drawing/2017/decorative" val="1"/>
              </a:ext>
            </a:extLst>
          </p:cNvPr>
          <p:cNvSpPr/>
          <p:nvPr userDrawn="1"/>
        </p:nvSpPr>
        <p:spPr>
          <a:xfrm>
            <a:off x="11021857" y="4190662"/>
            <a:ext cx="1182017" cy="11969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
            <a:extLst>
              <a:ext uri="{FF2B5EF4-FFF2-40B4-BE49-F238E27FC236}">
                <a16:creationId xmlns:a16="http://schemas.microsoft.com/office/drawing/2014/main" id="{6D5B2378-5A85-2C36-B345-5BB2BF5B5DE8}"/>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tx1"/>
                </a:solidFill>
                <a:effectLst/>
                <a:latin typeface="Overpass Medium" pitchFamily="2" charset="77"/>
                <a:ea typeface="+mj-ea"/>
                <a:cs typeface="+mj-cs"/>
              </a:rPr>
              <a:t>Stand for ambition. </a:t>
            </a:r>
            <a:r>
              <a:rPr lang="en-GB" sz="1800" b="1" kern="1200" dirty="0">
                <a:solidFill>
                  <a:schemeClr val="tx1"/>
                </a:solidFill>
                <a:effectLst/>
                <a:latin typeface="Overpass Medium" pitchFamily="2" charset="77"/>
                <a:ea typeface="+mj-ea"/>
                <a:cs typeface="+mj-cs"/>
              </a:rPr>
              <a:t>kent.ac.uk</a:t>
            </a:r>
          </a:p>
        </p:txBody>
      </p:sp>
      <p:sp>
        <p:nvSpPr>
          <p:cNvPr id="10" name="Title Placeholder 1">
            <a:extLst>
              <a:ext uri="{FF2B5EF4-FFF2-40B4-BE49-F238E27FC236}">
                <a16:creationId xmlns:a16="http://schemas.microsoft.com/office/drawing/2014/main" id="{E5290B86-8A28-C92E-FB7F-3D40C4907BE9}"/>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a:solidFill>
                  <a:srgbClr val="00040E"/>
                </a:solidFill>
                <a:latin typeface="Overpass" pitchFamily="2" charset="77"/>
              </a:rPr>
              <a:t>We’re here to make ambition count.</a:t>
            </a:r>
            <a:endParaRPr lang="en-GB" dirty="0">
              <a:solidFill>
                <a:srgbClr val="00040E"/>
              </a:solidFill>
              <a:latin typeface="Overpass" pitchFamily="2" charset="77"/>
            </a:endParaRPr>
          </a:p>
        </p:txBody>
      </p:sp>
    </p:spTree>
    <p:extLst>
      <p:ext uri="{BB962C8B-B14F-4D97-AF65-F5344CB8AC3E}">
        <p14:creationId xmlns:p14="http://schemas.microsoft.com/office/powerpoint/2010/main" val="1695241140"/>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Red - Text Intro Dark">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9218735-3ABC-B6CD-7898-9BEC1A8BB312}"/>
              </a:ext>
              <a:ext uri="{C183D7F6-B498-43B3-948B-1728B52AA6E4}">
                <adec:decorative xmlns:adec="http://schemas.microsoft.com/office/drawing/2017/decorative" val="1"/>
              </a:ext>
            </a:extLst>
          </p:cNvPr>
          <p:cNvSpPr/>
          <p:nvPr userDrawn="1"/>
        </p:nvSpPr>
        <p:spPr>
          <a:xfrm>
            <a:off x="-55841" y="-11875"/>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0663221-2E1F-2ED5-34C8-2D6A681FAB2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30" name="Rectangle 29">
            <a:extLst>
              <a:ext uri="{FF2B5EF4-FFF2-40B4-BE49-F238E27FC236}">
                <a16:creationId xmlns:a16="http://schemas.microsoft.com/office/drawing/2014/main" id="{83AD5165-5BBA-B9C9-5DFA-B7572C3C0C0C}"/>
              </a:ext>
              <a:ext uri="{C183D7F6-B498-43B3-948B-1728B52AA6E4}">
                <adec:decorative xmlns:adec="http://schemas.microsoft.com/office/drawing/2017/decorative" val="1"/>
              </a:ext>
            </a:extLst>
          </p:cNvPr>
          <p:cNvSpPr/>
          <p:nvPr userDrawn="1"/>
        </p:nvSpPr>
        <p:spPr>
          <a:xfrm>
            <a:off x="7329758" y="-7654"/>
            <a:ext cx="2502879" cy="1216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2C501D-E620-5C46-9119-A1ED9E2D1841}"/>
              </a:ext>
              <a:ext uri="{C183D7F6-B498-43B3-948B-1728B52AA6E4}">
                <adec:decorative xmlns:adec="http://schemas.microsoft.com/office/drawing/2017/decorative" val="1"/>
              </a:ext>
            </a:extLst>
          </p:cNvPr>
          <p:cNvSpPr/>
          <p:nvPr userDrawn="1"/>
        </p:nvSpPr>
        <p:spPr>
          <a:xfrm>
            <a:off x="9846596" y="1223054"/>
            <a:ext cx="2401521" cy="11864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A17D18-C326-6DF0-DED1-8694B6DA3050}"/>
              </a:ext>
              <a:ext uri="{C183D7F6-B498-43B3-948B-1728B52AA6E4}">
                <adec:decorative xmlns:adec="http://schemas.microsoft.com/office/drawing/2017/decorative" val="1"/>
              </a:ext>
            </a:extLst>
          </p:cNvPr>
          <p:cNvSpPr/>
          <p:nvPr userDrawn="1"/>
        </p:nvSpPr>
        <p:spPr>
          <a:xfrm>
            <a:off x="8648409" y="2397284"/>
            <a:ext cx="1186365" cy="11955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BAEC76CA-EB52-9A0F-C917-37D45BFE6CDE}"/>
              </a:ext>
              <a:ext uri="{C183D7F6-B498-43B3-948B-1728B52AA6E4}">
                <adec:decorative xmlns:adec="http://schemas.microsoft.com/office/drawing/2017/decorative" val="1"/>
              </a:ext>
            </a:extLst>
          </p:cNvPr>
          <p:cNvSpPr/>
          <p:nvPr userDrawn="1"/>
        </p:nvSpPr>
        <p:spPr>
          <a:xfrm rot="16200000" flipV="1">
            <a:off x="6265890" y="3576287"/>
            <a:ext cx="2354735" cy="2401518"/>
          </a:xfrm>
          <a:prstGeom prst="parallelogram">
            <a:avLst>
              <a:gd name="adj" fmla="val 5251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Placeholder 1">
            <a:extLst>
              <a:ext uri="{FF2B5EF4-FFF2-40B4-BE49-F238E27FC236}">
                <a16:creationId xmlns:a16="http://schemas.microsoft.com/office/drawing/2014/main" id="{61E5BD0A-DFD0-BDA5-1276-66B27DA71CD6}"/>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bg1"/>
                </a:solidFill>
                <a:effectLst/>
                <a:latin typeface="Overpass Medium" pitchFamily="2" charset="77"/>
                <a:ea typeface="+mj-ea"/>
                <a:cs typeface="+mj-cs"/>
              </a:rPr>
              <a:t>Stand for ambition. </a:t>
            </a:r>
            <a:r>
              <a:rPr lang="en-GB" sz="1800" b="1" kern="1200" dirty="0">
                <a:solidFill>
                  <a:schemeClr val="bg1"/>
                </a:solidFill>
                <a:effectLst/>
                <a:latin typeface="Overpass Medium" pitchFamily="2" charset="77"/>
                <a:ea typeface="+mj-ea"/>
                <a:cs typeface="+mj-cs"/>
              </a:rPr>
              <a:t>kent.ac.uk</a:t>
            </a:r>
          </a:p>
        </p:txBody>
      </p:sp>
      <p:sp>
        <p:nvSpPr>
          <p:cNvPr id="13" name="Title Placeholder 1">
            <a:extLst>
              <a:ext uri="{FF2B5EF4-FFF2-40B4-BE49-F238E27FC236}">
                <a16:creationId xmlns:a16="http://schemas.microsoft.com/office/drawing/2014/main" id="{7170A5A0-522E-37BB-686D-1AC48B766309}"/>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dirty="0">
                <a:solidFill>
                  <a:schemeClr val="bg1"/>
                </a:solidFill>
                <a:latin typeface="Overpass" pitchFamily="2" charset="77"/>
              </a:rPr>
              <a:t>We’re here to make ambition count.</a:t>
            </a:r>
            <a:endParaRPr lang="en-GB" dirty="0">
              <a:solidFill>
                <a:schemeClr val="bg1"/>
              </a:solidFill>
              <a:latin typeface="Overpass" pitchFamily="2" charset="77"/>
            </a:endParaRPr>
          </a:p>
        </p:txBody>
      </p:sp>
    </p:spTree>
    <p:extLst>
      <p:ext uri="{BB962C8B-B14F-4D97-AF65-F5344CB8AC3E}">
        <p14:creationId xmlns:p14="http://schemas.microsoft.com/office/powerpoint/2010/main" val="152370986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le - Picture &amp; K">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1422221-76D8-3A61-588D-455C7F860071}"/>
              </a:ext>
            </a:extLst>
          </p:cNvPr>
          <p:cNvSpPr>
            <a:spLocks noGrp="1"/>
          </p:cNvSpPr>
          <p:nvPr>
            <p:ph type="pic" sz="quarter" idx="11"/>
          </p:nvPr>
        </p:nvSpPr>
        <p:spPr>
          <a:xfrm>
            <a:off x="-7190" y="1"/>
            <a:ext cx="12210303" cy="6858000"/>
          </a:xfrm>
        </p:spPr>
        <p:txBody>
          <a:bodyPr/>
          <a:lstStyle/>
          <a:p>
            <a:r>
              <a:rPr lang="en-GB"/>
              <a:t>Click icon to add picture</a:t>
            </a:r>
            <a:endParaRPr lang="en-US"/>
          </a:p>
        </p:txBody>
      </p:sp>
      <p:sp>
        <p:nvSpPr>
          <p:cNvPr id="6" name="Parallelogram 5">
            <a:extLst>
              <a:ext uri="{FF2B5EF4-FFF2-40B4-BE49-F238E27FC236}">
                <a16:creationId xmlns:a16="http://schemas.microsoft.com/office/drawing/2014/main" id="{32CEEF4C-25E3-3845-CC2C-9E188F5F2499}"/>
              </a:ext>
              <a:ext uri="{C183D7F6-B498-43B3-948B-1728B52AA6E4}">
                <adec:decorative xmlns:adec="http://schemas.microsoft.com/office/drawing/2017/decorative" val="1"/>
              </a:ext>
            </a:extLst>
          </p:cNvPr>
          <p:cNvSpPr/>
          <p:nvPr userDrawn="1"/>
        </p:nvSpPr>
        <p:spPr>
          <a:xfrm flipH="1" flipV="1">
            <a:off x="-14445" y="5944909"/>
            <a:ext cx="1842483" cy="1617533"/>
          </a:xfrm>
          <a:prstGeom prst="parallelogram">
            <a:avLst>
              <a:gd name="adj" fmla="val 52898"/>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2426DCC2-C443-4A42-1F42-8F5A778D71C1}"/>
              </a:ext>
              <a:ext uri="{C183D7F6-B498-43B3-948B-1728B52AA6E4}">
                <adec:decorative xmlns:adec="http://schemas.microsoft.com/office/drawing/2017/decorative" val="1"/>
              </a:ext>
            </a:extLst>
          </p:cNvPr>
          <p:cNvSpPr/>
          <p:nvPr userDrawn="1"/>
        </p:nvSpPr>
        <p:spPr>
          <a:xfrm flipV="1">
            <a:off x="-1093762" y="4113324"/>
            <a:ext cx="1935270" cy="1831585"/>
          </a:xfrm>
          <a:prstGeom prst="parallelogram">
            <a:avLst>
              <a:gd name="adj" fmla="val 525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8488165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Red -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529172-32AD-C17A-3BB1-F204CAA564B1}"/>
              </a:ext>
              <a:ext uri="{C183D7F6-B498-43B3-948B-1728B52AA6E4}">
                <adec:decorative xmlns:adec="http://schemas.microsoft.com/office/drawing/2017/decorative" val="1"/>
              </a:ext>
            </a:extLst>
          </p:cNvPr>
          <p:cNvSpPr/>
          <p:nvPr userDrawn="1"/>
        </p:nvSpPr>
        <p:spPr>
          <a:xfrm>
            <a:off x="-13186" y="0"/>
            <a:ext cx="12205185" cy="6894768"/>
          </a:xfrm>
          <a:prstGeom prst="rect">
            <a:avLst/>
          </a:prstGeom>
          <a:solidFill>
            <a:schemeClr val="accent4">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9CA963-3608-7240-1547-8C34AEEECB8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cxnSp>
        <p:nvCxnSpPr>
          <p:cNvPr id="20" name="Straight Connector 19">
            <a:extLst>
              <a:ext uri="{FF2B5EF4-FFF2-40B4-BE49-F238E27FC236}">
                <a16:creationId xmlns:a16="http://schemas.microsoft.com/office/drawing/2014/main" id="{C6E60E21-0F4B-C2C6-33CE-E2761EED9AD6}"/>
              </a:ext>
            </a:extLst>
          </p:cNvPr>
          <p:cNvCxnSpPr>
            <a:cxnSpLocks/>
          </p:cNvCxnSpPr>
          <p:nvPr userDrawn="1"/>
        </p:nvCxnSpPr>
        <p:spPr>
          <a:xfrm>
            <a:off x="544010" y="4209526"/>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357F080-168E-FEC2-F970-6089DB890513}"/>
              </a:ext>
              <a:ext uri="{C183D7F6-B498-43B3-948B-1728B52AA6E4}">
                <adec:decorative xmlns:adec="http://schemas.microsoft.com/office/drawing/2017/decorative" val="1"/>
              </a:ext>
            </a:extLst>
          </p:cNvPr>
          <p:cNvSpPr/>
          <p:nvPr userDrawn="1"/>
        </p:nvSpPr>
        <p:spPr>
          <a:xfrm>
            <a:off x="10829490" y="-4463"/>
            <a:ext cx="687192" cy="687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55C63E-798F-9EC1-3C63-93A04D794A5F}"/>
              </a:ext>
              <a:ext uri="{C183D7F6-B498-43B3-948B-1728B52AA6E4}">
                <adec:decorative xmlns:adec="http://schemas.microsoft.com/office/drawing/2017/decorative" val="1"/>
              </a:ext>
            </a:extLst>
          </p:cNvPr>
          <p:cNvSpPr/>
          <p:nvPr userDrawn="1"/>
        </p:nvSpPr>
        <p:spPr>
          <a:xfrm>
            <a:off x="11516683" y="-8540"/>
            <a:ext cx="687192" cy="13654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3FEC0748-761A-CB38-657F-6662B4275BAE}"/>
              </a:ext>
              <a:ext uri="{C183D7F6-B498-43B3-948B-1728B52AA6E4}">
                <adec:decorative xmlns:adec="http://schemas.microsoft.com/office/drawing/2017/decorative" val="1"/>
              </a:ext>
            </a:extLst>
          </p:cNvPr>
          <p:cNvSpPr/>
          <p:nvPr userDrawn="1"/>
        </p:nvSpPr>
        <p:spPr>
          <a:xfrm flipV="1">
            <a:off x="10416133" y="3428998"/>
            <a:ext cx="1830502" cy="1818138"/>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a:extLst>
              <a:ext uri="{FF2B5EF4-FFF2-40B4-BE49-F238E27FC236}">
                <a16:creationId xmlns:a16="http://schemas.microsoft.com/office/drawing/2014/main" id="{2A3A2FCE-7724-89BE-8834-93E14319C252}"/>
              </a:ext>
              <a:ext uri="{C183D7F6-B498-43B3-948B-1728B52AA6E4}">
                <adec:decorative xmlns:adec="http://schemas.microsoft.com/office/drawing/2017/decorative" val="1"/>
              </a:ext>
            </a:extLst>
          </p:cNvPr>
          <p:cNvSpPr/>
          <p:nvPr userDrawn="1"/>
        </p:nvSpPr>
        <p:spPr>
          <a:xfrm flipH="1" flipV="1">
            <a:off x="10690826" y="5247136"/>
            <a:ext cx="2890672" cy="3180917"/>
          </a:xfrm>
          <a:prstGeom prst="parallelogram">
            <a:avLst>
              <a:gd name="adj" fmla="val 5251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Placeholder 1">
            <a:extLst>
              <a:ext uri="{FF2B5EF4-FFF2-40B4-BE49-F238E27FC236}">
                <a16:creationId xmlns:a16="http://schemas.microsoft.com/office/drawing/2014/main" id="{9A52A94D-B000-E47C-A28D-4CC13883AA65}"/>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kern="1200" dirty="0">
                <a:solidFill>
                  <a:schemeClr val="accent1"/>
                </a:solidFill>
                <a:effectLst/>
                <a:latin typeface="Overpass Medium" pitchFamily="2" charset="77"/>
                <a:ea typeface="+mj-ea"/>
                <a:cs typeface="+mj-cs"/>
              </a:rPr>
              <a:t>kent.ac.uk</a:t>
            </a:r>
          </a:p>
        </p:txBody>
      </p:sp>
      <p:sp>
        <p:nvSpPr>
          <p:cNvPr id="9" name="Text Placeholder 7">
            <a:extLst>
              <a:ext uri="{FF2B5EF4-FFF2-40B4-BE49-F238E27FC236}">
                <a16:creationId xmlns:a16="http://schemas.microsoft.com/office/drawing/2014/main" id="{B6FB10BE-6CCD-C9B0-F91D-43688E79C22E}"/>
              </a:ext>
            </a:extLst>
          </p:cNvPr>
          <p:cNvSpPr>
            <a:spLocks noGrp="1"/>
          </p:cNvSpPr>
          <p:nvPr>
            <p:ph type="body" sz="quarter" idx="10" hasCustomPrompt="1"/>
          </p:nvPr>
        </p:nvSpPr>
        <p:spPr>
          <a:xfrm>
            <a:off x="437557"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31" name="Title Placeholder 1">
            <a:extLst>
              <a:ext uri="{FF2B5EF4-FFF2-40B4-BE49-F238E27FC236}">
                <a16:creationId xmlns:a16="http://schemas.microsoft.com/office/drawing/2014/main" id="{FF427FB1-7054-E47A-3D4B-1D12D80F43F6}"/>
              </a:ext>
            </a:extLst>
          </p:cNvPr>
          <p:cNvSpPr>
            <a:spLocks noGrp="1"/>
          </p:cNvSpPr>
          <p:nvPr>
            <p:ph type="title" hasCustomPrompt="1"/>
          </p:nvPr>
        </p:nvSpPr>
        <p:spPr>
          <a:xfrm>
            <a:off x="437557"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2460342661"/>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Red - Text &amp; Picture 1">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2AB09399-9B3A-491E-4063-1F0848466ADA}"/>
              </a:ext>
            </a:extLst>
          </p:cNvPr>
          <p:cNvSpPr>
            <a:spLocks noGrp="1"/>
          </p:cNvSpPr>
          <p:nvPr>
            <p:ph type="pic" sz="quarter" idx="11"/>
          </p:nvPr>
        </p:nvSpPr>
        <p:spPr>
          <a:xfrm>
            <a:off x="7351713" y="0"/>
            <a:ext cx="4840288" cy="6858000"/>
          </a:xfrm>
        </p:spPr>
        <p:txBody>
          <a:bodyPr/>
          <a:lstStyle/>
          <a:p>
            <a:endParaRPr lang="en-US"/>
          </a:p>
        </p:txBody>
      </p:sp>
      <p:sp>
        <p:nvSpPr>
          <p:cNvPr id="6" name="Rectangle 5">
            <a:extLst>
              <a:ext uri="{FF2B5EF4-FFF2-40B4-BE49-F238E27FC236}">
                <a16:creationId xmlns:a16="http://schemas.microsoft.com/office/drawing/2014/main" id="{A3BC7F3F-8E85-EA5F-BA3E-A0A30A726F5C}"/>
              </a:ext>
              <a:ext uri="{C183D7F6-B498-43B3-948B-1728B52AA6E4}">
                <adec:decorative xmlns:adec="http://schemas.microsoft.com/office/drawing/2017/decorative" val="1"/>
              </a:ext>
            </a:extLst>
          </p:cNvPr>
          <p:cNvSpPr/>
          <p:nvPr userDrawn="1"/>
        </p:nvSpPr>
        <p:spPr>
          <a:xfrm>
            <a:off x="-13185" y="-36768"/>
            <a:ext cx="7364898" cy="6894768"/>
          </a:xfrm>
          <a:prstGeom prst="rect">
            <a:avLst/>
          </a:prstGeom>
          <a:solidFill>
            <a:schemeClr val="accent4">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C61157D-8BA2-631D-FB3E-7B7F70FECFB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cxnSp>
        <p:nvCxnSpPr>
          <p:cNvPr id="26" name="Straight Connector 25">
            <a:extLst>
              <a:ext uri="{FF2B5EF4-FFF2-40B4-BE49-F238E27FC236}">
                <a16:creationId xmlns:a16="http://schemas.microsoft.com/office/drawing/2014/main" id="{45839C56-188C-DFEF-B4A2-E0B745ACE27B}"/>
              </a:ext>
            </a:extLst>
          </p:cNvPr>
          <p:cNvCxnSpPr>
            <a:cxnSpLocks/>
          </p:cNvCxnSpPr>
          <p:nvPr userDrawn="1"/>
        </p:nvCxnSpPr>
        <p:spPr>
          <a:xfrm>
            <a:off x="544010" y="4209526"/>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Parallelogram 34">
            <a:extLst>
              <a:ext uri="{FF2B5EF4-FFF2-40B4-BE49-F238E27FC236}">
                <a16:creationId xmlns:a16="http://schemas.microsoft.com/office/drawing/2014/main" id="{D8CECAB1-6987-08CB-C9CA-6486FB027FF1}"/>
              </a:ext>
              <a:ext uri="{C183D7F6-B498-43B3-948B-1728B52AA6E4}">
                <adec:decorative xmlns:adec="http://schemas.microsoft.com/office/drawing/2017/decorative" val="1"/>
              </a:ext>
            </a:extLst>
          </p:cNvPr>
          <p:cNvSpPr/>
          <p:nvPr userDrawn="1"/>
        </p:nvSpPr>
        <p:spPr>
          <a:xfrm flipV="1">
            <a:off x="10666407" y="-701652"/>
            <a:ext cx="2690171" cy="2743618"/>
          </a:xfrm>
          <a:prstGeom prst="parallelogram">
            <a:avLst>
              <a:gd name="adj" fmla="val 5251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822E957-B6D0-C95F-4B9A-1BABD52244FF}"/>
              </a:ext>
              <a:ext uri="{C183D7F6-B498-43B3-948B-1728B52AA6E4}">
                <adec:decorative xmlns:adec="http://schemas.microsoft.com/office/drawing/2017/decorative" val="1"/>
              </a:ext>
            </a:extLst>
          </p:cNvPr>
          <p:cNvSpPr/>
          <p:nvPr userDrawn="1"/>
        </p:nvSpPr>
        <p:spPr>
          <a:xfrm>
            <a:off x="7866190" y="1305033"/>
            <a:ext cx="514478" cy="51447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6517D83-6902-82AB-6525-E36485522B13}"/>
              </a:ext>
              <a:ext uri="{C183D7F6-B498-43B3-948B-1728B52AA6E4}">
                <adec:decorative xmlns:adec="http://schemas.microsoft.com/office/drawing/2017/decorative" val="1"/>
              </a:ext>
            </a:extLst>
          </p:cNvPr>
          <p:cNvSpPr/>
          <p:nvPr userDrawn="1"/>
        </p:nvSpPr>
        <p:spPr>
          <a:xfrm>
            <a:off x="6684173" y="-4023"/>
            <a:ext cx="1182017" cy="13233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F9FDF88-54F3-D3AF-0A23-032F206C4CA1}"/>
              </a:ext>
              <a:ext uri="{C183D7F6-B498-43B3-948B-1728B52AA6E4}">
                <adec:decorative xmlns:adec="http://schemas.microsoft.com/office/drawing/2017/decorative" val="1"/>
              </a:ext>
            </a:extLst>
          </p:cNvPr>
          <p:cNvSpPr/>
          <p:nvPr userDrawn="1"/>
        </p:nvSpPr>
        <p:spPr>
          <a:xfrm>
            <a:off x="7369661" y="6325588"/>
            <a:ext cx="1182017" cy="5691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1">
            <a:extLst>
              <a:ext uri="{FF2B5EF4-FFF2-40B4-BE49-F238E27FC236}">
                <a16:creationId xmlns:a16="http://schemas.microsoft.com/office/drawing/2014/main" id="{38727397-FC1C-C20B-344B-68D879580EBA}"/>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kern="1200" dirty="0">
                <a:solidFill>
                  <a:schemeClr val="accent1"/>
                </a:solidFill>
                <a:effectLst/>
                <a:latin typeface="Overpass Medium" pitchFamily="2" charset="77"/>
                <a:ea typeface="+mj-ea"/>
                <a:cs typeface="+mj-cs"/>
              </a:rPr>
              <a:t>kent.ac.uk</a:t>
            </a:r>
          </a:p>
        </p:txBody>
      </p:sp>
      <p:sp>
        <p:nvSpPr>
          <p:cNvPr id="3" name="Text Placeholder 7">
            <a:extLst>
              <a:ext uri="{FF2B5EF4-FFF2-40B4-BE49-F238E27FC236}">
                <a16:creationId xmlns:a16="http://schemas.microsoft.com/office/drawing/2014/main" id="{C033DB55-947A-305D-C322-8B9E30FE0F76}"/>
              </a:ext>
            </a:extLst>
          </p:cNvPr>
          <p:cNvSpPr>
            <a:spLocks noGrp="1"/>
          </p:cNvSpPr>
          <p:nvPr>
            <p:ph type="body" sz="quarter" idx="10" hasCustomPrompt="1"/>
          </p:nvPr>
        </p:nvSpPr>
        <p:spPr>
          <a:xfrm>
            <a:off x="437557"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2" name="Title Placeholder 1">
            <a:extLst>
              <a:ext uri="{FF2B5EF4-FFF2-40B4-BE49-F238E27FC236}">
                <a16:creationId xmlns:a16="http://schemas.microsoft.com/office/drawing/2014/main" id="{0A315236-3B32-771D-216E-7D6674D7C17E}"/>
              </a:ext>
            </a:extLst>
          </p:cNvPr>
          <p:cNvSpPr>
            <a:spLocks noGrp="1"/>
          </p:cNvSpPr>
          <p:nvPr>
            <p:ph type="title" hasCustomPrompt="1"/>
          </p:nvPr>
        </p:nvSpPr>
        <p:spPr>
          <a:xfrm>
            <a:off x="437557"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2191153352"/>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Red - Text &amp; Picture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8D7C2E8-2D38-4B48-4DEA-CA6AE7C4B12B}"/>
              </a:ext>
            </a:extLst>
          </p:cNvPr>
          <p:cNvSpPr>
            <a:spLocks noGrp="1"/>
          </p:cNvSpPr>
          <p:nvPr>
            <p:ph type="pic" sz="quarter" idx="11"/>
          </p:nvPr>
        </p:nvSpPr>
        <p:spPr>
          <a:xfrm>
            <a:off x="-7689" y="0"/>
            <a:ext cx="4683858" cy="6858000"/>
          </a:xfrm>
        </p:spPr>
        <p:txBody>
          <a:bodyPr/>
          <a:lstStyle/>
          <a:p>
            <a:endParaRPr lang="en-US"/>
          </a:p>
        </p:txBody>
      </p:sp>
      <p:sp>
        <p:nvSpPr>
          <p:cNvPr id="10" name="Rectangle 9">
            <a:extLst>
              <a:ext uri="{FF2B5EF4-FFF2-40B4-BE49-F238E27FC236}">
                <a16:creationId xmlns:a16="http://schemas.microsoft.com/office/drawing/2014/main" id="{C1F8DAF5-1E36-0882-8186-D3347F17C6AB}"/>
              </a:ext>
              <a:ext uri="{C183D7F6-B498-43B3-948B-1728B52AA6E4}">
                <adec:decorative xmlns:adec="http://schemas.microsoft.com/office/drawing/2017/decorative" val="1"/>
              </a:ext>
            </a:extLst>
          </p:cNvPr>
          <p:cNvSpPr/>
          <p:nvPr userDrawn="1"/>
        </p:nvSpPr>
        <p:spPr>
          <a:xfrm>
            <a:off x="4676169" y="-36768"/>
            <a:ext cx="7515829" cy="6894768"/>
          </a:xfrm>
          <a:prstGeom prst="rect">
            <a:avLst/>
          </a:prstGeom>
          <a:solidFill>
            <a:schemeClr val="accent4">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4EB0D2B-4788-A74C-87A2-D7FA0613442D}"/>
              </a:ext>
            </a:extLst>
          </p:cNvPr>
          <p:cNvCxnSpPr>
            <a:cxnSpLocks/>
          </p:cNvCxnSpPr>
          <p:nvPr userDrawn="1"/>
        </p:nvCxnSpPr>
        <p:spPr>
          <a:xfrm>
            <a:off x="5760525" y="4116511"/>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6F8B3A0-932D-EACC-63D6-90F6DB87DAA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2310" y="-4463"/>
            <a:ext cx="687192" cy="687192"/>
          </a:xfrm>
          <a:prstGeom prst="rect">
            <a:avLst/>
          </a:prstGeom>
        </p:spPr>
      </p:pic>
      <p:pic>
        <p:nvPicPr>
          <p:cNvPr id="5" name="Picture 4">
            <a:extLst>
              <a:ext uri="{FF2B5EF4-FFF2-40B4-BE49-F238E27FC236}">
                <a16:creationId xmlns:a16="http://schemas.microsoft.com/office/drawing/2014/main" id="{7CA1BE80-D742-CE76-45F7-57788F50A53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19" name="Rectangle 18">
            <a:extLst>
              <a:ext uri="{FF2B5EF4-FFF2-40B4-BE49-F238E27FC236}">
                <a16:creationId xmlns:a16="http://schemas.microsoft.com/office/drawing/2014/main" id="{787118FF-4A15-3284-48D8-D828924F6C8D}"/>
              </a:ext>
              <a:ext uri="{C183D7F6-B498-43B3-948B-1728B52AA6E4}">
                <adec:decorative xmlns:adec="http://schemas.microsoft.com/office/drawing/2017/decorative" val="1"/>
              </a:ext>
            </a:extLst>
          </p:cNvPr>
          <p:cNvSpPr/>
          <p:nvPr userDrawn="1"/>
        </p:nvSpPr>
        <p:spPr>
          <a:xfrm>
            <a:off x="672310" y="-6592"/>
            <a:ext cx="687192" cy="687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321C3E75-7E41-5893-5C51-9BB2F81ADDB9}"/>
              </a:ext>
              <a:ext uri="{C183D7F6-B498-43B3-948B-1728B52AA6E4}">
                <adec:decorative xmlns:adec="http://schemas.microsoft.com/office/drawing/2017/decorative" val="1"/>
              </a:ext>
            </a:extLst>
          </p:cNvPr>
          <p:cNvSpPr/>
          <p:nvPr userDrawn="1"/>
        </p:nvSpPr>
        <p:spPr>
          <a:xfrm flipV="1">
            <a:off x="11242320" y="3038044"/>
            <a:ext cx="1935270" cy="1831585"/>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a:extLst>
              <a:ext uri="{FF2B5EF4-FFF2-40B4-BE49-F238E27FC236}">
                <a16:creationId xmlns:a16="http://schemas.microsoft.com/office/drawing/2014/main" id="{889CAA62-5114-8286-BAAD-2943426D715B}"/>
              </a:ext>
              <a:ext uri="{C183D7F6-B498-43B3-948B-1728B52AA6E4}">
                <adec:decorative xmlns:adec="http://schemas.microsoft.com/office/drawing/2017/decorative" val="1"/>
              </a:ext>
            </a:extLst>
          </p:cNvPr>
          <p:cNvSpPr/>
          <p:nvPr userDrawn="1"/>
        </p:nvSpPr>
        <p:spPr>
          <a:xfrm flipH="1" flipV="1">
            <a:off x="11150577" y="4864149"/>
            <a:ext cx="3162009" cy="2033476"/>
          </a:xfrm>
          <a:prstGeom prst="parallelogram">
            <a:avLst>
              <a:gd name="adj" fmla="val 5251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663D727-C57D-40DB-74CE-CD81D75E7ACB}"/>
              </a:ext>
              <a:ext uri="{C183D7F6-B498-43B3-948B-1728B52AA6E4}">
                <adec:decorative xmlns:adec="http://schemas.microsoft.com/office/drawing/2017/decorative" val="1"/>
              </a:ext>
            </a:extLst>
          </p:cNvPr>
          <p:cNvSpPr/>
          <p:nvPr userDrawn="1"/>
        </p:nvSpPr>
        <p:spPr>
          <a:xfrm>
            <a:off x="-7690" y="-8824"/>
            <a:ext cx="687192" cy="13654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37C98B70-BAB3-11CD-7C7F-EB6936E969FD}"/>
              </a:ext>
            </a:extLst>
          </p:cNvPr>
          <p:cNvSpPr txBox="1">
            <a:spLocks/>
          </p:cNvSpPr>
          <p:nvPr userDrawn="1"/>
        </p:nvSpPr>
        <p:spPr>
          <a:xfrm>
            <a:off x="5661762" y="5769529"/>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kern="1200" dirty="0">
                <a:solidFill>
                  <a:schemeClr val="accent1"/>
                </a:solidFill>
                <a:effectLst/>
                <a:latin typeface="Overpass Medium" pitchFamily="2" charset="77"/>
                <a:ea typeface="+mj-ea"/>
                <a:cs typeface="+mj-cs"/>
              </a:rPr>
              <a:t>kent.ac.uk</a:t>
            </a:r>
          </a:p>
        </p:txBody>
      </p:sp>
      <p:sp>
        <p:nvSpPr>
          <p:cNvPr id="4" name="Text Placeholder 7">
            <a:extLst>
              <a:ext uri="{FF2B5EF4-FFF2-40B4-BE49-F238E27FC236}">
                <a16:creationId xmlns:a16="http://schemas.microsoft.com/office/drawing/2014/main" id="{E0578A92-AC57-A4BA-5287-3157383F0950}"/>
              </a:ext>
            </a:extLst>
          </p:cNvPr>
          <p:cNvSpPr>
            <a:spLocks noGrp="1"/>
          </p:cNvSpPr>
          <p:nvPr>
            <p:ph type="body" sz="quarter" idx="10" hasCustomPrompt="1"/>
          </p:nvPr>
        </p:nvSpPr>
        <p:spPr>
          <a:xfrm>
            <a:off x="5760525"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3" name="Title Placeholder 1">
            <a:extLst>
              <a:ext uri="{FF2B5EF4-FFF2-40B4-BE49-F238E27FC236}">
                <a16:creationId xmlns:a16="http://schemas.microsoft.com/office/drawing/2014/main" id="{D8CE25FB-3C2C-354E-1775-0CBE490F8D50}"/>
              </a:ext>
            </a:extLst>
          </p:cNvPr>
          <p:cNvSpPr>
            <a:spLocks noGrp="1"/>
          </p:cNvSpPr>
          <p:nvPr>
            <p:ph type="title" hasCustomPrompt="1"/>
          </p:nvPr>
        </p:nvSpPr>
        <p:spPr>
          <a:xfrm>
            <a:off x="5760525"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2663863469"/>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Red - Text &amp; Picture 3">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2E7BA065-ED23-1599-3BEE-FF14FFBD029B}"/>
              </a:ext>
            </a:extLst>
          </p:cNvPr>
          <p:cNvSpPr>
            <a:spLocks noGrp="1"/>
          </p:cNvSpPr>
          <p:nvPr>
            <p:ph type="pic" sz="quarter" idx="11"/>
          </p:nvPr>
        </p:nvSpPr>
        <p:spPr>
          <a:xfrm>
            <a:off x="-7689" y="3392232"/>
            <a:ext cx="12199690" cy="3465768"/>
          </a:xfrm>
        </p:spPr>
        <p:txBody>
          <a:bodyPr/>
          <a:lstStyle/>
          <a:p>
            <a:endParaRPr lang="en-US"/>
          </a:p>
        </p:txBody>
      </p:sp>
      <p:sp>
        <p:nvSpPr>
          <p:cNvPr id="4" name="Rectangle 3">
            <a:extLst>
              <a:ext uri="{FF2B5EF4-FFF2-40B4-BE49-F238E27FC236}">
                <a16:creationId xmlns:a16="http://schemas.microsoft.com/office/drawing/2014/main" id="{34699CEB-6195-8AD3-30A5-F99104F3E211}"/>
              </a:ext>
              <a:ext uri="{C183D7F6-B498-43B3-948B-1728B52AA6E4}">
                <adec:decorative xmlns:adec="http://schemas.microsoft.com/office/drawing/2017/decorative" val="1"/>
              </a:ext>
            </a:extLst>
          </p:cNvPr>
          <p:cNvSpPr/>
          <p:nvPr userDrawn="1"/>
        </p:nvSpPr>
        <p:spPr>
          <a:xfrm>
            <a:off x="-14381" y="-36768"/>
            <a:ext cx="12261736" cy="3429000"/>
          </a:xfrm>
          <a:prstGeom prst="rect">
            <a:avLst/>
          </a:prstGeom>
          <a:solidFill>
            <a:schemeClr val="accent4">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9CA963-3608-7240-1547-8C34AEEECB8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18" name="Rectangle 17">
            <a:extLst>
              <a:ext uri="{FF2B5EF4-FFF2-40B4-BE49-F238E27FC236}">
                <a16:creationId xmlns:a16="http://schemas.microsoft.com/office/drawing/2014/main" id="{49A1B60F-0158-824B-BAC8-ADBE70517493}"/>
              </a:ext>
              <a:ext uri="{C183D7F6-B498-43B3-948B-1728B52AA6E4}">
                <adec:decorative xmlns:adec="http://schemas.microsoft.com/office/drawing/2017/decorative" val="1"/>
              </a:ext>
            </a:extLst>
          </p:cNvPr>
          <p:cNvSpPr/>
          <p:nvPr userDrawn="1"/>
        </p:nvSpPr>
        <p:spPr>
          <a:xfrm>
            <a:off x="10821210" y="-6694"/>
            <a:ext cx="687192" cy="687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7B548-5C1C-0DB9-8E90-394AA7F31142}"/>
              </a:ext>
              <a:ext uri="{C183D7F6-B498-43B3-948B-1728B52AA6E4}">
                <adec:decorative xmlns:adec="http://schemas.microsoft.com/office/drawing/2017/decorative" val="1"/>
              </a:ext>
            </a:extLst>
          </p:cNvPr>
          <p:cNvSpPr/>
          <p:nvPr userDrawn="1"/>
        </p:nvSpPr>
        <p:spPr>
          <a:xfrm>
            <a:off x="11504808" y="-6981"/>
            <a:ext cx="687192" cy="13654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EBDAC13E-F339-EDD1-00AC-956AE09F56E3}"/>
              </a:ext>
              <a:ext uri="{C183D7F6-B498-43B3-948B-1728B52AA6E4}">
                <adec:decorative xmlns:adec="http://schemas.microsoft.com/office/drawing/2017/decorative" val="1"/>
              </a:ext>
            </a:extLst>
          </p:cNvPr>
          <p:cNvSpPr/>
          <p:nvPr userDrawn="1"/>
        </p:nvSpPr>
        <p:spPr>
          <a:xfrm flipH="1" flipV="1">
            <a:off x="55356" y="5253873"/>
            <a:ext cx="1842483" cy="1617533"/>
          </a:xfrm>
          <a:prstGeom prst="parallelogram">
            <a:avLst>
              <a:gd name="adj" fmla="val 52898"/>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0087BF5C-981B-0E46-7784-61056B8D1F05}"/>
              </a:ext>
              <a:ext uri="{C183D7F6-B498-43B3-948B-1728B52AA6E4}">
                <adec:decorative xmlns:adec="http://schemas.microsoft.com/office/drawing/2017/decorative" val="1"/>
              </a:ext>
            </a:extLst>
          </p:cNvPr>
          <p:cNvSpPr/>
          <p:nvPr userDrawn="1"/>
        </p:nvSpPr>
        <p:spPr>
          <a:xfrm flipV="1">
            <a:off x="-1012255" y="3422288"/>
            <a:ext cx="1935270" cy="1831585"/>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1">
            <a:extLst>
              <a:ext uri="{FF2B5EF4-FFF2-40B4-BE49-F238E27FC236}">
                <a16:creationId xmlns:a16="http://schemas.microsoft.com/office/drawing/2014/main" id="{ACAC0CB2-8CAC-E686-2461-47C54A89B67C}"/>
              </a:ext>
            </a:extLst>
          </p:cNvPr>
          <p:cNvSpPr>
            <a:spLocks noGrp="1"/>
          </p:cNvSpPr>
          <p:nvPr>
            <p:ph type="title" hasCustomPrompt="1"/>
          </p:nvPr>
        </p:nvSpPr>
        <p:spPr>
          <a:xfrm>
            <a:off x="546265" y="1818161"/>
            <a:ext cx="9343477" cy="1436382"/>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here.</a:t>
            </a:r>
            <a:endParaRPr lang="en-US" dirty="0"/>
          </a:p>
        </p:txBody>
      </p:sp>
    </p:spTree>
    <p:extLst>
      <p:ext uri="{BB962C8B-B14F-4D97-AF65-F5344CB8AC3E}">
        <p14:creationId xmlns:p14="http://schemas.microsoft.com/office/powerpoint/2010/main" val="1024011078"/>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ed - Tex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697387-6DFC-18F9-8447-4355AC962229}"/>
              </a:ext>
              <a:ext uri="{C183D7F6-B498-43B3-948B-1728B52AA6E4}">
                <adec:decorative xmlns:adec="http://schemas.microsoft.com/office/drawing/2017/decorative" val="1"/>
              </a:ext>
            </a:extLst>
          </p:cNvPr>
          <p:cNvSpPr/>
          <p:nvPr userDrawn="1"/>
        </p:nvSpPr>
        <p:spPr>
          <a:xfrm>
            <a:off x="-14381" y="-36768"/>
            <a:ext cx="12261736" cy="6894768"/>
          </a:xfrm>
          <a:prstGeom prst="rect">
            <a:avLst/>
          </a:prstGeom>
          <a:solidFill>
            <a:schemeClr val="accent4">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5EECD3-C0E3-AE3E-076F-D3837E1F82E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24" name="Parallelogram 23">
            <a:extLst>
              <a:ext uri="{FF2B5EF4-FFF2-40B4-BE49-F238E27FC236}">
                <a16:creationId xmlns:a16="http://schemas.microsoft.com/office/drawing/2014/main" id="{4C1C3FC5-A09E-DB17-0CED-C00D431F6611}"/>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15344C2-62F2-F6C7-7C3E-8B2D4B508213}"/>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0F1935-241D-42D5-620D-10A18E062DA1}"/>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7B2FCB-F92F-60E8-AEA6-DE86C540CFFD}"/>
              </a:ext>
            </a:extLst>
          </p:cNvPr>
          <p:cNvSpPr>
            <a:spLocks noGrp="1"/>
          </p:cNvSpPr>
          <p:nvPr>
            <p:ph idx="1"/>
          </p:nvPr>
        </p:nvSpPr>
        <p:spPr>
          <a:xfrm>
            <a:off x="671173" y="1979112"/>
            <a:ext cx="10095978" cy="431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671173"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17722338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Red - Text &amp; Small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E145E1-0A17-6CA8-77E7-B77DF8C6BAA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4" name="Rectangle 3">
            <a:extLst>
              <a:ext uri="{FF2B5EF4-FFF2-40B4-BE49-F238E27FC236}">
                <a16:creationId xmlns:a16="http://schemas.microsoft.com/office/drawing/2014/main" id="{21E3FACA-D339-141A-E443-A492FAAABEBD}"/>
              </a:ext>
              <a:ext uri="{C183D7F6-B498-43B3-948B-1728B52AA6E4}">
                <adec:decorative xmlns:adec="http://schemas.microsoft.com/office/drawing/2017/decorative" val="1"/>
              </a:ext>
            </a:extLst>
          </p:cNvPr>
          <p:cNvSpPr/>
          <p:nvPr userDrawn="1"/>
        </p:nvSpPr>
        <p:spPr>
          <a:xfrm>
            <a:off x="-14381" y="-36768"/>
            <a:ext cx="12261736" cy="6894768"/>
          </a:xfrm>
          <a:prstGeom prst="rect">
            <a:avLst/>
          </a:prstGeom>
          <a:solidFill>
            <a:schemeClr val="accent4">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C63AD018-987C-8689-B8B0-6BD4BCBF1EA8}"/>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37FE844-A38D-1F00-9833-5BA8774E77A7}"/>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354A43-F817-CB54-A5EE-1392C1F75CE4}"/>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7B2FCB-F92F-60E8-AEA6-DE86C540CFFD}"/>
              </a:ext>
            </a:extLst>
          </p:cNvPr>
          <p:cNvSpPr>
            <a:spLocks noGrp="1"/>
          </p:cNvSpPr>
          <p:nvPr>
            <p:ph idx="1"/>
          </p:nvPr>
        </p:nvSpPr>
        <p:spPr>
          <a:xfrm>
            <a:off x="1064712" y="1979112"/>
            <a:ext cx="5031288" cy="431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8" name="Picture Placeholder 5">
            <a:extLst>
              <a:ext uri="{FF2B5EF4-FFF2-40B4-BE49-F238E27FC236}">
                <a16:creationId xmlns:a16="http://schemas.microsoft.com/office/drawing/2014/main" id="{6F90DA3B-0EB9-0376-08AC-08DE3F1825A2}"/>
              </a:ext>
            </a:extLst>
          </p:cNvPr>
          <p:cNvSpPr>
            <a:spLocks noGrp="1"/>
          </p:cNvSpPr>
          <p:nvPr>
            <p:ph type="pic" sz="quarter" idx="11"/>
          </p:nvPr>
        </p:nvSpPr>
        <p:spPr>
          <a:xfrm>
            <a:off x="6483350" y="1979613"/>
            <a:ext cx="4643438" cy="4313174"/>
          </a:xfrm>
        </p:spPr>
        <p:txBody>
          <a:bodyPr/>
          <a:lstStyle/>
          <a:p>
            <a:endParaRPr lang="en-US"/>
          </a:p>
        </p:txBody>
      </p:sp>
    </p:spTree>
    <p:extLst>
      <p:ext uri="{BB962C8B-B14F-4D97-AF65-F5344CB8AC3E}">
        <p14:creationId xmlns:p14="http://schemas.microsoft.com/office/powerpoint/2010/main" val="40379190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ed - Picture &amp; K">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6462B06-1612-3701-52A5-36BB99D2A636}"/>
              </a:ext>
            </a:extLst>
          </p:cNvPr>
          <p:cNvSpPr>
            <a:spLocks noGrp="1"/>
          </p:cNvSpPr>
          <p:nvPr>
            <p:ph type="pic" idx="10"/>
          </p:nvPr>
        </p:nvSpPr>
        <p:spPr>
          <a:xfrm flipH="1">
            <a:off x="-1" y="0"/>
            <a:ext cx="12191999" cy="68580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
        <p:nvSpPr>
          <p:cNvPr id="8" name="Parallelogram 7">
            <a:extLst>
              <a:ext uri="{FF2B5EF4-FFF2-40B4-BE49-F238E27FC236}">
                <a16:creationId xmlns:a16="http://schemas.microsoft.com/office/drawing/2014/main" id="{052E5471-325D-50DA-87A8-40B3E9224C66}"/>
              </a:ext>
              <a:ext uri="{C183D7F6-B498-43B3-948B-1728B52AA6E4}">
                <adec:decorative xmlns:adec="http://schemas.microsoft.com/office/drawing/2017/decorative" val="1"/>
              </a:ext>
            </a:extLst>
          </p:cNvPr>
          <p:cNvSpPr/>
          <p:nvPr userDrawn="1"/>
        </p:nvSpPr>
        <p:spPr>
          <a:xfrm flipH="1" flipV="1">
            <a:off x="-1" y="5944909"/>
            <a:ext cx="1842483" cy="1617533"/>
          </a:xfrm>
          <a:prstGeom prst="parallelogram">
            <a:avLst>
              <a:gd name="adj" fmla="val 52898"/>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489558FA-4D15-84CB-1B7D-EAD23A7AE89A}"/>
              </a:ext>
              <a:ext uri="{C183D7F6-B498-43B3-948B-1728B52AA6E4}">
                <adec:decorative xmlns:adec="http://schemas.microsoft.com/office/drawing/2017/decorative" val="1"/>
              </a:ext>
            </a:extLst>
          </p:cNvPr>
          <p:cNvSpPr/>
          <p:nvPr userDrawn="1"/>
        </p:nvSpPr>
        <p:spPr>
          <a:xfrm flipV="1">
            <a:off x="-1072338" y="4113324"/>
            <a:ext cx="1935270" cy="1831585"/>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4168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Red - Picture &amp; Logo ">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6462B06-1612-3701-52A5-36BB99D2A636}"/>
              </a:ext>
            </a:extLst>
          </p:cNvPr>
          <p:cNvSpPr>
            <a:spLocks noGrp="1"/>
          </p:cNvSpPr>
          <p:nvPr>
            <p:ph type="pic" idx="10"/>
          </p:nvPr>
        </p:nvSpPr>
        <p:spPr>
          <a:xfrm flipH="1">
            <a:off x="-1" y="0"/>
            <a:ext cx="12191999" cy="68580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33857595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Red - Triple Text &amp;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51DD0A-11A8-E02C-D66B-019A03B3DBB2}"/>
              </a:ext>
              <a:ext uri="{C183D7F6-B498-43B3-948B-1728B52AA6E4}">
                <adec:decorative xmlns:adec="http://schemas.microsoft.com/office/drawing/2017/decorative" val="1"/>
              </a:ext>
            </a:extLst>
          </p:cNvPr>
          <p:cNvSpPr/>
          <p:nvPr userDrawn="1"/>
        </p:nvSpPr>
        <p:spPr>
          <a:xfrm>
            <a:off x="-14381" y="-36768"/>
            <a:ext cx="12261736" cy="6894768"/>
          </a:xfrm>
          <a:prstGeom prst="rect">
            <a:avLst/>
          </a:prstGeom>
          <a:solidFill>
            <a:schemeClr val="accent4">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99EF5E4C-6C06-52B7-3D34-257349BC9DBA}"/>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6862BD9-62E0-75DF-84A1-7F25F859860B}"/>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CC6C233-ED48-3D4B-29F6-914D55BFFF88}"/>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1DAC1CE-854E-B0E2-EAF9-F93171A2A1D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3" name="Picture Placeholder 5">
            <a:extLst>
              <a:ext uri="{FF2B5EF4-FFF2-40B4-BE49-F238E27FC236}">
                <a16:creationId xmlns:a16="http://schemas.microsoft.com/office/drawing/2014/main" id="{68B8D14A-C729-2BF4-E9A5-0A1087CB53AD}"/>
              </a:ext>
            </a:extLst>
          </p:cNvPr>
          <p:cNvSpPr>
            <a:spLocks noGrp="1"/>
          </p:cNvSpPr>
          <p:nvPr>
            <p:ph type="pic" sz="quarter" idx="13"/>
          </p:nvPr>
        </p:nvSpPr>
        <p:spPr>
          <a:xfrm>
            <a:off x="902882" y="1935377"/>
            <a:ext cx="2885648" cy="2885648"/>
          </a:xfrm>
        </p:spPr>
        <p:txBody>
          <a:bodyPr/>
          <a:lstStyle/>
          <a:p>
            <a:endParaRPr lang="en-US"/>
          </a:p>
        </p:txBody>
      </p:sp>
      <p:sp>
        <p:nvSpPr>
          <p:cNvPr id="4" name="Picture Placeholder 5">
            <a:extLst>
              <a:ext uri="{FF2B5EF4-FFF2-40B4-BE49-F238E27FC236}">
                <a16:creationId xmlns:a16="http://schemas.microsoft.com/office/drawing/2014/main" id="{43800B4A-BCDF-9919-1DF5-F2D7EA732EFE}"/>
              </a:ext>
            </a:extLst>
          </p:cNvPr>
          <p:cNvSpPr>
            <a:spLocks noGrp="1"/>
          </p:cNvSpPr>
          <p:nvPr>
            <p:ph type="pic" sz="quarter" idx="14"/>
          </p:nvPr>
        </p:nvSpPr>
        <p:spPr>
          <a:xfrm>
            <a:off x="4645542" y="1935377"/>
            <a:ext cx="2885648" cy="2885648"/>
          </a:xfrm>
        </p:spPr>
        <p:txBody>
          <a:bodyPr/>
          <a:lstStyle/>
          <a:p>
            <a:endParaRPr lang="en-US"/>
          </a:p>
        </p:txBody>
      </p:sp>
      <p:sp>
        <p:nvSpPr>
          <p:cNvPr id="15" name="Picture Placeholder 5">
            <a:extLst>
              <a:ext uri="{FF2B5EF4-FFF2-40B4-BE49-F238E27FC236}">
                <a16:creationId xmlns:a16="http://schemas.microsoft.com/office/drawing/2014/main" id="{9C22242F-820C-FE71-CD07-9AE3846E2BF0}"/>
              </a:ext>
            </a:extLst>
          </p:cNvPr>
          <p:cNvSpPr>
            <a:spLocks noGrp="1"/>
          </p:cNvSpPr>
          <p:nvPr>
            <p:ph type="pic" sz="quarter" idx="15"/>
          </p:nvPr>
        </p:nvSpPr>
        <p:spPr>
          <a:xfrm>
            <a:off x="8374026" y="1935377"/>
            <a:ext cx="2885648" cy="2885648"/>
          </a:xfrm>
        </p:spPr>
        <p:txBody>
          <a:bodyPr/>
          <a:lstStyle/>
          <a:p>
            <a:endParaRPr lang="en-US"/>
          </a:p>
        </p:txBody>
      </p:sp>
      <p:sp>
        <p:nvSpPr>
          <p:cNvPr id="16" name="Text Placeholder 20">
            <a:extLst>
              <a:ext uri="{FF2B5EF4-FFF2-40B4-BE49-F238E27FC236}">
                <a16:creationId xmlns:a16="http://schemas.microsoft.com/office/drawing/2014/main" id="{6E4C0E04-2795-9D19-C76F-C2CAF289196E}"/>
              </a:ext>
            </a:extLst>
          </p:cNvPr>
          <p:cNvSpPr>
            <a:spLocks noGrp="1"/>
          </p:cNvSpPr>
          <p:nvPr>
            <p:ph type="body" sz="quarter" idx="16"/>
          </p:nvPr>
        </p:nvSpPr>
        <p:spPr>
          <a:xfrm>
            <a:off x="889968"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
        <p:nvSpPr>
          <p:cNvPr id="18" name="Text Placeholder 20">
            <a:extLst>
              <a:ext uri="{FF2B5EF4-FFF2-40B4-BE49-F238E27FC236}">
                <a16:creationId xmlns:a16="http://schemas.microsoft.com/office/drawing/2014/main" id="{013DB21E-2848-AADA-ABEF-FDE71C3E4438}"/>
              </a:ext>
            </a:extLst>
          </p:cNvPr>
          <p:cNvSpPr>
            <a:spLocks noGrp="1"/>
          </p:cNvSpPr>
          <p:nvPr>
            <p:ph type="body" sz="quarter" idx="17"/>
          </p:nvPr>
        </p:nvSpPr>
        <p:spPr>
          <a:xfrm>
            <a:off x="4632629"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
        <p:nvSpPr>
          <p:cNvPr id="19" name="Text Placeholder 20">
            <a:extLst>
              <a:ext uri="{FF2B5EF4-FFF2-40B4-BE49-F238E27FC236}">
                <a16:creationId xmlns:a16="http://schemas.microsoft.com/office/drawing/2014/main" id="{8F22882E-F265-D990-0FF3-CF231D18CC27}"/>
              </a:ext>
            </a:extLst>
          </p:cNvPr>
          <p:cNvSpPr>
            <a:spLocks noGrp="1"/>
          </p:cNvSpPr>
          <p:nvPr>
            <p:ph type="body" sz="quarter" idx="18"/>
          </p:nvPr>
        </p:nvSpPr>
        <p:spPr>
          <a:xfrm>
            <a:off x="8361112"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Tree>
    <p:extLst>
      <p:ext uri="{BB962C8B-B14F-4D97-AF65-F5344CB8AC3E}">
        <p14:creationId xmlns:p14="http://schemas.microsoft.com/office/powerpoint/2010/main" val="3106351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Red - Char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32B712-B30D-293E-C6B7-B286C41A0672}"/>
              </a:ext>
              <a:ext uri="{C183D7F6-B498-43B3-948B-1728B52AA6E4}">
                <adec:decorative xmlns:adec="http://schemas.microsoft.com/office/drawing/2017/decorative" val="1"/>
              </a:ext>
            </a:extLst>
          </p:cNvPr>
          <p:cNvSpPr/>
          <p:nvPr userDrawn="1"/>
        </p:nvSpPr>
        <p:spPr>
          <a:xfrm>
            <a:off x="-14381" y="-36768"/>
            <a:ext cx="12261736" cy="6894768"/>
          </a:xfrm>
          <a:prstGeom prst="rect">
            <a:avLst/>
          </a:prstGeom>
          <a:solidFill>
            <a:schemeClr val="accent4">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50E35EF2-38CF-E504-869B-283525107E54}"/>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6B47C2-0B89-E08F-4E88-F7A703B0A36E}"/>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8D0523-5AAC-A7E7-CBC6-C8F24079AE84}"/>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5436C86-8DE4-02CB-96FE-F182EE735C8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graphicFrame>
        <p:nvGraphicFramePr>
          <p:cNvPr id="8" name="Chart 7">
            <a:extLst>
              <a:ext uri="{FF2B5EF4-FFF2-40B4-BE49-F238E27FC236}">
                <a16:creationId xmlns:a16="http://schemas.microsoft.com/office/drawing/2014/main" id="{4F71C44C-24F1-2BDA-3B6B-E689DA14C9BE}"/>
              </a:ext>
            </a:extLst>
          </p:cNvPr>
          <p:cNvGraphicFramePr/>
          <p:nvPr userDrawn="1">
            <p:extLst>
              <p:ext uri="{D42A27DB-BD31-4B8C-83A1-F6EECF244321}">
                <p14:modId xmlns:p14="http://schemas.microsoft.com/office/powerpoint/2010/main" val="218541458"/>
              </p:ext>
            </p:extLst>
          </p:nvPr>
        </p:nvGraphicFramePr>
        <p:xfrm>
          <a:off x="5534142" y="1869834"/>
          <a:ext cx="6056284" cy="43677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BBC1492B-3FD8-30DC-327A-853554B85998}"/>
              </a:ext>
            </a:extLst>
          </p:cNvPr>
          <p:cNvGraphicFramePr/>
          <p:nvPr userDrawn="1">
            <p:extLst>
              <p:ext uri="{D42A27DB-BD31-4B8C-83A1-F6EECF244321}">
                <p14:modId xmlns:p14="http://schemas.microsoft.com/office/powerpoint/2010/main" val="1268266906"/>
              </p:ext>
            </p:extLst>
          </p:nvPr>
        </p:nvGraphicFramePr>
        <p:xfrm>
          <a:off x="305436" y="1869834"/>
          <a:ext cx="6056284" cy="436772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Placeholder 1">
            <a:extLst>
              <a:ext uri="{FF2B5EF4-FFF2-40B4-BE49-F238E27FC236}">
                <a16:creationId xmlns:a16="http://schemas.microsoft.com/office/drawing/2014/main" id="{920E5166-6C8E-4888-723A-41841B96E7FE}"/>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812113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 - Picture &amp; Logo ">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20E5E6C5-8017-569B-5D3E-5FE76987E54C}"/>
              </a:ext>
            </a:extLst>
          </p:cNvPr>
          <p:cNvSpPr>
            <a:spLocks noGrp="1"/>
          </p:cNvSpPr>
          <p:nvPr>
            <p:ph type="pic" sz="quarter" idx="11"/>
          </p:nvPr>
        </p:nvSpPr>
        <p:spPr>
          <a:xfrm>
            <a:off x="-7190" y="1"/>
            <a:ext cx="12210303" cy="6858000"/>
          </a:xfrm>
        </p:spPr>
        <p:txBody>
          <a:bodyPr/>
          <a:lstStyle/>
          <a:p>
            <a:r>
              <a:rPr lang="en-GB"/>
              <a:t>Click icon to add picture</a:t>
            </a:r>
            <a:endParaRPr lang="en-US"/>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35679330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Red - Tab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D9255A-D365-0380-F556-B250A53F02B3}"/>
              </a:ext>
              <a:ext uri="{C183D7F6-B498-43B3-948B-1728B52AA6E4}">
                <adec:decorative xmlns:adec="http://schemas.microsoft.com/office/drawing/2017/decorative" val="1"/>
              </a:ext>
            </a:extLst>
          </p:cNvPr>
          <p:cNvSpPr/>
          <p:nvPr userDrawn="1"/>
        </p:nvSpPr>
        <p:spPr>
          <a:xfrm>
            <a:off x="-14381" y="-36768"/>
            <a:ext cx="12261736" cy="6894768"/>
          </a:xfrm>
          <a:prstGeom prst="rect">
            <a:avLst/>
          </a:prstGeom>
          <a:solidFill>
            <a:schemeClr val="accent4">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138B3B05-1EA9-7F74-CAFB-42935550D56F}"/>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3EADD9B-355E-97C8-66E0-C23C4B2D4311}"/>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F838A1-425A-0BF9-E63E-30387BE4390A}"/>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39F475B-8876-127F-1C90-68D8FEE12C7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graphicFrame>
        <p:nvGraphicFramePr>
          <p:cNvPr id="3" name="Chart 2">
            <a:extLst>
              <a:ext uri="{FF2B5EF4-FFF2-40B4-BE49-F238E27FC236}">
                <a16:creationId xmlns:a16="http://schemas.microsoft.com/office/drawing/2014/main" id="{8094DA17-D6E5-C591-823A-95E30F45028D}"/>
              </a:ext>
            </a:extLst>
          </p:cNvPr>
          <p:cNvGraphicFramePr/>
          <p:nvPr userDrawn="1">
            <p:extLst>
              <p:ext uri="{D42A27DB-BD31-4B8C-83A1-F6EECF244321}">
                <p14:modId xmlns:p14="http://schemas.microsoft.com/office/powerpoint/2010/main" val="649915346"/>
              </p:ext>
            </p:extLst>
          </p:nvPr>
        </p:nvGraphicFramePr>
        <p:xfrm>
          <a:off x="370496" y="1344361"/>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Placeholder 1">
            <a:extLst>
              <a:ext uri="{FF2B5EF4-FFF2-40B4-BE49-F238E27FC236}">
                <a16:creationId xmlns:a16="http://schemas.microsoft.com/office/drawing/2014/main" id="{A62E513A-9855-36A9-7BB4-3FA1D20D6C59}"/>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18099845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ed - Text &amp; Picture conten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A5476D-750E-DEB9-DBE4-82B11E44BB57}"/>
              </a:ext>
              <a:ext uri="{C183D7F6-B498-43B3-948B-1728B52AA6E4}">
                <adec:decorative xmlns:adec="http://schemas.microsoft.com/office/drawing/2017/decorative" val="1"/>
              </a:ext>
            </a:extLst>
          </p:cNvPr>
          <p:cNvSpPr/>
          <p:nvPr userDrawn="1"/>
        </p:nvSpPr>
        <p:spPr>
          <a:xfrm>
            <a:off x="-14381" y="-36768"/>
            <a:ext cx="12261736" cy="6894768"/>
          </a:xfrm>
          <a:prstGeom prst="rect">
            <a:avLst/>
          </a:prstGeom>
          <a:solidFill>
            <a:schemeClr val="accent4">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B67B18FB-6188-D4EF-BF03-CF898D201DE6}"/>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D1F54CD-300A-A3AB-38F7-922577DC2234}"/>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A863D5D-6473-730D-AD48-97C43472B71A}"/>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1AA5918-4D02-5A39-3967-339D3C1096C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5" name="Title Placeholder 1">
            <a:extLst>
              <a:ext uri="{FF2B5EF4-FFF2-40B4-BE49-F238E27FC236}">
                <a16:creationId xmlns:a16="http://schemas.microsoft.com/office/drawing/2014/main" id="{FD3D65C7-BC80-3EB0-591B-432566BAA146}"/>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3" name="Picture Placeholder 5">
            <a:extLst>
              <a:ext uri="{FF2B5EF4-FFF2-40B4-BE49-F238E27FC236}">
                <a16:creationId xmlns:a16="http://schemas.microsoft.com/office/drawing/2014/main" id="{4B7FB86F-0E82-0221-11BB-063CA348EAE7}"/>
              </a:ext>
            </a:extLst>
          </p:cNvPr>
          <p:cNvSpPr>
            <a:spLocks noGrp="1"/>
          </p:cNvSpPr>
          <p:nvPr>
            <p:ph type="pic" sz="quarter" idx="18"/>
          </p:nvPr>
        </p:nvSpPr>
        <p:spPr>
          <a:xfrm>
            <a:off x="1064712" y="1938310"/>
            <a:ext cx="703135" cy="710241"/>
          </a:xfrm>
        </p:spPr>
        <p:txBody>
          <a:bodyPr>
            <a:normAutofit/>
          </a:bodyPr>
          <a:lstStyle>
            <a:lvl1pPr>
              <a:defRPr sz="1000"/>
            </a:lvl1pPr>
          </a:lstStyle>
          <a:p>
            <a:endParaRPr lang="en-US" dirty="0"/>
          </a:p>
        </p:txBody>
      </p:sp>
      <p:sp>
        <p:nvSpPr>
          <p:cNvPr id="8" name="Text Placeholder 20">
            <a:extLst>
              <a:ext uri="{FF2B5EF4-FFF2-40B4-BE49-F238E27FC236}">
                <a16:creationId xmlns:a16="http://schemas.microsoft.com/office/drawing/2014/main" id="{07AFE463-F2C3-E281-5F67-B357AE098A4F}"/>
              </a:ext>
            </a:extLst>
          </p:cNvPr>
          <p:cNvSpPr>
            <a:spLocks noGrp="1"/>
          </p:cNvSpPr>
          <p:nvPr>
            <p:ph type="body" sz="quarter" idx="21"/>
          </p:nvPr>
        </p:nvSpPr>
        <p:spPr>
          <a:xfrm>
            <a:off x="2045373" y="1945417"/>
            <a:ext cx="2911475" cy="710242"/>
          </a:xfrm>
        </p:spPr>
        <p:txBody>
          <a:bodyPr>
            <a:normAutofit/>
          </a:bodyPr>
          <a:lstStyle>
            <a:lvl1pPr>
              <a:defRPr sz="1200"/>
            </a:lvl1pPr>
          </a:lstStyle>
          <a:p>
            <a:pPr lvl="0"/>
            <a:r>
              <a:rPr lang="en-GB" dirty="0"/>
              <a:t>Click to edit Master text </a:t>
            </a:r>
          </a:p>
        </p:txBody>
      </p:sp>
      <p:sp>
        <p:nvSpPr>
          <p:cNvPr id="9" name="Picture Placeholder 5">
            <a:extLst>
              <a:ext uri="{FF2B5EF4-FFF2-40B4-BE49-F238E27FC236}">
                <a16:creationId xmlns:a16="http://schemas.microsoft.com/office/drawing/2014/main" id="{B9BDFC42-6854-3EFF-69E3-1A6293CA6F69}"/>
              </a:ext>
            </a:extLst>
          </p:cNvPr>
          <p:cNvSpPr>
            <a:spLocks noGrp="1"/>
          </p:cNvSpPr>
          <p:nvPr>
            <p:ph type="pic" sz="quarter" idx="22"/>
          </p:nvPr>
        </p:nvSpPr>
        <p:spPr>
          <a:xfrm>
            <a:off x="1064712" y="3157510"/>
            <a:ext cx="703135" cy="710241"/>
          </a:xfrm>
        </p:spPr>
        <p:txBody>
          <a:bodyPr>
            <a:normAutofit/>
          </a:bodyPr>
          <a:lstStyle>
            <a:lvl1pPr>
              <a:defRPr sz="1000"/>
            </a:lvl1pPr>
          </a:lstStyle>
          <a:p>
            <a:endParaRPr lang="en-US" dirty="0"/>
          </a:p>
        </p:txBody>
      </p:sp>
      <p:sp>
        <p:nvSpPr>
          <p:cNvPr id="25" name="Text Placeholder 20">
            <a:extLst>
              <a:ext uri="{FF2B5EF4-FFF2-40B4-BE49-F238E27FC236}">
                <a16:creationId xmlns:a16="http://schemas.microsoft.com/office/drawing/2014/main" id="{BF7ECA15-E119-52EB-A220-14A1A5D2030B}"/>
              </a:ext>
            </a:extLst>
          </p:cNvPr>
          <p:cNvSpPr>
            <a:spLocks noGrp="1"/>
          </p:cNvSpPr>
          <p:nvPr>
            <p:ph type="body" sz="quarter" idx="23"/>
          </p:nvPr>
        </p:nvSpPr>
        <p:spPr>
          <a:xfrm>
            <a:off x="2045373" y="3164617"/>
            <a:ext cx="2911475" cy="710242"/>
          </a:xfrm>
        </p:spPr>
        <p:txBody>
          <a:bodyPr>
            <a:normAutofit/>
          </a:bodyPr>
          <a:lstStyle>
            <a:lvl1pPr>
              <a:defRPr sz="1200"/>
            </a:lvl1pPr>
          </a:lstStyle>
          <a:p>
            <a:pPr lvl="0"/>
            <a:r>
              <a:rPr lang="en-GB" dirty="0"/>
              <a:t>Click to edit Master text </a:t>
            </a:r>
          </a:p>
        </p:txBody>
      </p:sp>
      <p:sp>
        <p:nvSpPr>
          <p:cNvPr id="27" name="Picture Placeholder 5">
            <a:extLst>
              <a:ext uri="{FF2B5EF4-FFF2-40B4-BE49-F238E27FC236}">
                <a16:creationId xmlns:a16="http://schemas.microsoft.com/office/drawing/2014/main" id="{E56C751E-7E8F-DF08-DCC8-D80422840614}"/>
              </a:ext>
            </a:extLst>
          </p:cNvPr>
          <p:cNvSpPr>
            <a:spLocks noGrp="1"/>
          </p:cNvSpPr>
          <p:nvPr>
            <p:ph type="pic" sz="quarter" idx="24"/>
          </p:nvPr>
        </p:nvSpPr>
        <p:spPr>
          <a:xfrm>
            <a:off x="1064712" y="4397975"/>
            <a:ext cx="703135" cy="710241"/>
          </a:xfrm>
        </p:spPr>
        <p:txBody>
          <a:bodyPr>
            <a:normAutofit/>
          </a:bodyPr>
          <a:lstStyle>
            <a:lvl1pPr>
              <a:defRPr sz="1000"/>
            </a:lvl1pPr>
          </a:lstStyle>
          <a:p>
            <a:endParaRPr lang="en-US" dirty="0"/>
          </a:p>
        </p:txBody>
      </p:sp>
      <p:sp>
        <p:nvSpPr>
          <p:cNvPr id="29" name="Text Placeholder 20">
            <a:extLst>
              <a:ext uri="{FF2B5EF4-FFF2-40B4-BE49-F238E27FC236}">
                <a16:creationId xmlns:a16="http://schemas.microsoft.com/office/drawing/2014/main" id="{9B9850B9-019D-4902-AD76-FDBA97BEEF7C}"/>
              </a:ext>
            </a:extLst>
          </p:cNvPr>
          <p:cNvSpPr>
            <a:spLocks noGrp="1"/>
          </p:cNvSpPr>
          <p:nvPr>
            <p:ph type="body" sz="quarter" idx="25"/>
          </p:nvPr>
        </p:nvSpPr>
        <p:spPr>
          <a:xfrm>
            <a:off x="2045373" y="4405082"/>
            <a:ext cx="2911475" cy="710242"/>
          </a:xfrm>
        </p:spPr>
        <p:txBody>
          <a:bodyPr>
            <a:normAutofit/>
          </a:bodyPr>
          <a:lstStyle>
            <a:lvl1pPr>
              <a:defRPr sz="1200"/>
            </a:lvl1pPr>
          </a:lstStyle>
          <a:p>
            <a:pPr lvl="0"/>
            <a:r>
              <a:rPr lang="en-GB" dirty="0"/>
              <a:t>Click to edit Master text </a:t>
            </a:r>
          </a:p>
        </p:txBody>
      </p:sp>
      <p:sp>
        <p:nvSpPr>
          <p:cNvPr id="30" name="Picture Placeholder 5">
            <a:extLst>
              <a:ext uri="{FF2B5EF4-FFF2-40B4-BE49-F238E27FC236}">
                <a16:creationId xmlns:a16="http://schemas.microsoft.com/office/drawing/2014/main" id="{59FE2834-C267-EF91-CF76-751B9665CE5D}"/>
              </a:ext>
            </a:extLst>
          </p:cNvPr>
          <p:cNvSpPr>
            <a:spLocks noGrp="1"/>
          </p:cNvSpPr>
          <p:nvPr>
            <p:ph type="pic" sz="quarter" idx="26"/>
          </p:nvPr>
        </p:nvSpPr>
        <p:spPr>
          <a:xfrm>
            <a:off x="1064712" y="5574645"/>
            <a:ext cx="703135" cy="710241"/>
          </a:xfrm>
        </p:spPr>
        <p:txBody>
          <a:bodyPr>
            <a:normAutofit/>
          </a:bodyPr>
          <a:lstStyle>
            <a:lvl1pPr>
              <a:defRPr sz="1000"/>
            </a:lvl1pPr>
          </a:lstStyle>
          <a:p>
            <a:endParaRPr lang="en-US" dirty="0"/>
          </a:p>
        </p:txBody>
      </p:sp>
      <p:sp>
        <p:nvSpPr>
          <p:cNvPr id="31" name="Text Placeholder 20">
            <a:extLst>
              <a:ext uri="{FF2B5EF4-FFF2-40B4-BE49-F238E27FC236}">
                <a16:creationId xmlns:a16="http://schemas.microsoft.com/office/drawing/2014/main" id="{BBAA1B09-0DB0-7451-FAD8-4B884A6C1BFB}"/>
              </a:ext>
            </a:extLst>
          </p:cNvPr>
          <p:cNvSpPr>
            <a:spLocks noGrp="1"/>
          </p:cNvSpPr>
          <p:nvPr>
            <p:ph type="body" sz="quarter" idx="27"/>
          </p:nvPr>
        </p:nvSpPr>
        <p:spPr>
          <a:xfrm>
            <a:off x="2045373" y="5581752"/>
            <a:ext cx="2911475" cy="710242"/>
          </a:xfrm>
        </p:spPr>
        <p:txBody>
          <a:bodyPr>
            <a:normAutofit/>
          </a:bodyPr>
          <a:lstStyle>
            <a:lvl1pPr>
              <a:defRPr sz="1200"/>
            </a:lvl1pPr>
          </a:lstStyle>
          <a:p>
            <a:pPr lvl="0"/>
            <a:r>
              <a:rPr lang="en-GB" dirty="0"/>
              <a:t>Click to edit Master text </a:t>
            </a:r>
          </a:p>
        </p:txBody>
      </p:sp>
      <p:sp>
        <p:nvSpPr>
          <p:cNvPr id="32" name="Picture Placeholder 5">
            <a:extLst>
              <a:ext uri="{FF2B5EF4-FFF2-40B4-BE49-F238E27FC236}">
                <a16:creationId xmlns:a16="http://schemas.microsoft.com/office/drawing/2014/main" id="{A4A0A9B8-F6E3-5F91-37E4-C2D2F96522AA}"/>
              </a:ext>
            </a:extLst>
          </p:cNvPr>
          <p:cNvSpPr>
            <a:spLocks noGrp="1"/>
          </p:cNvSpPr>
          <p:nvPr>
            <p:ph type="pic" sz="quarter" idx="28"/>
          </p:nvPr>
        </p:nvSpPr>
        <p:spPr>
          <a:xfrm>
            <a:off x="6021560" y="1938310"/>
            <a:ext cx="703135" cy="710241"/>
          </a:xfrm>
        </p:spPr>
        <p:txBody>
          <a:bodyPr>
            <a:normAutofit/>
          </a:bodyPr>
          <a:lstStyle>
            <a:lvl1pPr>
              <a:defRPr sz="1000"/>
            </a:lvl1pPr>
          </a:lstStyle>
          <a:p>
            <a:endParaRPr lang="en-US" dirty="0"/>
          </a:p>
        </p:txBody>
      </p:sp>
      <p:sp>
        <p:nvSpPr>
          <p:cNvPr id="33" name="Text Placeholder 20">
            <a:extLst>
              <a:ext uri="{FF2B5EF4-FFF2-40B4-BE49-F238E27FC236}">
                <a16:creationId xmlns:a16="http://schemas.microsoft.com/office/drawing/2014/main" id="{DE71AA05-EA48-E709-2027-5517E6950AE5}"/>
              </a:ext>
            </a:extLst>
          </p:cNvPr>
          <p:cNvSpPr>
            <a:spLocks noGrp="1"/>
          </p:cNvSpPr>
          <p:nvPr>
            <p:ph type="body" sz="quarter" idx="29"/>
          </p:nvPr>
        </p:nvSpPr>
        <p:spPr>
          <a:xfrm>
            <a:off x="7002221" y="1945417"/>
            <a:ext cx="2911475" cy="710242"/>
          </a:xfrm>
        </p:spPr>
        <p:txBody>
          <a:bodyPr>
            <a:normAutofit/>
          </a:bodyPr>
          <a:lstStyle>
            <a:lvl1pPr>
              <a:defRPr sz="1200"/>
            </a:lvl1pPr>
          </a:lstStyle>
          <a:p>
            <a:pPr lvl="0"/>
            <a:r>
              <a:rPr lang="en-GB" dirty="0"/>
              <a:t>Click to edit Master text </a:t>
            </a:r>
          </a:p>
        </p:txBody>
      </p:sp>
      <p:sp>
        <p:nvSpPr>
          <p:cNvPr id="34" name="Picture Placeholder 5">
            <a:extLst>
              <a:ext uri="{FF2B5EF4-FFF2-40B4-BE49-F238E27FC236}">
                <a16:creationId xmlns:a16="http://schemas.microsoft.com/office/drawing/2014/main" id="{B6286635-AA20-A2B9-4E60-BD05DB9A4262}"/>
              </a:ext>
            </a:extLst>
          </p:cNvPr>
          <p:cNvSpPr>
            <a:spLocks noGrp="1"/>
          </p:cNvSpPr>
          <p:nvPr>
            <p:ph type="pic" sz="quarter" idx="30"/>
          </p:nvPr>
        </p:nvSpPr>
        <p:spPr>
          <a:xfrm>
            <a:off x="6021560" y="3157510"/>
            <a:ext cx="703135" cy="710241"/>
          </a:xfrm>
        </p:spPr>
        <p:txBody>
          <a:bodyPr>
            <a:normAutofit/>
          </a:bodyPr>
          <a:lstStyle>
            <a:lvl1pPr>
              <a:defRPr sz="1000"/>
            </a:lvl1pPr>
          </a:lstStyle>
          <a:p>
            <a:endParaRPr lang="en-US" dirty="0"/>
          </a:p>
        </p:txBody>
      </p:sp>
      <p:sp>
        <p:nvSpPr>
          <p:cNvPr id="35" name="Text Placeholder 20">
            <a:extLst>
              <a:ext uri="{FF2B5EF4-FFF2-40B4-BE49-F238E27FC236}">
                <a16:creationId xmlns:a16="http://schemas.microsoft.com/office/drawing/2014/main" id="{04B67340-F8A9-E05B-DD43-74BE754C194D}"/>
              </a:ext>
            </a:extLst>
          </p:cNvPr>
          <p:cNvSpPr>
            <a:spLocks noGrp="1"/>
          </p:cNvSpPr>
          <p:nvPr>
            <p:ph type="body" sz="quarter" idx="31"/>
          </p:nvPr>
        </p:nvSpPr>
        <p:spPr>
          <a:xfrm>
            <a:off x="7002221" y="3164617"/>
            <a:ext cx="2911475" cy="710242"/>
          </a:xfrm>
        </p:spPr>
        <p:txBody>
          <a:bodyPr>
            <a:normAutofit/>
          </a:bodyPr>
          <a:lstStyle>
            <a:lvl1pPr>
              <a:defRPr sz="1200"/>
            </a:lvl1pPr>
          </a:lstStyle>
          <a:p>
            <a:pPr lvl="0"/>
            <a:r>
              <a:rPr lang="en-GB" dirty="0"/>
              <a:t>Click to edit Master text </a:t>
            </a:r>
          </a:p>
        </p:txBody>
      </p:sp>
      <p:sp>
        <p:nvSpPr>
          <p:cNvPr id="36" name="Picture Placeholder 5">
            <a:extLst>
              <a:ext uri="{FF2B5EF4-FFF2-40B4-BE49-F238E27FC236}">
                <a16:creationId xmlns:a16="http://schemas.microsoft.com/office/drawing/2014/main" id="{8089B9F4-9ACF-42D5-B497-C8DEFC0D8F31}"/>
              </a:ext>
            </a:extLst>
          </p:cNvPr>
          <p:cNvSpPr>
            <a:spLocks noGrp="1"/>
          </p:cNvSpPr>
          <p:nvPr>
            <p:ph type="pic" sz="quarter" idx="32"/>
          </p:nvPr>
        </p:nvSpPr>
        <p:spPr>
          <a:xfrm>
            <a:off x="6021560" y="4397975"/>
            <a:ext cx="703135" cy="710241"/>
          </a:xfrm>
        </p:spPr>
        <p:txBody>
          <a:bodyPr>
            <a:normAutofit/>
          </a:bodyPr>
          <a:lstStyle>
            <a:lvl1pPr>
              <a:defRPr sz="1000"/>
            </a:lvl1pPr>
          </a:lstStyle>
          <a:p>
            <a:endParaRPr lang="en-US" dirty="0"/>
          </a:p>
        </p:txBody>
      </p:sp>
      <p:sp>
        <p:nvSpPr>
          <p:cNvPr id="37" name="Text Placeholder 20">
            <a:extLst>
              <a:ext uri="{FF2B5EF4-FFF2-40B4-BE49-F238E27FC236}">
                <a16:creationId xmlns:a16="http://schemas.microsoft.com/office/drawing/2014/main" id="{E5ABD683-FEC9-1FC9-4710-03C3348681B1}"/>
              </a:ext>
            </a:extLst>
          </p:cNvPr>
          <p:cNvSpPr>
            <a:spLocks noGrp="1"/>
          </p:cNvSpPr>
          <p:nvPr>
            <p:ph type="body" sz="quarter" idx="33"/>
          </p:nvPr>
        </p:nvSpPr>
        <p:spPr>
          <a:xfrm>
            <a:off x="7002221" y="4405082"/>
            <a:ext cx="2911475" cy="710242"/>
          </a:xfrm>
        </p:spPr>
        <p:txBody>
          <a:bodyPr>
            <a:normAutofit/>
          </a:bodyPr>
          <a:lstStyle>
            <a:lvl1pPr>
              <a:defRPr sz="1200"/>
            </a:lvl1pPr>
          </a:lstStyle>
          <a:p>
            <a:pPr lvl="0"/>
            <a:r>
              <a:rPr lang="en-GB" dirty="0"/>
              <a:t>Click to edit Master text </a:t>
            </a:r>
          </a:p>
        </p:txBody>
      </p:sp>
      <p:sp>
        <p:nvSpPr>
          <p:cNvPr id="38" name="Picture Placeholder 5">
            <a:extLst>
              <a:ext uri="{FF2B5EF4-FFF2-40B4-BE49-F238E27FC236}">
                <a16:creationId xmlns:a16="http://schemas.microsoft.com/office/drawing/2014/main" id="{1960C972-A9E3-F7FF-F10C-568042B5B4BF}"/>
              </a:ext>
            </a:extLst>
          </p:cNvPr>
          <p:cNvSpPr>
            <a:spLocks noGrp="1"/>
          </p:cNvSpPr>
          <p:nvPr>
            <p:ph type="pic" sz="quarter" idx="34"/>
          </p:nvPr>
        </p:nvSpPr>
        <p:spPr>
          <a:xfrm>
            <a:off x="6021560" y="5574645"/>
            <a:ext cx="703135" cy="710241"/>
          </a:xfrm>
        </p:spPr>
        <p:txBody>
          <a:bodyPr>
            <a:normAutofit/>
          </a:bodyPr>
          <a:lstStyle>
            <a:lvl1pPr>
              <a:defRPr sz="1000"/>
            </a:lvl1pPr>
          </a:lstStyle>
          <a:p>
            <a:endParaRPr lang="en-US" dirty="0"/>
          </a:p>
        </p:txBody>
      </p:sp>
      <p:sp>
        <p:nvSpPr>
          <p:cNvPr id="39" name="Text Placeholder 20">
            <a:extLst>
              <a:ext uri="{FF2B5EF4-FFF2-40B4-BE49-F238E27FC236}">
                <a16:creationId xmlns:a16="http://schemas.microsoft.com/office/drawing/2014/main" id="{61E2E82A-9B71-17B2-1935-3538BEE7AB6E}"/>
              </a:ext>
            </a:extLst>
          </p:cNvPr>
          <p:cNvSpPr>
            <a:spLocks noGrp="1"/>
          </p:cNvSpPr>
          <p:nvPr>
            <p:ph type="body" sz="quarter" idx="35"/>
          </p:nvPr>
        </p:nvSpPr>
        <p:spPr>
          <a:xfrm>
            <a:off x="7002221" y="5581752"/>
            <a:ext cx="2911475" cy="710242"/>
          </a:xfrm>
        </p:spPr>
        <p:txBody>
          <a:bodyPr>
            <a:normAutofit/>
          </a:bodyPr>
          <a:lstStyle>
            <a:lvl1pPr>
              <a:defRPr sz="1200"/>
            </a:lvl1pPr>
          </a:lstStyle>
          <a:p>
            <a:pPr lvl="0"/>
            <a:r>
              <a:rPr lang="en-GB" dirty="0"/>
              <a:t>Click to edit Master text </a:t>
            </a:r>
          </a:p>
        </p:txBody>
      </p:sp>
    </p:spTree>
    <p:extLst>
      <p:ext uri="{BB962C8B-B14F-4D97-AF65-F5344CB8AC3E}">
        <p14:creationId xmlns:p14="http://schemas.microsoft.com/office/powerpoint/2010/main" val="24346721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Red - Blank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40FCA3-0DA9-7373-D788-81FEE803E19C}"/>
              </a:ext>
              <a:ext uri="{C183D7F6-B498-43B3-948B-1728B52AA6E4}">
                <adec:decorative xmlns:adec="http://schemas.microsoft.com/office/drawing/2017/decorative" val="1"/>
              </a:ext>
            </a:extLst>
          </p:cNvPr>
          <p:cNvSpPr/>
          <p:nvPr userDrawn="1"/>
        </p:nvSpPr>
        <p:spPr>
          <a:xfrm>
            <a:off x="-14381" y="-36768"/>
            <a:ext cx="12261736" cy="6894768"/>
          </a:xfrm>
          <a:prstGeom prst="rect">
            <a:avLst/>
          </a:prstGeom>
          <a:solidFill>
            <a:schemeClr val="accent4">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03D273F5-A454-E6C9-CCD3-BC4400DB8A36}"/>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9942E71-A645-6640-CBCD-62EB6507AC68}"/>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5EE0F0-700C-82A8-3DBD-2B7C84335F8E}"/>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22505335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Red - Blank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5382661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Red - Blank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37288-2355-9B11-DDAD-9786E4AB4ACE}"/>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a:extLst>
              <a:ext uri="{FF2B5EF4-FFF2-40B4-BE49-F238E27FC236}">
                <a16:creationId xmlns:a16="http://schemas.microsoft.com/office/drawing/2014/main" id="{346DB127-F80F-74DC-B703-44A600612701}"/>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5283E50-1404-14AD-8978-1ACDC78A0269}"/>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ECE3E8-B6A0-C7C4-1F4C-DA8CDF4B1E99}"/>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8B737A-F89B-34F6-DA42-6086DB404E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707" y="547910"/>
            <a:ext cx="1047780" cy="570170"/>
          </a:xfrm>
          <a:prstGeom prst="rect">
            <a:avLst/>
          </a:prstGeom>
        </p:spPr>
      </p:pic>
    </p:spTree>
    <p:extLst>
      <p:ext uri="{BB962C8B-B14F-4D97-AF65-F5344CB8AC3E}">
        <p14:creationId xmlns:p14="http://schemas.microsoft.com/office/powerpoint/2010/main" val="37759845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Red - Blank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37288-2355-9B11-DDAD-9786E4AB4ACE}"/>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8B737A-F89B-34F6-DA42-6086DB404E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707" y="547910"/>
            <a:ext cx="1047780" cy="570170"/>
          </a:xfrm>
          <a:prstGeom prst="rect">
            <a:avLst/>
          </a:prstGeom>
        </p:spPr>
      </p:pic>
    </p:spTree>
    <p:extLst>
      <p:ext uri="{BB962C8B-B14F-4D97-AF65-F5344CB8AC3E}">
        <p14:creationId xmlns:p14="http://schemas.microsoft.com/office/powerpoint/2010/main" val="23120390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Red - 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B80767-282F-A1BB-005C-5B9711885C8C}"/>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9A7129F-94F2-944E-7C7C-A35310D5F4A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8" name="Rectangle 7">
            <a:extLst>
              <a:ext uri="{FF2B5EF4-FFF2-40B4-BE49-F238E27FC236}">
                <a16:creationId xmlns:a16="http://schemas.microsoft.com/office/drawing/2014/main" id="{4696B113-4526-1089-B964-C0036F062AD9}"/>
              </a:ext>
              <a:ext uri="{C183D7F6-B498-43B3-948B-1728B52AA6E4}">
                <adec:decorative xmlns:adec="http://schemas.microsoft.com/office/drawing/2017/decorative" val="1"/>
              </a:ext>
            </a:extLst>
          </p:cNvPr>
          <p:cNvSpPr/>
          <p:nvPr userDrawn="1"/>
        </p:nvSpPr>
        <p:spPr>
          <a:xfrm>
            <a:off x="7343718" y="-14634"/>
            <a:ext cx="2502879" cy="1216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412D07-5209-4E33-AB48-842577BE3A39}"/>
              </a:ext>
              <a:ext uri="{C183D7F6-B498-43B3-948B-1728B52AA6E4}">
                <adec:decorative xmlns:adec="http://schemas.microsoft.com/office/drawing/2017/decorative" val="1"/>
              </a:ext>
            </a:extLst>
          </p:cNvPr>
          <p:cNvSpPr/>
          <p:nvPr userDrawn="1"/>
        </p:nvSpPr>
        <p:spPr>
          <a:xfrm>
            <a:off x="9846596" y="1210817"/>
            <a:ext cx="2401521" cy="11864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F426E3-7DDE-FF9A-DF69-CF0CBB4830E8}"/>
              </a:ext>
              <a:ext uri="{C183D7F6-B498-43B3-948B-1728B52AA6E4}">
                <adec:decorative xmlns:adec="http://schemas.microsoft.com/office/drawing/2017/decorative" val="1"/>
              </a:ext>
            </a:extLst>
          </p:cNvPr>
          <p:cNvSpPr/>
          <p:nvPr userDrawn="1"/>
        </p:nvSpPr>
        <p:spPr>
          <a:xfrm>
            <a:off x="8648409" y="2397284"/>
            <a:ext cx="1186365" cy="11955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1AF6C7F3-7AE7-AD0E-C562-596E1CE72AAF}"/>
              </a:ext>
              <a:ext uri="{C183D7F6-B498-43B3-948B-1728B52AA6E4}">
                <adec:decorative xmlns:adec="http://schemas.microsoft.com/office/drawing/2017/decorative" val="1"/>
              </a:ext>
            </a:extLst>
          </p:cNvPr>
          <p:cNvSpPr/>
          <p:nvPr userDrawn="1"/>
        </p:nvSpPr>
        <p:spPr>
          <a:xfrm rot="16200000" flipV="1">
            <a:off x="6265890" y="3576287"/>
            <a:ext cx="2354735" cy="2401518"/>
          </a:xfrm>
          <a:prstGeom prst="parallelogram">
            <a:avLst>
              <a:gd name="adj" fmla="val 5251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4A7488FC-7D2E-4214-49A9-6F80CDF038FE}"/>
              </a:ext>
              <a:ext uri="{C183D7F6-B498-43B3-948B-1728B52AA6E4}">
                <adec:decorative xmlns:adec="http://schemas.microsoft.com/office/drawing/2017/decorative" val="1"/>
              </a:ext>
            </a:extLst>
          </p:cNvPr>
          <p:cNvSpPr txBox="1">
            <a:spLocks/>
          </p:cNvSpPr>
          <p:nvPr userDrawn="1"/>
        </p:nvSpPr>
        <p:spPr>
          <a:xfrm>
            <a:off x="445247" y="2903770"/>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sz="8800" b="1" dirty="0">
                <a:solidFill>
                  <a:schemeClr val="bg1"/>
                </a:solidFill>
                <a:latin typeface="Overpass" pitchFamily="2" charset="77"/>
              </a:rPr>
              <a:t>Thank </a:t>
            </a:r>
          </a:p>
          <a:p>
            <a:r>
              <a:rPr lang="en-GB" sz="8800" b="1" dirty="0">
                <a:solidFill>
                  <a:schemeClr val="bg1"/>
                </a:solidFill>
                <a:latin typeface="Overpass" pitchFamily="2" charset="77"/>
              </a:rPr>
              <a:t>you.</a:t>
            </a:r>
            <a:endParaRPr lang="en-GB" sz="8800" dirty="0">
              <a:solidFill>
                <a:schemeClr val="bg1"/>
              </a:solidFill>
              <a:latin typeface="Overpass" pitchFamily="2" charset="77"/>
            </a:endParaRPr>
          </a:p>
        </p:txBody>
      </p:sp>
    </p:spTree>
    <p:extLst>
      <p:ext uri="{BB962C8B-B14F-4D97-AF65-F5344CB8AC3E}">
        <p14:creationId xmlns:p14="http://schemas.microsoft.com/office/powerpoint/2010/main" val="3726335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 Triple Text &amp;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123C17-B7AA-4138-A771-88891C8C0EBC}"/>
              </a:ext>
              <a:ext uri="{C183D7F6-B498-43B3-948B-1728B52AA6E4}">
                <adec:decorative xmlns:adec="http://schemas.microsoft.com/office/drawing/2017/decorative" val="1"/>
              </a:ext>
            </a:extLst>
          </p:cNvPr>
          <p:cNvSpPr/>
          <p:nvPr userDrawn="1"/>
        </p:nvSpPr>
        <p:spPr>
          <a:xfrm>
            <a:off x="0" y="-36768"/>
            <a:ext cx="12209956" cy="689476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1DAC1CE-854E-B0E2-EAF9-F93171A2A1D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8" name="Rectangle 7">
            <a:extLst>
              <a:ext uri="{FF2B5EF4-FFF2-40B4-BE49-F238E27FC236}">
                <a16:creationId xmlns:a16="http://schemas.microsoft.com/office/drawing/2014/main" id="{5CC0D6E9-20D8-5AD3-CCD2-D3AAD2FEFE51}"/>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D8D6F6C-BC87-19F5-4A6A-B2C47537A8C2}"/>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343AAAC9-0D4D-AC5E-C3D4-50D665C07A94}"/>
              </a:ext>
              <a:ext uri="{C183D7F6-B498-43B3-948B-1728B52AA6E4}">
                <adec:decorative xmlns:adec="http://schemas.microsoft.com/office/drawing/2017/decorative" val="1"/>
              </a:ext>
            </a:extLst>
          </p:cNvPr>
          <p:cNvSpPr/>
          <p:nvPr userDrawn="1"/>
        </p:nvSpPr>
        <p:spPr>
          <a:xfrm rot="16200000" flipV="1">
            <a:off x="11469559" y="6484333"/>
            <a:ext cx="764018" cy="775254"/>
          </a:xfrm>
          <a:prstGeom prst="parallelogram">
            <a:avLst>
              <a:gd name="adj" fmla="val 525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15" name="Picture Placeholder 5">
            <a:extLst>
              <a:ext uri="{FF2B5EF4-FFF2-40B4-BE49-F238E27FC236}">
                <a16:creationId xmlns:a16="http://schemas.microsoft.com/office/drawing/2014/main" id="{CBF418E9-8D24-17CA-006F-2BE9F2CD0F8E}"/>
              </a:ext>
            </a:extLst>
          </p:cNvPr>
          <p:cNvSpPr>
            <a:spLocks noGrp="1"/>
          </p:cNvSpPr>
          <p:nvPr>
            <p:ph type="pic" sz="quarter" idx="13"/>
          </p:nvPr>
        </p:nvSpPr>
        <p:spPr>
          <a:xfrm>
            <a:off x="902882" y="1935377"/>
            <a:ext cx="2885648" cy="2885648"/>
          </a:xfrm>
        </p:spPr>
        <p:txBody>
          <a:bodyPr/>
          <a:lstStyle/>
          <a:p>
            <a:endParaRPr lang="en-US"/>
          </a:p>
        </p:txBody>
      </p:sp>
      <p:sp>
        <p:nvSpPr>
          <p:cNvPr id="17" name="Picture Placeholder 5">
            <a:extLst>
              <a:ext uri="{FF2B5EF4-FFF2-40B4-BE49-F238E27FC236}">
                <a16:creationId xmlns:a16="http://schemas.microsoft.com/office/drawing/2014/main" id="{F55BB367-F9D1-7189-4F5E-8739FADB63EB}"/>
              </a:ext>
            </a:extLst>
          </p:cNvPr>
          <p:cNvSpPr>
            <a:spLocks noGrp="1"/>
          </p:cNvSpPr>
          <p:nvPr>
            <p:ph type="pic" sz="quarter" idx="14"/>
          </p:nvPr>
        </p:nvSpPr>
        <p:spPr>
          <a:xfrm>
            <a:off x="4645542" y="1935377"/>
            <a:ext cx="2885648" cy="2885648"/>
          </a:xfrm>
        </p:spPr>
        <p:txBody>
          <a:bodyPr/>
          <a:lstStyle/>
          <a:p>
            <a:endParaRPr lang="en-US"/>
          </a:p>
        </p:txBody>
      </p:sp>
      <p:sp>
        <p:nvSpPr>
          <p:cNvPr id="19" name="Picture Placeholder 5">
            <a:extLst>
              <a:ext uri="{FF2B5EF4-FFF2-40B4-BE49-F238E27FC236}">
                <a16:creationId xmlns:a16="http://schemas.microsoft.com/office/drawing/2014/main" id="{5CDF2225-D9E1-4D44-D341-BABCF43EB649}"/>
              </a:ext>
            </a:extLst>
          </p:cNvPr>
          <p:cNvSpPr>
            <a:spLocks noGrp="1"/>
          </p:cNvSpPr>
          <p:nvPr>
            <p:ph type="pic" sz="quarter" idx="15"/>
          </p:nvPr>
        </p:nvSpPr>
        <p:spPr>
          <a:xfrm>
            <a:off x="8374026" y="1935377"/>
            <a:ext cx="2885648" cy="2885648"/>
          </a:xfrm>
        </p:spPr>
        <p:txBody>
          <a:bodyPr/>
          <a:lstStyle/>
          <a:p>
            <a:endParaRPr lang="en-US"/>
          </a:p>
        </p:txBody>
      </p:sp>
      <p:sp>
        <p:nvSpPr>
          <p:cNvPr id="22" name="Text Placeholder 20">
            <a:extLst>
              <a:ext uri="{FF2B5EF4-FFF2-40B4-BE49-F238E27FC236}">
                <a16:creationId xmlns:a16="http://schemas.microsoft.com/office/drawing/2014/main" id="{206953D7-7992-9E24-C356-B5339291E9F9}"/>
              </a:ext>
            </a:extLst>
          </p:cNvPr>
          <p:cNvSpPr>
            <a:spLocks noGrp="1"/>
          </p:cNvSpPr>
          <p:nvPr>
            <p:ph type="body" sz="quarter" idx="16"/>
          </p:nvPr>
        </p:nvSpPr>
        <p:spPr>
          <a:xfrm>
            <a:off x="889968"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
        <p:nvSpPr>
          <p:cNvPr id="24" name="Text Placeholder 20">
            <a:extLst>
              <a:ext uri="{FF2B5EF4-FFF2-40B4-BE49-F238E27FC236}">
                <a16:creationId xmlns:a16="http://schemas.microsoft.com/office/drawing/2014/main" id="{EA9C2072-1EFC-DB57-201F-921204BB0FD6}"/>
              </a:ext>
            </a:extLst>
          </p:cNvPr>
          <p:cNvSpPr>
            <a:spLocks noGrp="1"/>
          </p:cNvSpPr>
          <p:nvPr>
            <p:ph type="body" sz="quarter" idx="17"/>
          </p:nvPr>
        </p:nvSpPr>
        <p:spPr>
          <a:xfrm>
            <a:off x="4632629"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
        <p:nvSpPr>
          <p:cNvPr id="27" name="Text Placeholder 20">
            <a:extLst>
              <a:ext uri="{FF2B5EF4-FFF2-40B4-BE49-F238E27FC236}">
                <a16:creationId xmlns:a16="http://schemas.microsoft.com/office/drawing/2014/main" id="{B39D0A08-F49B-3D61-2FFF-158CC4122F44}"/>
              </a:ext>
            </a:extLst>
          </p:cNvPr>
          <p:cNvSpPr>
            <a:spLocks noGrp="1"/>
          </p:cNvSpPr>
          <p:nvPr>
            <p:ph type="body" sz="quarter" idx="18"/>
          </p:nvPr>
        </p:nvSpPr>
        <p:spPr>
          <a:xfrm>
            <a:off x="8361112"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Tree>
    <p:extLst>
      <p:ext uri="{BB962C8B-B14F-4D97-AF65-F5344CB8AC3E}">
        <p14:creationId xmlns:p14="http://schemas.microsoft.com/office/powerpoint/2010/main" val="1913231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 Char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96787-D640-D370-B0D5-5B0A17A4D209}"/>
              </a:ext>
            </a:extLst>
          </p:cNvPr>
          <p:cNvSpPr/>
          <p:nvPr userDrawn="1"/>
        </p:nvSpPr>
        <p:spPr>
          <a:xfrm>
            <a:off x="0" y="-36768"/>
            <a:ext cx="12209956" cy="689476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71172B64-5F15-7CA4-3F87-DB0DA7CED7F4}"/>
              </a:ext>
            </a:extLst>
          </p:cNvPr>
          <p:cNvGraphicFramePr/>
          <p:nvPr userDrawn="1">
            <p:extLst>
              <p:ext uri="{D42A27DB-BD31-4B8C-83A1-F6EECF244321}">
                <p14:modId xmlns:p14="http://schemas.microsoft.com/office/powerpoint/2010/main" val="3490625732"/>
              </p:ext>
            </p:extLst>
          </p:nvPr>
        </p:nvGraphicFramePr>
        <p:xfrm>
          <a:off x="376000" y="1842684"/>
          <a:ext cx="6056284" cy="43677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C29068C9-8CE5-7DEB-69B1-7F7231479D33}"/>
              </a:ext>
            </a:extLst>
          </p:cNvPr>
          <p:cNvGraphicFramePr/>
          <p:nvPr userDrawn="1">
            <p:extLst>
              <p:ext uri="{D42A27DB-BD31-4B8C-83A1-F6EECF244321}">
                <p14:modId xmlns:p14="http://schemas.microsoft.com/office/powerpoint/2010/main" val="1299306948"/>
              </p:ext>
            </p:extLst>
          </p:nvPr>
        </p:nvGraphicFramePr>
        <p:xfrm>
          <a:off x="5604706" y="1842684"/>
          <a:ext cx="6056284" cy="436772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85436C86-8DE4-02CB-96FE-F182EE735C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
        <p:nvSpPr>
          <p:cNvPr id="8" name="Rectangle 7">
            <a:extLst>
              <a:ext uri="{FF2B5EF4-FFF2-40B4-BE49-F238E27FC236}">
                <a16:creationId xmlns:a16="http://schemas.microsoft.com/office/drawing/2014/main" id="{7DACD527-39BE-1265-E7CC-1AF12893D5D2}"/>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E4B22B-2255-3F9E-86B2-D249966E2FE8}"/>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a:extLst>
              <a:ext uri="{FF2B5EF4-FFF2-40B4-BE49-F238E27FC236}">
                <a16:creationId xmlns:a16="http://schemas.microsoft.com/office/drawing/2014/main" id="{B42E8435-EAA8-856C-8B36-D066DD15B45C}"/>
              </a:ext>
              <a:ext uri="{C183D7F6-B498-43B3-948B-1728B52AA6E4}">
                <adec:decorative xmlns:adec="http://schemas.microsoft.com/office/drawing/2017/decorative" val="1"/>
              </a:ext>
            </a:extLst>
          </p:cNvPr>
          <p:cNvSpPr/>
          <p:nvPr userDrawn="1"/>
        </p:nvSpPr>
        <p:spPr>
          <a:xfrm rot="16200000" flipV="1">
            <a:off x="11469559" y="6484333"/>
            <a:ext cx="764018" cy="775254"/>
          </a:xfrm>
          <a:prstGeom prst="parallelogram">
            <a:avLst>
              <a:gd name="adj" fmla="val 525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hart 9">
            <a:extLst>
              <a:ext uri="{FF2B5EF4-FFF2-40B4-BE49-F238E27FC236}">
                <a16:creationId xmlns:a16="http://schemas.microsoft.com/office/drawing/2014/main" id="{E3998FF0-82E7-BC57-A0B6-AC1E3923D190}"/>
              </a:ext>
            </a:extLst>
          </p:cNvPr>
          <p:cNvGraphicFramePr/>
          <p:nvPr userDrawn="1">
            <p:extLst>
              <p:ext uri="{D42A27DB-BD31-4B8C-83A1-F6EECF244321}">
                <p14:modId xmlns:p14="http://schemas.microsoft.com/office/powerpoint/2010/main" val="503002157"/>
              </p:ext>
            </p:extLst>
          </p:nvPr>
        </p:nvGraphicFramePr>
        <p:xfrm>
          <a:off x="5757106" y="1995084"/>
          <a:ext cx="6056284" cy="43677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80F240A3-F6BB-402A-1AC4-7AA5562A2B84}"/>
              </a:ext>
            </a:extLst>
          </p:cNvPr>
          <p:cNvGraphicFramePr/>
          <p:nvPr userDrawn="1">
            <p:extLst>
              <p:ext uri="{D42A27DB-BD31-4B8C-83A1-F6EECF244321}">
                <p14:modId xmlns:p14="http://schemas.microsoft.com/office/powerpoint/2010/main" val="110099169"/>
              </p:ext>
            </p:extLst>
          </p:nvPr>
        </p:nvGraphicFramePr>
        <p:xfrm>
          <a:off x="528400" y="1995084"/>
          <a:ext cx="6056284" cy="4367722"/>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Placeholder 1">
            <a:extLst>
              <a:ext uri="{FF2B5EF4-FFF2-40B4-BE49-F238E27FC236}">
                <a16:creationId xmlns:a16="http://schemas.microsoft.com/office/drawing/2014/main" id="{920E5166-6C8E-4888-723A-41841B96E7FE}"/>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369921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 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560574-F2A9-F8D5-E258-C8876C65BA65}"/>
              </a:ext>
              <a:ext uri="{C183D7F6-B498-43B3-948B-1728B52AA6E4}">
                <adec:decorative xmlns:adec="http://schemas.microsoft.com/office/drawing/2017/decorative" val="1"/>
              </a:ext>
            </a:extLst>
          </p:cNvPr>
          <p:cNvSpPr/>
          <p:nvPr userDrawn="1"/>
        </p:nvSpPr>
        <p:spPr>
          <a:xfrm>
            <a:off x="0" y="-36768"/>
            <a:ext cx="12209956" cy="689476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39F475B-8876-127F-1C90-68D8FEE12C7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7" name="Rectangle 6">
            <a:extLst>
              <a:ext uri="{FF2B5EF4-FFF2-40B4-BE49-F238E27FC236}">
                <a16:creationId xmlns:a16="http://schemas.microsoft.com/office/drawing/2014/main" id="{4E3527EF-CFE3-3C2D-BF02-BA21551023BD}"/>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657A036-FA08-A53E-F8D3-92A91B5DCFF7}"/>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70CB8AB6-2E86-BE40-9FCA-62959624F42F}"/>
              </a:ext>
              <a:ext uri="{C183D7F6-B498-43B3-948B-1728B52AA6E4}">
                <adec:decorative xmlns:adec="http://schemas.microsoft.com/office/drawing/2017/decorative" val="1"/>
              </a:ext>
            </a:extLst>
          </p:cNvPr>
          <p:cNvSpPr/>
          <p:nvPr userDrawn="1"/>
        </p:nvSpPr>
        <p:spPr>
          <a:xfrm rot="16200000" flipV="1">
            <a:off x="11469559" y="6484333"/>
            <a:ext cx="764018" cy="775254"/>
          </a:xfrm>
          <a:prstGeom prst="parallelogram">
            <a:avLst>
              <a:gd name="adj" fmla="val 525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hart 3">
            <a:extLst>
              <a:ext uri="{FF2B5EF4-FFF2-40B4-BE49-F238E27FC236}">
                <a16:creationId xmlns:a16="http://schemas.microsoft.com/office/drawing/2014/main" id="{E2612C29-5DA4-9BE3-6133-2697B323EBA9}"/>
              </a:ext>
            </a:extLst>
          </p:cNvPr>
          <p:cNvGraphicFramePr/>
          <p:nvPr userDrawn="1">
            <p:extLst>
              <p:ext uri="{D42A27DB-BD31-4B8C-83A1-F6EECF244321}">
                <p14:modId xmlns:p14="http://schemas.microsoft.com/office/powerpoint/2010/main" val="3734899534"/>
              </p:ext>
            </p:extLst>
          </p:nvPr>
        </p:nvGraphicFramePr>
        <p:xfrm>
          <a:off x="183142" y="1249390"/>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Placeholder 1">
            <a:extLst>
              <a:ext uri="{FF2B5EF4-FFF2-40B4-BE49-F238E27FC236}">
                <a16:creationId xmlns:a16="http://schemas.microsoft.com/office/drawing/2014/main" id="{A62E513A-9855-36A9-7BB4-3FA1D20D6C59}"/>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1267030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ple - Text &amp; Picture conten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96110E-8D86-1D75-C72F-7BD18E87A63B}"/>
              </a:ext>
              <a:ext uri="{C183D7F6-B498-43B3-948B-1728B52AA6E4}">
                <adec:decorative xmlns:adec="http://schemas.microsoft.com/office/drawing/2017/decorative" val="1"/>
              </a:ext>
            </a:extLst>
          </p:cNvPr>
          <p:cNvSpPr/>
          <p:nvPr userDrawn="1"/>
        </p:nvSpPr>
        <p:spPr>
          <a:xfrm>
            <a:off x="0" y="-36768"/>
            <a:ext cx="12209956" cy="689476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a:extLst>
              <a:ext uri="{FF2B5EF4-FFF2-40B4-BE49-F238E27FC236}">
                <a16:creationId xmlns:a16="http://schemas.microsoft.com/office/drawing/2014/main" id="{DC31954F-7162-6484-5577-249595356FD7}"/>
              </a:ext>
              <a:ext uri="{C183D7F6-B498-43B3-948B-1728B52AA6E4}">
                <adec:decorative xmlns:adec="http://schemas.microsoft.com/office/drawing/2017/decorative" val="1"/>
              </a:ext>
            </a:extLst>
          </p:cNvPr>
          <p:cNvSpPr/>
          <p:nvPr userDrawn="1"/>
        </p:nvSpPr>
        <p:spPr>
          <a:xfrm rot="16200000" flipV="1">
            <a:off x="11469559" y="6484333"/>
            <a:ext cx="764018" cy="775254"/>
          </a:xfrm>
          <a:prstGeom prst="parallelogram">
            <a:avLst>
              <a:gd name="adj" fmla="val 525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BD8170-8F1E-D45F-96C7-3ACCC34A08F5}"/>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100B94C-70FE-C2B3-544F-BC05EEDF2DFF}"/>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1AA5918-4D02-5A39-3967-339D3C1096C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5" name="Title Placeholder 1">
            <a:extLst>
              <a:ext uri="{FF2B5EF4-FFF2-40B4-BE49-F238E27FC236}">
                <a16:creationId xmlns:a16="http://schemas.microsoft.com/office/drawing/2014/main" id="{FD3D65C7-BC80-3EB0-591B-432566BAA146}"/>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30" name="Picture Placeholder 5">
            <a:extLst>
              <a:ext uri="{FF2B5EF4-FFF2-40B4-BE49-F238E27FC236}">
                <a16:creationId xmlns:a16="http://schemas.microsoft.com/office/drawing/2014/main" id="{DA70019B-88CE-9FFA-DE65-47A359CD69A1}"/>
              </a:ext>
            </a:extLst>
          </p:cNvPr>
          <p:cNvSpPr>
            <a:spLocks noGrp="1"/>
          </p:cNvSpPr>
          <p:nvPr>
            <p:ph type="pic" sz="quarter" idx="18"/>
          </p:nvPr>
        </p:nvSpPr>
        <p:spPr>
          <a:xfrm>
            <a:off x="1064712" y="1938310"/>
            <a:ext cx="703135" cy="710241"/>
          </a:xfrm>
        </p:spPr>
        <p:txBody>
          <a:bodyPr>
            <a:normAutofit/>
          </a:bodyPr>
          <a:lstStyle>
            <a:lvl1pPr>
              <a:defRPr sz="1000"/>
            </a:lvl1pPr>
          </a:lstStyle>
          <a:p>
            <a:endParaRPr lang="en-US" dirty="0"/>
          </a:p>
        </p:txBody>
      </p:sp>
      <p:sp>
        <p:nvSpPr>
          <p:cNvPr id="31" name="Text Placeholder 20">
            <a:extLst>
              <a:ext uri="{FF2B5EF4-FFF2-40B4-BE49-F238E27FC236}">
                <a16:creationId xmlns:a16="http://schemas.microsoft.com/office/drawing/2014/main" id="{FDD4F35C-D027-D96B-2AF2-1DD15957D1F6}"/>
              </a:ext>
            </a:extLst>
          </p:cNvPr>
          <p:cNvSpPr>
            <a:spLocks noGrp="1"/>
          </p:cNvSpPr>
          <p:nvPr>
            <p:ph type="body" sz="quarter" idx="21"/>
          </p:nvPr>
        </p:nvSpPr>
        <p:spPr>
          <a:xfrm>
            <a:off x="2045373" y="1945417"/>
            <a:ext cx="2911475" cy="710242"/>
          </a:xfrm>
        </p:spPr>
        <p:txBody>
          <a:bodyPr>
            <a:normAutofit/>
          </a:bodyPr>
          <a:lstStyle>
            <a:lvl1pPr>
              <a:defRPr sz="1200"/>
            </a:lvl1pPr>
          </a:lstStyle>
          <a:p>
            <a:pPr lvl="0"/>
            <a:r>
              <a:rPr lang="en-GB" dirty="0"/>
              <a:t>Click to edit Master text </a:t>
            </a:r>
          </a:p>
        </p:txBody>
      </p:sp>
      <p:sp>
        <p:nvSpPr>
          <p:cNvPr id="36" name="Picture Placeholder 5">
            <a:extLst>
              <a:ext uri="{FF2B5EF4-FFF2-40B4-BE49-F238E27FC236}">
                <a16:creationId xmlns:a16="http://schemas.microsoft.com/office/drawing/2014/main" id="{CB7C2D0B-9CD9-0882-59E8-86BC7964DD66}"/>
              </a:ext>
            </a:extLst>
          </p:cNvPr>
          <p:cNvSpPr>
            <a:spLocks noGrp="1"/>
          </p:cNvSpPr>
          <p:nvPr>
            <p:ph type="pic" sz="quarter" idx="22"/>
          </p:nvPr>
        </p:nvSpPr>
        <p:spPr>
          <a:xfrm>
            <a:off x="1064712" y="3157510"/>
            <a:ext cx="703135" cy="710241"/>
          </a:xfrm>
        </p:spPr>
        <p:txBody>
          <a:bodyPr>
            <a:normAutofit/>
          </a:bodyPr>
          <a:lstStyle>
            <a:lvl1pPr>
              <a:defRPr sz="1000"/>
            </a:lvl1pPr>
          </a:lstStyle>
          <a:p>
            <a:endParaRPr lang="en-US" dirty="0"/>
          </a:p>
        </p:txBody>
      </p:sp>
      <p:sp>
        <p:nvSpPr>
          <p:cNvPr id="37" name="Text Placeholder 20">
            <a:extLst>
              <a:ext uri="{FF2B5EF4-FFF2-40B4-BE49-F238E27FC236}">
                <a16:creationId xmlns:a16="http://schemas.microsoft.com/office/drawing/2014/main" id="{BBCCADAC-5B5A-B692-1EEE-9412B11E0D51}"/>
              </a:ext>
            </a:extLst>
          </p:cNvPr>
          <p:cNvSpPr>
            <a:spLocks noGrp="1"/>
          </p:cNvSpPr>
          <p:nvPr>
            <p:ph type="body" sz="quarter" idx="23"/>
          </p:nvPr>
        </p:nvSpPr>
        <p:spPr>
          <a:xfrm>
            <a:off x="2045373" y="3164617"/>
            <a:ext cx="2911475" cy="710242"/>
          </a:xfrm>
        </p:spPr>
        <p:txBody>
          <a:bodyPr>
            <a:normAutofit/>
          </a:bodyPr>
          <a:lstStyle>
            <a:lvl1pPr>
              <a:defRPr sz="1200"/>
            </a:lvl1pPr>
          </a:lstStyle>
          <a:p>
            <a:pPr lvl="0"/>
            <a:r>
              <a:rPr lang="en-GB" dirty="0"/>
              <a:t>Click to edit Master text </a:t>
            </a:r>
          </a:p>
        </p:txBody>
      </p:sp>
      <p:sp>
        <p:nvSpPr>
          <p:cNvPr id="38" name="Picture Placeholder 5">
            <a:extLst>
              <a:ext uri="{FF2B5EF4-FFF2-40B4-BE49-F238E27FC236}">
                <a16:creationId xmlns:a16="http://schemas.microsoft.com/office/drawing/2014/main" id="{CB21B104-33ED-5EEE-27B1-694D1924FB01}"/>
              </a:ext>
            </a:extLst>
          </p:cNvPr>
          <p:cNvSpPr>
            <a:spLocks noGrp="1"/>
          </p:cNvSpPr>
          <p:nvPr>
            <p:ph type="pic" sz="quarter" idx="24"/>
          </p:nvPr>
        </p:nvSpPr>
        <p:spPr>
          <a:xfrm>
            <a:off x="1064712" y="4397975"/>
            <a:ext cx="703135" cy="710241"/>
          </a:xfrm>
        </p:spPr>
        <p:txBody>
          <a:bodyPr>
            <a:normAutofit/>
          </a:bodyPr>
          <a:lstStyle>
            <a:lvl1pPr>
              <a:defRPr sz="1000"/>
            </a:lvl1pPr>
          </a:lstStyle>
          <a:p>
            <a:endParaRPr lang="en-US" dirty="0"/>
          </a:p>
        </p:txBody>
      </p:sp>
      <p:sp>
        <p:nvSpPr>
          <p:cNvPr id="39" name="Text Placeholder 20">
            <a:extLst>
              <a:ext uri="{FF2B5EF4-FFF2-40B4-BE49-F238E27FC236}">
                <a16:creationId xmlns:a16="http://schemas.microsoft.com/office/drawing/2014/main" id="{4483DE55-98C9-DEC7-8AF2-F2CC0B732C16}"/>
              </a:ext>
            </a:extLst>
          </p:cNvPr>
          <p:cNvSpPr>
            <a:spLocks noGrp="1"/>
          </p:cNvSpPr>
          <p:nvPr>
            <p:ph type="body" sz="quarter" idx="25"/>
          </p:nvPr>
        </p:nvSpPr>
        <p:spPr>
          <a:xfrm>
            <a:off x="2045373" y="4405082"/>
            <a:ext cx="2911475" cy="710242"/>
          </a:xfrm>
        </p:spPr>
        <p:txBody>
          <a:bodyPr>
            <a:normAutofit/>
          </a:bodyPr>
          <a:lstStyle>
            <a:lvl1pPr>
              <a:defRPr sz="1200"/>
            </a:lvl1pPr>
          </a:lstStyle>
          <a:p>
            <a:pPr lvl="0"/>
            <a:r>
              <a:rPr lang="en-GB" dirty="0"/>
              <a:t>Click to edit Master text </a:t>
            </a:r>
          </a:p>
        </p:txBody>
      </p:sp>
      <p:sp>
        <p:nvSpPr>
          <p:cNvPr id="40" name="Picture Placeholder 5">
            <a:extLst>
              <a:ext uri="{FF2B5EF4-FFF2-40B4-BE49-F238E27FC236}">
                <a16:creationId xmlns:a16="http://schemas.microsoft.com/office/drawing/2014/main" id="{CA1C2025-B6B3-2019-75CE-F995538AF291}"/>
              </a:ext>
            </a:extLst>
          </p:cNvPr>
          <p:cNvSpPr>
            <a:spLocks noGrp="1"/>
          </p:cNvSpPr>
          <p:nvPr>
            <p:ph type="pic" sz="quarter" idx="26"/>
          </p:nvPr>
        </p:nvSpPr>
        <p:spPr>
          <a:xfrm>
            <a:off x="1064712" y="5574645"/>
            <a:ext cx="703135" cy="710241"/>
          </a:xfrm>
        </p:spPr>
        <p:txBody>
          <a:bodyPr>
            <a:normAutofit/>
          </a:bodyPr>
          <a:lstStyle>
            <a:lvl1pPr>
              <a:defRPr sz="1000"/>
            </a:lvl1pPr>
          </a:lstStyle>
          <a:p>
            <a:endParaRPr lang="en-US" dirty="0"/>
          </a:p>
        </p:txBody>
      </p:sp>
      <p:sp>
        <p:nvSpPr>
          <p:cNvPr id="41" name="Text Placeholder 20">
            <a:extLst>
              <a:ext uri="{FF2B5EF4-FFF2-40B4-BE49-F238E27FC236}">
                <a16:creationId xmlns:a16="http://schemas.microsoft.com/office/drawing/2014/main" id="{1BDE7A15-4121-3DF5-5BD7-B866EF0E7FF6}"/>
              </a:ext>
            </a:extLst>
          </p:cNvPr>
          <p:cNvSpPr>
            <a:spLocks noGrp="1"/>
          </p:cNvSpPr>
          <p:nvPr>
            <p:ph type="body" sz="quarter" idx="27"/>
          </p:nvPr>
        </p:nvSpPr>
        <p:spPr>
          <a:xfrm>
            <a:off x="2045373" y="5581752"/>
            <a:ext cx="2911475" cy="710242"/>
          </a:xfrm>
        </p:spPr>
        <p:txBody>
          <a:bodyPr>
            <a:normAutofit/>
          </a:bodyPr>
          <a:lstStyle>
            <a:lvl1pPr>
              <a:defRPr sz="1200"/>
            </a:lvl1pPr>
          </a:lstStyle>
          <a:p>
            <a:pPr lvl="0"/>
            <a:r>
              <a:rPr lang="en-GB" dirty="0"/>
              <a:t>Click to edit Master text </a:t>
            </a:r>
          </a:p>
        </p:txBody>
      </p:sp>
      <p:sp>
        <p:nvSpPr>
          <p:cNvPr id="50" name="Picture Placeholder 5">
            <a:extLst>
              <a:ext uri="{FF2B5EF4-FFF2-40B4-BE49-F238E27FC236}">
                <a16:creationId xmlns:a16="http://schemas.microsoft.com/office/drawing/2014/main" id="{7FF99D4F-DDA9-62E1-4B2E-06161CEA7FC8}"/>
              </a:ext>
            </a:extLst>
          </p:cNvPr>
          <p:cNvSpPr>
            <a:spLocks noGrp="1"/>
          </p:cNvSpPr>
          <p:nvPr>
            <p:ph type="pic" sz="quarter" idx="28"/>
          </p:nvPr>
        </p:nvSpPr>
        <p:spPr>
          <a:xfrm>
            <a:off x="6021560" y="1938310"/>
            <a:ext cx="703135" cy="710241"/>
          </a:xfrm>
        </p:spPr>
        <p:txBody>
          <a:bodyPr>
            <a:normAutofit/>
          </a:bodyPr>
          <a:lstStyle>
            <a:lvl1pPr>
              <a:defRPr sz="1000"/>
            </a:lvl1pPr>
          </a:lstStyle>
          <a:p>
            <a:endParaRPr lang="en-US" dirty="0"/>
          </a:p>
        </p:txBody>
      </p:sp>
      <p:sp>
        <p:nvSpPr>
          <p:cNvPr id="51" name="Text Placeholder 20">
            <a:extLst>
              <a:ext uri="{FF2B5EF4-FFF2-40B4-BE49-F238E27FC236}">
                <a16:creationId xmlns:a16="http://schemas.microsoft.com/office/drawing/2014/main" id="{85100E4B-E63C-9636-8E0D-C692B67815B0}"/>
              </a:ext>
            </a:extLst>
          </p:cNvPr>
          <p:cNvSpPr>
            <a:spLocks noGrp="1"/>
          </p:cNvSpPr>
          <p:nvPr>
            <p:ph type="body" sz="quarter" idx="29"/>
          </p:nvPr>
        </p:nvSpPr>
        <p:spPr>
          <a:xfrm>
            <a:off x="7002221" y="1945417"/>
            <a:ext cx="2911475" cy="710242"/>
          </a:xfrm>
        </p:spPr>
        <p:txBody>
          <a:bodyPr>
            <a:normAutofit/>
          </a:bodyPr>
          <a:lstStyle>
            <a:lvl1pPr>
              <a:defRPr sz="1200"/>
            </a:lvl1pPr>
          </a:lstStyle>
          <a:p>
            <a:pPr lvl="0"/>
            <a:r>
              <a:rPr lang="en-GB" dirty="0"/>
              <a:t>Click to edit Master text </a:t>
            </a:r>
          </a:p>
        </p:txBody>
      </p:sp>
      <p:sp>
        <p:nvSpPr>
          <p:cNvPr id="52" name="Picture Placeholder 5">
            <a:extLst>
              <a:ext uri="{FF2B5EF4-FFF2-40B4-BE49-F238E27FC236}">
                <a16:creationId xmlns:a16="http://schemas.microsoft.com/office/drawing/2014/main" id="{0E9EAC08-C06C-F1CF-6CC8-DCE121250271}"/>
              </a:ext>
            </a:extLst>
          </p:cNvPr>
          <p:cNvSpPr>
            <a:spLocks noGrp="1"/>
          </p:cNvSpPr>
          <p:nvPr>
            <p:ph type="pic" sz="quarter" idx="30"/>
          </p:nvPr>
        </p:nvSpPr>
        <p:spPr>
          <a:xfrm>
            <a:off x="6021560" y="3157510"/>
            <a:ext cx="703135" cy="710241"/>
          </a:xfrm>
        </p:spPr>
        <p:txBody>
          <a:bodyPr>
            <a:normAutofit/>
          </a:bodyPr>
          <a:lstStyle>
            <a:lvl1pPr>
              <a:defRPr sz="1000"/>
            </a:lvl1pPr>
          </a:lstStyle>
          <a:p>
            <a:endParaRPr lang="en-US" dirty="0"/>
          </a:p>
        </p:txBody>
      </p:sp>
      <p:sp>
        <p:nvSpPr>
          <p:cNvPr id="53" name="Text Placeholder 20">
            <a:extLst>
              <a:ext uri="{FF2B5EF4-FFF2-40B4-BE49-F238E27FC236}">
                <a16:creationId xmlns:a16="http://schemas.microsoft.com/office/drawing/2014/main" id="{9DA55901-E8E4-45DD-B180-E46F9DEB2C46}"/>
              </a:ext>
            </a:extLst>
          </p:cNvPr>
          <p:cNvSpPr>
            <a:spLocks noGrp="1"/>
          </p:cNvSpPr>
          <p:nvPr>
            <p:ph type="body" sz="quarter" idx="31"/>
          </p:nvPr>
        </p:nvSpPr>
        <p:spPr>
          <a:xfrm>
            <a:off x="7002221" y="3164617"/>
            <a:ext cx="2911475" cy="710242"/>
          </a:xfrm>
        </p:spPr>
        <p:txBody>
          <a:bodyPr>
            <a:normAutofit/>
          </a:bodyPr>
          <a:lstStyle>
            <a:lvl1pPr>
              <a:defRPr sz="1200"/>
            </a:lvl1pPr>
          </a:lstStyle>
          <a:p>
            <a:pPr lvl="0"/>
            <a:r>
              <a:rPr lang="en-GB" dirty="0"/>
              <a:t>Click to edit Master text </a:t>
            </a:r>
          </a:p>
        </p:txBody>
      </p:sp>
      <p:sp>
        <p:nvSpPr>
          <p:cNvPr id="54" name="Picture Placeholder 5">
            <a:extLst>
              <a:ext uri="{FF2B5EF4-FFF2-40B4-BE49-F238E27FC236}">
                <a16:creationId xmlns:a16="http://schemas.microsoft.com/office/drawing/2014/main" id="{8A7BA5E4-E9F9-FCB0-EEC2-7B65F16936C0}"/>
              </a:ext>
            </a:extLst>
          </p:cNvPr>
          <p:cNvSpPr>
            <a:spLocks noGrp="1"/>
          </p:cNvSpPr>
          <p:nvPr>
            <p:ph type="pic" sz="quarter" idx="32"/>
          </p:nvPr>
        </p:nvSpPr>
        <p:spPr>
          <a:xfrm>
            <a:off x="6021560" y="4397975"/>
            <a:ext cx="703135" cy="710241"/>
          </a:xfrm>
        </p:spPr>
        <p:txBody>
          <a:bodyPr>
            <a:normAutofit/>
          </a:bodyPr>
          <a:lstStyle>
            <a:lvl1pPr>
              <a:defRPr sz="1000"/>
            </a:lvl1pPr>
          </a:lstStyle>
          <a:p>
            <a:endParaRPr lang="en-US" dirty="0"/>
          </a:p>
        </p:txBody>
      </p:sp>
      <p:sp>
        <p:nvSpPr>
          <p:cNvPr id="55" name="Text Placeholder 20">
            <a:extLst>
              <a:ext uri="{FF2B5EF4-FFF2-40B4-BE49-F238E27FC236}">
                <a16:creationId xmlns:a16="http://schemas.microsoft.com/office/drawing/2014/main" id="{3BB572D1-4B80-0FF7-031E-FD1AF4C354B0}"/>
              </a:ext>
            </a:extLst>
          </p:cNvPr>
          <p:cNvSpPr>
            <a:spLocks noGrp="1"/>
          </p:cNvSpPr>
          <p:nvPr>
            <p:ph type="body" sz="quarter" idx="33"/>
          </p:nvPr>
        </p:nvSpPr>
        <p:spPr>
          <a:xfrm>
            <a:off x="7002221" y="4405082"/>
            <a:ext cx="2911475" cy="710242"/>
          </a:xfrm>
        </p:spPr>
        <p:txBody>
          <a:bodyPr>
            <a:normAutofit/>
          </a:bodyPr>
          <a:lstStyle>
            <a:lvl1pPr>
              <a:defRPr sz="1200"/>
            </a:lvl1pPr>
          </a:lstStyle>
          <a:p>
            <a:pPr lvl="0"/>
            <a:r>
              <a:rPr lang="en-GB" dirty="0"/>
              <a:t>Click to edit Master text </a:t>
            </a:r>
          </a:p>
        </p:txBody>
      </p:sp>
      <p:sp>
        <p:nvSpPr>
          <p:cNvPr id="56" name="Picture Placeholder 5">
            <a:extLst>
              <a:ext uri="{FF2B5EF4-FFF2-40B4-BE49-F238E27FC236}">
                <a16:creationId xmlns:a16="http://schemas.microsoft.com/office/drawing/2014/main" id="{03E8A6AE-4867-B976-FFB1-32750AEAE8CC}"/>
              </a:ext>
            </a:extLst>
          </p:cNvPr>
          <p:cNvSpPr>
            <a:spLocks noGrp="1"/>
          </p:cNvSpPr>
          <p:nvPr>
            <p:ph type="pic" sz="quarter" idx="34"/>
          </p:nvPr>
        </p:nvSpPr>
        <p:spPr>
          <a:xfrm>
            <a:off x="6021560" y="5574645"/>
            <a:ext cx="703135" cy="710241"/>
          </a:xfrm>
        </p:spPr>
        <p:txBody>
          <a:bodyPr>
            <a:normAutofit/>
          </a:bodyPr>
          <a:lstStyle>
            <a:lvl1pPr>
              <a:defRPr sz="1000"/>
            </a:lvl1pPr>
          </a:lstStyle>
          <a:p>
            <a:endParaRPr lang="en-US" dirty="0"/>
          </a:p>
        </p:txBody>
      </p:sp>
      <p:sp>
        <p:nvSpPr>
          <p:cNvPr id="57" name="Text Placeholder 20">
            <a:extLst>
              <a:ext uri="{FF2B5EF4-FFF2-40B4-BE49-F238E27FC236}">
                <a16:creationId xmlns:a16="http://schemas.microsoft.com/office/drawing/2014/main" id="{F2198023-A772-5E2F-FD94-F1CA19C6348C}"/>
              </a:ext>
            </a:extLst>
          </p:cNvPr>
          <p:cNvSpPr>
            <a:spLocks noGrp="1"/>
          </p:cNvSpPr>
          <p:nvPr>
            <p:ph type="body" sz="quarter" idx="35"/>
          </p:nvPr>
        </p:nvSpPr>
        <p:spPr>
          <a:xfrm>
            <a:off x="7002221" y="5581752"/>
            <a:ext cx="2911475" cy="710242"/>
          </a:xfrm>
        </p:spPr>
        <p:txBody>
          <a:bodyPr>
            <a:normAutofit/>
          </a:bodyPr>
          <a:lstStyle>
            <a:lvl1pPr>
              <a:defRPr sz="1200"/>
            </a:lvl1pPr>
          </a:lstStyle>
          <a:p>
            <a:pPr lvl="0"/>
            <a:r>
              <a:rPr lang="en-GB" dirty="0"/>
              <a:t>Click to edit Master text </a:t>
            </a:r>
          </a:p>
        </p:txBody>
      </p:sp>
    </p:spTree>
    <p:extLst>
      <p:ext uri="{BB962C8B-B14F-4D97-AF65-F5344CB8AC3E}">
        <p14:creationId xmlns:p14="http://schemas.microsoft.com/office/powerpoint/2010/main" val="61953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rple - Blank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D2DBB6-AEA4-EF98-DC95-85F4A6BB07D2}"/>
              </a:ext>
              <a:ext uri="{C183D7F6-B498-43B3-948B-1728B52AA6E4}">
                <adec:decorative xmlns:adec="http://schemas.microsoft.com/office/drawing/2017/decorative" val="1"/>
              </a:ext>
            </a:extLst>
          </p:cNvPr>
          <p:cNvSpPr/>
          <p:nvPr userDrawn="1"/>
        </p:nvSpPr>
        <p:spPr>
          <a:xfrm>
            <a:off x="0" y="-36768"/>
            <a:ext cx="12209956" cy="689476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16C779-E5E4-1C18-33EB-25D06226C751}"/>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3A6C22-EAB1-F2F4-463F-DD11CEB10AB9}"/>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3C1EB483-6560-18C4-1DD5-C6CC62E7E57C}"/>
              </a:ext>
              <a:ext uri="{C183D7F6-B498-43B3-948B-1728B52AA6E4}">
                <adec:decorative xmlns:adec="http://schemas.microsoft.com/office/drawing/2017/decorative" val="1"/>
              </a:ext>
            </a:extLst>
          </p:cNvPr>
          <p:cNvSpPr/>
          <p:nvPr userDrawn="1"/>
        </p:nvSpPr>
        <p:spPr>
          <a:xfrm rot="16200000" flipV="1">
            <a:off x="11469559" y="6484333"/>
            <a:ext cx="764018" cy="775254"/>
          </a:xfrm>
          <a:prstGeom prst="parallelogram">
            <a:avLst>
              <a:gd name="adj" fmla="val 525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2575797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rple - Blank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3212874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rple - Blank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37288-2355-9B11-DDAD-9786E4AB4ACE}"/>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B1AD642-D127-DF9C-6319-DACB2F9F6375}"/>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94FD06-6099-8617-234D-0FB12E32843C}"/>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5">
            <a:extLst>
              <a:ext uri="{FF2B5EF4-FFF2-40B4-BE49-F238E27FC236}">
                <a16:creationId xmlns:a16="http://schemas.microsoft.com/office/drawing/2014/main" id="{4FA7D6A1-791A-F305-BC35-BC21E6366E9B}"/>
              </a:ext>
              <a:ext uri="{C183D7F6-B498-43B3-948B-1728B52AA6E4}">
                <adec:decorative xmlns:adec="http://schemas.microsoft.com/office/drawing/2017/decorative" val="1"/>
              </a:ext>
            </a:extLst>
          </p:cNvPr>
          <p:cNvSpPr/>
          <p:nvPr userDrawn="1"/>
        </p:nvSpPr>
        <p:spPr>
          <a:xfrm rot="16200000" flipV="1">
            <a:off x="11469559" y="6484333"/>
            <a:ext cx="764018" cy="775254"/>
          </a:xfrm>
          <a:prstGeom prst="parallelogram">
            <a:avLst>
              <a:gd name="adj" fmla="val 525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8B737A-F89B-34F6-DA42-6086DB404E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707" y="547910"/>
            <a:ext cx="1047780" cy="570170"/>
          </a:xfrm>
          <a:prstGeom prst="rect">
            <a:avLst/>
          </a:prstGeom>
        </p:spPr>
      </p:pic>
    </p:spTree>
    <p:extLst>
      <p:ext uri="{BB962C8B-B14F-4D97-AF65-F5344CB8AC3E}">
        <p14:creationId xmlns:p14="http://schemas.microsoft.com/office/powerpoint/2010/main" val="74974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 Photo Intro L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17088F-183C-09B6-119E-18CBEA4DC778}"/>
              </a:ext>
              <a:ext uri="{C183D7F6-B498-43B3-948B-1728B52AA6E4}">
                <adec:decorative xmlns:adec="http://schemas.microsoft.com/office/drawing/2017/decorative" val="1"/>
              </a:ext>
            </a:extLst>
          </p:cNvPr>
          <p:cNvSpPr/>
          <p:nvPr userDrawn="1"/>
        </p:nvSpPr>
        <p:spPr>
          <a:xfrm>
            <a:off x="-13185" y="-1"/>
            <a:ext cx="12205185" cy="691733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CAD5AB5-D692-DEF6-586A-61427A18B27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3" name="Rectangle 2">
            <a:extLst>
              <a:ext uri="{FF2B5EF4-FFF2-40B4-BE49-F238E27FC236}">
                <a16:creationId xmlns:a16="http://schemas.microsoft.com/office/drawing/2014/main" id="{2881A637-822A-D582-CE29-DAAB7B91376F}"/>
              </a:ext>
              <a:ext uri="{C183D7F6-B498-43B3-948B-1728B52AA6E4}">
                <adec:decorative xmlns:adec="http://schemas.microsoft.com/office/drawing/2017/decorative" val="1"/>
              </a:ext>
            </a:extLst>
          </p:cNvPr>
          <p:cNvSpPr/>
          <p:nvPr userDrawn="1"/>
        </p:nvSpPr>
        <p:spPr>
          <a:xfrm>
            <a:off x="6876683" y="-12238"/>
            <a:ext cx="1743284" cy="34917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DF433404-31AF-2F2E-A49A-5BB5256B1FF3}"/>
              </a:ext>
              <a:ext uri="{C183D7F6-B498-43B3-948B-1728B52AA6E4}">
                <adec:decorative xmlns:adec="http://schemas.microsoft.com/office/drawing/2017/decorative" val="1"/>
              </a:ext>
            </a:extLst>
          </p:cNvPr>
          <p:cNvSpPr/>
          <p:nvPr userDrawn="1"/>
        </p:nvSpPr>
        <p:spPr>
          <a:xfrm flipV="1">
            <a:off x="8619966" y="3479468"/>
            <a:ext cx="3684009" cy="3657601"/>
          </a:xfrm>
          <a:prstGeom prst="parallelogram">
            <a:avLst>
              <a:gd name="adj" fmla="val 525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ross lit image of a female looking to the left with an ambitious facial expression.">
            <a:extLst>
              <a:ext uri="{FF2B5EF4-FFF2-40B4-BE49-F238E27FC236}">
                <a16:creationId xmlns:a16="http://schemas.microsoft.com/office/drawing/2014/main" id="{BC73D607-7AEE-B551-2BCA-87D6CC7FBC9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6815896" y="559786"/>
            <a:ext cx="5070764" cy="6369420"/>
          </a:xfrm>
          <a:prstGeom prst="rect">
            <a:avLst/>
          </a:prstGeom>
        </p:spPr>
      </p:pic>
      <p:sp>
        <p:nvSpPr>
          <p:cNvPr id="7" name="Rectangle 6">
            <a:extLst>
              <a:ext uri="{FF2B5EF4-FFF2-40B4-BE49-F238E27FC236}">
                <a16:creationId xmlns:a16="http://schemas.microsoft.com/office/drawing/2014/main" id="{CEE03BC2-1FB4-3AC0-0B7E-4BCB3323D881}"/>
              </a:ext>
              <a:ext uri="{C183D7F6-B498-43B3-948B-1728B52AA6E4}">
                <adec:decorative xmlns:adec="http://schemas.microsoft.com/office/drawing/2017/decorative" val="1"/>
              </a:ext>
            </a:extLst>
          </p:cNvPr>
          <p:cNvSpPr/>
          <p:nvPr userDrawn="1"/>
        </p:nvSpPr>
        <p:spPr>
          <a:xfrm>
            <a:off x="6876683" y="5367646"/>
            <a:ext cx="1743284" cy="163707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3E9685F2-443F-73EA-DF58-866C8B5B202E}"/>
              </a:ext>
              <a:ext uri="{C183D7F6-B498-43B3-948B-1728B52AA6E4}">
                <adec:decorative xmlns:adec="http://schemas.microsoft.com/office/drawing/2017/decorative" val="1"/>
              </a:ext>
            </a:extLst>
          </p:cNvPr>
          <p:cNvSpPr/>
          <p:nvPr userDrawn="1"/>
        </p:nvSpPr>
        <p:spPr>
          <a:xfrm flipH="1" flipV="1">
            <a:off x="10363250" y="1768651"/>
            <a:ext cx="2701924" cy="1710816"/>
          </a:xfrm>
          <a:prstGeom prst="parallelogram">
            <a:avLst>
              <a:gd name="adj" fmla="val 525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Placeholder 1">
            <a:extLst>
              <a:ext uri="{FF2B5EF4-FFF2-40B4-BE49-F238E27FC236}">
                <a16:creationId xmlns:a16="http://schemas.microsoft.com/office/drawing/2014/main" id="{F7C3F1B0-E430-A87A-6F14-D9C44DAE8D24}"/>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tx1"/>
                </a:solidFill>
                <a:effectLst/>
                <a:latin typeface="Overpass Medium" pitchFamily="2" charset="77"/>
                <a:ea typeface="+mj-ea"/>
                <a:cs typeface="+mj-cs"/>
              </a:rPr>
              <a:t>Stand for ambition. </a:t>
            </a:r>
            <a:r>
              <a:rPr lang="en-GB" sz="1800" b="1" kern="1200" dirty="0">
                <a:solidFill>
                  <a:schemeClr val="tx1"/>
                </a:solidFill>
                <a:effectLst/>
                <a:latin typeface="Overpass Medium" pitchFamily="2" charset="77"/>
                <a:ea typeface="+mj-ea"/>
                <a:cs typeface="+mj-cs"/>
              </a:rPr>
              <a:t>kent.ac.uk</a:t>
            </a:r>
          </a:p>
        </p:txBody>
      </p:sp>
    </p:spTree>
    <p:extLst>
      <p:ext uri="{BB962C8B-B14F-4D97-AF65-F5344CB8AC3E}">
        <p14:creationId xmlns:p14="http://schemas.microsoft.com/office/powerpoint/2010/main" val="175392747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rple - Blank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37288-2355-9B11-DDAD-9786E4AB4ACE}"/>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8B737A-F89B-34F6-DA42-6086DB404E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707" y="547910"/>
            <a:ext cx="1047780" cy="570170"/>
          </a:xfrm>
          <a:prstGeom prst="rect">
            <a:avLst/>
          </a:prstGeom>
        </p:spPr>
      </p:pic>
    </p:spTree>
    <p:extLst>
      <p:ext uri="{BB962C8B-B14F-4D97-AF65-F5344CB8AC3E}">
        <p14:creationId xmlns:p14="http://schemas.microsoft.com/office/powerpoint/2010/main" val="1633273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rple - 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B80767-282F-A1BB-005C-5B9711885C8C}"/>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9A7129F-94F2-944E-7C7C-A35310D5F4A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8" name="Rectangle 7">
            <a:extLst>
              <a:ext uri="{FF2B5EF4-FFF2-40B4-BE49-F238E27FC236}">
                <a16:creationId xmlns:a16="http://schemas.microsoft.com/office/drawing/2014/main" id="{4696B113-4526-1089-B964-C0036F062AD9}"/>
              </a:ext>
              <a:ext uri="{C183D7F6-B498-43B3-948B-1728B52AA6E4}">
                <adec:decorative xmlns:adec="http://schemas.microsoft.com/office/drawing/2017/decorative" val="1"/>
              </a:ext>
            </a:extLst>
          </p:cNvPr>
          <p:cNvSpPr/>
          <p:nvPr userDrawn="1"/>
        </p:nvSpPr>
        <p:spPr>
          <a:xfrm>
            <a:off x="7343718" y="-14634"/>
            <a:ext cx="2502879" cy="1216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412D07-5209-4E33-AB48-842577BE3A39}"/>
              </a:ext>
              <a:ext uri="{C183D7F6-B498-43B3-948B-1728B52AA6E4}">
                <adec:decorative xmlns:adec="http://schemas.microsoft.com/office/drawing/2017/decorative" val="1"/>
              </a:ext>
            </a:extLst>
          </p:cNvPr>
          <p:cNvSpPr/>
          <p:nvPr userDrawn="1"/>
        </p:nvSpPr>
        <p:spPr>
          <a:xfrm>
            <a:off x="9846596" y="1210817"/>
            <a:ext cx="2401521" cy="118646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F426E3-7DDE-FF9A-DF69-CF0CBB4830E8}"/>
              </a:ext>
              <a:ext uri="{C183D7F6-B498-43B3-948B-1728B52AA6E4}">
                <adec:decorative xmlns:adec="http://schemas.microsoft.com/office/drawing/2017/decorative" val="1"/>
              </a:ext>
            </a:extLst>
          </p:cNvPr>
          <p:cNvSpPr/>
          <p:nvPr userDrawn="1"/>
        </p:nvSpPr>
        <p:spPr>
          <a:xfrm>
            <a:off x="8648409" y="2397284"/>
            <a:ext cx="1186365" cy="1195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1AF6C7F3-7AE7-AD0E-C562-596E1CE72AAF}"/>
              </a:ext>
              <a:ext uri="{C183D7F6-B498-43B3-948B-1728B52AA6E4}">
                <adec:decorative xmlns:adec="http://schemas.microsoft.com/office/drawing/2017/decorative" val="1"/>
              </a:ext>
            </a:extLst>
          </p:cNvPr>
          <p:cNvSpPr/>
          <p:nvPr userDrawn="1"/>
        </p:nvSpPr>
        <p:spPr>
          <a:xfrm rot="16200000" flipV="1">
            <a:off x="6265890" y="3576287"/>
            <a:ext cx="2354735" cy="2401518"/>
          </a:xfrm>
          <a:prstGeom prst="parallelogram">
            <a:avLst>
              <a:gd name="adj" fmla="val 5251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4A7488FC-7D2E-4214-49A9-6F80CDF038FE}"/>
              </a:ext>
            </a:extLst>
          </p:cNvPr>
          <p:cNvSpPr txBox="1">
            <a:spLocks/>
          </p:cNvSpPr>
          <p:nvPr userDrawn="1"/>
        </p:nvSpPr>
        <p:spPr>
          <a:xfrm>
            <a:off x="445247" y="2903770"/>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sz="8800" b="1" dirty="0">
                <a:solidFill>
                  <a:schemeClr val="bg1"/>
                </a:solidFill>
                <a:latin typeface="Overpass" pitchFamily="2" charset="77"/>
              </a:rPr>
              <a:t>Thank </a:t>
            </a:r>
          </a:p>
          <a:p>
            <a:r>
              <a:rPr lang="en-GB" sz="8800" b="1" dirty="0">
                <a:solidFill>
                  <a:schemeClr val="bg1"/>
                </a:solidFill>
                <a:latin typeface="Overpass" pitchFamily="2" charset="77"/>
              </a:rPr>
              <a:t>you.</a:t>
            </a:r>
            <a:endParaRPr lang="en-GB" sz="8800" dirty="0">
              <a:solidFill>
                <a:schemeClr val="bg1"/>
              </a:solidFill>
              <a:latin typeface="Overpass" pitchFamily="2" charset="77"/>
            </a:endParaRPr>
          </a:p>
        </p:txBody>
      </p:sp>
    </p:spTree>
    <p:extLst>
      <p:ext uri="{BB962C8B-B14F-4D97-AF65-F5344CB8AC3E}">
        <p14:creationId xmlns:p14="http://schemas.microsoft.com/office/powerpoint/2010/main" val="229597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 Photo Intro Dar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F0E8510-F2FC-BACD-8A1C-00D301F357E4}"/>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37673C08-6275-2C54-D9AF-698F2CDEC3C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2" name="Rectangle 1">
            <a:extLst>
              <a:ext uri="{FF2B5EF4-FFF2-40B4-BE49-F238E27FC236}">
                <a16:creationId xmlns:a16="http://schemas.microsoft.com/office/drawing/2014/main" id="{8AB4A0A9-65E0-D340-E996-78C34447A38A}"/>
              </a:ext>
              <a:ext uri="{C183D7F6-B498-43B3-948B-1728B52AA6E4}">
                <adec:decorative xmlns:adec="http://schemas.microsoft.com/office/drawing/2017/decorative" val="1"/>
              </a:ext>
            </a:extLst>
          </p:cNvPr>
          <p:cNvSpPr/>
          <p:nvPr userDrawn="1"/>
        </p:nvSpPr>
        <p:spPr>
          <a:xfrm>
            <a:off x="6876683" y="-12238"/>
            <a:ext cx="1743284" cy="3491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F509E0A0-1AE4-A9C0-AD2F-2CA577745F50}"/>
              </a:ext>
              <a:ext uri="{C183D7F6-B498-43B3-948B-1728B52AA6E4}">
                <adec:decorative xmlns:adec="http://schemas.microsoft.com/office/drawing/2017/decorative" val="1"/>
              </a:ext>
            </a:extLst>
          </p:cNvPr>
          <p:cNvSpPr/>
          <p:nvPr userDrawn="1"/>
        </p:nvSpPr>
        <p:spPr>
          <a:xfrm flipV="1">
            <a:off x="8619966" y="3479468"/>
            <a:ext cx="3684009" cy="3657601"/>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ross lit image of a female looking to the left with an ambitious facial expression.">
            <a:extLst>
              <a:ext uri="{FF2B5EF4-FFF2-40B4-BE49-F238E27FC236}">
                <a16:creationId xmlns:a16="http://schemas.microsoft.com/office/drawing/2014/main" id="{41813A45-0BA1-690E-D4B4-123A5E2836B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76683" y="320633"/>
            <a:ext cx="4381125" cy="6684083"/>
          </a:xfrm>
          <a:prstGeom prst="rect">
            <a:avLst/>
          </a:prstGeom>
        </p:spPr>
      </p:pic>
      <p:sp>
        <p:nvSpPr>
          <p:cNvPr id="7" name="Rectangle 6">
            <a:extLst>
              <a:ext uri="{FF2B5EF4-FFF2-40B4-BE49-F238E27FC236}">
                <a16:creationId xmlns:a16="http://schemas.microsoft.com/office/drawing/2014/main" id="{B12D4673-115A-9026-5DB8-1B4248F4B5E6}"/>
              </a:ext>
              <a:ext uri="{C183D7F6-B498-43B3-948B-1728B52AA6E4}">
                <adec:decorative xmlns:adec="http://schemas.microsoft.com/office/drawing/2017/decorative" val="1"/>
              </a:ext>
            </a:extLst>
          </p:cNvPr>
          <p:cNvSpPr/>
          <p:nvPr userDrawn="1"/>
        </p:nvSpPr>
        <p:spPr>
          <a:xfrm>
            <a:off x="6876683" y="5367646"/>
            <a:ext cx="1743284" cy="163707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A85106C0-88D2-A925-AAD9-9ECE7785E125}"/>
              </a:ext>
              <a:ext uri="{C183D7F6-B498-43B3-948B-1728B52AA6E4}">
                <adec:decorative xmlns:adec="http://schemas.microsoft.com/office/drawing/2017/decorative" val="1"/>
              </a:ext>
            </a:extLst>
          </p:cNvPr>
          <p:cNvSpPr/>
          <p:nvPr userDrawn="1"/>
        </p:nvSpPr>
        <p:spPr>
          <a:xfrm flipH="1" flipV="1">
            <a:off x="10363250" y="1768651"/>
            <a:ext cx="2701924" cy="1710816"/>
          </a:xfrm>
          <a:prstGeom prst="parallelogram">
            <a:avLst>
              <a:gd name="adj" fmla="val 52517"/>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Placeholder 1">
            <a:extLst>
              <a:ext uri="{FF2B5EF4-FFF2-40B4-BE49-F238E27FC236}">
                <a16:creationId xmlns:a16="http://schemas.microsoft.com/office/drawing/2014/main" id="{13A504B6-B998-5367-D92E-EFC8E5FA7B56}"/>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bg1"/>
                </a:solidFill>
                <a:effectLst/>
                <a:latin typeface="Overpass Medium" pitchFamily="2" charset="77"/>
                <a:ea typeface="+mj-ea"/>
                <a:cs typeface="+mj-cs"/>
              </a:rPr>
              <a:t>Stand for ambition. </a:t>
            </a:r>
            <a:r>
              <a:rPr lang="en-GB" sz="1800" b="1" kern="1200" dirty="0">
                <a:solidFill>
                  <a:schemeClr val="bg1"/>
                </a:solidFill>
                <a:effectLst/>
                <a:latin typeface="Overpass Medium" pitchFamily="2" charset="77"/>
                <a:ea typeface="+mj-ea"/>
                <a:cs typeface="+mj-cs"/>
              </a:rPr>
              <a:t>kent.ac.uk</a:t>
            </a:r>
          </a:p>
        </p:txBody>
      </p:sp>
      <p:sp>
        <p:nvSpPr>
          <p:cNvPr id="27" name="Title Placeholder 1">
            <a:extLst>
              <a:ext uri="{FF2B5EF4-FFF2-40B4-BE49-F238E27FC236}">
                <a16:creationId xmlns:a16="http://schemas.microsoft.com/office/drawing/2014/main" id="{80A33B6B-29FD-5876-D257-3051F2EEA5A2}"/>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dirty="0">
                <a:solidFill>
                  <a:schemeClr val="bg1"/>
                </a:solidFill>
                <a:latin typeface="Overpass" pitchFamily="2" charset="77"/>
              </a:rPr>
              <a:t>We’re here to make ambition count.</a:t>
            </a:r>
            <a:endParaRPr lang="en-GB" dirty="0">
              <a:solidFill>
                <a:schemeClr val="bg1"/>
              </a:solidFill>
              <a:latin typeface="Overpass" pitchFamily="2" charset="77"/>
            </a:endParaRPr>
          </a:p>
        </p:txBody>
      </p:sp>
    </p:spTree>
    <p:extLst>
      <p:ext uri="{BB962C8B-B14F-4D97-AF65-F5344CB8AC3E}">
        <p14:creationId xmlns:p14="http://schemas.microsoft.com/office/powerpoint/2010/main" val="295879057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 Photo Intro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222DB3-A858-6600-467C-36027E6BAB02}"/>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chemeClr val="accent1">
              <a:lumMod val="20000"/>
              <a:lumOff val="80000"/>
              <a:alpha val="20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CAD5AB5-D692-DEF6-586A-61427A18B27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12" name="Rectangle 11">
            <a:extLst>
              <a:ext uri="{FF2B5EF4-FFF2-40B4-BE49-F238E27FC236}">
                <a16:creationId xmlns:a16="http://schemas.microsoft.com/office/drawing/2014/main" id="{D946F7EE-BCDD-61F6-1796-F7D2CD36FE81}"/>
              </a:ext>
              <a:ext uri="{C183D7F6-B498-43B3-948B-1728B52AA6E4}">
                <adec:decorative xmlns:adec="http://schemas.microsoft.com/office/drawing/2017/decorative" val="1"/>
              </a:ext>
            </a:extLst>
          </p:cNvPr>
          <p:cNvSpPr/>
          <p:nvPr userDrawn="1"/>
        </p:nvSpPr>
        <p:spPr>
          <a:xfrm>
            <a:off x="6876683" y="-12238"/>
            <a:ext cx="1743284" cy="3491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3CD77D6E-DF5B-6243-8C99-D41590DE2778}"/>
              </a:ext>
              <a:ext uri="{C183D7F6-B498-43B3-948B-1728B52AA6E4}">
                <adec:decorative xmlns:adec="http://schemas.microsoft.com/office/drawing/2017/decorative" val="1"/>
              </a:ext>
            </a:extLst>
          </p:cNvPr>
          <p:cNvSpPr/>
          <p:nvPr userDrawn="1"/>
        </p:nvSpPr>
        <p:spPr>
          <a:xfrm flipV="1">
            <a:off x="8619966" y="3479468"/>
            <a:ext cx="3684009" cy="3657601"/>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cross lit image of a female looking to the left with an ambitious facial expression.">
            <a:extLst>
              <a:ext uri="{FF2B5EF4-FFF2-40B4-BE49-F238E27FC236}">
                <a16:creationId xmlns:a16="http://schemas.microsoft.com/office/drawing/2014/main" id="{F06D0B8F-5D8E-97EB-450C-0B61B48616B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76683" y="320633"/>
            <a:ext cx="4381125" cy="6684083"/>
          </a:xfrm>
          <a:prstGeom prst="rect">
            <a:avLst/>
          </a:prstGeom>
        </p:spPr>
      </p:pic>
      <p:sp>
        <p:nvSpPr>
          <p:cNvPr id="18" name="Rectangle 17">
            <a:extLst>
              <a:ext uri="{FF2B5EF4-FFF2-40B4-BE49-F238E27FC236}">
                <a16:creationId xmlns:a16="http://schemas.microsoft.com/office/drawing/2014/main" id="{235123BC-862D-CBC0-6A4B-46E62349333C}"/>
              </a:ext>
              <a:ext uri="{C183D7F6-B498-43B3-948B-1728B52AA6E4}">
                <adec:decorative xmlns:adec="http://schemas.microsoft.com/office/drawing/2017/decorative" val="1"/>
              </a:ext>
            </a:extLst>
          </p:cNvPr>
          <p:cNvSpPr/>
          <p:nvPr userDrawn="1"/>
        </p:nvSpPr>
        <p:spPr>
          <a:xfrm>
            <a:off x="6876683" y="5367646"/>
            <a:ext cx="1743284" cy="163707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6ED16297-E14E-76CA-34F8-8E2048D3D1D1}"/>
              </a:ext>
              <a:ext uri="{C183D7F6-B498-43B3-948B-1728B52AA6E4}">
                <adec:decorative xmlns:adec="http://schemas.microsoft.com/office/drawing/2017/decorative" val="1"/>
              </a:ext>
            </a:extLst>
          </p:cNvPr>
          <p:cNvSpPr/>
          <p:nvPr userDrawn="1"/>
        </p:nvSpPr>
        <p:spPr>
          <a:xfrm flipH="1" flipV="1">
            <a:off x="10363250" y="1768651"/>
            <a:ext cx="2701924" cy="1710816"/>
          </a:xfrm>
          <a:prstGeom prst="parallelogram">
            <a:avLst>
              <a:gd name="adj" fmla="val 52517"/>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Placeholder 1">
            <a:extLst>
              <a:ext uri="{FF2B5EF4-FFF2-40B4-BE49-F238E27FC236}">
                <a16:creationId xmlns:a16="http://schemas.microsoft.com/office/drawing/2014/main" id="{F7C3F1B0-E430-A87A-6F14-D9C44DAE8D24}"/>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tx1"/>
                </a:solidFill>
                <a:effectLst/>
                <a:latin typeface="Overpass Medium" pitchFamily="2" charset="77"/>
                <a:ea typeface="+mj-ea"/>
                <a:cs typeface="+mj-cs"/>
              </a:rPr>
              <a:t>Stand for ambition. </a:t>
            </a:r>
            <a:r>
              <a:rPr lang="en-GB" sz="1800" b="1" kern="1200" dirty="0">
                <a:solidFill>
                  <a:schemeClr val="tx1"/>
                </a:solidFill>
                <a:effectLst/>
                <a:latin typeface="Overpass Medium" pitchFamily="2" charset="77"/>
                <a:ea typeface="+mj-ea"/>
                <a:cs typeface="+mj-cs"/>
              </a:rPr>
              <a:t>kent.ac.uk</a:t>
            </a:r>
          </a:p>
        </p:txBody>
      </p:sp>
      <p:sp>
        <p:nvSpPr>
          <p:cNvPr id="16" name="Title Placeholder 1">
            <a:extLst>
              <a:ext uri="{FF2B5EF4-FFF2-40B4-BE49-F238E27FC236}">
                <a16:creationId xmlns:a16="http://schemas.microsoft.com/office/drawing/2014/main" id="{112A3EB8-AA17-F47B-3889-EA675427C8E5}"/>
              </a:ext>
            </a:extLst>
          </p:cNvPr>
          <p:cNvSpPr>
            <a:spLocks noGrp="1"/>
          </p:cNvSpPr>
          <p:nvPr>
            <p:ph type="title" hasCustomPrompt="1"/>
          </p:nvPr>
        </p:nvSpPr>
        <p:spPr>
          <a:xfrm>
            <a:off x="445247" y="2521834"/>
            <a:ext cx="5650753" cy="2354735"/>
          </a:xfrm>
          <a:prstGeom prst="rect">
            <a:avLst/>
          </a:prstGeom>
        </p:spPr>
        <p:txBody>
          <a:bodyPr vert="horz" lIns="91440" tIns="45720" rIns="91440" bIns="45720" rtlCol="0" anchor="ctr">
            <a:noAutofit/>
          </a:bodyPr>
          <a:lstStyle>
            <a:lvl1pPr>
              <a:defRPr lang="en-GB" sz="6000" b="0" i="0" smtClean="0">
                <a:effectLst/>
                <a:latin typeface="Overpass SemiBold" pitchFamily="2" charset="77"/>
              </a:defRPr>
            </a:lvl1pPr>
          </a:lstStyle>
          <a:p>
            <a:r>
              <a:rPr lang="en-GB" b="1" dirty="0">
                <a:solidFill>
                  <a:srgbClr val="00040E"/>
                </a:solidFill>
                <a:effectLst/>
                <a:latin typeface="Overpass" pitchFamily="2" charset="77"/>
              </a:rPr>
              <a:t>We’re here to make ambition count.</a:t>
            </a:r>
            <a:endParaRPr lang="en-GB" dirty="0">
              <a:solidFill>
                <a:srgbClr val="00040E"/>
              </a:solidFill>
              <a:effectLst/>
              <a:latin typeface="Overpass" pitchFamily="2" charset="77"/>
            </a:endParaRPr>
          </a:p>
        </p:txBody>
      </p:sp>
    </p:spTree>
    <p:extLst>
      <p:ext uri="{BB962C8B-B14F-4D97-AF65-F5344CB8AC3E}">
        <p14:creationId xmlns:p14="http://schemas.microsoft.com/office/powerpoint/2010/main" val="424914095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 Text Intro 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96522-04F0-020E-B807-7BEA6646D143}"/>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chemeClr val="accent1">
              <a:lumMod val="20000"/>
              <a:lumOff val="80000"/>
              <a:alpha val="20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58F2AEE-E22C-312D-54EE-443CA81A38B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pic>
        <p:nvPicPr>
          <p:cNvPr id="17" name="Picture 16">
            <a:extLst>
              <a:ext uri="{FF2B5EF4-FFF2-40B4-BE49-F238E27FC236}">
                <a16:creationId xmlns:a16="http://schemas.microsoft.com/office/drawing/2014/main" id="{E13027D3-949D-CC15-261E-5A192CE1FE40}"/>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0936646" y="65170"/>
            <a:ext cx="1328691" cy="1182017"/>
          </a:xfrm>
          <a:prstGeom prst="rect">
            <a:avLst/>
          </a:prstGeom>
        </p:spPr>
      </p:pic>
      <p:sp>
        <p:nvSpPr>
          <p:cNvPr id="20" name="Rectangle 19">
            <a:extLst>
              <a:ext uri="{FF2B5EF4-FFF2-40B4-BE49-F238E27FC236}">
                <a16:creationId xmlns:a16="http://schemas.microsoft.com/office/drawing/2014/main" id="{DC6847C5-3628-7B0D-55A2-7E1AC69D5093}"/>
              </a:ext>
              <a:ext uri="{C183D7F6-B498-43B3-948B-1728B52AA6E4}">
                <adec:decorative xmlns:adec="http://schemas.microsoft.com/office/drawing/2017/decorative" val="1"/>
              </a:ext>
            </a:extLst>
          </p:cNvPr>
          <p:cNvSpPr/>
          <p:nvPr userDrawn="1"/>
        </p:nvSpPr>
        <p:spPr>
          <a:xfrm>
            <a:off x="9638395" y="1324053"/>
            <a:ext cx="1376483" cy="2862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4F3CBBBC-6986-5A41-492D-8D557DCAED90}"/>
              </a:ext>
              <a:ext uri="{C183D7F6-B498-43B3-948B-1728B52AA6E4}">
                <adec:decorative xmlns:adec="http://schemas.microsoft.com/office/drawing/2017/decorative" val="1"/>
              </a:ext>
            </a:extLst>
          </p:cNvPr>
          <p:cNvSpPr/>
          <p:nvPr userDrawn="1"/>
        </p:nvSpPr>
        <p:spPr>
          <a:xfrm flipH="1" flipV="1">
            <a:off x="6742827" y="4169183"/>
            <a:ext cx="2890672" cy="3180917"/>
          </a:xfrm>
          <a:prstGeom prst="parallelogram">
            <a:avLst>
              <a:gd name="adj" fmla="val 52517"/>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E29437A-80F1-A9A2-1E44-113CFC1AEE5C}"/>
              </a:ext>
              <a:ext uri="{C183D7F6-B498-43B3-948B-1728B52AA6E4}">
                <adec:decorative xmlns:adec="http://schemas.microsoft.com/office/drawing/2017/decorative" val="1"/>
              </a:ext>
            </a:extLst>
          </p:cNvPr>
          <p:cNvSpPr/>
          <p:nvPr userDrawn="1"/>
        </p:nvSpPr>
        <p:spPr>
          <a:xfrm>
            <a:off x="11016963" y="-8167"/>
            <a:ext cx="1182017" cy="1327473"/>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43BDA2-729E-5F9D-78ED-239D7BD07A91}"/>
              </a:ext>
              <a:ext uri="{C183D7F6-B498-43B3-948B-1728B52AA6E4}">
                <adec:decorative xmlns:adec="http://schemas.microsoft.com/office/drawing/2017/decorative" val="1"/>
              </a:ext>
            </a:extLst>
          </p:cNvPr>
          <p:cNvSpPr/>
          <p:nvPr userDrawn="1"/>
        </p:nvSpPr>
        <p:spPr>
          <a:xfrm>
            <a:off x="11021857" y="4190662"/>
            <a:ext cx="1182017" cy="11969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
            <a:extLst>
              <a:ext uri="{FF2B5EF4-FFF2-40B4-BE49-F238E27FC236}">
                <a16:creationId xmlns:a16="http://schemas.microsoft.com/office/drawing/2014/main" id="{6D5B2378-5A85-2C36-B345-5BB2BF5B5DE8}"/>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tx1"/>
                </a:solidFill>
                <a:effectLst/>
                <a:latin typeface="Overpass Medium" pitchFamily="2" charset="77"/>
                <a:ea typeface="+mj-ea"/>
                <a:cs typeface="+mj-cs"/>
              </a:rPr>
              <a:t>Stand for ambition. </a:t>
            </a:r>
            <a:r>
              <a:rPr lang="en-GB" sz="1800" b="1" kern="1200" dirty="0">
                <a:solidFill>
                  <a:schemeClr val="tx1"/>
                </a:solidFill>
                <a:effectLst/>
                <a:latin typeface="Overpass Medium" pitchFamily="2" charset="77"/>
                <a:ea typeface="+mj-ea"/>
                <a:cs typeface="+mj-cs"/>
              </a:rPr>
              <a:t>kent.ac.uk</a:t>
            </a:r>
          </a:p>
        </p:txBody>
      </p:sp>
      <p:sp>
        <p:nvSpPr>
          <p:cNvPr id="10" name="Title Placeholder 1">
            <a:extLst>
              <a:ext uri="{FF2B5EF4-FFF2-40B4-BE49-F238E27FC236}">
                <a16:creationId xmlns:a16="http://schemas.microsoft.com/office/drawing/2014/main" id="{E5290B86-8A28-C92E-FB7F-3D40C4907BE9}"/>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a:solidFill>
                  <a:srgbClr val="00040E"/>
                </a:solidFill>
                <a:latin typeface="Overpass" pitchFamily="2" charset="77"/>
              </a:rPr>
              <a:t>We’re here to make ambition count.</a:t>
            </a:r>
            <a:endParaRPr lang="en-GB" dirty="0">
              <a:solidFill>
                <a:srgbClr val="00040E"/>
              </a:solidFill>
              <a:latin typeface="Overpass" pitchFamily="2" charset="77"/>
            </a:endParaRPr>
          </a:p>
        </p:txBody>
      </p:sp>
    </p:spTree>
    <p:extLst>
      <p:ext uri="{BB962C8B-B14F-4D97-AF65-F5344CB8AC3E}">
        <p14:creationId xmlns:p14="http://schemas.microsoft.com/office/powerpoint/2010/main" val="140188850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 Text Intro Dark">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9218735-3ABC-B6CD-7898-9BEC1A8BB312}"/>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0663221-2E1F-2ED5-34C8-2D6A681FAB2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30" name="Rectangle 29">
            <a:extLst>
              <a:ext uri="{FF2B5EF4-FFF2-40B4-BE49-F238E27FC236}">
                <a16:creationId xmlns:a16="http://schemas.microsoft.com/office/drawing/2014/main" id="{83AD5165-5BBA-B9C9-5DFA-B7572C3C0C0C}"/>
              </a:ext>
              <a:ext uri="{C183D7F6-B498-43B3-948B-1728B52AA6E4}">
                <adec:decorative xmlns:adec="http://schemas.microsoft.com/office/drawing/2017/decorative" val="1"/>
              </a:ext>
            </a:extLst>
          </p:cNvPr>
          <p:cNvSpPr/>
          <p:nvPr userDrawn="1"/>
        </p:nvSpPr>
        <p:spPr>
          <a:xfrm>
            <a:off x="7329758" y="-7654"/>
            <a:ext cx="2502879" cy="1216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BAEC76CA-EB52-9A0F-C917-37D45BFE6CDE}"/>
              </a:ext>
              <a:ext uri="{C183D7F6-B498-43B3-948B-1728B52AA6E4}">
                <adec:decorative xmlns:adec="http://schemas.microsoft.com/office/drawing/2017/decorative" val="1"/>
              </a:ext>
            </a:extLst>
          </p:cNvPr>
          <p:cNvSpPr/>
          <p:nvPr userDrawn="1"/>
        </p:nvSpPr>
        <p:spPr>
          <a:xfrm rot="16200000" flipV="1">
            <a:off x="6265890" y="3576287"/>
            <a:ext cx="2354735" cy="2401518"/>
          </a:xfrm>
          <a:prstGeom prst="parallelogram">
            <a:avLst>
              <a:gd name="adj" fmla="val 5251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82C501D-E620-5C46-9119-A1ED9E2D1841}"/>
              </a:ext>
              <a:ext uri="{C183D7F6-B498-43B3-948B-1728B52AA6E4}">
                <adec:decorative xmlns:adec="http://schemas.microsoft.com/office/drawing/2017/decorative" val="1"/>
              </a:ext>
            </a:extLst>
          </p:cNvPr>
          <p:cNvSpPr/>
          <p:nvPr userDrawn="1"/>
        </p:nvSpPr>
        <p:spPr>
          <a:xfrm>
            <a:off x="9846596" y="1210817"/>
            <a:ext cx="2401521" cy="11864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A17D18-C326-6DF0-DED1-8694B6DA3050}"/>
              </a:ext>
              <a:ext uri="{C183D7F6-B498-43B3-948B-1728B52AA6E4}">
                <adec:decorative xmlns:adec="http://schemas.microsoft.com/office/drawing/2017/decorative" val="1"/>
              </a:ext>
            </a:extLst>
          </p:cNvPr>
          <p:cNvSpPr/>
          <p:nvPr userDrawn="1"/>
        </p:nvSpPr>
        <p:spPr>
          <a:xfrm>
            <a:off x="8648409" y="2397284"/>
            <a:ext cx="1186365" cy="1195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1">
            <a:extLst>
              <a:ext uri="{FF2B5EF4-FFF2-40B4-BE49-F238E27FC236}">
                <a16:creationId xmlns:a16="http://schemas.microsoft.com/office/drawing/2014/main" id="{61E5BD0A-DFD0-BDA5-1276-66B27DA71CD6}"/>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bg1"/>
                </a:solidFill>
                <a:effectLst/>
                <a:latin typeface="Overpass Medium" pitchFamily="2" charset="77"/>
                <a:ea typeface="+mj-ea"/>
                <a:cs typeface="+mj-cs"/>
              </a:rPr>
              <a:t>Stand for ambition. </a:t>
            </a:r>
            <a:r>
              <a:rPr lang="en-GB" sz="1800" b="1" kern="1200" dirty="0">
                <a:solidFill>
                  <a:schemeClr val="bg1"/>
                </a:solidFill>
                <a:effectLst/>
                <a:latin typeface="Overpass Medium" pitchFamily="2" charset="77"/>
                <a:ea typeface="+mj-ea"/>
                <a:cs typeface="+mj-cs"/>
              </a:rPr>
              <a:t>kent.ac.uk</a:t>
            </a:r>
          </a:p>
        </p:txBody>
      </p:sp>
      <p:sp>
        <p:nvSpPr>
          <p:cNvPr id="13" name="Title Placeholder 1">
            <a:extLst>
              <a:ext uri="{FF2B5EF4-FFF2-40B4-BE49-F238E27FC236}">
                <a16:creationId xmlns:a16="http://schemas.microsoft.com/office/drawing/2014/main" id="{7170A5A0-522E-37BB-686D-1AC48B766309}"/>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dirty="0">
                <a:solidFill>
                  <a:schemeClr val="bg1"/>
                </a:solidFill>
                <a:latin typeface="Overpass" pitchFamily="2" charset="77"/>
              </a:rPr>
              <a:t>We’re here to make ambition count.</a:t>
            </a:r>
            <a:endParaRPr lang="en-GB" dirty="0">
              <a:solidFill>
                <a:schemeClr val="bg1"/>
              </a:solidFill>
              <a:latin typeface="Overpass" pitchFamily="2" charset="77"/>
            </a:endParaRPr>
          </a:p>
        </p:txBody>
      </p:sp>
    </p:spTree>
    <p:extLst>
      <p:ext uri="{BB962C8B-B14F-4D97-AF65-F5344CB8AC3E}">
        <p14:creationId xmlns:p14="http://schemas.microsoft.com/office/powerpoint/2010/main" val="98599873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CAD9F4-57C0-090E-748D-A20EA1F1AB36}"/>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chemeClr val="accent1">
              <a:lumMod val="20000"/>
              <a:lumOff val="80000"/>
              <a:alpha val="20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9CA963-3608-7240-1547-8C34AEEECB8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cxnSp>
        <p:nvCxnSpPr>
          <p:cNvPr id="20" name="Straight Connector 19">
            <a:extLst>
              <a:ext uri="{FF2B5EF4-FFF2-40B4-BE49-F238E27FC236}">
                <a16:creationId xmlns:a16="http://schemas.microsoft.com/office/drawing/2014/main" id="{C6E60E21-0F4B-C2C6-33CE-E2761EED9AD6}"/>
              </a:ext>
            </a:extLst>
          </p:cNvPr>
          <p:cNvCxnSpPr>
            <a:cxnSpLocks/>
          </p:cNvCxnSpPr>
          <p:nvPr userDrawn="1"/>
        </p:nvCxnSpPr>
        <p:spPr>
          <a:xfrm>
            <a:off x="544010" y="4209526"/>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357F080-168E-FEC2-F970-6089DB890513}"/>
              </a:ext>
              <a:ext uri="{C183D7F6-B498-43B3-948B-1728B52AA6E4}">
                <adec:decorative xmlns:adec="http://schemas.microsoft.com/office/drawing/2017/decorative" val="1"/>
              </a:ext>
            </a:extLst>
          </p:cNvPr>
          <p:cNvSpPr/>
          <p:nvPr userDrawn="1"/>
        </p:nvSpPr>
        <p:spPr>
          <a:xfrm>
            <a:off x="10829490" y="-4463"/>
            <a:ext cx="687192" cy="687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55C63E-798F-9EC1-3C63-93A04D794A5F}"/>
              </a:ext>
              <a:ext uri="{C183D7F6-B498-43B3-948B-1728B52AA6E4}">
                <adec:decorative xmlns:adec="http://schemas.microsoft.com/office/drawing/2017/decorative" val="1"/>
              </a:ext>
            </a:extLst>
          </p:cNvPr>
          <p:cNvSpPr/>
          <p:nvPr userDrawn="1"/>
        </p:nvSpPr>
        <p:spPr>
          <a:xfrm>
            <a:off x="11516683" y="-8540"/>
            <a:ext cx="687192" cy="13654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3FEC0748-761A-CB38-657F-6662B4275BAE}"/>
              </a:ext>
              <a:ext uri="{C183D7F6-B498-43B3-948B-1728B52AA6E4}">
                <adec:decorative xmlns:adec="http://schemas.microsoft.com/office/drawing/2017/decorative" val="1"/>
              </a:ext>
            </a:extLst>
          </p:cNvPr>
          <p:cNvSpPr/>
          <p:nvPr userDrawn="1"/>
        </p:nvSpPr>
        <p:spPr>
          <a:xfrm flipV="1">
            <a:off x="10416133" y="3428998"/>
            <a:ext cx="1830502" cy="1818138"/>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a:extLst>
              <a:ext uri="{FF2B5EF4-FFF2-40B4-BE49-F238E27FC236}">
                <a16:creationId xmlns:a16="http://schemas.microsoft.com/office/drawing/2014/main" id="{2A3A2FCE-7724-89BE-8834-93E14319C252}"/>
              </a:ext>
              <a:ext uri="{C183D7F6-B498-43B3-948B-1728B52AA6E4}">
                <adec:decorative xmlns:adec="http://schemas.microsoft.com/office/drawing/2017/decorative" val="1"/>
              </a:ext>
            </a:extLst>
          </p:cNvPr>
          <p:cNvSpPr/>
          <p:nvPr userDrawn="1"/>
        </p:nvSpPr>
        <p:spPr>
          <a:xfrm flipH="1" flipV="1">
            <a:off x="10690826" y="5247136"/>
            <a:ext cx="2890672" cy="3180917"/>
          </a:xfrm>
          <a:prstGeom prst="parallelogram">
            <a:avLst>
              <a:gd name="adj" fmla="val 5251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Placeholder 1">
            <a:extLst>
              <a:ext uri="{FF2B5EF4-FFF2-40B4-BE49-F238E27FC236}">
                <a16:creationId xmlns:a16="http://schemas.microsoft.com/office/drawing/2014/main" id="{9A52A94D-B000-E47C-A28D-4CC13883AA65}"/>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kern="1200" dirty="0">
                <a:solidFill>
                  <a:schemeClr val="accent1"/>
                </a:solidFill>
                <a:effectLst/>
                <a:latin typeface="Overpass Medium" pitchFamily="2" charset="77"/>
                <a:ea typeface="+mj-ea"/>
                <a:cs typeface="+mj-cs"/>
              </a:rPr>
              <a:t>kent.ac.uk</a:t>
            </a:r>
          </a:p>
        </p:txBody>
      </p:sp>
      <p:sp>
        <p:nvSpPr>
          <p:cNvPr id="9" name="Text Placeholder 7">
            <a:extLst>
              <a:ext uri="{FF2B5EF4-FFF2-40B4-BE49-F238E27FC236}">
                <a16:creationId xmlns:a16="http://schemas.microsoft.com/office/drawing/2014/main" id="{B6FB10BE-6CCD-C9B0-F91D-43688E79C22E}"/>
              </a:ext>
            </a:extLst>
          </p:cNvPr>
          <p:cNvSpPr>
            <a:spLocks noGrp="1"/>
          </p:cNvSpPr>
          <p:nvPr>
            <p:ph type="body" sz="quarter" idx="10" hasCustomPrompt="1"/>
          </p:nvPr>
        </p:nvSpPr>
        <p:spPr>
          <a:xfrm>
            <a:off x="437557"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31" name="Title Placeholder 1">
            <a:extLst>
              <a:ext uri="{FF2B5EF4-FFF2-40B4-BE49-F238E27FC236}">
                <a16:creationId xmlns:a16="http://schemas.microsoft.com/office/drawing/2014/main" id="{FF427FB1-7054-E47A-3D4B-1D12D80F43F6}"/>
              </a:ext>
            </a:extLst>
          </p:cNvPr>
          <p:cNvSpPr>
            <a:spLocks noGrp="1"/>
          </p:cNvSpPr>
          <p:nvPr>
            <p:ph type="title" hasCustomPrompt="1"/>
          </p:nvPr>
        </p:nvSpPr>
        <p:spPr>
          <a:xfrm>
            <a:off x="437557"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302533911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 Text &amp; Picture 1">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D07E4F55-60A0-EA97-1403-5F4F6F97935A}"/>
              </a:ext>
            </a:extLst>
          </p:cNvPr>
          <p:cNvSpPr>
            <a:spLocks noGrp="1"/>
          </p:cNvSpPr>
          <p:nvPr>
            <p:ph type="pic" sz="quarter" idx="11"/>
          </p:nvPr>
        </p:nvSpPr>
        <p:spPr>
          <a:xfrm>
            <a:off x="7369661" y="-1"/>
            <a:ext cx="4833452" cy="6858001"/>
          </a:xfrm>
        </p:spPr>
        <p:txBody>
          <a:bodyPr/>
          <a:lstStyle/>
          <a:p>
            <a:endParaRPr lang="en-US"/>
          </a:p>
        </p:txBody>
      </p:sp>
      <p:sp>
        <p:nvSpPr>
          <p:cNvPr id="5" name="Rectangle 4">
            <a:extLst>
              <a:ext uri="{FF2B5EF4-FFF2-40B4-BE49-F238E27FC236}">
                <a16:creationId xmlns:a16="http://schemas.microsoft.com/office/drawing/2014/main" id="{2E40A54E-697B-3198-466A-5420857C2D04}"/>
              </a:ext>
              <a:ext uri="{C183D7F6-B498-43B3-948B-1728B52AA6E4}">
                <adec:decorative xmlns:adec="http://schemas.microsoft.com/office/drawing/2017/decorative" val="1"/>
              </a:ext>
            </a:extLst>
          </p:cNvPr>
          <p:cNvSpPr/>
          <p:nvPr userDrawn="1"/>
        </p:nvSpPr>
        <p:spPr>
          <a:xfrm>
            <a:off x="-13185" y="-36768"/>
            <a:ext cx="7396872" cy="6894768"/>
          </a:xfrm>
          <a:prstGeom prst="rect">
            <a:avLst/>
          </a:prstGeom>
          <a:solidFill>
            <a:schemeClr val="accent1">
              <a:lumMod val="20000"/>
              <a:lumOff val="80000"/>
              <a:alpha val="20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C61157D-8BA2-631D-FB3E-7B7F70FECFB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cxnSp>
        <p:nvCxnSpPr>
          <p:cNvPr id="26" name="Straight Connector 25">
            <a:extLst>
              <a:ext uri="{FF2B5EF4-FFF2-40B4-BE49-F238E27FC236}">
                <a16:creationId xmlns:a16="http://schemas.microsoft.com/office/drawing/2014/main" id="{45839C56-188C-DFEF-B4A2-E0B745ACE27B}"/>
              </a:ext>
            </a:extLst>
          </p:cNvPr>
          <p:cNvCxnSpPr>
            <a:cxnSpLocks/>
          </p:cNvCxnSpPr>
          <p:nvPr userDrawn="1"/>
        </p:nvCxnSpPr>
        <p:spPr>
          <a:xfrm>
            <a:off x="544010" y="4209526"/>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Parallelogram 34">
            <a:extLst>
              <a:ext uri="{FF2B5EF4-FFF2-40B4-BE49-F238E27FC236}">
                <a16:creationId xmlns:a16="http://schemas.microsoft.com/office/drawing/2014/main" id="{D8CECAB1-6987-08CB-C9CA-6486FB027FF1}"/>
              </a:ext>
              <a:ext uri="{C183D7F6-B498-43B3-948B-1728B52AA6E4}">
                <adec:decorative xmlns:adec="http://schemas.microsoft.com/office/drawing/2017/decorative" val="1"/>
              </a:ext>
            </a:extLst>
          </p:cNvPr>
          <p:cNvSpPr/>
          <p:nvPr userDrawn="1"/>
        </p:nvSpPr>
        <p:spPr>
          <a:xfrm flipV="1">
            <a:off x="10666407" y="-701652"/>
            <a:ext cx="2690171" cy="2743618"/>
          </a:xfrm>
          <a:prstGeom prst="parallelogram">
            <a:avLst>
              <a:gd name="adj" fmla="val 5251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822E957-B6D0-C95F-4B9A-1BABD52244FF}"/>
              </a:ext>
              <a:ext uri="{C183D7F6-B498-43B3-948B-1728B52AA6E4}">
                <adec:decorative xmlns:adec="http://schemas.microsoft.com/office/drawing/2017/decorative" val="1"/>
              </a:ext>
            </a:extLst>
          </p:cNvPr>
          <p:cNvSpPr/>
          <p:nvPr userDrawn="1"/>
        </p:nvSpPr>
        <p:spPr>
          <a:xfrm>
            <a:off x="7866190" y="1305033"/>
            <a:ext cx="514478" cy="5144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6517D83-6902-82AB-6525-E36485522B13}"/>
              </a:ext>
              <a:ext uri="{C183D7F6-B498-43B3-948B-1728B52AA6E4}">
                <adec:decorative xmlns:adec="http://schemas.microsoft.com/office/drawing/2017/decorative" val="1"/>
              </a:ext>
            </a:extLst>
          </p:cNvPr>
          <p:cNvSpPr/>
          <p:nvPr userDrawn="1"/>
        </p:nvSpPr>
        <p:spPr>
          <a:xfrm>
            <a:off x="6684173" y="-4023"/>
            <a:ext cx="1182017" cy="1323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F9FDF88-54F3-D3AF-0A23-032F206C4CA1}"/>
              </a:ext>
              <a:ext uri="{C183D7F6-B498-43B3-948B-1728B52AA6E4}">
                <adec:decorative xmlns:adec="http://schemas.microsoft.com/office/drawing/2017/decorative" val="1"/>
              </a:ext>
            </a:extLst>
          </p:cNvPr>
          <p:cNvSpPr/>
          <p:nvPr userDrawn="1"/>
        </p:nvSpPr>
        <p:spPr>
          <a:xfrm>
            <a:off x="7369661" y="6325588"/>
            <a:ext cx="1182017" cy="5691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1">
            <a:extLst>
              <a:ext uri="{FF2B5EF4-FFF2-40B4-BE49-F238E27FC236}">
                <a16:creationId xmlns:a16="http://schemas.microsoft.com/office/drawing/2014/main" id="{38727397-FC1C-C20B-344B-68D879580EBA}"/>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kern="1200" dirty="0">
                <a:solidFill>
                  <a:schemeClr val="accent1"/>
                </a:solidFill>
                <a:effectLst/>
                <a:latin typeface="Overpass Medium" pitchFamily="2" charset="77"/>
                <a:ea typeface="+mj-ea"/>
                <a:cs typeface="+mj-cs"/>
              </a:rPr>
              <a:t>kent.ac.uk</a:t>
            </a:r>
          </a:p>
        </p:txBody>
      </p:sp>
      <p:sp>
        <p:nvSpPr>
          <p:cNvPr id="3" name="Text Placeholder 7">
            <a:extLst>
              <a:ext uri="{FF2B5EF4-FFF2-40B4-BE49-F238E27FC236}">
                <a16:creationId xmlns:a16="http://schemas.microsoft.com/office/drawing/2014/main" id="{C033DB55-947A-305D-C322-8B9E30FE0F76}"/>
              </a:ext>
            </a:extLst>
          </p:cNvPr>
          <p:cNvSpPr>
            <a:spLocks noGrp="1"/>
          </p:cNvSpPr>
          <p:nvPr>
            <p:ph type="body" sz="quarter" idx="10" hasCustomPrompt="1"/>
          </p:nvPr>
        </p:nvSpPr>
        <p:spPr>
          <a:xfrm>
            <a:off x="437557"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2" name="Title Placeholder 1">
            <a:extLst>
              <a:ext uri="{FF2B5EF4-FFF2-40B4-BE49-F238E27FC236}">
                <a16:creationId xmlns:a16="http://schemas.microsoft.com/office/drawing/2014/main" id="{0A315236-3B32-771D-216E-7D6674D7C17E}"/>
              </a:ext>
            </a:extLst>
          </p:cNvPr>
          <p:cNvSpPr>
            <a:spLocks noGrp="1"/>
          </p:cNvSpPr>
          <p:nvPr>
            <p:ph type="title" hasCustomPrompt="1"/>
          </p:nvPr>
        </p:nvSpPr>
        <p:spPr>
          <a:xfrm>
            <a:off x="437557"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203829624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rple - Text &amp; Picture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7F90A1AF-A084-F4CD-26F9-FFB3C35FF5F4}"/>
              </a:ext>
            </a:extLst>
          </p:cNvPr>
          <p:cNvSpPr>
            <a:spLocks noGrp="1"/>
          </p:cNvSpPr>
          <p:nvPr>
            <p:ph type="pic" sz="quarter" idx="11"/>
          </p:nvPr>
        </p:nvSpPr>
        <p:spPr>
          <a:xfrm>
            <a:off x="-7189" y="-8825"/>
            <a:ext cx="4683360" cy="6866825"/>
          </a:xfrm>
        </p:spPr>
        <p:txBody>
          <a:bodyPr/>
          <a:lstStyle/>
          <a:p>
            <a:endParaRPr lang="en-US"/>
          </a:p>
        </p:txBody>
      </p:sp>
      <p:sp>
        <p:nvSpPr>
          <p:cNvPr id="7" name="Rectangle 6">
            <a:extLst>
              <a:ext uri="{FF2B5EF4-FFF2-40B4-BE49-F238E27FC236}">
                <a16:creationId xmlns:a16="http://schemas.microsoft.com/office/drawing/2014/main" id="{4A213D0E-DE64-2889-AE16-EB8CF4771B29}"/>
              </a:ext>
              <a:ext uri="{C183D7F6-B498-43B3-948B-1728B52AA6E4}">
                <adec:decorative xmlns:adec="http://schemas.microsoft.com/office/drawing/2017/decorative" val="1"/>
              </a:ext>
            </a:extLst>
          </p:cNvPr>
          <p:cNvSpPr/>
          <p:nvPr userDrawn="1"/>
        </p:nvSpPr>
        <p:spPr>
          <a:xfrm>
            <a:off x="4676170" y="-36768"/>
            <a:ext cx="7533785" cy="6894768"/>
          </a:xfrm>
          <a:prstGeom prst="rect">
            <a:avLst/>
          </a:prstGeom>
          <a:solidFill>
            <a:schemeClr val="accent1">
              <a:lumMod val="20000"/>
              <a:lumOff val="80000"/>
              <a:alpha val="20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4EB0D2B-4788-A74C-87A2-D7FA0613442D}"/>
              </a:ext>
            </a:extLst>
          </p:cNvPr>
          <p:cNvCxnSpPr>
            <a:cxnSpLocks/>
          </p:cNvCxnSpPr>
          <p:nvPr userDrawn="1"/>
        </p:nvCxnSpPr>
        <p:spPr>
          <a:xfrm>
            <a:off x="5760525" y="4116511"/>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CA1BE80-D742-CE76-45F7-57788F50A53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19" name="Rectangle 18">
            <a:extLst>
              <a:ext uri="{FF2B5EF4-FFF2-40B4-BE49-F238E27FC236}">
                <a16:creationId xmlns:a16="http://schemas.microsoft.com/office/drawing/2014/main" id="{787118FF-4A15-3284-48D8-D828924F6C8D}"/>
              </a:ext>
              <a:ext uri="{C183D7F6-B498-43B3-948B-1728B52AA6E4}">
                <adec:decorative xmlns:adec="http://schemas.microsoft.com/office/drawing/2017/decorative" val="1"/>
              </a:ext>
            </a:extLst>
          </p:cNvPr>
          <p:cNvSpPr/>
          <p:nvPr userDrawn="1"/>
        </p:nvSpPr>
        <p:spPr>
          <a:xfrm>
            <a:off x="672310" y="-6592"/>
            <a:ext cx="687192" cy="687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0974BC9-01C6-20A8-D440-56AE74CF3C52}"/>
              </a:ext>
              <a:ext uri="{C183D7F6-B498-43B3-948B-1728B52AA6E4}">
                <adec:decorative xmlns:adec="http://schemas.microsoft.com/office/drawing/2017/decorative" val="1"/>
              </a:ext>
            </a:extLst>
          </p:cNvPr>
          <p:cNvSpPr/>
          <p:nvPr userDrawn="1"/>
        </p:nvSpPr>
        <p:spPr>
          <a:xfrm>
            <a:off x="-7690" y="-8824"/>
            <a:ext cx="687192" cy="1365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321C3E75-7E41-5893-5C51-9BB2F81ADDB9}"/>
              </a:ext>
              <a:ext uri="{C183D7F6-B498-43B3-948B-1728B52AA6E4}">
                <adec:decorative xmlns:adec="http://schemas.microsoft.com/office/drawing/2017/decorative" val="1"/>
              </a:ext>
            </a:extLst>
          </p:cNvPr>
          <p:cNvSpPr/>
          <p:nvPr userDrawn="1"/>
        </p:nvSpPr>
        <p:spPr>
          <a:xfrm flipV="1">
            <a:off x="11242320" y="3038044"/>
            <a:ext cx="1935270" cy="1831585"/>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a:extLst>
              <a:ext uri="{FF2B5EF4-FFF2-40B4-BE49-F238E27FC236}">
                <a16:creationId xmlns:a16="http://schemas.microsoft.com/office/drawing/2014/main" id="{889CAA62-5114-8286-BAAD-2943426D715B}"/>
              </a:ext>
              <a:ext uri="{C183D7F6-B498-43B3-948B-1728B52AA6E4}">
                <adec:decorative xmlns:adec="http://schemas.microsoft.com/office/drawing/2017/decorative" val="1"/>
              </a:ext>
            </a:extLst>
          </p:cNvPr>
          <p:cNvSpPr/>
          <p:nvPr userDrawn="1"/>
        </p:nvSpPr>
        <p:spPr>
          <a:xfrm flipH="1" flipV="1">
            <a:off x="11150577" y="4864149"/>
            <a:ext cx="3162009" cy="2033476"/>
          </a:xfrm>
          <a:prstGeom prst="parallelogram">
            <a:avLst>
              <a:gd name="adj" fmla="val 5251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37C98B70-BAB3-11CD-7C7F-EB6936E969FD}"/>
              </a:ext>
            </a:extLst>
          </p:cNvPr>
          <p:cNvSpPr txBox="1">
            <a:spLocks/>
          </p:cNvSpPr>
          <p:nvPr userDrawn="1"/>
        </p:nvSpPr>
        <p:spPr>
          <a:xfrm>
            <a:off x="5661762" y="5769529"/>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i="0" kern="1200" dirty="0">
                <a:solidFill>
                  <a:schemeClr val="accent1"/>
                </a:solidFill>
                <a:effectLst/>
                <a:latin typeface="Overpass Medium" pitchFamily="2" charset="77"/>
                <a:ea typeface="+mj-ea"/>
                <a:cs typeface="+mj-cs"/>
              </a:rPr>
              <a:t>k</a:t>
            </a:r>
            <a:r>
              <a:rPr lang="en-GB" sz="1800" b="1" kern="1200" dirty="0">
                <a:solidFill>
                  <a:schemeClr val="accent1"/>
                </a:solidFill>
                <a:effectLst/>
                <a:latin typeface="Overpass Medium" pitchFamily="2" charset="77"/>
                <a:ea typeface="+mj-ea"/>
                <a:cs typeface="+mj-cs"/>
              </a:rPr>
              <a:t>ent.ac.uk</a:t>
            </a:r>
          </a:p>
        </p:txBody>
      </p:sp>
      <p:sp>
        <p:nvSpPr>
          <p:cNvPr id="4" name="Text Placeholder 7">
            <a:extLst>
              <a:ext uri="{FF2B5EF4-FFF2-40B4-BE49-F238E27FC236}">
                <a16:creationId xmlns:a16="http://schemas.microsoft.com/office/drawing/2014/main" id="{E0578A92-AC57-A4BA-5287-3157383F0950}"/>
              </a:ext>
            </a:extLst>
          </p:cNvPr>
          <p:cNvSpPr>
            <a:spLocks noGrp="1"/>
          </p:cNvSpPr>
          <p:nvPr>
            <p:ph type="body" sz="quarter" idx="10" hasCustomPrompt="1"/>
          </p:nvPr>
        </p:nvSpPr>
        <p:spPr>
          <a:xfrm>
            <a:off x="5760525"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3" name="Title Placeholder 1">
            <a:extLst>
              <a:ext uri="{FF2B5EF4-FFF2-40B4-BE49-F238E27FC236}">
                <a16:creationId xmlns:a16="http://schemas.microsoft.com/office/drawing/2014/main" id="{D8CE25FB-3C2C-354E-1775-0CBE490F8D50}"/>
              </a:ext>
            </a:extLst>
          </p:cNvPr>
          <p:cNvSpPr>
            <a:spLocks noGrp="1"/>
          </p:cNvSpPr>
          <p:nvPr>
            <p:ph type="title" hasCustomPrompt="1"/>
          </p:nvPr>
        </p:nvSpPr>
        <p:spPr>
          <a:xfrm>
            <a:off x="5760525"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199022845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 Text &amp; Picture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B18DDC-A9A9-AD3F-9BB5-5BEB8A598807}"/>
              </a:ext>
            </a:extLst>
          </p:cNvPr>
          <p:cNvSpPr>
            <a:spLocks noGrp="1"/>
          </p:cNvSpPr>
          <p:nvPr>
            <p:ph type="pic" sz="quarter" idx="11"/>
          </p:nvPr>
        </p:nvSpPr>
        <p:spPr>
          <a:xfrm>
            <a:off x="-7190" y="3422287"/>
            <a:ext cx="12210303" cy="3435713"/>
          </a:xfrm>
        </p:spPr>
        <p:txBody>
          <a:bodyPr/>
          <a:lstStyle/>
          <a:p>
            <a:endParaRPr lang="en-US"/>
          </a:p>
        </p:txBody>
      </p:sp>
      <p:sp>
        <p:nvSpPr>
          <p:cNvPr id="6" name="Rectangle 5">
            <a:extLst>
              <a:ext uri="{FF2B5EF4-FFF2-40B4-BE49-F238E27FC236}">
                <a16:creationId xmlns:a16="http://schemas.microsoft.com/office/drawing/2014/main" id="{4AFC92F8-B5D6-8246-F09E-48F7ED6CA70F}"/>
              </a:ext>
              <a:ext uri="{C183D7F6-B498-43B3-948B-1728B52AA6E4}">
                <adec:decorative xmlns:adec="http://schemas.microsoft.com/office/drawing/2017/decorative" val="1"/>
              </a:ext>
            </a:extLst>
          </p:cNvPr>
          <p:cNvSpPr/>
          <p:nvPr userDrawn="1"/>
        </p:nvSpPr>
        <p:spPr>
          <a:xfrm>
            <a:off x="0" y="-36768"/>
            <a:ext cx="12209956" cy="3465768"/>
          </a:xfrm>
          <a:prstGeom prst="rect">
            <a:avLst/>
          </a:prstGeom>
          <a:solidFill>
            <a:schemeClr val="accent1">
              <a:lumMod val="20000"/>
              <a:lumOff val="80000"/>
              <a:alpha val="20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9CA963-3608-7240-1547-8C34AEEECB8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18" name="Rectangle 17">
            <a:extLst>
              <a:ext uri="{FF2B5EF4-FFF2-40B4-BE49-F238E27FC236}">
                <a16:creationId xmlns:a16="http://schemas.microsoft.com/office/drawing/2014/main" id="{49A1B60F-0158-824B-BAC8-ADBE70517493}"/>
              </a:ext>
              <a:ext uri="{C183D7F6-B498-43B3-948B-1728B52AA6E4}">
                <adec:decorative xmlns:adec="http://schemas.microsoft.com/office/drawing/2017/decorative" val="1"/>
              </a:ext>
            </a:extLst>
          </p:cNvPr>
          <p:cNvSpPr/>
          <p:nvPr userDrawn="1"/>
        </p:nvSpPr>
        <p:spPr>
          <a:xfrm>
            <a:off x="10821210" y="-6694"/>
            <a:ext cx="687192" cy="687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7B548-5C1C-0DB9-8E90-394AA7F31142}"/>
              </a:ext>
              <a:ext uri="{C183D7F6-B498-43B3-948B-1728B52AA6E4}">
                <adec:decorative xmlns:adec="http://schemas.microsoft.com/office/drawing/2017/decorative" val="1"/>
              </a:ext>
            </a:extLst>
          </p:cNvPr>
          <p:cNvSpPr/>
          <p:nvPr userDrawn="1"/>
        </p:nvSpPr>
        <p:spPr>
          <a:xfrm>
            <a:off x="11511998" y="-6981"/>
            <a:ext cx="687192" cy="1365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EBDAC13E-F339-EDD1-00AC-956AE09F56E3}"/>
              </a:ext>
              <a:ext uri="{C183D7F6-B498-43B3-948B-1728B52AA6E4}">
                <adec:decorative xmlns:adec="http://schemas.microsoft.com/office/drawing/2017/decorative" val="1"/>
              </a:ext>
            </a:extLst>
          </p:cNvPr>
          <p:cNvSpPr/>
          <p:nvPr userDrawn="1"/>
        </p:nvSpPr>
        <p:spPr>
          <a:xfrm flipH="1" flipV="1">
            <a:off x="55356" y="5253873"/>
            <a:ext cx="1842483" cy="1617533"/>
          </a:xfrm>
          <a:prstGeom prst="parallelogram">
            <a:avLst>
              <a:gd name="adj" fmla="val 5289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0087BF5C-981B-0E46-7784-61056B8D1F05}"/>
              </a:ext>
              <a:ext uri="{C183D7F6-B498-43B3-948B-1728B52AA6E4}">
                <adec:decorative xmlns:adec="http://schemas.microsoft.com/office/drawing/2017/decorative" val="1"/>
              </a:ext>
            </a:extLst>
          </p:cNvPr>
          <p:cNvSpPr/>
          <p:nvPr userDrawn="1"/>
        </p:nvSpPr>
        <p:spPr>
          <a:xfrm flipV="1">
            <a:off x="-1016981" y="3422288"/>
            <a:ext cx="1935270" cy="1831585"/>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1">
            <a:extLst>
              <a:ext uri="{FF2B5EF4-FFF2-40B4-BE49-F238E27FC236}">
                <a16:creationId xmlns:a16="http://schemas.microsoft.com/office/drawing/2014/main" id="{ACAC0CB2-8CAC-E686-2461-47C54A89B67C}"/>
              </a:ext>
            </a:extLst>
          </p:cNvPr>
          <p:cNvSpPr>
            <a:spLocks noGrp="1"/>
          </p:cNvSpPr>
          <p:nvPr>
            <p:ph type="title" hasCustomPrompt="1"/>
          </p:nvPr>
        </p:nvSpPr>
        <p:spPr>
          <a:xfrm>
            <a:off x="546265" y="1818161"/>
            <a:ext cx="9343477" cy="1436382"/>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here.</a:t>
            </a:r>
            <a:endParaRPr lang="en-US" dirty="0"/>
          </a:p>
        </p:txBody>
      </p:sp>
    </p:spTree>
    <p:extLst>
      <p:ext uri="{BB962C8B-B14F-4D97-AF65-F5344CB8AC3E}">
        <p14:creationId xmlns:p14="http://schemas.microsoft.com/office/powerpoint/2010/main" val="135781355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 Text Intro L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D8D45A-F361-D5AC-1E73-826ACEC9D5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8167"/>
            <a:ext cx="12192000" cy="6858000"/>
          </a:xfrm>
          <a:prstGeom prst="rect">
            <a:avLst/>
          </a:prstGeom>
        </p:spPr>
      </p:pic>
      <p:pic>
        <p:nvPicPr>
          <p:cNvPr id="13" name="Picture 12">
            <a:extLst>
              <a:ext uri="{FF2B5EF4-FFF2-40B4-BE49-F238E27FC236}">
                <a16:creationId xmlns:a16="http://schemas.microsoft.com/office/drawing/2014/main" id="{058F2AEE-E22C-312D-54EE-443CA81A38B6}"/>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pic>
        <p:nvPicPr>
          <p:cNvPr id="17" name="Picture 16">
            <a:extLst>
              <a:ext uri="{FF2B5EF4-FFF2-40B4-BE49-F238E27FC236}">
                <a16:creationId xmlns:a16="http://schemas.microsoft.com/office/drawing/2014/main" id="{E13027D3-949D-CC15-261E-5A192CE1FE4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5400000">
            <a:off x="10936646" y="65170"/>
            <a:ext cx="1328691" cy="1182017"/>
          </a:xfrm>
          <a:prstGeom prst="rect">
            <a:avLst/>
          </a:prstGeom>
        </p:spPr>
      </p:pic>
      <p:sp>
        <p:nvSpPr>
          <p:cNvPr id="20" name="Rectangle 19">
            <a:extLst>
              <a:ext uri="{FF2B5EF4-FFF2-40B4-BE49-F238E27FC236}">
                <a16:creationId xmlns:a16="http://schemas.microsoft.com/office/drawing/2014/main" id="{DC6847C5-3628-7B0D-55A2-7E1AC69D5093}"/>
              </a:ext>
              <a:ext uri="{C183D7F6-B498-43B3-948B-1728B52AA6E4}">
                <adec:decorative xmlns:adec="http://schemas.microsoft.com/office/drawing/2017/decorative" val="1"/>
              </a:ext>
            </a:extLst>
          </p:cNvPr>
          <p:cNvSpPr/>
          <p:nvPr userDrawn="1"/>
        </p:nvSpPr>
        <p:spPr>
          <a:xfrm>
            <a:off x="9626520" y="1312178"/>
            <a:ext cx="1376483" cy="2862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4F3CBBBC-6986-5A41-492D-8D557DCAED90}"/>
              </a:ext>
              <a:ext uri="{C183D7F6-B498-43B3-948B-1728B52AA6E4}">
                <adec:decorative xmlns:adec="http://schemas.microsoft.com/office/drawing/2017/decorative" val="1"/>
              </a:ext>
            </a:extLst>
          </p:cNvPr>
          <p:cNvSpPr/>
          <p:nvPr userDrawn="1"/>
        </p:nvSpPr>
        <p:spPr>
          <a:xfrm flipH="1" flipV="1">
            <a:off x="6742827" y="4169183"/>
            <a:ext cx="2890672" cy="3180917"/>
          </a:xfrm>
          <a:prstGeom prst="parallelogram">
            <a:avLst>
              <a:gd name="adj" fmla="val 52517"/>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E29437A-80F1-A9A2-1E44-113CFC1AEE5C}"/>
              </a:ext>
              <a:ext uri="{C183D7F6-B498-43B3-948B-1728B52AA6E4}">
                <adec:decorative xmlns:adec="http://schemas.microsoft.com/office/drawing/2017/decorative" val="1"/>
              </a:ext>
            </a:extLst>
          </p:cNvPr>
          <p:cNvSpPr/>
          <p:nvPr userDrawn="1"/>
        </p:nvSpPr>
        <p:spPr>
          <a:xfrm>
            <a:off x="11016963" y="-8167"/>
            <a:ext cx="1182017" cy="1327473"/>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43BDA2-729E-5F9D-78ED-239D7BD07A91}"/>
              </a:ext>
              <a:ext uri="{C183D7F6-B498-43B3-948B-1728B52AA6E4}">
                <adec:decorative xmlns:adec="http://schemas.microsoft.com/office/drawing/2017/decorative" val="1"/>
              </a:ext>
            </a:extLst>
          </p:cNvPr>
          <p:cNvSpPr/>
          <p:nvPr userDrawn="1"/>
        </p:nvSpPr>
        <p:spPr>
          <a:xfrm>
            <a:off x="11009982" y="4166912"/>
            <a:ext cx="1182017" cy="1196939"/>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
            <a:extLst>
              <a:ext uri="{FF2B5EF4-FFF2-40B4-BE49-F238E27FC236}">
                <a16:creationId xmlns:a16="http://schemas.microsoft.com/office/drawing/2014/main" id="{6D5B2378-5A85-2C36-B345-5BB2BF5B5DE8}"/>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tx1"/>
                </a:solidFill>
                <a:effectLst/>
                <a:latin typeface="Overpass Medium" pitchFamily="2" charset="77"/>
                <a:ea typeface="+mj-ea"/>
                <a:cs typeface="+mj-cs"/>
              </a:rPr>
              <a:t>Stand for ambition. </a:t>
            </a:r>
            <a:r>
              <a:rPr lang="en-GB" sz="1800" b="1" kern="1200" dirty="0">
                <a:solidFill>
                  <a:schemeClr val="tx1"/>
                </a:solidFill>
                <a:effectLst/>
                <a:latin typeface="Overpass Medium" pitchFamily="2" charset="77"/>
                <a:ea typeface="+mj-ea"/>
                <a:cs typeface="+mj-cs"/>
              </a:rPr>
              <a:t>kent.ac.uk</a:t>
            </a:r>
          </a:p>
        </p:txBody>
      </p:sp>
    </p:spTree>
    <p:extLst>
      <p:ext uri="{BB962C8B-B14F-4D97-AF65-F5344CB8AC3E}">
        <p14:creationId xmlns:p14="http://schemas.microsoft.com/office/powerpoint/2010/main" val="160918667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 Tex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23D45E-DB47-7FFE-1170-108C289B4DC2}"/>
              </a:ext>
              <a:ext uri="{C183D7F6-B498-43B3-948B-1728B52AA6E4}">
                <adec:decorative xmlns:adec="http://schemas.microsoft.com/office/drawing/2017/decorative" val="1"/>
              </a:ext>
            </a:extLst>
          </p:cNvPr>
          <p:cNvSpPr/>
          <p:nvPr userDrawn="1"/>
        </p:nvSpPr>
        <p:spPr>
          <a:xfrm>
            <a:off x="0" y="-36768"/>
            <a:ext cx="12209956" cy="6894768"/>
          </a:xfrm>
          <a:prstGeom prst="rect">
            <a:avLst/>
          </a:prstGeom>
          <a:solidFill>
            <a:schemeClr val="accent1">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5EECD3-C0E3-AE3E-076F-D3837E1F82E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24" name="Parallelogram 23">
            <a:extLst>
              <a:ext uri="{FF2B5EF4-FFF2-40B4-BE49-F238E27FC236}">
                <a16:creationId xmlns:a16="http://schemas.microsoft.com/office/drawing/2014/main" id="{4C1C3FC5-A09E-DB17-0CED-C00D431F6611}"/>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15344C2-62F2-F6C7-7C3E-8B2D4B508213}"/>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0F1935-241D-42D5-620D-10A18E062DA1}"/>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7B2FCB-F92F-60E8-AEA6-DE86C540CFFD}"/>
              </a:ext>
            </a:extLst>
          </p:cNvPr>
          <p:cNvSpPr>
            <a:spLocks noGrp="1"/>
          </p:cNvSpPr>
          <p:nvPr>
            <p:ph idx="1"/>
          </p:nvPr>
        </p:nvSpPr>
        <p:spPr>
          <a:xfrm>
            <a:off x="671173" y="1979112"/>
            <a:ext cx="10095978" cy="431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671173"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1400201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 Text &amp; Small 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0FB6D0-6320-92AE-E7DA-DC656763FEF8}"/>
              </a:ext>
              <a:ext uri="{C183D7F6-B498-43B3-948B-1728B52AA6E4}">
                <adec:decorative xmlns:adec="http://schemas.microsoft.com/office/drawing/2017/decorative" val="1"/>
              </a:ext>
            </a:extLst>
          </p:cNvPr>
          <p:cNvSpPr/>
          <p:nvPr userDrawn="1"/>
        </p:nvSpPr>
        <p:spPr>
          <a:xfrm>
            <a:off x="0" y="-36768"/>
            <a:ext cx="12209956" cy="6894768"/>
          </a:xfrm>
          <a:prstGeom prst="rect">
            <a:avLst/>
          </a:prstGeom>
          <a:solidFill>
            <a:schemeClr val="accent1">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25A1EE52-8A80-C5CB-35F9-F00472846434}"/>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2475E0-FE9D-217C-C821-B285CEF68D2B}"/>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05C8FE-2B7B-86F1-F1CB-4CD453AC2D77}"/>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8E145E1-0A17-6CA8-77E7-B77DF8C6BAA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3" name="Content Placeholder 2">
            <a:extLst>
              <a:ext uri="{FF2B5EF4-FFF2-40B4-BE49-F238E27FC236}">
                <a16:creationId xmlns:a16="http://schemas.microsoft.com/office/drawing/2014/main" id="{C17B2FCB-F92F-60E8-AEA6-DE86C540CFFD}"/>
              </a:ext>
            </a:extLst>
          </p:cNvPr>
          <p:cNvSpPr>
            <a:spLocks noGrp="1"/>
          </p:cNvSpPr>
          <p:nvPr>
            <p:ph idx="1"/>
          </p:nvPr>
        </p:nvSpPr>
        <p:spPr>
          <a:xfrm>
            <a:off x="1064712" y="1979112"/>
            <a:ext cx="5031288" cy="431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7" name="Picture Placeholder 5">
            <a:extLst>
              <a:ext uri="{FF2B5EF4-FFF2-40B4-BE49-F238E27FC236}">
                <a16:creationId xmlns:a16="http://schemas.microsoft.com/office/drawing/2014/main" id="{760BA0D0-FF80-6BD5-E0AF-849FA7EACA9D}"/>
              </a:ext>
            </a:extLst>
          </p:cNvPr>
          <p:cNvSpPr>
            <a:spLocks noGrp="1"/>
          </p:cNvSpPr>
          <p:nvPr>
            <p:ph type="pic" sz="quarter" idx="11"/>
          </p:nvPr>
        </p:nvSpPr>
        <p:spPr>
          <a:xfrm>
            <a:off x="6483350" y="1979613"/>
            <a:ext cx="4643438" cy="4313174"/>
          </a:xfrm>
        </p:spPr>
        <p:txBody>
          <a:bodyPr/>
          <a:lstStyle/>
          <a:p>
            <a:endParaRPr lang="en-US"/>
          </a:p>
        </p:txBody>
      </p:sp>
    </p:spTree>
    <p:extLst>
      <p:ext uri="{BB962C8B-B14F-4D97-AF65-F5344CB8AC3E}">
        <p14:creationId xmlns:p14="http://schemas.microsoft.com/office/powerpoint/2010/main" val="149102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 Picture &amp; K">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DDE6D906-0F76-A069-F8B3-460F792608E2}"/>
              </a:ext>
            </a:extLst>
          </p:cNvPr>
          <p:cNvSpPr>
            <a:spLocks noGrp="1"/>
          </p:cNvSpPr>
          <p:nvPr>
            <p:ph type="pic" sz="quarter" idx="11"/>
          </p:nvPr>
        </p:nvSpPr>
        <p:spPr>
          <a:xfrm>
            <a:off x="-7190" y="1"/>
            <a:ext cx="12210303" cy="6858000"/>
          </a:xfrm>
        </p:spPr>
        <p:txBody>
          <a:bodyPr/>
          <a:lstStyle/>
          <a:p>
            <a:endParaRPr lang="en-US"/>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
        <p:nvSpPr>
          <p:cNvPr id="6" name="Parallelogram 5">
            <a:extLst>
              <a:ext uri="{FF2B5EF4-FFF2-40B4-BE49-F238E27FC236}">
                <a16:creationId xmlns:a16="http://schemas.microsoft.com/office/drawing/2014/main" id="{32CEEF4C-25E3-3845-CC2C-9E188F5F2499}"/>
              </a:ext>
              <a:ext uri="{C183D7F6-B498-43B3-948B-1728B52AA6E4}">
                <adec:decorative xmlns:adec="http://schemas.microsoft.com/office/drawing/2017/decorative" val="1"/>
              </a:ext>
            </a:extLst>
          </p:cNvPr>
          <p:cNvSpPr/>
          <p:nvPr userDrawn="1"/>
        </p:nvSpPr>
        <p:spPr>
          <a:xfrm flipH="1" flipV="1">
            <a:off x="-1" y="5944909"/>
            <a:ext cx="1842483" cy="1617533"/>
          </a:xfrm>
          <a:prstGeom prst="parallelogram">
            <a:avLst>
              <a:gd name="adj" fmla="val 5289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2426DCC2-C443-4A42-1F42-8F5A778D71C1}"/>
              </a:ext>
              <a:ext uri="{C183D7F6-B498-43B3-948B-1728B52AA6E4}">
                <adec:decorative xmlns:adec="http://schemas.microsoft.com/office/drawing/2017/decorative" val="1"/>
              </a:ext>
            </a:extLst>
          </p:cNvPr>
          <p:cNvSpPr/>
          <p:nvPr userDrawn="1"/>
        </p:nvSpPr>
        <p:spPr>
          <a:xfrm flipV="1">
            <a:off x="-1093762" y="4113324"/>
            <a:ext cx="1935270" cy="1831585"/>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1932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 Picture &amp; Logo ">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20E5E6C5-8017-569B-5D3E-5FE76987E54C}"/>
              </a:ext>
            </a:extLst>
          </p:cNvPr>
          <p:cNvSpPr>
            <a:spLocks noGrp="1"/>
          </p:cNvSpPr>
          <p:nvPr>
            <p:ph type="pic" sz="quarter" idx="11"/>
          </p:nvPr>
        </p:nvSpPr>
        <p:spPr>
          <a:xfrm>
            <a:off x="-7190" y="1"/>
            <a:ext cx="12210303" cy="6858000"/>
          </a:xfrm>
        </p:spPr>
        <p:txBody>
          <a:bodyPr/>
          <a:lstStyle/>
          <a:p>
            <a:endParaRPr lang="en-US"/>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2463059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 Triple Text &amp; Picture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4804FE-810D-2D47-D26B-D6A75E59FD72}"/>
              </a:ext>
              <a:ext uri="{C183D7F6-B498-43B3-948B-1728B52AA6E4}">
                <adec:decorative xmlns:adec="http://schemas.microsoft.com/office/drawing/2017/decorative" val="1"/>
              </a:ext>
            </a:extLst>
          </p:cNvPr>
          <p:cNvSpPr/>
          <p:nvPr userDrawn="1"/>
        </p:nvSpPr>
        <p:spPr>
          <a:xfrm>
            <a:off x="0" y="-36768"/>
            <a:ext cx="12209956" cy="6894768"/>
          </a:xfrm>
          <a:prstGeom prst="rect">
            <a:avLst/>
          </a:prstGeom>
          <a:solidFill>
            <a:schemeClr val="accent1">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1F559438-3A59-CAE3-AC9E-82ED0E6E6A56}"/>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7889584-28D8-FE26-9A59-4417233E5EB1}"/>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5CAB609-3531-DA1C-133F-7D5E9BE2065D}"/>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1DAC1CE-854E-B0E2-EAF9-F93171A2A1D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8" name="Picture Placeholder 5">
            <a:extLst>
              <a:ext uri="{FF2B5EF4-FFF2-40B4-BE49-F238E27FC236}">
                <a16:creationId xmlns:a16="http://schemas.microsoft.com/office/drawing/2014/main" id="{5EA7B4CA-F9B4-EF0A-579F-CC0FD1E8E254}"/>
              </a:ext>
            </a:extLst>
          </p:cNvPr>
          <p:cNvSpPr>
            <a:spLocks noGrp="1"/>
          </p:cNvSpPr>
          <p:nvPr>
            <p:ph type="pic" sz="quarter" idx="13"/>
          </p:nvPr>
        </p:nvSpPr>
        <p:spPr>
          <a:xfrm>
            <a:off x="902882" y="1935377"/>
            <a:ext cx="2885648" cy="2885648"/>
          </a:xfrm>
        </p:spPr>
        <p:txBody>
          <a:bodyPr/>
          <a:lstStyle/>
          <a:p>
            <a:endParaRPr lang="en-US"/>
          </a:p>
        </p:txBody>
      </p:sp>
      <p:sp>
        <p:nvSpPr>
          <p:cNvPr id="9" name="Picture Placeholder 5">
            <a:extLst>
              <a:ext uri="{FF2B5EF4-FFF2-40B4-BE49-F238E27FC236}">
                <a16:creationId xmlns:a16="http://schemas.microsoft.com/office/drawing/2014/main" id="{B90D53F9-62C3-C3EA-AFA9-E2320FEABD04}"/>
              </a:ext>
            </a:extLst>
          </p:cNvPr>
          <p:cNvSpPr>
            <a:spLocks noGrp="1"/>
          </p:cNvSpPr>
          <p:nvPr>
            <p:ph type="pic" sz="quarter" idx="14"/>
          </p:nvPr>
        </p:nvSpPr>
        <p:spPr>
          <a:xfrm>
            <a:off x="4645542" y="1935377"/>
            <a:ext cx="2885648" cy="2885648"/>
          </a:xfrm>
        </p:spPr>
        <p:txBody>
          <a:bodyPr/>
          <a:lstStyle/>
          <a:p>
            <a:endParaRPr lang="en-US"/>
          </a:p>
        </p:txBody>
      </p:sp>
      <p:sp>
        <p:nvSpPr>
          <p:cNvPr id="12" name="Picture Placeholder 5">
            <a:extLst>
              <a:ext uri="{FF2B5EF4-FFF2-40B4-BE49-F238E27FC236}">
                <a16:creationId xmlns:a16="http://schemas.microsoft.com/office/drawing/2014/main" id="{6A7C8CB1-5956-6E7D-4D12-3C9104DD6235}"/>
              </a:ext>
            </a:extLst>
          </p:cNvPr>
          <p:cNvSpPr>
            <a:spLocks noGrp="1"/>
          </p:cNvSpPr>
          <p:nvPr>
            <p:ph type="pic" sz="quarter" idx="15"/>
          </p:nvPr>
        </p:nvSpPr>
        <p:spPr>
          <a:xfrm>
            <a:off x="8374026" y="1935377"/>
            <a:ext cx="2885648" cy="2885648"/>
          </a:xfrm>
        </p:spPr>
        <p:txBody>
          <a:bodyPr/>
          <a:lstStyle/>
          <a:p>
            <a:endParaRPr lang="en-US"/>
          </a:p>
        </p:txBody>
      </p:sp>
      <p:sp>
        <p:nvSpPr>
          <p:cNvPr id="17" name="Text Placeholder 20">
            <a:extLst>
              <a:ext uri="{FF2B5EF4-FFF2-40B4-BE49-F238E27FC236}">
                <a16:creationId xmlns:a16="http://schemas.microsoft.com/office/drawing/2014/main" id="{4F02D1A4-9C15-3810-C522-C911B13DA1F9}"/>
              </a:ext>
            </a:extLst>
          </p:cNvPr>
          <p:cNvSpPr>
            <a:spLocks noGrp="1"/>
          </p:cNvSpPr>
          <p:nvPr>
            <p:ph type="body" sz="quarter" idx="16"/>
          </p:nvPr>
        </p:nvSpPr>
        <p:spPr>
          <a:xfrm>
            <a:off x="889968"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
        <p:nvSpPr>
          <p:cNvPr id="18" name="Text Placeholder 20">
            <a:extLst>
              <a:ext uri="{FF2B5EF4-FFF2-40B4-BE49-F238E27FC236}">
                <a16:creationId xmlns:a16="http://schemas.microsoft.com/office/drawing/2014/main" id="{74CEF33F-4ACA-4304-A683-5CF2B0DCC91B}"/>
              </a:ext>
            </a:extLst>
          </p:cNvPr>
          <p:cNvSpPr>
            <a:spLocks noGrp="1"/>
          </p:cNvSpPr>
          <p:nvPr>
            <p:ph type="body" sz="quarter" idx="17"/>
          </p:nvPr>
        </p:nvSpPr>
        <p:spPr>
          <a:xfrm>
            <a:off x="4632629"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
        <p:nvSpPr>
          <p:cNvPr id="19" name="Text Placeholder 20">
            <a:extLst>
              <a:ext uri="{FF2B5EF4-FFF2-40B4-BE49-F238E27FC236}">
                <a16:creationId xmlns:a16="http://schemas.microsoft.com/office/drawing/2014/main" id="{4D60B058-6A0B-12AE-6FD4-355A3FCF0B23}"/>
              </a:ext>
            </a:extLst>
          </p:cNvPr>
          <p:cNvSpPr>
            <a:spLocks noGrp="1"/>
          </p:cNvSpPr>
          <p:nvPr>
            <p:ph type="body" sz="quarter" idx="18"/>
          </p:nvPr>
        </p:nvSpPr>
        <p:spPr>
          <a:xfrm>
            <a:off x="8361112"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Tree>
    <p:extLst>
      <p:ext uri="{BB962C8B-B14F-4D97-AF65-F5344CB8AC3E}">
        <p14:creationId xmlns:p14="http://schemas.microsoft.com/office/powerpoint/2010/main" val="472376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 Char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EB28F4-E0E4-B0B5-746A-50A38B96D29B}"/>
              </a:ext>
              <a:ext uri="{C183D7F6-B498-43B3-948B-1728B52AA6E4}">
                <adec:decorative xmlns:adec="http://schemas.microsoft.com/office/drawing/2017/decorative" val="1"/>
              </a:ext>
            </a:extLst>
          </p:cNvPr>
          <p:cNvSpPr/>
          <p:nvPr userDrawn="1"/>
        </p:nvSpPr>
        <p:spPr>
          <a:xfrm>
            <a:off x="0" y="-36768"/>
            <a:ext cx="12209956" cy="6894768"/>
          </a:xfrm>
          <a:prstGeom prst="rect">
            <a:avLst/>
          </a:prstGeom>
          <a:solidFill>
            <a:schemeClr val="accent1">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51525A05-B8A1-3918-AFB4-A7B1971BF1A5}"/>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243A14-786E-D99F-7075-157250C671B3}"/>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CD356C-A596-B3AD-1175-FAF67AB698DA}"/>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hart 2">
            <a:extLst>
              <a:ext uri="{FF2B5EF4-FFF2-40B4-BE49-F238E27FC236}">
                <a16:creationId xmlns:a16="http://schemas.microsoft.com/office/drawing/2014/main" id="{C29068C9-8CE5-7DEB-69B1-7F7231479D33}"/>
              </a:ext>
            </a:extLst>
          </p:cNvPr>
          <p:cNvGraphicFramePr/>
          <p:nvPr userDrawn="1">
            <p:extLst>
              <p:ext uri="{D42A27DB-BD31-4B8C-83A1-F6EECF244321}">
                <p14:modId xmlns:p14="http://schemas.microsoft.com/office/powerpoint/2010/main" val="373111166"/>
              </p:ext>
            </p:extLst>
          </p:nvPr>
        </p:nvGraphicFramePr>
        <p:xfrm>
          <a:off x="5604706" y="1842684"/>
          <a:ext cx="6056284" cy="4367722"/>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85436C86-8DE4-02CB-96FE-F182EE735C8C}"/>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graphicFrame>
        <p:nvGraphicFramePr>
          <p:cNvPr id="2" name="Chart 1">
            <a:extLst>
              <a:ext uri="{FF2B5EF4-FFF2-40B4-BE49-F238E27FC236}">
                <a16:creationId xmlns:a16="http://schemas.microsoft.com/office/drawing/2014/main" id="{71172B64-5F15-7CA4-3F87-DB0DA7CED7F4}"/>
              </a:ext>
            </a:extLst>
          </p:cNvPr>
          <p:cNvGraphicFramePr/>
          <p:nvPr userDrawn="1">
            <p:extLst>
              <p:ext uri="{D42A27DB-BD31-4B8C-83A1-F6EECF244321}">
                <p14:modId xmlns:p14="http://schemas.microsoft.com/office/powerpoint/2010/main" val="352741672"/>
              </p:ext>
            </p:extLst>
          </p:nvPr>
        </p:nvGraphicFramePr>
        <p:xfrm>
          <a:off x="376000" y="1842684"/>
          <a:ext cx="6056284" cy="436772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Placeholder 1">
            <a:extLst>
              <a:ext uri="{FF2B5EF4-FFF2-40B4-BE49-F238E27FC236}">
                <a16:creationId xmlns:a16="http://schemas.microsoft.com/office/drawing/2014/main" id="{920E5166-6C8E-4888-723A-41841B96E7FE}"/>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1070226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 Tab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BD8CBA-0827-96BA-AE51-49882E95D72D}"/>
              </a:ext>
              <a:ext uri="{C183D7F6-B498-43B3-948B-1728B52AA6E4}">
                <adec:decorative xmlns:adec="http://schemas.microsoft.com/office/drawing/2017/decorative" val="1"/>
              </a:ext>
            </a:extLst>
          </p:cNvPr>
          <p:cNvSpPr/>
          <p:nvPr userDrawn="1"/>
        </p:nvSpPr>
        <p:spPr>
          <a:xfrm>
            <a:off x="0" y="-36768"/>
            <a:ext cx="12209956" cy="6894768"/>
          </a:xfrm>
          <a:prstGeom prst="rect">
            <a:avLst/>
          </a:prstGeom>
          <a:solidFill>
            <a:schemeClr val="accent1">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CE6292B5-CA87-57B5-D0C7-980C00E151E5}"/>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7A93151-76B9-08DC-F6B2-C3C85215BA32}"/>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C96E9F-2CCF-8EBE-C23F-92F8CE0801DB}"/>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39F475B-8876-127F-1C90-68D8FEE12C7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graphicFrame>
        <p:nvGraphicFramePr>
          <p:cNvPr id="3" name="Chart 2">
            <a:extLst>
              <a:ext uri="{FF2B5EF4-FFF2-40B4-BE49-F238E27FC236}">
                <a16:creationId xmlns:a16="http://schemas.microsoft.com/office/drawing/2014/main" id="{5BF8A6FF-00C5-CDB4-82AB-3FC1E6BBE5EB}"/>
              </a:ext>
            </a:extLst>
          </p:cNvPr>
          <p:cNvGraphicFramePr/>
          <p:nvPr userDrawn="1">
            <p:extLst>
              <p:ext uri="{D42A27DB-BD31-4B8C-83A1-F6EECF244321}">
                <p14:modId xmlns:p14="http://schemas.microsoft.com/office/powerpoint/2010/main" val="2734591289"/>
              </p:ext>
            </p:extLst>
          </p:nvPr>
        </p:nvGraphicFramePr>
        <p:xfrm>
          <a:off x="370496" y="1344361"/>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Placeholder 1">
            <a:extLst>
              <a:ext uri="{FF2B5EF4-FFF2-40B4-BE49-F238E27FC236}">
                <a16:creationId xmlns:a16="http://schemas.microsoft.com/office/drawing/2014/main" id="{A62E513A-9855-36A9-7BB4-3FA1D20D6C59}"/>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4071442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 Text &amp; Picture conten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5F454E-7420-A1C9-9EBD-31BF1E9FF7F6}"/>
              </a:ext>
              <a:ext uri="{C183D7F6-B498-43B3-948B-1728B52AA6E4}">
                <adec:decorative xmlns:adec="http://schemas.microsoft.com/office/drawing/2017/decorative" val="1"/>
              </a:ext>
            </a:extLst>
          </p:cNvPr>
          <p:cNvSpPr/>
          <p:nvPr userDrawn="1"/>
        </p:nvSpPr>
        <p:spPr>
          <a:xfrm>
            <a:off x="0" y="-36768"/>
            <a:ext cx="12209956" cy="6894768"/>
          </a:xfrm>
          <a:prstGeom prst="rect">
            <a:avLst/>
          </a:prstGeom>
          <a:solidFill>
            <a:schemeClr val="accent1">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11558B62-457F-C70B-CB34-6061C7051035}"/>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C87CFEC-5909-0651-8E6C-48DBBAC65EE0}"/>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D2219D8-5CFE-F1EF-70C5-EFB77A8F92D4}"/>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1AA5918-4D02-5A39-3967-339D3C1096C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5" name="Title Placeholder 1">
            <a:extLst>
              <a:ext uri="{FF2B5EF4-FFF2-40B4-BE49-F238E27FC236}">
                <a16:creationId xmlns:a16="http://schemas.microsoft.com/office/drawing/2014/main" id="{FD3D65C7-BC80-3EB0-591B-432566BAA146}"/>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40" name="Picture Placeholder 5">
            <a:extLst>
              <a:ext uri="{FF2B5EF4-FFF2-40B4-BE49-F238E27FC236}">
                <a16:creationId xmlns:a16="http://schemas.microsoft.com/office/drawing/2014/main" id="{74946B11-355B-FFD0-8DFA-339FD1C6F072}"/>
              </a:ext>
            </a:extLst>
          </p:cNvPr>
          <p:cNvSpPr>
            <a:spLocks noGrp="1"/>
          </p:cNvSpPr>
          <p:nvPr>
            <p:ph type="pic" sz="quarter" idx="18"/>
          </p:nvPr>
        </p:nvSpPr>
        <p:spPr>
          <a:xfrm>
            <a:off x="1064712" y="1938310"/>
            <a:ext cx="703135" cy="710241"/>
          </a:xfrm>
        </p:spPr>
        <p:txBody>
          <a:bodyPr>
            <a:normAutofit/>
          </a:bodyPr>
          <a:lstStyle>
            <a:lvl1pPr>
              <a:defRPr sz="1000"/>
            </a:lvl1pPr>
          </a:lstStyle>
          <a:p>
            <a:endParaRPr lang="en-US" dirty="0"/>
          </a:p>
        </p:txBody>
      </p:sp>
      <p:sp>
        <p:nvSpPr>
          <p:cNvPr id="41" name="Text Placeholder 20">
            <a:extLst>
              <a:ext uri="{FF2B5EF4-FFF2-40B4-BE49-F238E27FC236}">
                <a16:creationId xmlns:a16="http://schemas.microsoft.com/office/drawing/2014/main" id="{56817FD7-5066-5FB2-5F54-E4DEDBD3E6A1}"/>
              </a:ext>
            </a:extLst>
          </p:cNvPr>
          <p:cNvSpPr>
            <a:spLocks noGrp="1"/>
          </p:cNvSpPr>
          <p:nvPr>
            <p:ph type="body" sz="quarter" idx="21"/>
          </p:nvPr>
        </p:nvSpPr>
        <p:spPr>
          <a:xfrm>
            <a:off x="2045373" y="1945417"/>
            <a:ext cx="2911475" cy="710242"/>
          </a:xfrm>
        </p:spPr>
        <p:txBody>
          <a:bodyPr>
            <a:normAutofit/>
          </a:bodyPr>
          <a:lstStyle>
            <a:lvl1pPr>
              <a:defRPr sz="1200"/>
            </a:lvl1pPr>
          </a:lstStyle>
          <a:p>
            <a:pPr lvl="0"/>
            <a:r>
              <a:rPr lang="en-GB" dirty="0"/>
              <a:t>Click to edit Master text </a:t>
            </a:r>
          </a:p>
        </p:txBody>
      </p:sp>
      <p:sp>
        <p:nvSpPr>
          <p:cNvPr id="42" name="Picture Placeholder 5">
            <a:extLst>
              <a:ext uri="{FF2B5EF4-FFF2-40B4-BE49-F238E27FC236}">
                <a16:creationId xmlns:a16="http://schemas.microsoft.com/office/drawing/2014/main" id="{36454948-456D-FF37-7B85-CFBD797B0924}"/>
              </a:ext>
            </a:extLst>
          </p:cNvPr>
          <p:cNvSpPr>
            <a:spLocks noGrp="1"/>
          </p:cNvSpPr>
          <p:nvPr>
            <p:ph type="pic" sz="quarter" idx="22"/>
          </p:nvPr>
        </p:nvSpPr>
        <p:spPr>
          <a:xfrm>
            <a:off x="1064712" y="3157510"/>
            <a:ext cx="703135" cy="710241"/>
          </a:xfrm>
        </p:spPr>
        <p:txBody>
          <a:bodyPr>
            <a:normAutofit/>
          </a:bodyPr>
          <a:lstStyle>
            <a:lvl1pPr>
              <a:defRPr sz="1000"/>
            </a:lvl1pPr>
          </a:lstStyle>
          <a:p>
            <a:endParaRPr lang="en-US" dirty="0"/>
          </a:p>
        </p:txBody>
      </p:sp>
      <p:sp>
        <p:nvSpPr>
          <p:cNvPr id="43" name="Text Placeholder 20">
            <a:extLst>
              <a:ext uri="{FF2B5EF4-FFF2-40B4-BE49-F238E27FC236}">
                <a16:creationId xmlns:a16="http://schemas.microsoft.com/office/drawing/2014/main" id="{D6E8776C-EB8F-8D8D-40BC-D66E9BDAA712}"/>
              </a:ext>
            </a:extLst>
          </p:cNvPr>
          <p:cNvSpPr>
            <a:spLocks noGrp="1"/>
          </p:cNvSpPr>
          <p:nvPr>
            <p:ph type="body" sz="quarter" idx="23"/>
          </p:nvPr>
        </p:nvSpPr>
        <p:spPr>
          <a:xfrm>
            <a:off x="2045373" y="3164617"/>
            <a:ext cx="2911475" cy="710242"/>
          </a:xfrm>
        </p:spPr>
        <p:txBody>
          <a:bodyPr>
            <a:normAutofit/>
          </a:bodyPr>
          <a:lstStyle>
            <a:lvl1pPr>
              <a:defRPr sz="1200"/>
            </a:lvl1pPr>
          </a:lstStyle>
          <a:p>
            <a:pPr lvl="0"/>
            <a:r>
              <a:rPr lang="en-GB" dirty="0"/>
              <a:t>Click to edit Master text </a:t>
            </a:r>
          </a:p>
        </p:txBody>
      </p:sp>
      <p:sp>
        <p:nvSpPr>
          <p:cNvPr id="44" name="Picture Placeholder 5">
            <a:extLst>
              <a:ext uri="{FF2B5EF4-FFF2-40B4-BE49-F238E27FC236}">
                <a16:creationId xmlns:a16="http://schemas.microsoft.com/office/drawing/2014/main" id="{18359FA8-DC51-92B5-631C-1F8DF5F4DE65}"/>
              </a:ext>
            </a:extLst>
          </p:cNvPr>
          <p:cNvSpPr>
            <a:spLocks noGrp="1"/>
          </p:cNvSpPr>
          <p:nvPr>
            <p:ph type="pic" sz="quarter" idx="24"/>
          </p:nvPr>
        </p:nvSpPr>
        <p:spPr>
          <a:xfrm>
            <a:off x="1064712" y="4397975"/>
            <a:ext cx="703135" cy="710241"/>
          </a:xfrm>
        </p:spPr>
        <p:txBody>
          <a:bodyPr>
            <a:normAutofit/>
          </a:bodyPr>
          <a:lstStyle>
            <a:lvl1pPr>
              <a:defRPr sz="1000"/>
            </a:lvl1pPr>
          </a:lstStyle>
          <a:p>
            <a:endParaRPr lang="en-US" dirty="0"/>
          </a:p>
        </p:txBody>
      </p:sp>
      <p:sp>
        <p:nvSpPr>
          <p:cNvPr id="45" name="Text Placeholder 20">
            <a:extLst>
              <a:ext uri="{FF2B5EF4-FFF2-40B4-BE49-F238E27FC236}">
                <a16:creationId xmlns:a16="http://schemas.microsoft.com/office/drawing/2014/main" id="{F412C033-0A9C-CE33-561D-85A4CDEC2627}"/>
              </a:ext>
            </a:extLst>
          </p:cNvPr>
          <p:cNvSpPr>
            <a:spLocks noGrp="1"/>
          </p:cNvSpPr>
          <p:nvPr>
            <p:ph type="body" sz="quarter" idx="25"/>
          </p:nvPr>
        </p:nvSpPr>
        <p:spPr>
          <a:xfrm>
            <a:off x="2045373" y="4405082"/>
            <a:ext cx="2911475" cy="710242"/>
          </a:xfrm>
        </p:spPr>
        <p:txBody>
          <a:bodyPr>
            <a:normAutofit/>
          </a:bodyPr>
          <a:lstStyle>
            <a:lvl1pPr>
              <a:defRPr sz="1200"/>
            </a:lvl1pPr>
          </a:lstStyle>
          <a:p>
            <a:pPr lvl="0"/>
            <a:r>
              <a:rPr lang="en-GB" dirty="0"/>
              <a:t>Click to edit Master text </a:t>
            </a:r>
          </a:p>
        </p:txBody>
      </p:sp>
      <p:sp>
        <p:nvSpPr>
          <p:cNvPr id="46" name="Picture Placeholder 5">
            <a:extLst>
              <a:ext uri="{FF2B5EF4-FFF2-40B4-BE49-F238E27FC236}">
                <a16:creationId xmlns:a16="http://schemas.microsoft.com/office/drawing/2014/main" id="{8936E9B3-6D96-F9CB-9133-B7F403F5D737}"/>
              </a:ext>
            </a:extLst>
          </p:cNvPr>
          <p:cNvSpPr>
            <a:spLocks noGrp="1"/>
          </p:cNvSpPr>
          <p:nvPr>
            <p:ph type="pic" sz="quarter" idx="26"/>
          </p:nvPr>
        </p:nvSpPr>
        <p:spPr>
          <a:xfrm>
            <a:off x="1064712" y="5574645"/>
            <a:ext cx="703135" cy="710241"/>
          </a:xfrm>
        </p:spPr>
        <p:txBody>
          <a:bodyPr>
            <a:normAutofit/>
          </a:bodyPr>
          <a:lstStyle>
            <a:lvl1pPr>
              <a:defRPr sz="1000"/>
            </a:lvl1pPr>
          </a:lstStyle>
          <a:p>
            <a:endParaRPr lang="en-US" dirty="0"/>
          </a:p>
        </p:txBody>
      </p:sp>
      <p:sp>
        <p:nvSpPr>
          <p:cNvPr id="47" name="Text Placeholder 20">
            <a:extLst>
              <a:ext uri="{FF2B5EF4-FFF2-40B4-BE49-F238E27FC236}">
                <a16:creationId xmlns:a16="http://schemas.microsoft.com/office/drawing/2014/main" id="{0403FBAD-01D2-58D9-29FF-C9A8EF26703D}"/>
              </a:ext>
            </a:extLst>
          </p:cNvPr>
          <p:cNvSpPr>
            <a:spLocks noGrp="1"/>
          </p:cNvSpPr>
          <p:nvPr>
            <p:ph type="body" sz="quarter" idx="27"/>
          </p:nvPr>
        </p:nvSpPr>
        <p:spPr>
          <a:xfrm>
            <a:off x="2045373" y="5581752"/>
            <a:ext cx="2911475" cy="710242"/>
          </a:xfrm>
        </p:spPr>
        <p:txBody>
          <a:bodyPr>
            <a:normAutofit/>
          </a:bodyPr>
          <a:lstStyle>
            <a:lvl1pPr>
              <a:defRPr sz="1200"/>
            </a:lvl1pPr>
          </a:lstStyle>
          <a:p>
            <a:pPr lvl="0"/>
            <a:r>
              <a:rPr lang="en-GB" dirty="0"/>
              <a:t>Click to edit Master text </a:t>
            </a:r>
          </a:p>
        </p:txBody>
      </p:sp>
      <p:sp>
        <p:nvSpPr>
          <p:cNvPr id="48" name="Picture Placeholder 5">
            <a:extLst>
              <a:ext uri="{FF2B5EF4-FFF2-40B4-BE49-F238E27FC236}">
                <a16:creationId xmlns:a16="http://schemas.microsoft.com/office/drawing/2014/main" id="{AB74B8BA-9E54-AB27-7A85-147E3C3C2694}"/>
              </a:ext>
            </a:extLst>
          </p:cNvPr>
          <p:cNvSpPr>
            <a:spLocks noGrp="1"/>
          </p:cNvSpPr>
          <p:nvPr>
            <p:ph type="pic" sz="quarter" idx="28"/>
          </p:nvPr>
        </p:nvSpPr>
        <p:spPr>
          <a:xfrm>
            <a:off x="6021560" y="1938310"/>
            <a:ext cx="703135" cy="710241"/>
          </a:xfrm>
        </p:spPr>
        <p:txBody>
          <a:bodyPr>
            <a:normAutofit/>
          </a:bodyPr>
          <a:lstStyle>
            <a:lvl1pPr>
              <a:defRPr sz="1000"/>
            </a:lvl1pPr>
          </a:lstStyle>
          <a:p>
            <a:endParaRPr lang="en-US" dirty="0"/>
          </a:p>
        </p:txBody>
      </p:sp>
      <p:sp>
        <p:nvSpPr>
          <p:cNvPr id="49" name="Text Placeholder 20">
            <a:extLst>
              <a:ext uri="{FF2B5EF4-FFF2-40B4-BE49-F238E27FC236}">
                <a16:creationId xmlns:a16="http://schemas.microsoft.com/office/drawing/2014/main" id="{1A2383AA-6EEA-C603-35FB-14A7538940C1}"/>
              </a:ext>
            </a:extLst>
          </p:cNvPr>
          <p:cNvSpPr>
            <a:spLocks noGrp="1"/>
          </p:cNvSpPr>
          <p:nvPr>
            <p:ph type="body" sz="quarter" idx="29"/>
          </p:nvPr>
        </p:nvSpPr>
        <p:spPr>
          <a:xfrm>
            <a:off x="7002221" y="1945417"/>
            <a:ext cx="2911475" cy="710242"/>
          </a:xfrm>
        </p:spPr>
        <p:txBody>
          <a:bodyPr>
            <a:normAutofit/>
          </a:bodyPr>
          <a:lstStyle>
            <a:lvl1pPr>
              <a:defRPr sz="1200"/>
            </a:lvl1pPr>
          </a:lstStyle>
          <a:p>
            <a:pPr lvl="0"/>
            <a:r>
              <a:rPr lang="en-GB" dirty="0"/>
              <a:t>Click to edit Master text </a:t>
            </a:r>
          </a:p>
        </p:txBody>
      </p:sp>
      <p:sp>
        <p:nvSpPr>
          <p:cNvPr id="50" name="Picture Placeholder 5">
            <a:extLst>
              <a:ext uri="{FF2B5EF4-FFF2-40B4-BE49-F238E27FC236}">
                <a16:creationId xmlns:a16="http://schemas.microsoft.com/office/drawing/2014/main" id="{89D30028-FA88-B002-2FDD-B10E874CD36F}"/>
              </a:ext>
            </a:extLst>
          </p:cNvPr>
          <p:cNvSpPr>
            <a:spLocks noGrp="1"/>
          </p:cNvSpPr>
          <p:nvPr>
            <p:ph type="pic" sz="quarter" idx="30"/>
          </p:nvPr>
        </p:nvSpPr>
        <p:spPr>
          <a:xfrm>
            <a:off x="6021560" y="3157510"/>
            <a:ext cx="703135" cy="710241"/>
          </a:xfrm>
        </p:spPr>
        <p:txBody>
          <a:bodyPr>
            <a:normAutofit/>
          </a:bodyPr>
          <a:lstStyle>
            <a:lvl1pPr>
              <a:defRPr sz="1000"/>
            </a:lvl1pPr>
          </a:lstStyle>
          <a:p>
            <a:endParaRPr lang="en-US" dirty="0"/>
          </a:p>
        </p:txBody>
      </p:sp>
      <p:sp>
        <p:nvSpPr>
          <p:cNvPr id="51" name="Text Placeholder 20">
            <a:extLst>
              <a:ext uri="{FF2B5EF4-FFF2-40B4-BE49-F238E27FC236}">
                <a16:creationId xmlns:a16="http://schemas.microsoft.com/office/drawing/2014/main" id="{B670A407-0B83-0F6D-3A85-23368357B96D}"/>
              </a:ext>
            </a:extLst>
          </p:cNvPr>
          <p:cNvSpPr>
            <a:spLocks noGrp="1"/>
          </p:cNvSpPr>
          <p:nvPr>
            <p:ph type="body" sz="quarter" idx="31"/>
          </p:nvPr>
        </p:nvSpPr>
        <p:spPr>
          <a:xfrm>
            <a:off x="7002221" y="3164617"/>
            <a:ext cx="2911475" cy="710242"/>
          </a:xfrm>
        </p:spPr>
        <p:txBody>
          <a:bodyPr>
            <a:normAutofit/>
          </a:bodyPr>
          <a:lstStyle>
            <a:lvl1pPr>
              <a:defRPr sz="1200"/>
            </a:lvl1pPr>
          </a:lstStyle>
          <a:p>
            <a:pPr lvl="0"/>
            <a:r>
              <a:rPr lang="en-GB" dirty="0"/>
              <a:t>Click to edit Master text </a:t>
            </a:r>
          </a:p>
        </p:txBody>
      </p:sp>
      <p:sp>
        <p:nvSpPr>
          <p:cNvPr id="52" name="Picture Placeholder 5">
            <a:extLst>
              <a:ext uri="{FF2B5EF4-FFF2-40B4-BE49-F238E27FC236}">
                <a16:creationId xmlns:a16="http://schemas.microsoft.com/office/drawing/2014/main" id="{CB0BDBAC-4E2B-E701-95FD-A8A65EEF98DA}"/>
              </a:ext>
            </a:extLst>
          </p:cNvPr>
          <p:cNvSpPr>
            <a:spLocks noGrp="1"/>
          </p:cNvSpPr>
          <p:nvPr>
            <p:ph type="pic" sz="quarter" idx="32"/>
          </p:nvPr>
        </p:nvSpPr>
        <p:spPr>
          <a:xfrm>
            <a:off x="6021560" y="4397975"/>
            <a:ext cx="703135" cy="710241"/>
          </a:xfrm>
        </p:spPr>
        <p:txBody>
          <a:bodyPr>
            <a:normAutofit/>
          </a:bodyPr>
          <a:lstStyle>
            <a:lvl1pPr>
              <a:defRPr sz="1000"/>
            </a:lvl1pPr>
          </a:lstStyle>
          <a:p>
            <a:endParaRPr lang="en-US" dirty="0"/>
          </a:p>
        </p:txBody>
      </p:sp>
      <p:sp>
        <p:nvSpPr>
          <p:cNvPr id="53" name="Text Placeholder 20">
            <a:extLst>
              <a:ext uri="{FF2B5EF4-FFF2-40B4-BE49-F238E27FC236}">
                <a16:creationId xmlns:a16="http://schemas.microsoft.com/office/drawing/2014/main" id="{FC9F926F-8091-D3E7-4A07-1781D41F4734}"/>
              </a:ext>
            </a:extLst>
          </p:cNvPr>
          <p:cNvSpPr>
            <a:spLocks noGrp="1"/>
          </p:cNvSpPr>
          <p:nvPr>
            <p:ph type="body" sz="quarter" idx="33"/>
          </p:nvPr>
        </p:nvSpPr>
        <p:spPr>
          <a:xfrm>
            <a:off x="7002221" y="4405082"/>
            <a:ext cx="2911475" cy="710242"/>
          </a:xfrm>
        </p:spPr>
        <p:txBody>
          <a:bodyPr>
            <a:normAutofit/>
          </a:bodyPr>
          <a:lstStyle>
            <a:lvl1pPr>
              <a:defRPr sz="1200"/>
            </a:lvl1pPr>
          </a:lstStyle>
          <a:p>
            <a:pPr lvl="0"/>
            <a:r>
              <a:rPr lang="en-GB" dirty="0"/>
              <a:t>Click to edit Master text </a:t>
            </a:r>
          </a:p>
        </p:txBody>
      </p:sp>
      <p:sp>
        <p:nvSpPr>
          <p:cNvPr id="54" name="Picture Placeholder 5">
            <a:extLst>
              <a:ext uri="{FF2B5EF4-FFF2-40B4-BE49-F238E27FC236}">
                <a16:creationId xmlns:a16="http://schemas.microsoft.com/office/drawing/2014/main" id="{D46A5666-A629-22CD-D4CF-53133ADC2BB2}"/>
              </a:ext>
            </a:extLst>
          </p:cNvPr>
          <p:cNvSpPr>
            <a:spLocks noGrp="1"/>
          </p:cNvSpPr>
          <p:nvPr>
            <p:ph type="pic" sz="quarter" idx="34"/>
          </p:nvPr>
        </p:nvSpPr>
        <p:spPr>
          <a:xfrm>
            <a:off x="6021560" y="5574645"/>
            <a:ext cx="703135" cy="710241"/>
          </a:xfrm>
        </p:spPr>
        <p:txBody>
          <a:bodyPr>
            <a:normAutofit/>
          </a:bodyPr>
          <a:lstStyle>
            <a:lvl1pPr>
              <a:defRPr sz="1000"/>
            </a:lvl1pPr>
          </a:lstStyle>
          <a:p>
            <a:endParaRPr lang="en-US" dirty="0"/>
          </a:p>
        </p:txBody>
      </p:sp>
      <p:sp>
        <p:nvSpPr>
          <p:cNvPr id="55" name="Text Placeholder 20">
            <a:extLst>
              <a:ext uri="{FF2B5EF4-FFF2-40B4-BE49-F238E27FC236}">
                <a16:creationId xmlns:a16="http://schemas.microsoft.com/office/drawing/2014/main" id="{9531FA46-8EAB-D8C6-C5A3-890D5559D931}"/>
              </a:ext>
            </a:extLst>
          </p:cNvPr>
          <p:cNvSpPr>
            <a:spLocks noGrp="1"/>
          </p:cNvSpPr>
          <p:nvPr>
            <p:ph type="body" sz="quarter" idx="35"/>
          </p:nvPr>
        </p:nvSpPr>
        <p:spPr>
          <a:xfrm>
            <a:off x="7002221" y="5581752"/>
            <a:ext cx="2911475" cy="710242"/>
          </a:xfrm>
        </p:spPr>
        <p:txBody>
          <a:bodyPr>
            <a:normAutofit/>
          </a:bodyPr>
          <a:lstStyle>
            <a:lvl1pPr>
              <a:defRPr sz="1200"/>
            </a:lvl1pPr>
          </a:lstStyle>
          <a:p>
            <a:pPr lvl="0"/>
            <a:r>
              <a:rPr lang="en-GB" dirty="0"/>
              <a:t>Click to edit Master text </a:t>
            </a:r>
          </a:p>
        </p:txBody>
      </p:sp>
    </p:spTree>
    <p:extLst>
      <p:ext uri="{BB962C8B-B14F-4D97-AF65-F5344CB8AC3E}">
        <p14:creationId xmlns:p14="http://schemas.microsoft.com/office/powerpoint/2010/main" val="980782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 Blank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033B61-243E-23B9-D2B4-D8CBFCA7152F}"/>
              </a:ext>
              <a:ext uri="{C183D7F6-B498-43B3-948B-1728B52AA6E4}">
                <adec:decorative xmlns:adec="http://schemas.microsoft.com/office/drawing/2017/decorative" val="1"/>
              </a:ext>
            </a:extLst>
          </p:cNvPr>
          <p:cNvSpPr/>
          <p:nvPr userDrawn="1"/>
        </p:nvSpPr>
        <p:spPr>
          <a:xfrm>
            <a:off x="0" y="-36768"/>
            <a:ext cx="12209956" cy="7007584"/>
          </a:xfrm>
          <a:prstGeom prst="rect">
            <a:avLst/>
          </a:prstGeom>
          <a:solidFill>
            <a:schemeClr val="accent1">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0B17C645-6B6B-45D5-D9F7-08BD67D9C890}"/>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02A2116-9355-9CB2-2F01-0619DAB18F99}"/>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6050CF-2A06-92AB-D808-D87D191BEC31}"/>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2013040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 Blank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224366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 Text Intro Dark">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9218735-3ABC-B6CD-7898-9BEC1A8BB312}"/>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0663221-2E1F-2ED5-34C8-2D6A681FAB2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30" name="Rectangle 29">
            <a:extLst>
              <a:ext uri="{FF2B5EF4-FFF2-40B4-BE49-F238E27FC236}">
                <a16:creationId xmlns:a16="http://schemas.microsoft.com/office/drawing/2014/main" id="{83AD5165-5BBA-B9C9-5DFA-B7572C3C0C0C}"/>
              </a:ext>
              <a:ext uri="{C183D7F6-B498-43B3-948B-1728B52AA6E4}">
                <adec:decorative xmlns:adec="http://schemas.microsoft.com/office/drawing/2017/decorative" val="1"/>
              </a:ext>
            </a:extLst>
          </p:cNvPr>
          <p:cNvSpPr/>
          <p:nvPr userDrawn="1"/>
        </p:nvSpPr>
        <p:spPr>
          <a:xfrm>
            <a:off x="7329758" y="-7654"/>
            <a:ext cx="2502879" cy="1216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2C501D-E620-5C46-9119-A1ED9E2D1841}"/>
              </a:ext>
              <a:ext uri="{C183D7F6-B498-43B3-948B-1728B52AA6E4}">
                <adec:decorative xmlns:adec="http://schemas.microsoft.com/office/drawing/2017/decorative" val="1"/>
              </a:ext>
            </a:extLst>
          </p:cNvPr>
          <p:cNvSpPr/>
          <p:nvPr userDrawn="1"/>
        </p:nvSpPr>
        <p:spPr>
          <a:xfrm>
            <a:off x="9846596" y="1210817"/>
            <a:ext cx="2401521" cy="118646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A17D18-C326-6DF0-DED1-8694B6DA3050}"/>
              </a:ext>
              <a:ext uri="{C183D7F6-B498-43B3-948B-1728B52AA6E4}">
                <adec:decorative xmlns:adec="http://schemas.microsoft.com/office/drawing/2017/decorative" val="1"/>
              </a:ext>
            </a:extLst>
          </p:cNvPr>
          <p:cNvSpPr/>
          <p:nvPr userDrawn="1"/>
        </p:nvSpPr>
        <p:spPr>
          <a:xfrm>
            <a:off x="8648409" y="2397284"/>
            <a:ext cx="1186365" cy="1195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BAEC76CA-EB52-9A0F-C917-37D45BFE6CDE}"/>
              </a:ext>
              <a:ext uri="{C183D7F6-B498-43B3-948B-1728B52AA6E4}">
                <adec:decorative xmlns:adec="http://schemas.microsoft.com/office/drawing/2017/decorative" val="1"/>
              </a:ext>
            </a:extLst>
          </p:cNvPr>
          <p:cNvSpPr/>
          <p:nvPr userDrawn="1"/>
        </p:nvSpPr>
        <p:spPr>
          <a:xfrm rot="16200000" flipV="1">
            <a:off x="6265890" y="3576287"/>
            <a:ext cx="2354735" cy="2401518"/>
          </a:xfrm>
          <a:prstGeom prst="parallelogram">
            <a:avLst>
              <a:gd name="adj" fmla="val 525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Placeholder 1">
            <a:extLst>
              <a:ext uri="{FF2B5EF4-FFF2-40B4-BE49-F238E27FC236}">
                <a16:creationId xmlns:a16="http://schemas.microsoft.com/office/drawing/2014/main" id="{61E5BD0A-DFD0-BDA5-1276-66B27DA71CD6}"/>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bg1"/>
                </a:solidFill>
                <a:effectLst/>
                <a:latin typeface="Overpass Medium" pitchFamily="2" charset="77"/>
                <a:ea typeface="+mj-ea"/>
                <a:cs typeface="+mj-cs"/>
              </a:rPr>
              <a:t>Stand for ambition. </a:t>
            </a:r>
            <a:r>
              <a:rPr lang="en-GB" sz="1800" b="1" kern="1200" dirty="0">
                <a:solidFill>
                  <a:schemeClr val="bg1"/>
                </a:solidFill>
                <a:effectLst/>
                <a:latin typeface="Overpass Medium" pitchFamily="2" charset="77"/>
                <a:ea typeface="+mj-ea"/>
                <a:cs typeface="+mj-cs"/>
              </a:rPr>
              <a:t>kent.ac.uk</a:t>
            </a:r>
          </a:p>
        </p:txBody>
      </p:sp>
    </p:spTree>
    <p:extLst>
      <p:ext uri="{BB962C8B-B14F-4D97-AF65-F5344CB8AC3E}">
        <p14:creationId xmlns:p14="http://schemas.microsoft.com/office/powerpoint/2010/main" val="388800668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 Blank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37288-2355-9B11-DDAD-9786E4AB4ACE}"/>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8B737A-F89B-34F6-DA42-6086DB404E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707" y="547910"/>
            <a:ext cx="1047780" cy="570170"/>
          </a:xfrm>
          <a:prstGeom prst="rect">
            <a:avLst/>
          </a:prstGeom>
        </p:spPr>
      </p:pic>
      <p:sp>
        <p:nvSpPr>
          <p:cNvPr id="7" name="Parallelogram 6">
            <a:extLst>
              <a:ext uri="{FF2B5EF4-FFF2-40B4-BE49-F238E27FC236}">
                <a16:creationId xmlns:a16="http://schemas.microsoft.com/office/drawing/2014/main" id="{62197754-6497-4ED7-85BB-FE4DFF167002}"/>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3D6C2D2-46BD-B8EB-E875-40920C8E3A4E}"/>
              </a:ext>
              <a:ext uri="{C183D7F6-B498-43B3-948B-1728B52AA6E4}">
                <adec:decorative xmlns:adec="http://schemas.microsoft.com/office/drawing/2017/decorative" val="1"/>
              </a:ext>
            </a:extLst>
          </p:cNvPr>
          <p:cNvSpPr/>
          <p:nvPr userDrawn="1"/>
        </p:nvSpPr>
        <p:spPr>
          <a:xfrm>
            <a:off x="-30730" y="342036"/>
            <a:ext cx="312416" cy="3380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B00B66-17D9-8CAC-E74B-FD5630501353}"/>
              </a:ext>
              <a:ext uri="{C183D7F6-B498-43B3-948B-1728B52AA6E4}">
                <adec:decorative xmlns:adec="http://schemas.microsoft.com/office/drawing/2017/decorative" val="1"/>
              </a:ext>
            </a:extLst>
          </p:cNvPr>
          <p:cNvSpPr/>
          <p:nvPr userDrawn="1"/>
        </p:nvSpPr>
        <p:spPr>
          <a:xfrm rot="5400000">
            <a:off x="171128" y="-211056"/>
            <a:ext cx="351236" cy="7549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61678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 Blank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37288-2355-9B11-DDAD-9786E4AB4ACE}"/>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8B737A-F89B-34F6-DA42-6086DB404E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707" y="547910"/>
            <a:ext cx="1047780" cy="570170"/>
          </a:xfrm>
          <a:prstGeom prst="rect">
            <a:avLst/>
          </a:prstGeom>
        </p:spPr>
      </p:pic>
    </p:spTree>
    <p:extLst>
      <p:ext uri="{BB962C8B-B14F-4D97-AF65-F5344CB8AC3E}">
        <p14:creationId xmlns:p14="http://schemas.microsoft.com/office/powerpoint/2010/main" val="693807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B80767-282F-A1BB-005C-5B9711885C8C}"/>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9A7129F-94F2-944E-7C7C-A35310D5F4A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8" name="Rectangle 7">
            <a:extLst>
              <a:ext uri="{FF2B5EF4-FFF2-40B4-BE49-F238E27FC236}">
                <a16:creationId xmlns:a16="http://schemas.microsoft.com/office/drawing/2014/main" id="{4696B113-4526-1089-B964-C0036F062AD9}"/>
              </a:ext>
              <a:ext uri="{C183D7F6-B498-43B3-948B-1728B52AA6E4}">
                <adec:decorative xmlns:adec="http://schemas.microsoft.com/office/drawing/2017/decorative" val="1"/>
              </a:ext>
            </a:extLst>
          </p:cNvPr>
          <p:cNvSpPr/>
          <p:nvPr userDrawn="1"/>
        </p:nvSpPr>
        <p:spPr>
          <a:xfrm>
            <a:off x="7343718" y="-14634"/>
            <a:ext cx="2502879" cy="1216353"/>
          </a:xfrm>
          <a:prstGeom prst="rect">
            <a:avLst/>
          </a:prstGeom>
          <a:solidFill>
            <a:srgbClr val="018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412D07-5209-4E33-AB48-842577BE3A39}"/>
              </a:ext>
              <a:ext uri="{C183D7F6-B498-43B3-948B-1728B52AA6E4}">
                <adec:decorative xmlns:adec="http://schemas.microsoft.com/office/drawing/2017/decorative" val="1"/>
              </a:ext>
            </a:extLst>
          </p:cNvPr>
          <p:cNvSpPr/>
          <p:nvPr userDrawn="1"/>
        </p:nvSpPr>
        <p:spPr>
          <a:xfrm>
            <a:off x="9846596" y="1210817"/>
            <a:ext cx="2401521" cy="1186467"/>
          </a:xfrm>
          <a:prstGeom prst="rect">
            <a:avLst/>
          </a:prstGeom>
          <a:solidFill>
            <a:srgbClr val="2E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F426E3-7DDE-FF9A-DF69-CF0CBB4830E8}"/>
              </a:ext>
              <a:ext uri="{C183D7F6-B498-43B3-948B-1728B52AA6E4}">
                <adec:decorative xmlns:adec="http://schemas.microsoft.com/office/drawing/2017/decorative" val="1"/>
              </a:ext>
            </a:extLst>
          </p:cNvPr>
          <p:cNvSpPr/>
          <p:nvPr userDrawn="1"/>
        </p:nvSpPr>
        <p:spPr>
          <a:xfrm>
            <a:off x="8648409" y="2397284"/>
            <a:ext cx="1186365" cy="1195567"/>
          </a:xfrm>
          <a:prstGeom prst="rect">
            <a:avLst/>
          </a:prstGeom>
          <a:solidFill>
            <a:srgbClr val="018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1AF6C7F3-7AE7-AD0E-C562-596E1CE72AAF}"/>
              </a:ext>
              <a:ext uri="{C183D7F6-B498-43B3-948B-1728B52AA6E4}">
                <adec:decorative xmlns:adec="http://schemas.microsoft.com/office/drawing/2017/decorative" val="1"/>
              </a:ext>
            </a:extLst>
          </p:cNvPr>
          <p:cNvSpPr/>
          <p:nvPr userDrawn="1"/>
        </p:nvSpPr>
        <p:spPr>
          <a:xfrm rot="16200000" flipV="1">
            <a:off x="6265890" y="3576287"/>
            <a:ext cx="2354735" cy="2401518"/>
          </a:xfrm>
          <a:prstGeom prst="parallelogram">
            <a:avLst>
              <a:gd name="adj" fmla="val 52517"/>
            </a:avLst>
          </a:prstGeom>
          <a:solidFill>
            <a:srgbClr val="2EA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4A7488FC-7D2E-4214-49A9-6F80CDF038FE}"/>
              </a:ext>
              <a:ext uri="{C183D7F6-B498-43B3-948B-1728B52AA6E4}">
                <adec:decorative xmlns:adec="http://schemas.microsoft.com/office/drawing/2017/decorative" val="1"/>
              </a:ext>
            </a:extLst>
          </p:cNvPr>
          <p:cNvSpPr txBox="1">
            <a:spLocks/>
          </p:cNvSpPr>
          <p:nvPr userDrawn="1"/>
        </p:nvSpPr>
        <p:spPr>
          <a:xfrm>
            <a:off x="445247" y="2903770"/>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sz="8800" b="1" dirty="0">
                <a:solidFill>
                  <a:schemeClr val="bg1"/>
                </a:solidFill>
                <a:latin typeface="Overpass" pitchFamily="2" charset="77"/>
              </a:rPr>
              <a:t>Thank </a:t>
            </a:r>
          </a:p>
          <a:p>
            <a:r>
              <a:rPr lang="en-GB" sz="8800" b="1" dirty="0">
                <a:solidFill>
                  <a:schemeClr val="bg1"/>
                </a:solidFill>
                <a:latin typeface="Overpass" pitchFamily="2" charset="77"/>
              </a:rPr>
              <a:t>you.</a:t>
            </a:r>
            <a:endParaRPr lang="en-GB" sz="8800" dirty="0">
              <a:solidFill>
                <a:schemeClr val="bg1"/>
              </a:solidFill>
              <a:latin typeface="Overpass" pitchFamily="2" charset="77"/>
            </a:endParaRPr>
          </a:p>
        </p:txBody>
      </p:sp>
    </p:spTree>
    <p:extLst>
      <p:ext uri="{BB962C8B-B14F-4D97-AF65-F5344CB8AC3E}">
        <p14:creationId xmlns:p14="http://schemas.microsoft.com/office/powerpoint/2010/main" val="49298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een - Photo Intro Dar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F0E8510-F2FC-BACD-8A1C-00D301F357E4}"/>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37673C08-6275-2C54-D9AF-698F2CDEC3C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2" name="Rectangle 1">
            <a:extLst>
              <a:ext uri="{FF2B5EF4-FFF2-40B4-BE49-F238E27FC236}">
                <a16:creationId xmlns:a16="http://schemas.microsoft.com/office/drawing/2014/main" id="{FF1798BE-ABFB-ACCA-E11F-7781D6DC5636}"/>
              </a:ext>
              <a:ext uri="{C183D7F6-B498-43B3-948B-1728B52AA6E4}">
                <adec:decorative xmlns:adec="http://schemas.microsoft.com/office/drawing/2017/decorative" val="1"/>
              </a:ext>
            </a:extLst>
          </p:cNvPr>
          <p:cNvSpPr/>
          <p:nvPr userDrawn="1"/>
        </p:nvSpPr>
        <p:spPr>
          <a:xfrm>
            <a:off x="6876683" y="-12238"/>
            <a:ext cx="1743284" cy="3491707"/>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878DDEB8-683C-24B4-E3E7-A614D8183F32}"/>
              </a:ext>
              <a:ext uri="{C183D7F6-B498-43B3-948B-1728B52AA6E4}">
                <adec:decorative xmlns:adec="http://schemas.microsoft.com/office/drawing/2017/decorative" val="1"/>
              </a:ext>
            </a:extLst>
          </p:cNvPr>
          <p:cNvSpPr/>
          <p:nvPr userDrawn="1"/>
        </p:nvSpPr>
        <p:spPr>
          <a:xfrm flipV="1">
            <a:off x="8619966" y="3479468"/>
            <a:ext cx="3684009" cy="3657601"/>
          </a:xfrm>
          <a:prstGeom prst="parallelogram">
            <a:avLst>
              <a:gd name="adj" fmla="val 52517"/>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a:extLst>
              <a:ext uri="{FF2B5EF4-FFF2-40B4-BE49-F238E27FC236}">
                <a16:creationId xmlns:a16="http://schemas.microsoft.com/office/drawing/2014/main" id="{D17895EF-9B57-6A4E-9C72-5A43B16969EE}"/>
              </a:ext>
              <a:ext uri="{C183D7F6-B498-43B3-948B-1728B52AA6E4}">
                <adec:decorative xmlns:adec="http://schemas.microsoft.com/office/drawing/2017/decorative" val="1"/>
              </a:ext>
            </a:extLst>
          </p:cNvPr>
          <p:cNvSpPr/>
          <p:nvPr userDrawn="1"/>
        </p:nvSpPr>
        <p:spPr>
          <a:xfrm flipH="1" flipV="1">
            <a:off x="10363250" y="1768651"/>
            <a:ext cx="2701924" cy="1710816"/>
          </a:xfrm>
          <a:prstGeom prst="parallelogram">
            <a:avLst>
              <a:gd name="adj" fmla="val 52517"/>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ross lit image of a female looking to the right with an ambitious facial expression.">
            <a:extLst>
              <a:ext uri="{FF2B5EF4-FFF2-40B4-BE49-F238E27FC236}">
                <a16:creationId xmlns:a16="http://schemas.microsoft.com/office/drawing/2014/main" id="{9E205128-2EC2-2D1F-65B1-99722776AC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283949" y="736270"/>
            <a:ext cx="5462804" cy="6181060"/>
          </a:xfrm>
          <a:prstGeom prst="rect">
            <a:avLst/>
          </a:prstGeom>
        </p:spPr>
      </p:pic>
      <p:sp>
        <p:nvSpPr>
          <p:cNvPr id="7" name="Rectangle 6">
            <a:extLst>
              <a:ext uri="{FF2B5EF4-FFF2-40B4-BE49-F238E27FC236}">
                <a16:creationId xmlns:a16="http://schemas.microsoft.com/office/drawing/2014/main" id="{EA1C319C-C903-5D7E-1F1B-20835DE5D93D}"/>
              </a:ext>
              <a:ext uri="{C183D7F6-B498-43B3-948B-1728B52AA6E4}">
                <adec:decorative xmlns:adec="http://schemas.microsoft.com/office/drawing/2017/decorative" val="1"/>
              </a:ext>
            </a:extLst>
          </p:cNvPr>
          <p:cNvSpPr/>
          <p:nvPr userDrawn="1"/>
        </p:nvSpPr>
        <p:spPr>
          <a:xfrm>
            <a:off x="6876683" y="5367646"/>
            <a:ext cx="1743284" cy="1637070"/>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Placeholder 1">
            <a:extLst>
              <a:ext uri="{FF2B5EF4-FFF2-40B4-BE49-F238E27FC236}">
                <a16:creationId xmlns:a16="http://schemas.microsoft.com/office/drawing/2014/main" id="{13A504B6-B998-5367-D92E-EFC8E5FA7B56}"/>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bg1"/>
                </a:solidFill>
                <a:effectLst/>
                <a:latin typeface="Overpass Medium" pitchFamily="2" charset="77"/>
                <a:ea typeface="+mj-ea"/>
                <a:cs typeface="+mj-cs"/>
              </a:rPr>
              <a:t>Stand for ambition. </a:t>
            </a:r>
            <a:r>
              <a:rPr lang="en-GB" sz="1800" b="1" kern="1200" dirty="0">
                <a:solidFill>
                  <a:schemeClr val="bg1"/>
                </a:solidFill>
                <a:effectLst/>
                <a:latin typeface="Overpass Medium" pitchFamily="2" charset="77"/>
                <a:ea typeface="+mj-ea"/>
                <a:cs typeface="+mj-cs"/>
              </a:rPr>
              <a:t>kent.ac.uk</a:t>
            </a:r>
          </a:p>
        </p:txBody>
      </p:sp>
      <p:sp>
        <p:nvSpPr>
          <p:cNvPr id="27" name="Title Placeholder 1">
            <a:extLst>
              <a:ext uri="{FF2B5EF4-FFF2-40B4-BE49-F238E27FC236}">
                <a16:creationId xmlns:a16="http://schemas.microsoft.com/office/drawing/2014/main" id="{80A33B6B-29FD-5876-D257-3051F2EEA5A2}"/>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dirty="0">
                <a:solidFill>
                  <a:schemeClr val="bg1"/>
                </a:solidFill>
                <a:latin typeface="Overpass" pitchFamily="2" charset="77"/>
              </a:rPr>
              <a:t>We’re here to make ambition count.</a:t>
            </a:r>
            <a:endParaRPr lang="en-GB" dirty="0">
              <a:solidFill>
                <a:schemeClr val="bg1"/>
              </a:solidFill>
              <a:latin typeface="Overpass" pitchFamily="2" charset="77"/>
            </a:endParaRPr>
          </a:p>
        </p:txBody>
      </p:sp>
    </p:spTree>
    <p:extLst>
      <p:ext uri="{BB962C8B-B14F-4D97-AF65-F5344CB8AC3E}">
        <p14:creationId xmlns:p14="http://schemas.microsoft.com/office/powerpoint/2010/main" val="279182265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een - Photo Intro L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0330B4E-5204-0211-99A1-9BA203007DB9}"/>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rgbClr val="87B923">
              <a:alpha val="97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CAD5AB5-D692-DEF6-586A-61427A18B27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9" name="Rectangle 8">
            <a:extLst>
              <a:ext uri="{FF2B5EF4-FFF2-40B4-BE49-F238E27FC236}">
                <a16:creationId xmlns:a16="http://schemas.microsoft.com/office/drawing/2014/main" id="{0EB6DD22-6EB4-1B5F-C6DE-4DB25D4FB9EF}"/>
              </a:ext>
              <a:ext uri="{C183D7F6-B498-43B3-948B-1728B52AA6E4}">
                <adec:decorative xmlns:adec="http://schemas.microsoft.com/office/drawing/2017/decorative" val="1"/>
              </a:ext>
            </a:extLst>
          </p:cNvPr>
          <p:cNvSpPr/>
          <p:nvPr userDrawn="1"/>
        </p:nvSpPr>
        <p:spPr>
          <a:xfrm>
            <a:off x="6876683" y="-12238"/>
            <a:ext cx="1743284" cy="3491707"/>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5E4ABC8A-62B0-15C0-ABDD-80F9BA7D506B}"/>
              </a:ext>
              <a:ext uri="{C183D7F6-B498-43B3-948B-1728B52AA6E4}">
                <adec:decorative xmlns:adec="http://schemas.microsoft.com/office/drawing/2017/decorative" val="1"/>
              </a:ext>
            </a:extLst>
          </p:cNvPr>
          <p:cNvSpPr/>
          <p:nvPr userDrawn="1"/>
        </p:nvSpPr>
        <p:spPr>
          <a:xfrm flipV="1">
            <a:off x="8619966" y="3479468"/>
            <a:ext cx="3684009" cy="3657601"/>
          </a:xfrm>
          <a:prstGeom prst="parallelogram">
            <a:avLst>
              <a:gd name="adj" fmla="val 52517"/>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785DB184-0F30-CB3A-E087-D03001E73E0C}"/>
              </a:ext>
              <a:ext uri="{C183D7F6-B498-43B3-948B-1728B52AA6E4}">
                <adec:decorative xmlns:adec="http://schemas.microsoft.com/office/drawing/2017/decorative" val="1"/>
              </a:ext>
            </a:extLst>
          </p:cNvPr>
          <p:cNvSpPr/>
          <p:nvPr userDrawn="1"/>
        </p:nvSpPr>
        <p:spPr>
          <a:xfrm flipH="1" flipV="1">
            <a:off x="10363250" y="1768651"/>
            <a:ext cx="2701924" cy="1710816"/>
          </a:xfrm>
          <a:prstGeom prst="parallelogram">
            <a:avLst>
              <a:gd name="adj" fmla="val 52517"/>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cross lit image of a female looking to the right with an ambitious facial expression.">
            <a:extLst>
              <a:ext uri="{FF2B5EF4-FFF2-40B4-BE49-F238E27FC236}">
                <a16:creationId xmlns:a16="http://schemas.microsoft.com/office/drawing/2014/main" id="{EF3E739E-30CA-416E-AF04-7855B4799D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283949" y="736270"/>
            <a:ext cx="5462804" cy="6181060"/>
          </a:xfrm>
          <a:prstGeom prst="rect">
            <a:avLst/>
          </a:prstGeom>
        </p:spPr>
      </p:pic>
      <p:sp>
        <p:nvSpPr>
          <p:cNvPr id="18" name="Rectangle 17">
            <a:extLst>
              <a:ext uri="{FF2B5EF4-FFF2-40B4-BE49-F238E27FC236}">
                <a16:creationId xmlns:a16="http://schemas.microsoft.com/office/drawing/2014/main" id="{992BA596-9572-AF4F-6D25-E7EEEFA4F4F1}"/>
              </a:ext>
              <a:ext uri="{C183D7F6-B498-43B3-948B-1728B52AA6E4}">
                <adec:decorative xmlns:adec="http://schemas.microsoft.com/office/drawing/2017/decorative" val="1"/>
              </a:ext>
            </a:extLst>
          </p:cNvPr>
          <p:cNvSpPr/>
          <p:nvPr userDrawn="1"/>
        </p:nvSpPr>
        <p:spPr>
          <a:xfrm>
            <a:off x="6876683" y="5367646"/>
            <a:ext cx="1743284" cy="1637070"/>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Placeholder 1">
            <a:extLst>
              <a:ext uri="{FF2B5EF4-FFF2-40B4-BE49-F238E27FC236}">
                <a16:creationId xmlns:a16="http://schemas.microsoft.com/office/drawing/2014/main" id="{F7C3F1B0-E430-A87A-6F14-D9C44DAE8D24}"/>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tx1"/>
                </a:solidFill>
                <a:effectLst/>
                <a:latin typeface="Overpass Medium" pitchFamily="2" charset="77"/>
                <a:ea typeface="+mj-ea"/>
                <a:cs typeface="+mj-cs"/>
              </a:rPr>
              <a:t>Stand for ambition. </a:t>
            </a:r>
            <a:r>
              <a:rPr lang="en-GB" sz="1800" b="1" kern="1200" dirty="0">
                <a:solidFill>
                  <a:schemeClr val="tx1"/>
                </a:solidFill>
                <a:effectLst/>
                <a:latin typeface="Overpass Medium" pitchFamily="2" charset="77"/>
                <a:ea typeface="+mj-ea"/>
                <a:cs typeface="+mj-cs"/>
              </a:rPr>
              <a:t>kent.ac.uk</a:t>
            </a:r>
          </a:p>
        </p:txBody>
      </p:sp>
      <p:sp>
        <p:nvSpPr>
          <p:cNvPr id="16" name="Title Placeholder 1">
            <a:extLst>
              <a:ext uri="{FF2B5EF4-FFF2-40B4-BE49-F238E27FC236}">
                <a16:creationId xmlns:a16="http://schemas.microsoft.com/office/drawing/2014/main" id="{112A3EB8-AA17-F47B-3889-EA675427C8E5}"/>
              </a:ext>
            </a:extLst>
          </p:cNvPr>
          <p:cNvSpPr>
            <a:spLocks noGrp="1"/>
          </p:cNvSpPr>
          <p:nvPr>
            <p:ph type="title" hasCustomPrompt="1"/>
          </p:nvPr>
        </p:nvSpPr>
        <p:spPr>
          <a:xfrm>
            <a:off x="445247" y="2521834"/>
            <a:ext cx="5650753" cy="2354735"/>
          </a:xfrm>
          <a:prstGeom prst="rect">
            <a:avLst/>
          </a:prstGeom>
        </p:spPr>
        <p:txBody>
          <a:bodyPr vert="horz" lIns="91440" tIns="45720" rIns="91440" bIns="45720" rtlCol="0" anchor="ctr">
            <a:noAutofit/>
          </a:bodyPr>
          <a:lstStyle>
            <a:lvl1pPr>
              <a:defRPr lang="en-GB" sz="6000" b="0" i="0" smtClean="0">
                <a:effectLst/>
                <a:latin typeface="Overpass SemiBold" pitchFamily="2" charset="77"/>
              </a:defRPr>
            </a:lvl1pPr>
          </a:lstStyle>
          <a:p>
            <a:r>
              <a:rPr lang="en-GB" b="1" dirty="0">
                <a:solidFill>
                  <a:srgbClr val="00040E"/>
                </a:solidFill>
                <a:effectLst/>
                <a:latin typeface="Overpass" pitchFamily="2" charset="77"/>
              </a:rPr>
              <a:t>We’re here to make ambition count.</a:t>
            </a:r>
            <a:endParaRPr lang="en-GB" dirty="0">
              <a:solidFill>
                <a:srgbClr val="00040E"/>
              </a:solidFill>
              <a:effectLst/>
              <a:latin typeface="Overpass" pitchFamily="2" charset="77"/>
            </a:endParaRPr>
          </a:p>
        </p:txBody>
      </p:sp>
    </p:spTree>
    <p:extLst>
      <p:ext uri="{BB962C8B-B14F-4D97-AF65-F5344CB8AC3E}">
        <p14:creationId xmlns:p14="http://schemas.microsoft.com/office/powerpoint/2010/main" val="16775119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Text Intro 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ADCCF0-0E68-2344-0C98-D4A2A2DA2F52}"/>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rgbClr val="87B923">
              <a:alpha val="97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58F2AEE-E22C-312D-54EE-443CA81A38B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20" name="Rectangle 19">
            <a:extLst>
              <a:ext uri="{FF2B5EF4-FFF2-40B4-BE49-F238E27FC236}">
                <a16:creationId xmlns:a16="http://schemas.microsoft.com/office/drawing/2014/main" id="{DC6847C5-3628-7B0D-55A2-7E1AC69D5093}"/>
              </a:ext>
              <a:ext uri="{C183D7F6-B498-43B3-948B-1728B52AA6E4}">
                <adec:decorative xmlns:adec="http://schemas.microsoft.com/office/drawing/2017/decorative" val="1"/>
              </a:ext>
            </a:extLst>
          </p:cNvPr>
          <p:cNvSpPr/>
          <p:nvPr userDrawn="1"/>
        </p:nvSpPr>
        <p:spPr>
          <a:xfrm>
            <a:off x="9638395" y="1324053"/>
            <a:ext cx="1376483" cy="2862098"/>
          </a:xfrm>
          <a:prstGeom prst="rect">
            <a:avLst/>
          </a:prstGeom>
          <a:solidFill>
            <a:srgbClr val="87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4F3CBBBC-6986-5A41-492D-8D557DCAED90}"/>
              </a:ext>
              <a:ext uri="{C183D7F6-B498-43B3-948B-1728B52AA6E4}">
                <adec:decorative xmlns:adec="http://schemas.microsoft.com/office/drawing/2017/decorative" val="1"/>
              </a:ext>
            </a:extLst>
          </p:cNvPr>
          <p:cNvSpPr/>
          <p:nvPr userDrawn="1"/>
        </p:nvSpPr>
        <p:spPr>
          <a:xfrm flipH="1" flipV="1">
            <a:off x="6742827" y="4169183"/>
            <a:ext cx="2890672" cy="3180917"/>
          </a:xfrm>
          <a:prstGeom prst="parallelogram">
            <a:avLst>
              <a:gd name="adj" fmla="val 52517"/>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E29437A-80F1-A9A2-1E44-113CFC1AEE5C}"/>
              </a:ext>
              <a:ext uri="{C183D7F6-B498-43B3-948B-1728B52AA6E4}">
                <adec:decorative xmlns:adec="http://schemas.microsoft.com/office/drawing/2017/decorative" val="1"/>
              </a:ext>
            </a:extLst>
          </p:cNvPr>
          <p:cNvSpPr/>
          <p:nvPr userDrawn="1"/>
        </p:nvSpPr>
        <p:spPr>
          <a:xfrm>
            <a:off x="11016963" y="-8167"/>
            <a:ext cx="1182017" cy="1327473"/>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43BDA2-729E-5F9D-78ED-239D7BD07A91}"/>
              </a:ext>
              <a:ext uri="{C183D7F6-B498-43B3-948B-1728B52AA6E4}">
                <adec:decorative xmlns:adec="http://schemas.microsoft.com/office/drawing/2017/decorative" val="1"/>
              </a:ext>
            </a:extLst>
          </p:cNvPr>
          <p:cNvSpPr/>
          <p:nvPr userDrawn="1"/>
        </p:nvSpPr>
        <p:spPr>
          <a:xfrm>
            <a:off x="11021857" y="4190662"/>
            <a:ext cx="1182017" cy="1196939"/>
          </a:xfrm>
          <a:prstGeom prst="rect">
            <a:avLst/>
          </a:prstGeom>
          <a:solidFill>
            <a:srgbClr val="87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
            <a:extLst>
              <a:ext uri="{FF2B5EF4-FFF2-40B4-BE49-F238E27FC236}">
                <a16:creationId xmlns:a16="http://schemas.microsoft.com/office/drawing/2014/main" id="{6D5B2378-5A85-2C36-B345-5BB2BF5B5DE8}"/>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tx1"/>
                </a:solidFill>
                <a:effectLst/>
                <a:latin typeface="Overpass Medium" pitchFamily="2" charset="77"/>
                <a:ea typeface="+mj-ea"/>
                <a:cs typeface="+mj-cs"/>
              </a:rPr>
              <a:t>Stand for ambition. </a:t>
            </a:r>
            <a:r>
              <a:rPr lang="en-GB" sz="1800" b="1" kern="1200" dirty="0">
                <a:solidFill>
                  <a:schemeClr val="tx1"/>
                </a:solidFill>
                <a:effectLst/>
                <a:latin typeface="Overpass Medium" pitchFamily="2" charset="77"/>
                <a:ea typeface="+mj-ea"/>
                <a:cs typeface="+mj-cs"/>
              </a:rPr>
              <a:t>kent.ac.uk</a:t>
            </a:r>
          </a:p>
        </p:txBody>
      </p:sp>
      <p:sp>
        <p:nvSpPr>
          <p:cNvPr id="10" name="Title Placeholder 1">
            <a:extLst>
              <a:ext uri="{FF2B5EF4-FFF2-40B4-BE49-F238E27FC236}">
                <a16:creationId xmlns:a16="http://schemas.microsoft.com/office/drawing/2014/main" id="{E5290B86-8A28-C92E-FB7F-3D40C4907BE9}"/>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a:solidFill>
                  <a:srgbClr val="00040E"/>
                </a:solidFill>
                <a:latin typeface="Overpass" pitchFamily="2" charset="77"/>
              </a:rPr>
              <a:t>We’re here to make ambition count.</a:t>
            </a:r>
            <a:endParaRPr lang="en-GB" dirty="0">
              <a:solidFill>
                <a:srgbClr val="00040E"/>
              </a:solidFill>
              <a:latin typeface="Overpass" pitchFamily="2" charset="77"/>
            </a:endParaRPr>
          </a:p>
        </p:txBody>
      </p:sp>
    </p:spTree>
    <p:extLst>
      <p:ext uri="{BB962C8B-B14F-4D97-AF65-F5344CB8AC3E}">
        <p14:creationId xmlns:p14="http://schemas.microsoft.com/office/powerpoint/2010/main" val="334557496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een - Text Intro Dark">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9218735-3ABC-B6CD-7898-9BEC1A8BB312}"/>
              </a:ext>
              <a:ext uri="{C183D7F6-B498-43B3-948B-1728B52AA6E4}">
                <adec:decorative xmlns:adec="http://schemas.microsoft.com/office/drawing/2017/decorative" val="1"/>
              </a:ext>
            </a:extLst>
          </p:cNvPr>
          <p:cNvSpPr/>
          <p:nvPr userDrawn="1"/>
        </p:nvSpPr>
        <p:spPr>
          <a:xfrm>
            <a:off x="-53515" y="-11875"/>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0663221-2E1F-2ED5-34C8-2D6A681FAB2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30" name="Rectangle 29">
            <a:extLst>
              <a:ext uri="{FF2B5EF4-FFF2-40B4-BE49-F238E27FC236}">
                <a16:creationId xmlns:a16="http://schemas.microsoft.com/office/drawing/2014/main" id="{83AD5165-5BBA-B9C9-5DFA-B7572C3C0C0C}"/>
              </a:ext>
              <a:ext uri="{C183D7F6-B498-43B3-948B-1728B52AA6E4}">
                <adec:decorative xmlns:adec="http://schemas.microsoft.com/office/drawing/2017/decorative" val="1"/>
              </a:ext>
            </a:extLst>
          </p:cNvPr>
          <p:cNvSpPr/>
          <p:nvPr userDrawn="1"/>
        </p:nvSpPr>
        <p:spPr>
          <a:xfrm>
            <a:off x="7329758" y="-7654"/>
            <a:ext cx="2502879" cy="1216353"/>
          </a:xfrm>
          <a:prstGeom prst="rect">
            <a:avLst/>
          </a:prstGeom>
          <a:solidFill>
            <a:srgbClr val="89B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2C501D-E620-5C46-9119-A1ED9E2D1841}"/>
              </a:ext>
              <a:ext uri="{C183D7F6-B498-43B3-948B-1728B52AA6E4}">
                <adec:decorative xmlns:adec="http://schemas.microsoft.com/office/drawing/2017/decorative" val="1"/>
              </a:ext>
            </a:extLst>
          </p:cNvPr>
          <p:cNvSpPr/>
          <p:nvPr userDrawn="1"/>
        </p:nvSpPr>
        <p:spPr>
          <a:xfrm>
            <a:off x="9846596" y="1223054"/>
            <a:ext cx="2401521" cy="1186467"/>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A17D18-C326-6DF0-DED1-8694B6DA3050}"/>
              </a:ext>
              <a:ext uri="{C183D7F6-B498-43B3-948B-1728B52AA6E4}">
                <adec:decorative xmlns:adec="http://schemas.microsoft.com/office/drawing/2017/decorative" val="1"/>
              </a:ext>
            </a:extLst>
          </p:cNvPr>
          <p:cNvSpPr/>
          <p:nvPr userDrawn="1"/>
        </p:nvSpPr>
        <p:spPr>
          <a:xfrm>
            <a:off x="8648409" y="2397284"/>
            <a:ext cx="1186365" cy="1195567"/>
          </a:xfrm>
          <a:prstGeom prst="rect">
            <a:avLst/>
          </a:prstGeom>
          <a:solidFill>
            <a:srgbClr val="89B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BAEC76CA-EB52-9A0F-C917-37D45BFE6CDE}"/>
              </a:ext>
              <a:ext uri="{C183D7F6-B498-43B3-948B-1728B52AA6E4}">
                <adec:decorative xmlns:adec="http://schemas.microsoft.com/office/drawing/2017/decorative" val="1"/>
              </a:ext>
            </a:extLst>
          </p:cNvPr>
          <p:cNvSpPr/>
          <p:nvPr userDrawn="1"/>
        </p:nvSpPr>
        <p:spPr>
          <a:xfrm rot="16200000" flipV="1">
            <a:off x="6265890" y="3576287"/>
            <a:ext cx="2354735" cy="2401518"/>
          </a:xfrm>
          <a:prstGeom prst="parallelogram">
            <a:avLst>
              <a:gd name="adj" fmla="val 52517"/>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Placeholder 1">
            <a:extLst>
              <a:ext uri="{FF2B5EF4-FFF2-40B4-BE49-F238E27FC236}">
                <a16:creationId xmlns:a16="http://schemas.microsoft.com/office/drawing/2014/main" id="{61E5BD0A-DFD0-BDA5-1276-66B27DA71CD6}"/>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bg1"/>
                </a:solidFill>
                <a:effectLst/>
                <a:latin typeface="Overpass Medium" pitchFamily="2" charset="77"/>
                <a:ea typeface="+mj-ea"/>
                <a:cs typeface="+mj-cs"/>
              </a:rPr>
              <a:t>Stand for ambition. </a:t>
            </a:r>
            <a:r>
              <a:rPr lang="en-GB" sz="1800" b="1" kern="1200" dirty="0">
                <a:solidFill>
                  <a:schemeClr val="bg1"/>
                </a:solidFill>
                <a:effectLst/>
                <a:latin typeface="Overpass Medium" pitchFamily="2" charset="77"/>
                <a:ea typeface="+mj-ea"/>
                <a:cs typeface="+mj-cs"/>
              </a:rPr>
              <a:t>kent.ac.uk</a:t>
            </a:r>
          </a:p>
        </p:txBody>
      </p:sp>
      <p:sp>
        <p:nvSpPr>
          <p:cNvPr id="13" name="Title Placeholder 1">
            <a:extLst>
              <a:ext uri="{FF2B5EF4-FFF2-40B4-BE49-F238E27FC236}">
                <a16:creationId xmlns:a16="http://schemas.microsoft.com/office/drawing/2014/main" id="{7170A5A0-522E-37BB-686D-1AC48B766309}"/>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dirty="0">
                <a:solidFill>
                  <a:schemeClr val="bg1"/>
                </a:solidFill>
                <a:latin typeface="Overpass" pitchFamily="2" charset="77"/>
              </a:rPr>
              <a:t>We’re here to make ambition count.</a:t>
            </a:r>
            <a:endParaRPr lang="en-GB" dirty="0">
              <a:solidFill>
                <a:schemeClr val="bg1"/>
              </a:solidFill>
              <a:latin typeface="Overpass" pitchFamily="2" charset="77"/>
            </a:endParaRPr>
          </a:p>
        </p:txBody>
      </p:sp>
    </p:spTree>
    <p:extLst>
      <p:ext uri="{BB962C8B-B14F-4D97-AF65-F5344CB8AC3E}">
        <p14:creationId xmlns:p14="http://schemas.microsoft.com/office/powerpoint/2010/main" val="209027662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een -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AEDF-ABE7-EF0B-601B-8A0AAC9FF97F}"/>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rgbClr val="87B923">
              <a:alpha val="97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9CA963-3608-7240-1547-8C34AEEECB8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cxnSp>
        <p:nvCxnSpPr>
          <p:cNvPr id="20" name="Straight Connector 19">
            <a:extLst>
              <a:ext uri="{FF2B5EF4-FFF2-40B4-BE49-F238E27FC236}">
                <a16:creationId xmlns:a16="http://schemas.microsoft.com/office/drawing/2014/main" id="{C6E60E21-0F4B-C2C6-33CE-E2761EED9AD6}"/>
              </a:ext>
            </a:extLst>
          </p:cNvPr>
          <p:cNvCxnSpPr>
            <a:cxnSpLocks/>
          </p:cNvCxnSpPr>
          <p:nvPr userDrawn="1"/>
        </p:nvCxnSpPr>
        <p:spPr>
          <a:xfrm>
            <a:off x="544010" y="4209526"/>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357F080-168E-FEC2-F970-6089DB890513}"/>
              </a:ext>
              <a:ext uri="{C183D7F6-B498-43B3-948B-1728B52AA6E4}">
                <adec:decorative xmlns:adec="http://schemas.microsoft.com/office/drawing/2017/decorative" val="1"/>
              </a:ext>
            </a:extLst>
          </p:cNvPr>
          <p:cNvSpPr/>
          <p:nvPr userDrawn="1"/>
        </p:nvSpPr>
        <p:spPr>
          <a:xfrm>
            <a:off x="10829490" y="-4463"/>
            <a:ext cx="687192" cy="687192"/>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55C63E-798F-9EC1-3C63-93A04D794A5F}"/>
              </a:ext>
              <a:ext uri="{C183D7F6-B498-43B3-948B-1728B52AA6E4}">
                <adec:decorative xmlns:adec="http://schemas.microsoft.com/office/drawing/2017/decorative" val="1"/>
              </a:ext>
            </a:extLst>
          </p:cNvPr>
          <p:cNvSpPr/>
          <p:nvPr userDrawn="1"/>
        </p:nvSpPr>
        <p:spPr>
          <a:xfrm>
            <a:off x="11516683" y="-8540"/>
            <a:ext cx="687192" cy="1365458"/>
          </a:xfrm>
          <a:prstGeom prst="rect">
            <a:avLst/>
          </a:prstGeom>
          <a:solidFill>
            <a:srgbClr val="88B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3FEC0748-761A-CB38-657F-6662B4275BAE}"/>
              </a:ext>
              <a:ext uri="{C183D7F6-B498-43B3-948B-1728B52AA6E4}">
                <adec:decorative xmlns:adec="http://schemas.microsoft.com/office/drawing/2017/decorative" val="1"/>
              </a:ext>
            </a:extLst>
          </p:cNvPr>
          <p:cNvSpPr/>
          <p:nvPr userDrawn="1"/>
        </p:nvSpPr>
        <p:spPr>
          <a:xfrm flipV="1">
            <a:off x="10416133" y="3428998"/>
            <a:ext cx="1830502" cy="1818138"/>
          </a:xfrm>
          <a:prstGeom prst="parallelogram">
            <a:avLst>
              <a:gd name="adj" fmla="val 52517"/>
            </a:avLst>
          </a:prstGeom>
          <a:solidFill>
            <a:srgbClr val="88B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a:extLst>
              <a:ext uri="{FF2B5EF4-FFF2-40B4-BE49-F238E27FC236}">
                <a16:creationId xmlns:a16="http://schemas.microsoft.com/office/drawing/2014/main" id="{2A3A2FCE-7724-89BE-8834-93E14319C252}"/>
              </a:ext>
              <a:ext uri="{C183D7F6-B498-43B3-948B-1728B52AA6E4}">
                <adec:decorative xmlns:adec="http://schemas.microsoft.com/office/drawing/2017/decorative" val="1"/>
              </a:ext>
            </a:extLst>
          </p:cNvPr>
          <p:cNvSpPr/>
          <p:nvPr userDrawn="1"/>
        </p:nvSpPr>
        <p:spPr>
          <a:xfrm flipH="1" flipV="1">
            <a:off x="10690826" y="5247136"/>
            <a:ext cx="2890672" cy="3180917"/>
          </a:xfrm>
          <a:prstGeom prst="parallelogram">
            <a:avLst>
              <a:gd name="adj" fmla="val 52517"/>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Placeholder 1">
            <a:extLst>
              <a:ext uri="{FF2B5EF4-FFF2-40B4-BE49-F238E27FC236}">
                <a16:creationId xmlns:a16="http://schemas.microsoft.com/office/drawing/2014/main" id="{9A52A94D-B000-E47C-A28D-4CC13883AA65}"/>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i="0" kern="1200" dirty="0">
                <a:solidFill>
                  <a:schemeClr val="accent1"/>
                </a:solidFill>
                <a:effectLst/>
                <a:latin typeface="Overpass Medium" pitchFamily="2" charset="77"/>
                <a:ea typeface="+mj-ea"/>
                <a:cs typeface="+mj-cs"/>
              </a:rPr>
              <a:t>k</a:t>
            </a:r>
            <a:r>
              <a:rPr lang="en-GB" sz="1800" b="1" kern="1200" dirty="0">
                <a:solidFill>
                  <a:schemeClr val="accent1"/>
                </a:solidFill>
                <a:effectLst/>
                <a:latin typeface="Overpass Medium" pitchFamily="2" charset="77"/>
                <a:ea typeface="+mj-ea"/>
                <a:cs typeface="+mj-cs"/>
              </a:rPr>
              <a:t>ent.ac.uk</a:t>
            </a:r>
          </a:p>
        </p:txBody>
      </p:sp>
      <p:sp>
        <p:nvSpPr>
          <p:cNvPr id="9" name="Text Placeholder 7">
            <a:extLst>
              <a:ext uri="{FF2B5EF4-FFF2-40B4-BE49-F238E27FC236}">
                <a16:creationId xmlns:a16="http://schemas.microsoft.com/office/drawing/2014/main" id="{B6FB10BE-6CCD-C9B0-F91D-43688E79C22E}"/>
              </a:ext>
            </a:extLst>
          </p:cNvPr>
          <p:cNvSpPr>
            <a:spLocks noGrp="1"/>
          </p:cNvSpPr>
          <p:nvPr>
            <p:ph type="body" sz="quarter" idx="10" hasCustomPrompt="1"/>
          </p:nvPr>
        </p:nvSpPr>
        <p:spPr>
          <a:xfrm>
            <a:off x="437557"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31" name="Title Placeholder 1">
            <a:extLst>
              <a:ext uri="{FF2B5EF4-FFF2-40B4-BE49-F238E27FC236}">
                <a16:creationId xmlns:a16="http://schemas.microsoft.com/office/drawing/2014/main" id="{FF427FB1-7054-E47A-3D4B-1D12D80F43F6}"/>
              </a:ext>
            </a:extLst>
          </p:cNvPr>
          <p:cNvSpPr>
            <a:spLocks noGrp="1"/>
          </p:cNvSpPr>
          <p:nvPr>
            <p:ph type="title" hasCustomPrompt="1"/>
          </p:nvPr>
        </p:nvSpPr>
        <p:spPr>
          <a:xfrm>
            <a:off x="437557"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155441222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een - Text &amp; Picture 1">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11214C0F-D059-C347-E967-2680EB9DBFF4}"/>
              </a:ext>
            </a:extLst>
          </p:cNvPr>
          <p:cNvSpPr>
            <a:spLocks noGrp="1"/>
          </p:cNvSpPr>
          <p:nvPr>
            <p:ph type="pic" sz="quarter" idx="11"/>
          </p:nvPr>
        </p:nvSpPr>
        <p:spPr>
          <a:xfrm>
            <a:off x="7351713" y="-36767"/>
            <a:ext cx="4851400" cy="6894768"/>
          </a:xfrm>
        </p:spPr>
        <p:txBody>
          <a:bodyPr/>
          <a:lstStyle/>
          <a:p>
            <a:endParaRPr lang="en-US"/>
          </a:p>
        </p:txBody>
      </p:sp>
      <p:sp>
        <p:nvSpPr>
          <p:cNvPr id="4" name="Rectangle 3">
            <a:extLst>
              <a:ext uri="{FF2B5EF4-FFF2-40B4-BE49-F238E27FC236}">
                <a16:creationId xmlns:a16="http://schemas.microsoft.com/office/drawing/2014/main" id="{D16395E4-F1CD-1237-6E72-ADEBD5ADB2FB}"/>
              </a:ext>
              <a:ext uri="{C183D7F6-B498-43B3-948B-1728B52AA6E4}">
                <adec:decorative xmlns:adec="http://schemas.microsoft.com/office/drawing/2017/decorative" val="1"/>
              </a:ext>
            </a:extLst>
          </p:cNvPr>
          <p:cNvSpPr/>
          <p:nvPr userDrawn="1"/>
        </p:nvSpPr>
        <p:spPr>
          <a:xfrm>
            <a:off x="-13185" y="-36768"/>
            <a:ext cx="7364898" cy="6894768"/>
          </a:xfrm>
          <a:prstGeom prst="rect">
            <a:avLst/>
          </a:prstGeom>
          <a:solidFill>
            <a:srgbClr val="87B923">
              <a:alpha val="97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C61157D-8BA2-631D-FB3E-7B7F70FECFB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cxnSp>
        <p:nvCxnSpPr>
          <p:cNvPr id="26" name="Straight Connector 25">
            <a:extLst>
              <a:ext uri="{FF2B5EF4-FFF2-40B4-BE49-F238E27FC236}">
                <a16:creationId xmlns:a16="http://schemas.microsoft.com/office/drawing/2014/main" id="{45839C56-188C-DFEF-B4A2-E0B745ACE27B}"/>
              </a:ext>
            </a:extLst>
          </p:cNvPr>
          <p:cNvCxnSpPr>
            <a:cxnSpLocks/>
          </p:cNvCxnSpPr>
          <p:nvPr userDrawn="1"/>
        </p:nvCxnSpPr>
        <p:spPr>
          <a:xfrm>
            <a:off x="544010" y="4209526"/>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Parallelogram 34">
            <a:extLst>
              <a:ext uri="{FF2B5EF4-FFF2-40B4-BE49-F238E27FC236}">
                <a16:creationId xmlns:a16="http://schemas.microsoft.com/office/drawing/2014/main" id="{D8CECAB1-6987-08CB-C9CA-6486FB027FF1}"/>
              </a:ext>
              <a:ext uri="{C183D7F6-B498-43B3-948B-1728B52AA6E4}">
                <adec:decorative xmlns:adec="http://schemas.microsoft.com/office/drawing/2017/decorative" val="1"/>
              </a:ext>
            </a:extLst>
          </p:cNvPr>
          <p:cNvSpPr/>
          <p:nvPr userDrawn="1"/>
        </p:nvSpPr>
        <p:spPr>
          <a:xfrm flipV="1">
            <a:off x="10666407" y="-701652"/>
            <a:ext cx="2690171" cy="2743618"/>
          </a:xfrm>
          <a:prstGeom prst="parallelogram">
            <a:avLst>
              <a:gd name="adj" fmla="val 52517"/>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822E957-B6D0-C95F-4B9A-1BABD52244FF}"/>
              </a:ext>
              <a:ext uri="{C183D7F6-B498-43B3-948B-1728B52AA6E4}">
                <adec:decorative xmlns:adec="http://schemas.microsoft.com/office/drawing/2017/decorative" val="1"/>
              </a:ext>
            </a:extLst>
          </p:cNvPr>
          <p:cNvSpPr/>
          <p:nvPr userDrawn="1"/>
        </p:nvSpPr>
        <p:spPr>
          <a:xfrm>
            <a:off x="7866190" y="1305033"/>
            <a:ext cx="514478" cy="514478"/>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6517D83-6902-82AB-6525-E36485522B13}"/>
              </a:ext>
              <a:ext uri="{C183D7F6-B498-43B3-948B-1728B52AA6E4}">
                <adec:decorative xmlns:adec="http://schemas.microsoft.com/office/drawing/2017/decorative" val="1"/>
              </a:ext>
            </a:extLst>
          </p:cNvPr>
          <p:cNvSpPr/>
          <p:nvPr userDrawn="1"/>
        </p:nvSpPr>
        <p:spPr>
          <a:xfrm>
            <a:off x="6684173" y="-4023"/>
            <a:ext cx="1182017" cy="1323329"/>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F9FDF88-54F3-D3AF-0A23-032F206C4CA1}"/>
              </a:ext>
              <a:ext uri="{C183D7F6-B498-43B3-948B-1728B52AA6E4}">
                <adec:decorative xmlns:adec="http://schemas.microsoft.com/office/drawing/2017/decorative" val="1"/>
              </a:ext>
            </a:extLst>
          </p:cNvPr>
          <p:cNvSpPr/>
          <p:nvPr userDrawn="1"/>
        </p:nvSpPr>
        <p:spPr>
          <a:xfrm>
            <a:off x="7369661" y="6325588"/>
            <a:ext cx="1182017" cy="569180"/>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1">
            <a:extLst>
              <a:ext uri="{FF2B5EF4-FFF2-40B4-BE49-F238E27FC236}">
                <a16:creationId xmlns:a16="http://schemas.microsoft.com/office/drawing/2014/main" id="{38727397-FC1C-C20B-344B-68D879580EBA}"/>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i="0" kern="1200" dirty="0">
                <a:solidFill>
                  <a:schemeClr val="accent1"/>
                </a:solidFill>
                <a:effectLst/>
                <a:latin typeface="Overpass Medium" pitchFamily="2" charset="77"/>
                <a:ea typeface="+mj-ea"/>
                <a:cs typeface="+mj-cs"/>
              </a:rPr>
              <a:t>k</a:t>
            </a:r>
            <a:r>
              <a:rPr lang="en-GB" sz="1800" b="1" kern="1200" dirty="0">
                <a:solidFill>
                  <a:schemeClr val="accent1"/>
                </a:solidFill>
                <a:effectLst/>
                <a:latin typeface="Overpass Medium" pitchFamily="2" charset="77"/>
                <a:ea typeface="+mj-ea"/>
                <a:cs typeface="+mj-cs"/>
              </a:rPr>
              <a:t>ent.ac.uk</a:t>
            </a:r>
          </a:p>
        </p:txBody>
      </p:sp>
      <p:sp>
        <p:nvSpPr>
          <p:cNvPr id="3" name="Text Placeholder 7">
            <a:extLst>
              <a:ext uri="{FF2B5EF4-FFF2-40B4-BE49-F238E27FC236}">
                <a16:creationId xmlns:a16="http://schemas.microsoft.com/office/drawing/2014/main" id="{C033DB55-947A-305D-C322-8B9E30FE0F76}"/>
              </a:ext>
            </a:extLst>
          </p:cNvPr>
          <p:cNvSpPr>
            <a:spLocks noGrp="1"/>
          </p:cNvSpPr>
          <p:nvPr>
            <p:ph type="body" sz="quarter" idx="10" hasCustomPrompt="1"/>
          </p:nvPr>
        </p:nvSpPr>
        <p:spPr>
          <a:xfrm>
            <a:off x="437557"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2" name="Title Placeholder 1">
            <a:extLst>
              <a:ext uri="{FF2B5EF4-FFF2-40B4-BE49-F238E27FC236}">
                <a16:creationId xmlns:a16="http://schemas.microsoft.com/office/drawing/2014/main" id="{0A315236-3B32-771D-216E-7D6674D7C17E}"/>
              </a:ext>
            </a:extLst>
          </p:cNvPr>
          <p:cNvSpPr>
            <a:spLocks noGrp="1"/>
          </p:cNvSpPr>
          <p:nvPr>
            <p:ph type="title" hasCustomPrompt="1"/>
          </p:nvPr>
        </p:nvSpPr>
        <p:spPr>
          <a:xfrm>
            <a:off x="437557"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42565807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een - Text &amp; Picture 2">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06350DD9-8C7D-2F19-5747-957E48B4032E}"/>
              </a:ext>
            </a:extLst>
          </p:cNvPr>
          <p:cNvSpPr>
            <a:spLocks noGrp="1"/>
          </p:cNvSpPr>
          <p:nvPr>
            <p:ph type="pic" sz="quarter" idx="11"/>
          </p:nvPr>
        </p:nvSpPr>
        <p:spPr>
          <a:xfrm>
            <a:off x="-7189" y="-10953"/>
            <a:ext cx="4683360" cy="6868953"/>
          </a:xfrm>
        </p:spPr>
        <p:txBody>
          <a:bodyPr/>
          <a:lstStyle/>
          <a:p>
            <a:endParaRPr lang="en-US"/>
          </a:p>
        </p:txBody>
      </p:sp>
      <p:sp>
        <p:nvSpPr>
          <p:cNvPr id="10" name="Rectangle 9">
            <a:extLst>
              <a:ext uri="{FF2B5EF4-FFF2-40B4-BE49-F238E27FC236}">
                <a16:creationId xmlns:a16="http://schemas.microsoft.com/office/drawing/2014/main" id="{2ECF710E-45FB-411F-45CA-D5BE6FB2CC66}"/>
              </a:ext>
              <a:ext uri="{C183D7F6-B498-43B3-948B-1728B52AA6E4}">
                <adec:decorative xmlns:adec="http://schemas.microsoft.com/office/drawing/2017/decorative" val="1"/>
              </a:ext>
            </a:extLst>
          </p:cNvPr>
          <p:cNvSpPr/>
          <p:nvPr userDrawn="1"/>
        </p:nvSpPr>
        <p:spPr>
          <a:xfrm>
            <a:off x="4676170" y="-36768"/>
            <a:ext cx="7515829" cy="6894768"/>
          </a:xfrm>
          <a:prstGeom prst="rect">
            <a:avLst/>
          </a:prstGeom>
          <a:solidFill>
            <a:srgbClr val="87B923">
              <a:alpha val="97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4EB0D2B-4788-A74C-87A2-D7FA0613442D}"/>
              </a:ext>
            </a:extLst>
          </p:cNvPr>
          <p:cNvCxnSpPr>
            <a:cxnSpLocks/>
          </p:cNvCxnSpPr>
          <p:nvPr userDrawn="1"/>
        </p:nvCxnSpPr>
        <p:spPr>
          <a:xfrm>
            <a:off x="5760525" y="4116511"/>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6F8B3A0-932D-EACC-63D6-90F6DB87DAA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2310" y="-4463"/>
            <a:ext cx="687192" cy="687192"/>
          </a:xfrm>
          <a:prstGeom prst="rect">
            <a:avLst/>
          </a:prstGeom>
        </p:spPr>
      </p:pic>
      <p:pic>
        <p:nvPicPr>
          <p:cNvPr id="5" name="Picture 4">
            <a:extLst>
              <a:ext uri="{FF2B5EF4-FFF2-40B4-BE49-F238E27FC236}">
                <a16:creationId xmlns:a16="http://schemas.microsoft.com/office/drawing/2014/main" id="{7CA1BE80-D742-CE76-45F7-57788F50A53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19" name="Rectangle 18">
            <a:extLst>
              <a:ext uri="{FF2B5EF4-FFF2-40B4-BE49-F238E27FC236}">
                <a16:creationId xmlns:a16="http://schemas.microsoft.com/office/drawing/2014/main" id="{787118FF-4A15-3284-48D8-D828924F6C8D}"/>
              </a:ext>
              <a:ext uri="{C183D7F6-B498-43B3-948B-1728B52AA6E4}">
                <adec:decorative xmlns:adec="http://schemas.microsoft.com/office/drawing/2017/decorative" val="1"/>
              </a:ext>
            </a:extLst>
          </p:cNvPr>
          <p:cNvSpPr/>
          <p:nvPr userDrawn="1"/>
        </p:nvSpPr>
        <p:spPr>
          <a:xfrm>
            <a:off x="672310" y="-6592"/>
            <a:ext cx="687192" cy="687192"/>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321C3E75-7E41-5893-5C51-9BB2F81ADDB9}"/>
              </a:ext>
              <a:ext uri="{C183D7F6-B498-43B3-948B-1728B52AA6E4}">
                <adec:decorative xmlns:adec="http://schemas.microsoft.com/office/drawing/2017/decorative" val="1"/>
              </a:ext>
            </a:extLst>
          </p:cNvPr>
          <p:cNvSpPr/>
          <p:nvPr userDrawn="1"/>
        </p:nvSpPr>
        <p:spPr>
          <a:xfrm flipV="1">
            <a:off x="11242320" y="3038044"/>
            <a:ext cx="1935270" cy="1831585"/>
          </a:xfrm>
          <a:prstGeom prst="parallelogram">
            <a:avLst>
              <a:gd name="adj" fmla="val 52517"/>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a:extLst>
              <a:ext uri="{FF2B5EF4-FFF2-40B4-BE49-F238E27FC236}">
                <a16:creationId xmlns:a16="http://schemas.microsoft.com/office/drawing/2014/main" id="{889CAA62-5114-8286-BAAD-2943426D715B}"/>
              </a:ext>
              <a:ext uri="{C183D7F6-B498-43B3-948B-1728B52AA6E4}">
                <adec:decorative xmlns:adec="http://schemas.microsoft.com/office/drawing/2017/decorative" val="1"/>
              </a:ext>
            </a:extLst>
          </p:cNvPr>
          <p:cNvSpPr/>
          <p:nvPr userDrawn="1"/>
        </p:nvSpPr>
        <p:spPr>
          <a:xfrm flipH="1" flipV="1">
            <a:off x="11150577" y="4864149"/>
            <a:ext cx="3162009" cy="2033476"/>
          </a:xfrm>
          <a:prstGeom prst="parallelogram">
            <a:avLst>
              <a:gd name="adj" fmla="val 52517"/>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663D727-C57D-40DB-74CE-CD81D75E7ACB}"/>
              </a:ext>
              <a:ext uri="{C183D7F6-B498-43B3-948B-1728B52AA6E4}">
                <adec:decorative xmlns:adec="http://schemas.microsoft.com/office/drawing/2017/decorative" val="1"/>
              </a:ext>
            </a:extLst>
          </p:cNvPr>
          <p:cNvSpPr/>
          <p:nvPr userDrawn="1"/>
        </p:nvSpPr>
        <p:spPr>
          <a:xfrm>
            <a:off x="-7690" y="-8824"/>
            <a:ext cx="687192" cy="1365459"/>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37C98B70-BAB3-11CD-7C7F-EB6936E969FD}"/>
              </a:ext>
            </a:extLst>
          </p:cNvPr>
          <p:cNvSpPr txBox="1">
            <a:spLocks/>
          </p:cNvSpPr>
          <p:nvPr userDrawn="1"/>
        </p:nvSpPr>
        <p:spPr>
          <a:xfrm>
            <a:off x="5661762" y="5769529"/>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kern="1200" dirty="0">
                <a:solidFill>
                  <a:schemeClr val="accent1"/>
                </a:solidFill>
                <a:effectLst/>
                <a:latin typeface="Overpass Medium" pitchFamily="2" charset="77"/>
                <a:ea typeface="+mj-ea"/>
                <a:cs typeface="+mj-cs"/>
              </a:rPr>
              <a:t>kent.ac.uk</a:t>
            </a:r>
          </a:p>
        </p:txBody>
      </p:sp>
      <p:sp>
        <p:nvSpPr>
          <p:cNvPr id="4" name="Text Placeholder 7">
            <a:extLst>
              <a:ext uri="{FF2B5EF4-FFF2-40B4-BE49-F238E27FC236}">
                <a16:creationId xmlns:a16="http://schemas.microsoft.com/office/drawing/2014/main" id="{E0578A92-AC57-A4BA-5287-3157383F0950}"/>
              </a:ext>
            </a:extLst>
          </p:cNvPr>
          <p:cNvSpPr>
            <a:spLocks noGrp="1"/>
          </p:cNvSpPr>
          <p:nvPr>
            <p:ph type="body" sz="quarter" idx="10" hasCustomPrompt="1"/>
          </p:nvPr>
        </p:nvSpPr>
        <p:spPr>
          <a:xfrm>
            <a:off x="5794929"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3" name="Title Placeholder 1">
            <a:extLst>
              <a:ext uri="{FF2B5EF4-FFF2-40B4-BE49-F238E27FC236}">
                <a16:creationId xmlns:a16="http://schemas.microsoft.com/office/drawing/2014/main" id="{D8CE25FB-3C2C-354E-1775-0CBE490F8D50}"/>
              </a:ext>
            </a:extLst>
          </p:cNvPr>
          <p:cNvSpPr>
            <a:spLocks noGrp="1"/>
          </p:cNvSpPr>
          <p:nvPr>
            <p:ph type="title" hasCustomPrompt="1"/>
          </p:nvPr>
        </p:nvSpPr>
        <p:spPr>
          <a:xfrm>
            <a:off x="5760525"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37598780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 Title Slid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23D71B6-E4B0-DC8E-E013-DCA7E1E626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D9CA963-3608-7240-1547-8C34AEEECB8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cxnSp>
        <p:nvCxnSpPr>
          <p:cNvPr id="20" name="Straight Connector 19">
            <a:extLst>
              <a:ext uri="{FF2B5EF4-FFF2-40B4-BE49-F238E27FC236}">
                <a16:creationId xmlns:a16="http://schemas.microsoft.com/office/drawing/2014/main" id="{C6E60E21-0F4B-C2C6-33CE-E2761EED9AD6}"/>
              </a:ext>
            </a:extLst>
          </p:cNvPr>
          <p:cNvCxnSpPr>
            <a:cxnSpLocks/>
          </p:cNvCxnSpPr>
          <p:nvPr userDrawn="1"/>
        </p:nvCxnSpPr>
        <p:spPr>
          <a:xfrm>
            <a:off x="544010" y="4209526"/>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357F080-168E-FEC2-F970-6089DB890513}"/>
              </a:ext>
              <a:ext uri="{C183D7F6-B498-43B3-948B-1728B52AA6E4}">
                <adec:decorative xmlns:adec="http://schemas.microsoft.com/office/drawing/2017/decorative" val="1"/>
              </a:ext>
            </a:extLst>
          </p:cNvPr>
          <p:cNvSpPr/>
          <p:nvPr userDrawn="1"/>
        </p:nvSpPr>
        <p:spPr>
          <a:xfrm>
            <a:off x="10829490" y="-26234"/>
            <a:ext cx="687192" cy="687192"/>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55C63E-798F-9EC1-3C63-93A04D794A5F}"/>
              </a:ext>
              <a:ext uri="{C183D7F6-B498-43B3-948B-1728B52AA6E4}">
                <adec:decorative xmlns:adec="http://schemas.microsoft.com/office/drawing/2017/decorative" val="1"/>
              </a:ext>
            </a:extLst>
          </p:cNvPr>
          <p:cNvSpPr/>
          <p:nvPr userDrawn="1"/>
        </p:nvSpPr>
        <p:spPr>
          <a:xfrm>
            <a:off x="11516683" y="-8540"/>
            <a:ext cx="687192" cy="136545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3FEC0748-761A-CB38-657F-6662B4275BAE}"/>
              </a:ext>
              <a:ext uri="{C183D7F6-B498-43B3-948B-1728B52AA6E4}">
                <adec:decorative xmlns:adec="http://schemas.microsoft.com/office/drawing/2017/decorative" val="1"/>
              </a:ext>
            </a:extLst>
          </p:cNvPr>
          <p:cNvSpPr/>
          <p:nvPr userDrawn="1"/>
        </p:nvSpPr>
        <p:spPr>
          <a:xfrm flipV="1">
            <a:off x="10416133" y="3428998"/>
            <a:ext cx="1830502" cy="1818138"/>
          </a:xfrm>
          <a:prstGeom prst="parallelogram">
            <a:avLst>
              <a:gd name="adj" fmla="val 5251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a:extLst>
              <a:ext uri="{FF2B5EF4-FFF2-40B4-BE49-F238E27FC236}">
                <a16:creationId xmlns:a16="http://schemas.microsoft.com/office/drawing/2014/main" id="{2A3A2FCE-7724-89BE-8834-93E14319C252}"/>
              </a:ext>
              <a:ext uri="{C183D7F6-B498-43B3-948B-1728B52AA6E4}">
                <adec:decorative xmlns:adec="http://schemas.microsoft.com/office/drawing/2017/decorative" val="1"/>
              </a:ext>
            </a:extLst>
          </p:cNvPr>
          <p:cNvSpPr/>
          <p:nvPr userDrawn="1"/>
        </p:nvSpPr>
        <p:spPr>
          <a:xfrm flipH="1" flipV="1">
            <a:off x="10690826" y="5247136"/>
            <a:ext cx="2890672" cy="3180917"/>
          </a:xfrm>
          <a:prstGeom prst="parallelogram">
            <a:avLst>
              <a:gd name="adj" fmla="val 52517"/>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Placeholder 1">
            <a:extLst>
              <a:ext uri="{FF2B5EF4-FFF2-40B4-BE49-F238E27FC236}">
                <a16:creationId xmlns:a16="http://schemas.microsoft.com/office/drawing/2014/main" id="{9A52A94D-B000-E47C-A28D-4CC13883AA65}"/>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kern="1200" dirty="0">
                <a:solidFill>
                  <a:schemeClr val="accent1"/>
                </a:solidFill>
                <a:effectLst/>
                <a:latin typeface="Overpass Medium" pitchFamily="2" charset="77"/>
                <a:ea typeface="+mj-ea"/>
                <a:cs typeface="+mj-cs"/>
              </a:rPr>
              <a:t>kent.ac.uk</a:t>
            </a:r>
          </a:p>
        </p:txBody>
      </p:sp>
      <p:sp>
        <p:nvSpPr>
          <p:cNvPr id="9" name="Text Placeholder 7">
            <a:extLst>
              <a:ext uri="{FF2B5EF4-FFF2-40B4-BE49-F238E27FC236}">
                <a16:creationId xmlns:a16="http://schemas.microsoft.com/office/drawing/2014/main" id="{B6FB10BE-6CCD-C9B0-F91D-43688E79C22E}"/>
              </a:ext>
            </a:extLst>
          </p:cNvPr>
          <p:cNvSpPr>
            <a:spLocks noGrp="1"/>
          </p:cNvSpPr>
          <p:nvPr>
            <p:ph type="body" sz="quarter" idx="10" hasCustomPrompt="1"/>
          </p:nvPr>
        </p:nvSpPr>
        <p:spPr>
          <a:xfrm>
            <a:off x="437557"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31" name="Title Placeholder 1">
            <a:extLst>
              <a:ext uri="{FF2B5EF4-FFF2-40B4-BE49-F238E27FC236}">
                <a16:creationId xmlns:a16="http://schemas.microsoft.com/office/drawing/2014/main" id="{FF427FB1-7054-E47A-3D4B-1D12D80F43F6}"/>
              </a:ext>
            </a:extLst>
          </p:cNvPr>
          <p:cNvSpPr>
            <a:spLocks noGrp="1"/>
          </p:cNvSpPr>
          <p:nvPr>
            <p:ph type="title" hasCustomPrompt="1"/>
          </p:nvPr>
        </p:nvSpPr>
        <p:spPr>
          <a:xfrm>
            <a:off x="437557"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49003193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een - Text &amp; Picture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B42EB7-A17A-8DCA-FED0-D6DAA415CC7B}"/>
              </a:ext>
            </a:extLst>
          </p:cNvPr>
          <p:cNvSpPr>
            <a:spLocks noGrp="1"/>
          </p:cNvSpPr>
          <p:nvPr>
            <p:ph type="pic" sz="quarter" idx="11"/>
          </p:nvPr>
        </p:nvSpPr>
        <p:spPr>
          <a:xfrm>
            <a:off x="-7190" y="3422287"/>
            <a:ext cx="12210303" cy="3435713"/>
          </a:xfrm>
        </p:spPr>
        <p:txBody>
          <a:bodyPr/>
          <a:lstStyle/>
          <a:p>
            <a:endParaRPr lang="en-US"/>
          </a:p>
        </p:txBody>
      </p:sp>
      <p:sp>
        <p:nvSpPr>
          <p:cNvPr id="5" name="Rectangle 4">
            <a:extLst>
              <a:ext uri="{FF2B5EF4-FFF2-40B4-BE49-F238E27FC236}">
                <a16:creationId xmlns:a16="http://schemas.microsoft.com/office/drawing/2014/main" id="{BD71259A-5123-6F99-6F9F-860C5F6ADFBD}"/>
              </a:ext>
              <a:ext uri="{C183D7F6-B498-43B3-948B-1728B52AA6E4}">
                <adec:decorative xmlns:adec="http://schemas.microsoft.com/office/drawing/2017/decorative" val="1"/>
              </a:ext>
            </a:extLst>
          </p:cNvPr>
          <p:cNvSpPr/>
          <p:nvPr userDrawn="1"/>
        </p:nvSpPr>
        <p:spPr>
          <a:xfrm>
            <a:off x="0" y="-36768"/>
            <a:ext cx="12192000" cy="3465768"/>
          </a:xfrm>
          <a:prstGeom prst="rect">
            <a:avLst/>
          </a:prstGeom>
          <a:solidFill>
            <a:srgbClr val="87B923">
              <a:alpha val="97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9CA963-3608-7240-1547-8C34AEEECB8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18" name="Rectangle 17">
            <a:extLst>
              <a:ext uri="{FF2B5EF4-FFF2-40B4-BE49-F238E27FC236}">
                <a16:creationId xmlns:a16="http://schemas.microsoft.com/office/drawing/2014/main" id="{49A1B60F-0158-824B-BAC8-ADBE70517493}"/>
              </a:ext>
              <a:ext uri="{C183D7F6-B498-43B3-948B-1728B52AA6E4}">
                <adec:decorative xmlns:adec="http://schemas.microsoft.com/office/drawing/2017/decorative" val="1"/>
              </a:ext>
            </a:extLst>
          </p:cNvPr>
          <p:cNvSpPr/>
          <p:nvPr userDrawn="1"/>
        </p:nvSpPr>
        <p:spPr>
          <a:xfrm>
            <a:off x="10821210" y="-6694"/>
            <a:ext cx="687192" cy="687192"/>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7B548-5C1C-0DB9-8E90-394AA7F31142}"/>
              </a:ext>
              <a:ext uri="{C183D7F6-B498-43B3-948B-1728B52AA6E4}">
                <adec:decorative xmlns:adec="http://schemas.microsoft.com/office/drawing/2017/decorative" val="1"/>
              </a:ext>
            </a:extLst>
          </p:cNvPr>
          <p:cNvSpPr/>
          <p:nvPr userDrawn="1"/>
        </p:nvSpPr>
        <p:spPr>
          <a:xfrm>
            <a:off x="11511998" y="-6981"/>
            <a:ext cx="687192" cy="1365459"/>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EBDAC13E-F339-EDD1-00AC-956AE09F56E3}"/>
              </a:ext>
              <a:ext uri="{C183D7F6-B498-43B3-948B-1728B52AA6E4}">
                <adec:decorative xmlns:adec="http://schemas.microsoft.com/office/drawing/2017/decorative" val="1"/>
              </a:ext>
            </a:extLst>
          </p:cNvPr>
          <p:cNvSpPr/>
          <p:nvPr userDrawn="1"/>
        </p:nvSpPr>
        <p:spPr>
          <a:xfrm flipH="1" flipV="1">
            <a:off x="55356" y="5253873"/>
            <a:ext cx="1842483" cy="1617533"/>
          </a:xfrm>
          <a:prstGeom prst="parallelogram">
            <a:avLst>
              <a:gd name="adj" fmla="val 52898"/>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0087BF5C-981B-0E46-7784-61056B8D1F05}"/>
              </a:ext>
              <a:ext uri="{C183D7F6-B498-43B3-948B-1728B52AA6E4}">
                <adec:decorative xmlns:adec="http://schemas.microsoft.com/office/drawing/2017/decorative" val="1"/>
              </a:ext>
            </a:extLst>
          </p:cNvPr>
          <p:cNvSpPr/>
          <p:nvPr userDrawn="1"/>
        </p:nvSpPr>
        <p:spPr>
          <a:xfrm flipV="1">
            <a:off x="-1016981" y="3422288"/>
            <a:ext cx="1935270" cy="1831585"/>
          </a:xfrm>
          <a:prstGeom prst="parallelogram">
            <a:avLst>
              <a:gd name="adj" fmla="val 52517"/>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1">
            <a:extLst>
              <a:ext uri="{FF2B5EF4-FFF2-40B4-BE49-F238E27FC236}">
                <a16:creationId xmlns:a16="http://schemas.microsoft.com/office/drawing/2014/main" id="{ACAC0CB2-8CAC-E686-2461-47C54A89B67C}"/>
              </a:ext>
            </a:extLst>
          </p:cNvPr>
          <p:cNvSpPr>
            <a:spLocks noGrp="1"/>
          </p:cNvSpPr>
          <p:nvPr>
            <p:ph type="title" hasCustomPrompt="1"/>
          </p:nvPr>
        </p:nvSpPr>
        <p:spPr>
          <a:xfrm>
            <a:off x="546265" y="1818161"/>
            <a:ext cx="9343477" cy="1436382"/>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here.</a:t>
            </a:r>
            <a:endParaRPr lang="en-US" dirty="0"/>
          </a:p>
        </p:txBody>
      </p:sp>
    </p:spTree>
    <p:extLst>
      <p:ext uri="{BB962C8B-B14F-4D97-AF65-F5344CB8AC3E}">
        <p14:creationId xmlns:p14="http://schemas.microsoft.com/office/powerpoint/2010/main" val="1851896699"/>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een - Text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9C0A9E-2690-6168-0939-C8CCBFA1DB71}"/>
              </a:ext>
              <a:ext uri="{C183D7F6-B498-43B3-948B-1728B52AA6E4}">
                <adec:decorative xmlns:adec="http://schemas.microsoft.com/office/drawing/2017/decorative" val="1"/>
              </a:ext>
            </a:extLst>
          </p:cNvPr>
          <p:cNvSpPr/>
          <p:nvPr userDrawn="1"/>
        </p:nvSpPr>
        <p:spPr>
          <a:xfrm>
            <a:off x="-6980" y="-36768"/>
            <a:ext cx="12198979" cy="6894768"/>
          </a:xfrm>
          <a:prstGeom prst="rect">
            <a:avLst/>
          </a:prstGeom>
          <a:solidFill>
            <a:srgbClr val="87B923">
              <a:alpha val="97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5EECD3-C0E3-AE3E-076F-D3837E1F82E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24" name="Parallelogram 23">
            <a:extLst>
              <a:ext uri="{FF2B5EF4-FFF2-40B4-BE49-F238E27FC236}">
                <a16:creationId xmlns:a16="http://schemas.microsoft.com/office/drawing/2014/main" id="{4C1C3FC5-A09E-DB17-0CED-C00D431F6611}"/>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15344C2-62F2-F6C7-7C3E-8B2D4B508213}"/>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0F1935-241D-42D5-620D-10A18E062DA1}"/>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7B2FCB-F92F-60E8-AEA6-DE86C540CFFD}"/>
              </a:ext>
            </a:extLst>
          </p:cNvPr>
          <p:cNvSpPr>
            <a:spLocks noGrp="1"/>
          </p:cNvSpPr>
          <p:nvPr>
            <p:ph idx="1"/>
          </p:nvPr>
        </p:nvSpPr>
        <p:spPr>
          <a:xfrm>
            <a:off x="671173" y="1979112"/>
            <a:ext cx="10095978" cy="431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671173"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2351976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een - Text &amp; Small Pictur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9DFDC55-5D12-D32D-4376-B4E70082760F}"/>
              </a:ext>
              <a:ext uri="{C183D7F6-B498-43B3-948B-1728B52AA6E4}">
                <adec:decorative xmlns:adec="http://schemas.microsoft.com/office/drawing/2017/decorative" val="1"/>
              </a:ext>
            </a:extLst>
          </p:cNvPr>
          <p:cNvSpPr/>
          <p:nvPr userDrawn="1"/>
        </p:nvSpPr>
        <p:spPr>
          <a:xfrm>
            <a:off x="0" y="-36768"/>
            <a:ext cx="12191999" cy="6894768"/>
          </a:xfrm>
          <a:prstGeom prst="rect">
            <a:avLst/>
          </a:prstGeom>
          <a:solidFill>
            <a:srgbClr val="87B923">
              <a:alpha val="97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584E02A9-FA85-1C2F-A88E-BF1CCF51B3E7}"/>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11C6FC0-D88C-A2B0-7ED2-632F1660CEB0}"/>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C3B00D9-8200-7083-3E4C-439F812E8701}"/>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8E145E1-0A17-6CA8-77E7-B77DF8C6BAA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3" name="Content Placeholder 2">
            <a:extLst>
              <a:ext uri="{FF2B5EF4-FFF2-40B4-BE49-F238E27FC236}">
                <a16:creationId xmlns:a16="http://schemas.microsoft.com/office/drawing/2014/main" id="{C17B2FCB-F92F-60E8-AEA6-DE86C540CFFD}"/>
              </a:ext>
            </a:extLst>
          </p:cNvPr>
          <p:cNvSpPr>
            <a:spLocks noGrp="1"/>
          </p:cNvSpPr>
          <p:nvPr>
            <p:ph idx="1"/>
          </p:nvPr>
        </p:nvSpPr>
        <p:spPr>
          <a:xfrm>
            <a:off x="1064712" y="1979112"/>
            <a:ext cx="5031288" cy="431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4" name="Picture Placeholder 5">
            <a:extLst>
              <a:ext uri="{FF2B5EF4-FFF2-40B4-BE49-F238E27FC236}">
                <a16:creationId xmlns:a16="http://schemas.microsoft.com/office/drawing/2014/main" id="{803E4DDC-3C45-B3EC-B977-8A6535A92397}"/>
              </a:ext>
            </a:extLst>
          </p:cNvPr>
          <p:cNvSpPr>
            <a:spLocks noGrp="1"/>
          </p:cNvSpPr>
          <p:nvPr>
            <p:ph type="pic" sz="quarter" idx="11"/>
          </p:nvPr>
        </p:nvSpPr>
        <p:spPr>
          <a:xfrm>
            <a:off x="6483350" y="1979613"/>
            <a:ext cx="4643438" cy="4313174"/>
          </a:xfrm>
        </p:spPr>
        <p:txBody>
          <a:bodyPr/>
          <a:lstStyle/>
          <a:p>
            <a:endParaRPr lang="en-US"/>
          </a:p>
        </p:txBody>
      </p:sp>
    </p:spTree>
    <p:extLst>
      <p:ext uri="{BB962C8B-B14F-4D97-AF65-F5344CB8AC3E}">
        <p14:creationId xmlns:p14="http://schemas.microsoft.com/office/powerpoint/2010/main" val="2262606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een - Picture &amp; K">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0480AD7B-04B2-AB51-832C-2E4D85166DF7}"/>
              </a:ext>
            </a:extLst>
          </p:cNvPr>
          <p:cNvSpPr>
            <a:spLocks noGrp="1"/>
          </p:cNvSpPr>
          <p:nvPr>
            <p:ph type="pic" sz="quarter" idx="11"/>
          </p:nvPr>
        </p:nvSpPr>
        <p:spPr>
          <a:xfrm>
            <a:off x="-7190" y="1"/>
            <a:ext cx="12210303" cy="6858000"/>
          </a:xfrm>
        </p:spPr>
        <p:txBody>
          <a:bodyPr/>
          <a:lstStyle/>
          <a:p>
            <a:endParaRPr lang="en-US"/>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
        <p:nvSpPr>
          <p:cNvPr id="8" name="Parallelogram 7">
            <a:extLst>
              <a:ext uri="{FF2B5EF4-FFF2-40B4-BE49-F238E27FC236}">
                <a16:creationId xmlns:a16="http://schemas.microsoft.com/office/drawing/2014/main" id="{052E5471-325D-50DA-87A8-40B3E9224C66}"/>
              </a:ext>
              <a:ext uri="{C183D7F6-B498-43B3-948B-1728B52AA6E4}">
                <adec:decorative xmlns:adec="http://schemas.microsoft.com/office/drawing/2017/decorative" val="1"/>
              </a:ext>
            </a:extLst>
          </p:cNvPr>
          <p:cNvSpPr/>
          <p:nvPr userDrawn="1"/>
        </p:nvSpPr>
        <p:spPr>
          <a:xfrm flipH="1" flipV="1">
            <a:off x="-1" y="5944909"/>
            <a:ext cx="1842483" cy="1617533"/>
          </a:xfrm>
          <a:prstGeom prst="parallelogram">
            <a:avLst>
              <a:gd name="adj" fmla="val 52898"/>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489558FA-4D15-84CB-1B7D-EAD23A7AE89A}"/>
              </a:ext>
              <a:ext uri="{C183D7F6-B498-43B3-948B-1728B52AA6E4}">
                <adec:decorative xmlns:adec="http://schemas.microsoft.com/office/drawing/2017/decorative" val="1"/>
              </a:ext>
            </a:extLst>
          </p:cNvPr>
          <p:cNvSpPr/>
          <p:nvPr userDrawn="1"/>
        </p:nvSpPr>
        <p:spPr>
          <a:xfrm flipV="1">
            <a:off x="-1072338" y="4113324"/>
            <a:ext cx="1935270" cy="1831585"/>
          </a:xfrm>
          <a:prstGeom prst="parallelogram">
            <a:avLst>
              <a:gd name="adj" fmla="val 52517"/>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4609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een - Picture &amp; Logo ">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E2C25337-6E85-E8DE-103E-0C49904B7230}"/>
              </a:ext>
            </a:extLst>
          </p:cNvPr>
          <p:cNvSpPr>
            <a:spLocks noGrp="1"/>
          </p:cNvSpPr>
          <p:nvPr>
            <p:ph type="pic" sz="quarter" idx="11"/>
          </p:nvPr>
        </p:nvSpPr>
        <p:spPr>
          <a:xfrm>
            <a:off x="-7190" y="1"/>
            <a:ext cx="12210303" cy="6858000"/>
          </a:xfrm>
        </p:spPr>
        <p:txBody>
          <a:bodyPr/>
          <a:lstStyle/>
          <a:p>
            <a:endParaRPr lang="en-US"/>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40513684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een - Triple Text &amp;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7ACC94-9745-8CD4-77BF-79C7404E09FF}"/>
              </a:ext>
              <a:ext uri="{C183D7F6-B498-43B3-948B-1728B52AA6E4}">
                <adec:decorative xmlns:adec="http://schemas.microsoft.com/office/drawing/2017/decorative" val="1"/>
              </a:ext>
            </a:extLst>
          </p:cNvPr>
          <p:cNvSpPr/>
          <p:nvPr userDrawn="1"/>
        </p:nvSpPr>
        <p:spPr>
          <a:xfrm>
            <a:off x="0" y="-36768"/>
            <a:ext cx="12191999" cy="6894768"/>
          </a:xfrm>
          <a:prstGeom prst="rect">
            <a:avLst/>
          </a:prstGeom>
          <a:solidFill>
            <a:srgbClr val="87B923">
              <a:alpha val="97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BBF0E67D-D45E-EF9F-C1B7-4CC544BCD7E7}"/>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6F4BA49-AB76-E77C-CC32-EF7D16F116C2}"/>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FD39096-FA27-3C00-96AD-A9C86D3257BA}"/>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1DAC1CE-854E-B0E2-EAF9-F93171A2A1D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3" name="Picture Placeholder 5">
            <a:extLst>
              <a:ext uri="{FF2B5EF4-FFF2-40B4-BE49-F238E27FC236}">
                <a16:creationId xmlns:a16="http://schemas.microsoft.com/office/drawing/2014/main" id="{AF323A24-7613-EC23-F351-6D68138A27C7}"/>
              </a:ext>
            </a:extLst>
          </p:cNvPr>
          <p:cNvSpPr>
            <a:spLocks noGrp="1"/>
          </p:cNvSpPr>
          <p:nvPr>
            <p:ph type="pic" sz="quarter" idx="13"/>
          </p:nvPr>
        </p:nvSpPr>
        <p:spPr>
          <a:xfrm>
            <a:off x="902882" y="1935377"/>
            <a:ext cx="2885648" cy="2885648"/>
          </a:xfrm>
        </p:spPr>
        <p:txBody>
          <a:bodyPr/>
          <a:lstStyle/>
          <a:p>
            <a:endParaRPr lang="en-US"/>
          </a:p>
        </p:txBody>
      </p:sp>
      <p:sp>
        <p:nvSpPr>
          <p:cNvPr id="4" name="Picture Placeholder 5">
            <a:extLst>
              <a:ext uri="{FF2B5EF4-FFF2-40B4-BE49-F238E27FC236}">
                <a16:creationId xmlns:a16="http://schemas.microsoft.com/office/drawing/2014/main" id="{06EC1CCE-2C97-0714-981A-66CB4CE546D1}"/>
              </a:ext>
            </a:extLst>
          </p:cNvPr>
          <p:cNvSpPr>
            <a:spLocks noGrp="1"/>
          </p:cNvSpPr>
          <p:nvPr>
            <p:ph type="pic" sz="quarter" idx="14"/>
          </p:nvPr>
        </p:nvSpPr>
        <p:spPr>
          <a:xfrm>
            <a:off x="4645542" y="1935377"/>
            <a:ext cx="2885648" cy="2885648"/>
          </a:xfrm>
        </p:spPr>
        <p:txBody>
          <a:bodyPr/>
          <a:lstStyle/>
          <a:p>
            <a:endParaRPr lang="en-US"/>
          </a:p>
        </p:txBody>
      </p:sp>
      <p:sp>
        <p:nvSpPr>
          <p:cNvPr id="15" name="Picture Placeholder 5">
            <a:extLst>
              <a:ext uri="{FF2B5EF4-FFF2-40B4-BE49-F238E27FC236}">
                <a16:creationId xmlns:a16="http://schemas.microsoft.com/office/drawing/2014/main" id="{1BE7B0BA-BDDE-6447-57C0-9B34FFC3FE66}"/>
              </a:ext>
            </a:extLst>
          </p:cNvPr>
          <p:cNvSpPr>
            <a:spLocks noGrp="1"/>
          </p:cNvSpPr>
          <p:nvPr>
            <p:ph type="pic" sz="quarter" idx="15"/>
          </p:nvPr>
        </p:nvSpPr>
        <p:spPr>
          <a:xfrm>
            <a:off x="8374026" y="1935377"/>
            <a:ext cx="2885648" cy="2885648"/>
          </a:xfrm>
        </p:spPr>
        <p:txBody>
          <a:bodyPr/>
          <a:lstStyle/>
          <a:p>
            <a:endParaRPr lang="en-US"/>
          </a:p>
        </p:txBody>
      </p:sp>
      <p:sp>
        <p:nvSpPr>
          <p:cNvPr id="16" name="Text Placeholder 20">
            <a:extLst>
              <a:ext uri="{FF2B5EF4-FFF2-40B4-BE49-F238E27FC236}">
                <a16:creationId xmlns:a16="http://schemas.microsoft.com/office/drawing/2014/main" id="{3D25B66E-F3D3-2AA8-CB59-A164D097C070}"/>
              </a:ext>
            </a:extLst>
          </p:cNvPr>
          <p:cNvSpPr>
            <a:spLocks noGrp="1"/>
          </p:cNvSpPr>
          <p:nvPr>
            <p:ph type="body" sz="quarter" idx="16"/>
          </p:nvPr>
        </p:nvSpPr>
        <p:spPr>
          <a:xfrm>
            <a:off x="889968"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
        <p:nvSpPr>
          <p:cNvPr id="18" name="Text Placeholder 20">
            <a:extLst>
              <a:ext uri="{FF2B5EF4-FFF2-40B4-BE49-F238E27FC236}">
                <a16:creationId xmlns:a16="http://schemas.microsoft.com/office/drawing/2014/main" id="{CE099C42-8BD1-5202-D9B7-45374C0EA493}"/>
              </a:ext>
            </a:extLst>
          </p:cNvPr>
          <p:cNvSpPr>
            <a:spLocks noGrp="1"/>
          </p:cNvSpPr>
          <p:nvPr>
            <p:ph type="body" sz="quarter" idx="17"/>
          </p:nvPr>
        </p:nvSpPr>
        <p:spPr>
          <a:xfrm>
            <a:off x="4632629"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
        <p:nvSpPr>
          <p:cNvPr id="19" name="Text Placeholder 20">
            <a:extLst>
              <a:ext uri="{FF2B5EF4-FFF2-40B4-BE49-F238E27FC236}">
                <a16:creationId xmlns:a16="http://schemas.microsoft.com/office/drawing/2014/main" id="{8F6201D0-6018-BED9-8E2C-BBB334E9215B}"/>
              </a:ext>
            </a:extLst>
          </p:cNvPr>
          <p:cNvSpPr>
            <a:spLocks noGrp="1"/>
          </p:cNvSpPr>
          <p:nvPr>
            <p:ph type="body" sz="quarter" idx="18"/>
          </p:nvPr>
        </p:nvSpPr>
        <p:spPr>
          <a:xfrm>
            <a:off x="8361112"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Tree>
    <p:extLst>
      <p:ext uri="{BB962C8B-B14F-4D97-AF65-F5344CB8AC3E}">
        <p14:creationId xmlns:p14="http://schemas.microsoft.com/office/powerpoint/2010/main" val="3254970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een - Char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2FCBE-DCE1-6664-F202-BBF161CCAF3E}"/>
              </a:ext>
              <a:ext uri="{C183D7F6-B498-43B3-948B-1728B52AA6E4}">
                <adec:decorative xmlns:adec="http://schemas.microsoft.com/office/drawing/2017/decorative" val="1"/>
              </a:ext>
            </a:extLst>
          </p:cNvPr>
          <p:cNvSpPr/>
          <p:nvPr userDrawn="1"/>
        </p:nvSpPr>
        <p:spPr>
          <a:xfrm>
            <a:off x="0" y="-36768"/>
            <a:ext cx="12191999" cy="6894768"/>
          </a:xfrm>
          <a:prstGeom prst="rect">
            <a:avLst/>
          </a:prstGeom>
          <a:solidFill>
            <a:srgbClr val="87B923">
              <a:alpha val="97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8E58FD18-4DD1-5898-AF76-F96434B2C63B}"/>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ED8C5D6-4EC8-0853-4B22-E151C1A63E09}"/>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93B20C-D031-8873-1608-11CA41B1F09C}"/>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Chart 1">
            <a:extLst>
              <a:ext uri="{FF2B5EF4-FFF2-40B4-BE49-F238E27FC236}">
                <a16:creationId xmlns:a16="http://schemas.microsoft.com/office/drawing/2014/main" id="{71172B64-5F15-7CA4-3F87-DB0DA7CED7F4}"/>
              </a:ext>
            </a:extLst>
          </p:cNvPr>
          <p:cNvGraphicFramePr/>
          <p:nvPr userDrawn="1">
            <p:extLst>
              <p:ext uri="{D42A27DB-BD31-4B8C-83A1-F6EECF244321}">
                <p14:modId xmlns:p14="http://schemas.microsoft.com/office/powerpoint/2010/main" val="352741672"/>
              </p:ext>
            </p:extLst>
          </p:nvPr>
        </p:nvGraphicFramePr>
        <p:xfrm>
          <a:off x="376000" y="1842684"/>
          <a:ext cx="6056284" cy="43677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C29068C9-8CE5-7DEB-69B1-7F7231479D33}"/>
              </a:ext>
            </a:extLst>
          </p:cNvPr>
          <p:cNvGraphicFramePr/>
          <p:nvPr userDrawn="1">
            <p:extLst>
              <p:ext uri="{D42A27DB-BD31-4B8C-83A1-F6EECF244321}">
                <p14:modId xmlns:p14="http://schemas.microsoft.com/office/powerpoint/2010/main" val="2624775059"/>
              </p:ext>
            </p:extLst>
          </p:nvPr>
        </p:nvGraphicFramePr>
        <p:xfrm>
          <a:off x="5604706" y="1842684"/>
          <a:ext cx="6056284" cy="436772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85436C86-8DE4-02CB-96FE-F182EE735C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graphicFrame>
        <p:nvGraphicFramePr>
          <p:cNvPr id="5" name="Chart 4">
            <a:extLst>
              <a:ext uri="{FF2B5EF4-FFF2-40B4-BE49-F238E27FC236}">
                <a16:creationId xmlns:a16="http://schemas.microsoft.com/office/drawing/2014/main" id="{95154A2A-42CE-2F7C-5972-45A5F381E35B}"/>
              </a:ext>
            </a:extLst>
          </p:cNvPr>
          <p:cNvGraphicFramePr/>
          <p:nvPr userDrawn="1">
            <p:extLst>
              <p:ext uri="{D42A27DB-BD31-4B8C-83A1-F6EECF244321}">
                <p14:modId xmlns:p14="http://schemas.microsoft.com/office/powerpoint/2010/main" val="2110075252"/>
              </p:ext>
            </p:extLst>
          </p:nvPr>
        </p:nvGraphicFramePr>
        <p:xfrm>
          <a:off x="528400" y="1995084"/>
          <a:ext cx="6056284" cy="43677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E3859883-B02B-3762-BD8C-4D611062C440}"/>
              </a:ext>
            </a:extLst>
          </p:cNvPr>
          <p:cNvGraphicFramePr/>
          <p:nvPr userDrawn="1">
            <p:extLst>
              <p:ext uri="{D42A27DB-BD31-4B8C-83A1-F6EECF244321}">
                <p14:modId xmlns:p14="http://schemas.microsoft.com/office/powerpoint/2010/main" val="1910541780"/>
              </p:ext>
            </p:extLst>
          </p:nvPr>
        </p:nvGraphicFramePr>
        <p:xfrm>
          <a:off x="5757106" y="1995084"/>
          <a:ext cx="6056284" cy="4367722"/>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Placeholder 1">
            <a:extLst>
              <a:ext uri="{FF2B5EF4-FFF2-40B4-BE49-F238E27FC236}">
                <a16:creationId xmlns:a16="http://schemas.microsoft.com/office/drawing/2014/main" id="{920E5166-6C8E-4888-723A-41841B96E7FE}"/>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150320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een - 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98100D-1841-012D-ADDB-37C09CCF8614}"/>
              </a:ext>
              <a:ext uri="{C183D7F6-B498-43B3-948B-1728B52AA6E4}">
                <adec:decorative xmlns:adec="http://schemas.microsoft.com/office/drawing/2017/decorative" val="1"/>
              </a:ext>
            </a:extLst>
          </p:cNvPr>
          <p:cNvSpPr/>
          <p:nvPr userDrawn="1"/>
        </p:nvSpPr>
        <p:spPr>
          <a:xfrm>
            <a:off x="0" y="-36768"/>
            <a:ext cx="12191999" cy="6894768"/>
          </a:xfrm>
          <a:prstGeom prst="rect">
            <a:avLst/>
          </a:prstGeom>
          <a:solidFill>
            <a:srgbClr val="87B923">
              <a:alpha val="97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C99A3B31-F762-93A1-187D-B85EEB3C6CB8}"/>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96E20B-BC50-EBC2-7C66-F8C0245AA129}"/>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5EF9F5-040F-A74D-6646-88DACF773D4B}"/>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39F475B-8876-127F-1C90-68D8FEE12C7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graphicFrame>
        <p:nvGraphicFramePr>
          <p:cNvPr id="4" name="Chart 3">
            <a:extLst>
              <a:ext uri="{FF2B5EF4-FFF2-40B4-BE49-F238E27FC236}">
                <a16:creationId xmlns:a16="http://schemas.microsoft.com/office/drawing/2014/main" id="{5EE9CB1C-A75A-FE36-CEE1-B2B62F47CF5E}"/>
              </a:ext>
            </a:extLst>
          </p:cNvPr>
          <p:cNvGraphicFramePr/>
          <p:nvPr userDrawn="1">
            <p:extLst>
              <p:ext uri="{D42A27DB-BD31-4B8C-83A1-F6EECF244321}">
                <p14:modId xmlns:p14="http://schemas.microsoft.com/office/powerpoint/2010/main" val="1037170540"/>
              </p:ext>
            </p:extLst>
          </p:nvPr>
        </p:nvGraphicFramePr>
        <p:xfrm>
          <a:off x="370496" y="1344361"/>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Placeholder 1">
            <a:extLst>
              <a:ext uri="{FF2B5EF4-FFF2-40B4-BE49-F238E27FC236}">
                <a16:creationId xmlns:a16="http://schemas.microsoft.com/office/drawing/2014/main" id="{A62E513A-9855-36A9-7BB4-3FA1D20D6C59}"/>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736313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een - Text &amp; Picture content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4F47D4-EBA3-7166-5816-3396ECDA7B16}"/>
              </a:ext>
              <a:ext uri="{C183D7F6-B498-43B3-948B-1728B52AA6E4}">
                <adec:decorative xmlns:adec="http://schemas.microsoft.com/office/drawing/2017/decorative" val="1"/>
              </a:ext>
            </a:extLst>
          </p:cNvPr>
          <p:cNvSpPr/>
          <p:nvPr userDrawn="1"/>
        </p:nvSpPr>
        <p:spPr>
          <a:xfrm>
            <a:off x="0" y="-36768"/>
            <a:ext cx="12191999" cy="6894768"/>
          </a:xfrm>
          <a:prstGeom prst="rect">
            <a:avLst/>
          </a:prstGeom>
          <a:solidFill>
            <a:srgbClr val="87B923">
              <a:alpha val="97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832A6168-0920-EFCE-8340-23B347A1152E}"/>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C1F307F-4A56-4F42-CFF8-009DF3E1415A}"/>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B9575E6-F3B8-2F86-A967-843A91E119B3}"/>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1AA5918-4D02-5A39-3967-339D3C1096C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5" name="Title Placeholder 1">
            <a:extLst>
              <a:ext uri="{FF2B5EF4-FFF2-40B4-BE49-F238E27FC236}">
                <a16:creationId xmlns:a16="http://schemas.microsoft.com/office/drawing/2014/main" id="{FD3D65C7-BC80-3EB0-591B-432566BAA146}"/>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2" name="Picture Placeholder 5">
            <a:extLst>
              <a:ext uri="{FF2B5EF4-FFF2-40B4-BE49-F238E27FC236}">
                <a16:creationId xmlns:a16="http://schemas.microsoft.com/office/drawing/2014/main" id="{4BAA22F2-DF20-E34F-3341-34BC57FC5204}"/>
              </a:ext>
            </a:extLst>
          </p:cNvPr>
          <p:cNvSpPr>
            <a:spLocks noGrp="1"/>
          </p:cNvSpPr>
          <p:nvPr>
            <p:ph type="pic" sz="quarter" idx="18"/>
          </p:nvPr>
        </p:nvSpPr>
        <p:spPr>
          <a:xfrm>
            <a:off x="1064712" y="1938310"/>
            <a:ext cx="703135" cy="710241"/>
          </a:xfrm>
        </p:spPr>
        <p:txBody>
          <a:bodyPr>
            <a:normAutofit/>
          </a:bodyPr>
          <a:lstStyle>
            <a:lvl1pPr>
              <a:defRPr sz="1000"/>
            </a:lvl1pPr>
          </a:lstStyle>
          <a:p>
            <a:endParaRPr lang="en-US" dirty="0"/>
          </a:p>
        </p:txBody>
      </p:sp>
      <p:sp>
        <p:nvSpPr>
          <p:cNvPr id="3" name="Text Placeholder 20">
            <a:extLst>
              <a:ext uri="{FF2B5EF4-FFF2-40B4-BE49-F238E27FC236}">
                <a16:creationId xmlns:a16="http://schemas.microsoft.com/office/drawing/2014/main" id="{4EDD3A88-7AF9-00E2-06F4-E0C731EDFE75}"/>
              </a:ext>
            </a:extLst>
          </p:cNvPr>
          <p:cNvSpPr>
            <a:spLocks noGrp="1"/>
          </p:cNvSpPr>
          <p:nvPr>
            <p:ph type="body" sz="quarter" idx="21"/>
          </p:nvPr>
        </p:nvSpPr>
        <p:spPr>
          <a:xfrm>
            <a:off x="2045373" y="1945417"/>
            <a:ext cx="2911475" cy="710242"/>
          </a:xfrm>
        </p:spPr>
        <p:txBody>
          <a:bodyPr>
            <a:normAutofit/>
          </a:bodyPr>
          <a:lstStyle>
            <a:lvl1pPr>
              <a:defRPr sz="1200"/>
            </a:lvl1pPr>
          </a:lstStyle>
          <a:p>
            <a:pPr lvl="0"/>
            <a:r>
              <a:rPr lang="en-GB" dirty="0"/>
              <a:t>Click to edit Master text </a:t>
            </a:r>
          </a:p>
        </p:txBody>
      </p:sp>
      <p:sp>
        <p:nvSpPr>
          <p:cNvPr id="10" name="Picture Placeholder 5">
            <a:extLst>
              <a:ext uri="{FF2B5EF4-FFF2-40B4-BE49-F238E27FC236}">
                <a16:creationId xmlns:a16="http://schemas.microsoft.com/office/drawing/2014/main" id="{3D6F5086-2C1D-63AA-922A-4EE0AC61D353}"/>
              </a:ext>
            </a:extLst>
          </p:cNvPr>
          <p:cNvSpPr>
            <a:spLocks noGrp="1"/>
          </p:cNvSpPr>
          <p:nvPr>
            <p:ph type="pic" sz="quarter" idx="22"/>
          </p:nvPr>
        </p:nvSpPr>
        <p:spPr>
          <a:xfrm>
            <a:off x="1064712" y="3157510"/>
            <a:ext cx="703135" cy="710241"/>
          </a:xfrm>
        </p:spPr>
        <p:txBody>
          <a:bodyPr>
            <a:normAutofit/>
          </a:bodyPr>
          <a:lstStyle>
            <a:lvl1pPr>
              <a:defRPr sz="1000"/>
            </a:lvl1pPr>
          </a:lstStyle>
          <a:p>
            <a:endParaRPr lang="en-US" dirty="0"/>
          </a:p>
        </p:txBody>
      </p:sp>
      <p:sp>
        <p:nvSpPr>
          <p:cNvPr id="26" name="Text Placeholder 20">
            <a:extLst>
              <a:ext uri="{FF2B5EF4-FFF2-40B4-BE49-F238E27FC236}">
                <a16:creationId xmlns:a16="http://schemas.microsoft.com/office/drawing/2014/main" id="{4307DB6D-28BF-4E71-5845-594BEC92BBAF}"/>
              </a:ext>
            </a:extLst>
          </p:cNvPr>
          <p:cNvSpPr>
            <a:spLocks noGrp="1"/>
          </p:cNvSpPr>
          <p:nvPr>
            <p:ph type="body" sz="quarter" idx="23"/>
          </p:nvPr>
        </p:nvSpPr>
        <p:spPr>
          <a:xfrm>
            <a:off x="2045373" y="3164617"/>
            <a:ext cx="2911475" cy="710242"/>
          </a:xfrm>
        </p:spPr>
        <p:txBody>
          <a:bodyPr>
            <a:normAutofit/>
          </a:bodyPr>
          <a:lstStyle>
            <a:lvl1pPr>
              <a:defRPr sz="1200"/>
            </a:lvl1pPr>
          </a:lstStyle>
          <a:p>
            <a:pPr lvl="0"/>
            <a:r>
              <a:rPr lang="en-GB" dirty="0"/>
              <a:t>Click to edit Master text </a:t>
            </a:r>
          </a:p>
        </p:txBody>
      </p:sp>
      <p:sp>
        <p:nvSpPr>
          <p:cNvPr id="28" name="Picture Placeholder 5">
            <a:extLst>
              <a:ext uri="{FF2B5EF4-FFF2-40B4-BE49-F238E27FC236}">
                <a16:creationId xmlns:a16="http://schemas.microsoft.com/office/drawing/2014/main" id="{BFD71998-0175-30EB-7E62-2C39DFB2DA3C}"/>
              </a:ext>
            </a:extLst>
          </p:cNvPr>
          <p:cNvSpPr>
            <a:spLocks noGrp="1"/>
          </p:cNvSpPr>
          <p:nvPr>
            <p:ph type="pic" sz="quarter" idx="24"/>
          </p:nvPr>
        </p:nvSpPr>
        <p:spPr>
          <a:xfrm>
            <a:off x="1064712" y="4397975"/>
            <a:ext cx="703135" cy="710241"/>
          </a:xfrm>
        </p:spPr>
        <p:txBody>
          <a:bodyPr>
            <a:normAutofit/>
          </a:bodyPr>
          <a:lstStyle>
            <a:lvl1pPr>
              <a:defRPr sz="1000"/>
            </a:lvl1pPr>
          </a:lstStyle>
          <a:p>
            <a:endParaRPr lang="en-US" dirty="0"/>
          </a:p>
        </p:txBody>
      </p:sp>
      <p:sp>
        <p:nvSpPr>
          <p:cNvPr id="29" name="Text Placeholder 20">
            <a:extLst>
              <a:ext uri="{FF2B5EF4-FFF2-40B4-BE49-F238E27FC236}">
                <a16:creationId xmlns:a16="http://schemas.microsoft.com/office/drawing/2014/main" id="{A2ED9664-01C5-77A8-1B36-7FB8284CD070}"/>
              </a:ext>
            </a:extLst>
          </p:cNvPr>
          <p:cNvSpPr>
            <a:spLocks noGrp="1"/>
          </p:cNvSpPr>
          <p:nvPr>
            <p:ph type="body" sz="quarter" idx="25"/>
          </p:nvPr>
        </p:nvSpPr>
        <p:spPr>
          <a:xfrm>
            <a:off x="2045373" y="4405082"/>
            <a:ext cx="2911475" cy="710242"/>
          </a:xfrm>
        </p:spPr>
        <p:txBody>
          <a:bodyPr>
            <a:normAutofit/>
          </a:bodyPr>
          <a:lstStyle>
            <a:lvl1pPr>
              <a:defRPr sz="1200"/>
            </a:lvl1pPr>
          </a:lstStyle>
          <a:p>
            <a:pPr lvl="0"/>
            <a:r>
              <a:rPr lang="en-GB" dirty="0"/>
              <a:t>Click to edit Master text </a:t>
            </a:r>
          </a:p>
        </p:txBody>
      </p:sp>
      <p:sp>
        <p:nvSpPr>
          <p:cNvPr id="30" name="Picture Placeholder 5">
            <a:extLst>
              <a:ext uri="{FF2B5EF4-FFF2-40B4-BE49-F238E27FC236}">
                <a16:creationId xmlns:a16="http://schemas.microsoft.com/office/drawing/2014/main" id="{BEF6A091-0644-5AE3-8DB8-C4B981DFE5C3}"/>
              </a:ext>
            </a:extLst>
          </p:cNvPr>
          <p:cNvSpPr>
            <a:spLocks noGrp="1"/>
          </p:cNvSpPr>
          <p:nvPr>
            <p:ph type="pic" sz="quarter" idx="26"/>
          </p:nvPr>
        </p:nvSpPr>
        <p:spPr>
          <a:xfrm>
            <a:off x="1064712" y="5574645"/>
            <a:ext cx="703135" cy="710241"/>
          </a:xfrm>
        </p:spPr>
        <p:txBody>
          <a:bodyPr>
            <a:normAutofit/>
          </a:bodyPr>
          <a:lstStyle>
            <a:lvl1pPr>
              <a:defRPr sz="1000"/>
            </a:lvl1pPr>
          </a:lstStyle>
          <a:p>
            <a:endParaRPr lang="en-US" dirty="0"/>
          </a:p>
        </p:txBody>
      </p:sp>
      <p:sp>
        <p:nvSpPr>
          <p:cNvPr id="31" name="Text Placeholder 20">
            <a:extLst>
              <a:ext uri="{FF2B5EF4-FFF2-40B4-BE49-F238E27FC236}">
                <a16:creationId xmlns:a16="http://schemas.microsoft.com/office/drawing/2014/main" id="{DE25F850-BC0C-0B5F-D01D-BF764DAF8D20}"/>
              </a:ext>
            </a:extLst>
          </p:cNvPr>
          <p:cNvSpPr>
            <a:spLocks noGrp="1"/>
          </p:cNvSpPr>
          <p:nvPr>
            <p:ph type="body" sz="quarter" idx="27"/>
          </p:nvPr>
        </p:nvSpPr>
        <p:spPr>
          <a:xfrm>
            <a:off x="2045373" y="5581752"/>
            <a:ext cx="2911475" cy="710242"/>
          </a:xfrm>
        </p:spPr>
        <p:txBody>
          <a:bodyPr>
            <a:normAutofit/>
          </a:bodyPr>
          <a:lstStyle>
            <a:lvl1pPr>
              <a:defRPr sz="1200"/>
            </a:lvl1pPr>
          </a:lstStyle>
          <a:p>
            <a:pPr lvl="0"/>
            <a:r>
              <a:rPr lang="en-GB" dirty="0"/>
              <a:t>Click to edit Master text </a:t>
            </a:r>
          </a:p>
        </p:txBody>
      </p:sp>
      <p:sp>
        <p:nvSpPr>
          <p:cNvPr id="32" name="Picture Placeholder 5">
            <a:extLst>
              <a:ext uri="{FF2B5EF4-FFF2-40B4-BE49-F238E27FC236}">
                <a16:creationId xmlns:a16="http://schemas.microsoft.com/office/drawing/2014/main" id="{98E1B90E-2696-A2EE-0D48-A62497B4D91B}"/>
              </a:ext>
            </a:extLst>
          </p:cNvPr>
          <p:cNvSpPr>
            <a:spLocks noGrp="1"/>
          </p:cNvSpPr>
          <p:nvPr>
            <p:ph type="pic" sz="quarter" idx="28"/>
          </p:nvPr>
        </p:nvSpPr>
        <p:spPr>
          <a:xfrm>
            <a:off x="6021560" y="1938310"/>
            <a:ext cx="703135" cy="710241"/>
          </a:xfrm>
        </p:spPr>
        <p:txBody>
          <a:bodyPr>
            <a:normAutofit/>
          </a:bodyPr>
          <a:lstStyle>
            <a:lvl1pPr>
              <a:defRPr sz="1000"/>
            </a:lvl1pPr>
          </a:lstStyle>
          <a:p>
            <a:endParaRPr lang="en-US" dirty="0"/>
          </a:p>
        </p:txBody>
      </p:sp>
      <p:sp>
        <p:nvSpPr>
          <p:cNvPr id="33" name="Text Placeholder 20">
            <a:extLst>
              <a:ext uri="{FF2B5EF4-FFF2-40B4-BE49-F238E27FC236}">
                <a16:creationId xmlns:a16="http://schemas.microsoft.com/office/drawing/2014/main" id="{EF1E1DE6-C5DE-7D18-2E8C-26776AEFEE84}"/>
              </a:ext>
            </a:extLst>
          </p:cNvPr>
          <p:cNvSpPr>
            <a:spLocks noGrp="1"/>
          </p:cNvSpPr>
          <p:nvPr>
            <p:ph type="body" sz="quarter" idx="29"/>
          </p:nvPr>
        </p:nvSpPr>
        <p:spPr>
          <a:xfrm>
            <a:off x="7002221" y="1945417"/>
            <a:ext cx="2911475" cy="710242"/>
          </a:xfrm>
        </p:spPr>
        <p:txBody>
          <a:bodyPr>
            <a:normAutofit/>
          </a:bodyPr>
          <a:lstStyle>
            <a:lvl1pPr>
              <a:defRPr sz="1200"/>
            </a:lvl1pPr>
          </a:lstStyle>
          <a:p>
            <a:pPr lvl="0"/>
            <a:r>
              <a:rPr lang="en-GB" dirty="0"/>
              <a:t>Click to edit Master text </a:t>
            </a:r>
          </a:p>
        </p:txBody>
      </p:sp>
      <p:sp>
        <p:nvSpPr>
          <p:cNvPr id="34" name="Picture Placeholder 5">
            <a:extLst>
              <a:ext uri="{FF2B5EF4-FFF2-40B4-BE49-F238E27FC236}">
                <a16:creationId xmlns:a16="http://schemas.microsoft.com/office/drawing/2014/main" id="{E54D7CC5-B733-6FAB-D53A-228640AE7F32}"/>
              </a:ext>
            </a:extLst>
          </p:cNvPr>
          <p:cNvSpPr>
            <a:spLocks noGrp="1"/>
          </p:cNvSpPr>
          <p:nvPr>
            <p:ph type="pic" sz="quarter" idx="30"/>
          </p:nvPr>
        </p:nvSpPr>
        <p:spPr>
          <a:xfrm>
            <a:off x="6021560" y="3157510"/>
            <a:ext cx="703135" cy="710241"/>
          </a:xfrm>
        </p:spPr>
        <p:txBody>
          <a:bodyPr>
            <a:normAutofit/>
          </a:bodyPr>
          <a:lstStyle>
            <a:lvl1pPr>
              <a:defRPr sz="1000"/>
            </a:lvl1pPr>
          </a:lstStyle>
          <a:p>
            <a:endParaRPr lang="en-US" dirty="0"/>
          </a:p>
        </p:txBody>
      </p:sp>
      <p:sp>
        <p:nvSpPr>
          <p:cNvPr id="35" name="Text Placeholder 20">
            <a:extLst>
              <a:ext uri="{FF2B5EF4-FFF2-40B4-BE49-F238E27FC236}">
                <a16:creationId xmlns:a16="http://schemas.microsoft.com/office/drawing/2014/main" id="{A7D4EF99-F3F0-2BF2-20E8-98CC1F821180}"/>
              </a:ext>
            </a:extLst>
          </p:cNvPr>
          <p:cNvSpPr>
            <a:spLocks noGrp="1"/>
          </p:cNvSpPr>
          <p:nvPr>
            <p:ph type="body" sz="quarter" idx="31"/>
          </p:nvPr>
        </p:nvSpPr>
        <p:spPr>
          <a:xfrm>
            <a:off x="7002221" y="3164617"/>
            <a:ext cx="2911475" cy="710242"/>
          </a:xfrm>
        </p:spPr>
        <p:txBody>
          <a:bodyPr>
            <a:normAutofit/>
          </a:bodyPr>
          <a:lstStyle>
            <a:lvl1pPr>
              <a:defRPr sz="1200"/>
            </a:lvl1pPr>
          </a:lstStyle>
          <a:p>
            <a:pPr lvl="0"/>
            <a:r>
              <a:rPr lang="en-GB" dirty="0"/>
              <a:t>Click to edit Master text </a:t>
            </a:r>
          </a:p>
        </p:txBody>
      </p:sp>
      <p:sp>
        <p:nvSpPr>
          <p:cNvPr id="36" name="Picture Placeholder 5">
            <a:extLst>
              <a:ext uri="{FF2B5EF4-FFF2-40B4-BE49-F238E27FC236}">
                <a16:creationId xmlns:a16="http://schemas.microsoft.com/office/drawing/2014/main" id="{76332AAA-7F51-CE2E-6987-5B67202FF28A}"/>
              </a:ext>
            </a:extLst>
          </p:cNvPr>
          <p:cNvSpPr>
            <a:spLocks noGrp="1"/>
          </p:cNvSpPr>
          <p:nvPr>
            <p:ph type="pic" sz="quarter" idx="32"/>
          </p:nvPr>
        </p:nvSpPr>
        <p:spPr>
          <a:xfrm>
            <a:off x="6021560" y="4397975"/>
            <a:ext cx="703135" cy="710241"/>
          </a:xfrm>
        </p:spPr>
        <p:txBody>
          <a:bodyPr>
            <a:normAutofit/>
          </a:bodyPr>
          <a:lstStyle>
            <a:lvl1pPr>
              <a:defRPr sz="1000"/>
            </a:lvl1pPr>
          </a:lstStyle>
          <a:p>
            <a:endParaRPr lang="en-US" dirty="0"/>
          </a:p>
        </p:txBody>
      </p:sp>
      <p:sp>
        <p:nvSpPr>
          <p:cNvPr id="37" name="Text Placeholder 20">
            <a:extLst>
              <a:ext uri="{FF2B5EF4-FFF2-40B4-BE49-F238E27FC236}">
                <a16:creationId xmlns:a16="http://schemas.microsoft.com/office/drawing/2014/main" id="{8B785548-A12F-7B61-26FD-CF563F2C9713}"/>
              </a:ext>
            </a:extLst>
          </p:cNvPr>
          <p:cNvSpPr>
            <a:spLocks noGrp="1"/>
          </p:cNvSpPr>
          <p:nvPr>
            <p:ph type="body" sz="quarter" idx="33"/>
          </p:nvPr>
        </p:nvSpPr>
        <p:spPr>
          <a:xfrm>
            <a:off x="7002221" y="4405082"/>
            <a:ext cx="2911475" cy="710242"/>
          </a:xfrm>
        </p:spPr>
        <p:txBody>
          <a:bodyPr>
            <a:normAutofit/>
          </a:bodyPr>
          <a:lstStyle>
            <a:lvl1pPr>
              <a:defRPr sz="1200"/>
            </a:lvl1pPr>
          </a:lstStyle>
          <a:p>
            <a:pPr lvl="0"/>
            <a:r>
              <a:rPr lang="en-GB" dirty="0"/>
              <a:t>Click to edit Master text </a:t>
            </a:r>
          </a:p>
        </p:txBody>
      </p:sp>
      <p:sp>
        <p:nvSpPr>
          <p:cNvPr id="38" name="Picture Placeholder 5">
            <a:extLst>
              <a:ext uri="{FF2B5EF4-FFF2-40B4-BE49-F238E27FC236}">
                <a16:creationId xmlns:a16="http://schemas.microsoft.com/office/drawing/2014/main" id="{9414916B-4DD0-8C21-56FB-EA8AB47068A7}"/>
              </a:ext>
            </a:extLst>
          </p:cNvPr>
          <p:cNvSpPr>
            <a:spLocks noGrp="1"/>
          </p:cNvSpPr>
          <p:nvPr>
            <p:ph type="pic" sz="quarter" idx="34"/>
          </p:nvPr>
        </p:nvSpPr>
        <p:spPr>
          <a:xfrm>
            <a:off x="6021560" y="5574645"/>
            <a:ext cx="703135" cy="710241"/>
          </a:xfrm>
        </p:spPr>
        <p:txBody>
          <a:bodyPr>
            <a:normAutofit/>
          </a:bodyPr>
          <a:lstStyle>
            <a:lvl1pPr>
              <a:defRPr sz="1000"/>
            </a:lvl1pPr>
          </a:lstStyle>
          <a:p>
            <a:endParaRPr lang="en-US" dirty="0"/>
          </a:p>
        </p:txBody>
      </p:sp>
      <p:sp>
        <p:nvSpPr>
          <p:cNvPr id="39" name="Text Placeholder 20">
            <a:extLst>
              <a:ext uri="{FF2B5EF4-FFF2-40B4-BE49-F238E27FC236}">
                <a16:creationId xmlns:a16="http://schemas.microsoft.com/office/drawing/2014/main" id="{F1BB1C06-604A-CD6E-3FDF-0DB1BFF391F7}"/>
              </a:ext>
            </a:extLst>
          </p:cNvPr>
          <p:cNvSpPr>
            <a:spLocks noGrp="1"/>
          </p:cNvSpPr>
          <p:nvPr>
            <p:ph type="body" sz="quarter" idx="35"/>
          </p:nvPr>
        </p:nvSpPr>
        <p:spPr>
          <a:xfrm>
            <a:off x="7002221" y="5581752"/>
            <a:ext cx="2911475" cy="710242"/>
          </a:xfrm>
        </p:spPr>
        <p:txBody>
          <a:bodyPr>
            <a:normAutofit/>
          </a:bodyPr>
          <a:lstStyle>
            <a:lvl1pPr>
              <a:defRPr sz="1200"/>
            </a:lvl1pPr>
          </a:lstStyle>
          <a:p>
            <a:pPr lvl="0"/>
            <a:r>
              <a:rPr lang="en-GB" dirty="0"/>
              <a:t>Click to edit Master text </a:t>
            </a:r>
          </a:p>
        </p:txBody>
      </p:sp>
    </p:spTree>
    <p:extLst>
      <p:ext uri="{BB962C8B-B14F-4D97-AF65-F5344CB8AC3E}">
        <p14:creationId xmlns:p14="http://schemas.microsoft.com/office/powerpoint/2010/main" val="2124139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een - Blank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338819-058B-3900-DCD1-E9F787B25151}"/>
              </a:ext>
              <a:ext uri="{C183D7F6-B498-43B3-948B-1728B52AA6E4}">
                <adec:decorative xmlns:adec="http://schemas.microsoft.com/office/drawing/2017/decorative" val="1"/>
              </a:ext>
            </a:extLst>
          </p:cNvPr>
          <p:cNvSpPr/>
          <p:nvPr userDrawn="1"/>
        </p:nvSpPr>
        <p:spPr>
          <a:xfrm>
            <a:off x="0" y="-36768"/>
            <a:ext cx="12191999" cy="6894768"/>
          </a:xfrm>
          <a:prstGeom prst="rect">
            <a:avLst/>
          </a:prstGeom>
          <a:solidFill>
            <a:srgbClr val="87B923">
              <a:alpha val="97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4B170628-5D6C-968B-78A1-45FF64424A8A}"/>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5908857-21EE-6D79-83E9-09326AC62703}"/>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6D936F-D6F1-A12E-74B4-5FBC4475AAC8}"/>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64695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 Text &amp; Picture 1">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A462F0EF-C70D-F224-B6F1-BDE5C2F3EE13}"/>
              </a:ext>
            </a:extLst>
          </p:cNvPr>
          <p:cNvSpPr>
            <a:spLocks noGrp="1"/>
          </p:cNvSpPr>
          <p:nvPr>
            <p:ph type="pic" sz="quarter" idx="11"/>
          </p:nvPr>
        </p:nvSpPr>
        <p:spPr>
          <a:xfrm>
            <a:off x="7383687" y="1"/>
            <a:ext cx="4819426" cy="6858000"/>
          </a:xfrm>
        </p:spPr>
        <p:txBody>
          <a:bodyPr/>
          <a:lstStyle/>
          <a:p>
            <a:r>
              <a:rPr lang="en-GB"/>
              <a:t>Click icon to add picture</a:t>
            </a:r>
            <a:endParaRPr lang="en-US"/>
          </a:p>
        </p:txBody>
      </p:sp>
      <p:pic>
        <p:nvPicPr>
          <p:cNvPr id="9" name="Picture 8">
            <a:extLst>
              <a:ext uri="{FF2B5EF4-FFF2-40B4-BE49-F238E27FC236}">
                <a16:creationId xmlns:a16="http://schemas.microsoft.com/office/drawing/2014/main" id="{5C04CD2D-C237-1323-E0AD-9DCBB802443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383687" cy="6858000"/>
          </a:xfrm>
          <a:prstGeom prst="rect">
            <a:avLst/>
          </a:prstGeom>
        </p:spPr>
      </p:pic>
      <p:pic>
        <p:nvPicPr>
          <p:cNvPr id="23" name="Picture 22">
            <a:extLst>
              <a:ext uri="{FF2B5EF4-FFF2-40B4-BE49-F238E27FC236}">
                <a16:creationId xmlns:a16="http://schemas.microsoft.com/office/drawing/2014/main" id="{6C61157D-8BA2-631D-FB3E-7B7F70FECFB1}"/>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cxnSp>
        <p:nvCxnSpPr>
          <p:cNvPr id="26" name="Straight Connector 25">
            <a:extLst>
              <a:ext uri="{FF2B5EF4-FFF2-40B4-BE49-F238E27FC236}">
                <a16:creationId xmlns:a16="http://schemas.microsoft.com/office/drawing/2014/main" id="{45839C56-188C-DFEF-B4A2-E0B745ACE27B}"/>
              </a:ext>
            </a:extLst>
          </p:cNvPr>
          <p:cNvCxnSpPr>
            <a:cxnSpLocks/>
          </p:cNvCxnSpPr>
          <p:nvPr userDrawn="1"/>
        </p:nvCxnSpPr>
        <p:spPr>
          <a:xfrm>
            <a:off x="544010" y="4209526"/>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Parallelogram 34">
            <a:extLst>
              <a:ext uri="{FF2B5EF4-FFF2-40B4-BE49-F238E27FC236}">
                <a16:creationId xmlns:a16="http://schemas.microsoft.com/office/drawing/2014/main" id="{D8CECAB1-6987-08CB-C9CA-6486FB027FF1}"/>
              </a:ext>
              <a:ext uri="{C183D7F6-B498-43B3-948B-1728B52AA6E4}">
                <adec:decorative xmlns:adec="http://schemas.microsoft.com/office/drawing/2017/decorative" val="1"/>
              </a:ext>
            </a:extLst>
          </p:cNvPr>
          <p:cNvSpPr/>
          <p:nvPr userDrawn="1"/>
        </p:nvSpPr>
        <p:spPr>
          <a:xfrm flipV="1">
            <a:off x="10666407" y="-701652"/>
            <a:ext cx="2690171" cy="2743618"/>
          </a:xfrm>
          <a:prstGeom prst="parallelogram">
            <a:avLst>
              <a:gd name="adj" fmla="val 52517"/>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822E957-B6D0-C95F-4B9A-1BABD52244FF}"/>
              </a:ext>
              <a:ext uri="{C183D7F6-B498-43B3-948B-1728B52AA6E4}">
                <adec:decorative xmlns:adec="http://schemas.microsoft.com/office/drawing/2017/decorative" val="1"/>
              </a:ext>
            </a:extLst>
          </p:cNvPr>
          <p:cNvSpPr/>
          <p:nvPr userDrawn="1"/>
        </p:nvSpPr>
        <p:spPr>
          <a:xfrm>
            <a:off x="7866190" y="1286561"/>
            <a:ext cx="514478" cy="514478"/>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6517D83-6902-82AB-6525-E36485522B13}"/>
              </a:ext>
              <a:ext uri="{C183D7F6-B498-43B3-948B-1728B52AA6E4}">
                <adec:decorative xmlns:adec="http://schemas.microsoft.com/office/drawing/2017/decorative" val="1"/>
              </a:ext>
            </a:extLst>
          </p:cNvPr>
          <p:cNvSpPr/>
          <p:nvPr userDrawn="1"/>
        </p:nvSpPr>
        <p:spPr>
          <a:xfrm>
            <a:off x="6684173" y="-4023"/>
            <a:ext cx="1182017" cy="1323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F9FDF88-54F3-D3AF-0A23-032F206C4CA1}"/>
              </a:ext>
              <a:ext uri="{C183D7F6-B498-43B3-948B-1728B52AA6E4}">
                <adec:decorative xmlns:adec="http://schemas.microsoft.com/office/drawing/2017/decorative" val="1"/>
              </a:ext>
            </a:extLst>
          </p:cNvPr>
          <p:cNvSpPr/>
          <p:nvPr userDrawn="1"/>
        </p:nvSpPr>
        <p:spPr>
          <a:xfrm>
            <a:off x="7369661" y="6325588"/>
            <a:ext cx="1182017" cy="5691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1">
            <a:extLst>
              <a:ext uri="{FF2B5EF4-FFF2-40B4-BE49-F238E27FC236}">
                <a16:creationId xmlns:a16="http://schemas.microsoft.com/office/drawing/2014/main" id="{38727397-FC1C-C20B-344B-68D879580EBA}"/>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kern="1200" dirty="0">
                <a:solidFill>
                  <a:schemeClr val="accent1"/>
                </a:solidFill>
                <a:effectLst/>
                <a:latin typeface="Overpass Medium" pitchFamily="2" charset="77"/>
                <a:ea typeface="+mj-ea"/>
                <a:cs typeface="+mj-cs"/>
              </a:rPr>
              <a:t>kent.ac.uk</a:t>
            </a:r>
          </a:p>
        </p:txBody>
      </p:sp>
      <p:sp>
        <p:nvSpPr>
          <p:cNvPr id="3" name="Text Placeholder 7">
            <a:extLst>
              <a:ext uri="{FF2B5EF4-FFF2-40B4-BE49-F238E27FC236}">
                <a16:creationId xmlns:a16="http://schemas.microsoft.com/office/drawing/2014/main" id="{C033DB55-947A-305D-C322-8B9E30FE0F76}"/>
              </a:ext>
            </a:extLst>
          </p:cNvPr>
          <p:cNvSpPr>
            <a:spLocks noGrp="1"/>
          </p:cNvSpPr>
          <p:nvPr>
            <p:ph type="body" sz="quarter" idx="10" hasCustomPrompt="1"/>
          </p:nvPr>
        </p:nvSpPr>
        <p:spPr>
          <a:xfrm>
            <a:off x="437557"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2" name="Title Placeholder 1">
            <a:extLst>
              <a:ext uri="{FF2B5EF4-FFF2-40B4-BE49-F238E27FC236}">
                <a16:creationId xmlns:a16="http://schemas.microsoft.com/office/drawing/2014/main" id="{0A315236-3B32-771D-216E-7D6674D7C17E}"/>
              </a:ext>
            </a:extLst>
          </p:cNvPr>
          <p:cNvSpPr>
            <a:spLocks noGrp="1"/>
          </p:cNvSpPr>
          <p:nvPr>
            <p:ph type="title" hasCustomPrompt="1"/>
          </p:nvPr>
        </p:nvSpPr>
        <p:spPr>
          <a:xfrm>
            <a:off x="437557"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421011710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een - Blank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26579550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een - Blank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37288-2355-9B11-DDAD-9786E4AB4ACE}"/>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8B737A-F89B-34F6-DA42-6086DB404E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707" y="547910"/>
            <a:ext cx="1047780" cy="570170"/>
          </a:xfrm>
          <a:prstGeom prst="rect">
            <a:avLst/>
          </a:prstGeom>
        </p:spPr>
      </p:pic>
      <p:sp>
        <p:nvSpPr>
          <p:cNvPr id="3" name="Parallelogram 2">
            <a:extLst>
              <a:ext uri="{FF2B5EF4-FFF2-40B4-BE49-F238E27FC236}">
                <a16:creationId xmlns:a16="http://schemas.microsoft.com/office/drawing/2014/main" id="{45B18023-FD0A-559B-73E0-2EA554D39198}"/>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0A8F6EF-9D0D-4904-67E1-9844EEC2AEAB}"/>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20408D-551F-AE72-540C-6490845C35BF}"/>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207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reen - Blank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37288-2355-9B11-DDAD-9786E4AB4ACE}"/>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8B737A-F89B-34F6-DA42-6086DB404E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707" y="547910"/>
            <a:ext cx="1047780" cy="570170"/>
          </a:xfrm>
          <a:prstGeom prst="rect">
            <a:avLst/>
          </a:prstGeom>
        </p:spPr>
      </p:pic>
    </p:spTree>
    <p:extLst>
      <p:ext uri="{BB962C8B-B14F-4D97-AF65-F5344CB8AC3E}">
        <p14:creationId xmlns:p14="http://schemas.microsoft.com/office/powerpoint/2010/main" val="17694604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een - 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B80767-282F-A1BB-005C-5B9711885C8C}"/>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9A7129F-94F2-944E-7C7C-A35310D5F4A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8" name="Rectangle 7">
            <a:extLst>
              <a:ext uri="{FF2B5EF4-FFF2-40B4-BE49-F238E27FC236}">
                <a16:creationId xmlns:a16="http://schemas.microsoft.com/office/drawing/2014/main" id="{4696B113-4526-1089-B964-C0036F062AD9}"/>
              </a:ext>
              <a:ext uri="{C183D7F6-B498-43B3-948B-1728B52AA6E4}">
                <adec:decorative xmlns:adec="http://schemas.microsoft.com/office/drawing/2017/decorative" val="1"/>
              </a:ext>
            </a:extLst>
          </p:cNvPr>
          <p:cNvSpPr/>
          <p:nvPr userDrawn="1"/>
        </p:nvSpPr>
        <p:spPr>
          <a:xfrm>
            <a:off x="7343718" y="-14634"/>
            <a:ext cx="2502879" cy="1216353"/>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412D07-5209-4E33-AB48-842577BE3A39}"/>
              </a:ext>
              <a:ext uri="{C183D7F6-B498-43B3-948B-1728B52AA6E4}">
                <adec:decorative xmlns:adec="http://schemas.microsoft.com/office/drawing/2017/decorative" val="1"/>
              </a:ext>
            </a:extLst>
          </p:cNvPr>
          <p:cNvSpPr/>
          <p:nvPr userDrawn="1"/>
        </p:nvSpPr>
        <p:spPr>
          <a:xfrm>
            <a:off x="9846596" y="1210817"/>
            <a:ext cx="2401521" cy="1186467"/>
          </a:xfrm>
          <a:prstGeom prst="rect">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F426E3-7DDE-FF9A-DF69-CF0CBB4830E8}"/>
              </a:ext>
              <a:ext uri="{C183D7F6-B498-43B3-948B-1728B52AA6E4}">
                <adec:decorative xmlns:adec="http://schemas.microsoft.com/office/drawing/2017/decorative" val="1"/>
              </a:ext>
            </a:extLst>
          </p:cNvPr>
          <p:cNvSpPr/>
          <p:nvPr userDrawn="1"/>
        </p:nvSpPr>
        <p:spPr>
          <a:xfrm>
            <a:off x="8648409" y="2397284"/>
            <a:ext cx="1186365" cy="1195567"/>
          </a:xfrm>
          <a:prstGeom prst="rect">
            <a:avLst/>
          </a:prstGeom>
          <a:solidFill>
            <a:srgbClr val="87B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1AF6C7F3-7AE7-AD0E-C562-596E1CE72AAF}"/>
              </a:ext>
              <a:ext uri="{C183D7F6-B498-43B3-948B-1728B52AA6E4}">
                <adec:decorative xmlns:adec="http://schemas.microsoft.com/office/drawing/2017/decorative" val="1"/>
              </a:ext>
            </a:extLst>
          </p:cNvPr>
          <p:cNvSpPr/>
          <p:nvPr userDrawn="1"/>
        </p:nvSpPr>
        <p:spPr>
          <a:xfrm rot="16200000" flipV="1">
            <a:off x="6265890" y="3576287"/>
            <a:ext cx="2354735" cy="2401518"/>
          </a:xfrm>
          <a:prstGeom prst="parallelogram">
            <a:avLst>
              <a:gd name="adj" fmla="val 52517"/>
            </a:avLst>
          </a:prstGeom>
          <a:solidFill>
            <a:srgbClr val="C0D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4A7488FC-7D2E-4214-49A9-6F80CDF038FE}"/>
              </a:ext>
            </a:extLst>
          </p:cNvPr>
          <p:cNvSpPr txBox="1">
            <a:spLocks/>
          </p:cNvSpPr>
          <p:nvPr userDrawn="1"/>
        </p:nvSpPr>
        <p:spPr>
          <a:xfrm>
            <a:off x="445247" y="2903770"/>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sz="8800" b="1" dirty="0">
                <a:solidFill>
                  <a:schemeClr val="bg1"/>
                </a:solidFill>
                <a:latin typeface="Overpass" pitchFamily="2" charset="77"/>
              </a:rPr>
              <a:t>Thank </a:t>
            </a:r>
          </a:p>
          <a:p>
            <a:r>
              <a:rPr lang="en-GB" sz="8800" b="1" dirty="0">
                <a:solidFill>
                  <a:schemeClr val="bg1"/>
                </a:solidFill>
                <a:latin typeface="Overpass" pitchFamily="2" charset="77"/>
              </a:rPr>
              <a:t>you.</a:t>
            </a:r>
            <a:endParaRPr lang="en-GB" sz="8800" dirty="0">
              <a:solidFill>
                <a:schemeClr val="bg1"/>
              </a:solidFill>
              <a:latin typeface="Overpass" pitchFamily="2" charset="77"/>
            </a:endParaRPr>
          </a:p>
        </p:txBody>
      </p:sp>
    </p:spTree>
    <p:extLst>
      <p:ext uri="{BB962C8B-B14F-4D97-AF65-F5344CB8AC3E}">
        <p14:creationId xmlns:p14="http://schemas.microsoft.com/office/powerpoint/2010/main" val="22984209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nk - Photo Intro Dar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F0E8510-F2FC-BACD-8A1C-00D301F357E4}"/>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37673C08-6275-2C54-D9AF-698F2CDEC3C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2" name="Rectangle 1">
            <a:extLst>
              <a:ext uri="{FF2B5EF4-FFF2-40B4-BE49-F238E27FC236}">
                <a16:creationId xmlns:a16="http://schemas.microsoft.com/office/drawing/2014/main" id="{A50314C1-813A-EE77-5A02-732B0CE8994A}"/>
              </a:ext>
              <a:ext uri="{C183D7F6-B498-43B3-948B-1728B52AA6E4}">
                <adec:decorative xmlns:adec="http://schemas.microsoft.com/office/drawing/2017/decorative" val="1"/>
              </a:ext>
            </a:extLst>
          </p:cNvPr>
          <p:cNvSpPr/>
          <p:nvPr userDrawn="1"/>
        </p:nvSpPr>
        <p:spPr>
          <a:xfrm>
            <a:off x="6876683" y="-12238"/>
            <a:ext cx="1743284" cy="34917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86466C9C-C0E7-3CA0-A400-36A03468C3B6}"/>
              </a:ext>
              <a:ext uri="{C183D7F6-B498-43B3-948B-1728B52AA6E4}">
                <adec:decorative xmlns:adec="http://schemas.microsoft.com/office/drawing/2017/decorative" val="1"/>
              </a:ext>
            </a:extLst>
          </p:cNvPr>
          <p:cNvSpPr/>
          <p:nvPr userDrawn="1"/>
        </p:nvSpPr>
        <p:spPr>
          <a:xfrm flipV="1">
            <a:off x="8619966" y="3479468"/>
            <a:ext cx="3684009" cy="3657601"/>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ross lit image of a female looking to the right with an ambitious facial expression.">
            <a:extLst>
              <a:ext uri="{FF2B5EF4-FFF2-40B4-BE49-F238E27FC236}">
                <a16:creationId xmlns:a16="http://schemas.microsoft.com/office/drawing/2014/main" id="{0F88A044-DA48-B8FB-9CCC-8ED7D9C29EC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95803" y="-106073"/>
            <a:ext cx="5504036" cy="7004716"/>
          </a:xfrm>
          <a:prstGeom prst="rect">
            <a:avLst/>
          </a:prstGeom>
        </p:spPr>
      </p:pic>
      <p:sp>
        <p:nvSpPr>
          <p:cNvPr id="6" name="Parallelogram 5">
            <a:extLst>
              <a:ext uri="{FF2B5EF4-FFF2-40B4-BE49-F238E27FC236}">
                <a16:creationId xmlns:a16="http://schemas.microsoft.com/office/drawing/2014/main" id="{F6821953-72FB-C880-412C-6AC9C5BD635B}"/>
              </a:ext>
              <a:ext uri="{C183D7F6-B498-43B3-948B-1728B52AA6E4}">
                <adec:decorative xmlns:adec="http://schemas.microsoft.com/office/drawing/2017/decorative" val="1"/>
              </a:ext>
            </a:extLst>
          </p:cNvPr>
          <p:cNvSpPr/>
          <p:nvPr userDrawn="1"/>
        </p:nvSpPr>
        <p:spPr>
          <a:xfrm flipH="1" flipV="1">
            <a:off x="10363250" y="1768651"/>
            <a:ext cx="2701924" cy="1710816"/>
          </a:xfrm>
          <a:prstGeom prst="parallelogram">
            <a:avLst>
              <a:gd name="adj" fmla="val 5251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E2BB8B1-C9DB-8F37-FD67-F1F776BC2371}"/>
              </a:ext>
              <a:ext uri="{C183D7F6-B498-43B3-948B-1728B52AA6E4}">
                <adec:decorative xmlns:adec="http://schemas.microsoft.com/office/drawing/2017/decorative" val="1"/>
              </a:ext>
            </a:extLst>
          </p:cNvPr>
          <p:cNvSpPr/>
          <p:nvPr userDrawn="1"/>
        </p:nvSpPr>
        <p:spPr>
          <a:xfrm>
            <a:off x="6876683" y="5367646"/>
            <a:ext cx="1743284" cy="16370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Placeholder 1">
            <a:extLst>
              <a:ext uri="{FF2B5EF4-FFF2-40B4-BE49-F238E27FC236}">
                <a16:creationId xmlns:a16="http://schemas.microsoft.com/office/drawing/2014/main" id="{13A504B6-B998-5367-D92E-EFC8E5FA7B56}"/>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bg1"/>
                </a:solidFill>
                <a:effectLst/>
                <a:latin typeface="Overpass Medium" pitchFamily="2" charset="77"/>
                <a:ea typeface="+mj-ea"/>
                <a:cs typeface="+mj-cs"/>
              </a:rPr>
              <a:t>Stand for ambition. </a:t>
            </a:r>
            <a:r>
              <a:rPr lang="en-GB" sz="1800" b="1" kern="1200" dirty="0">
                <a:solidFill>
                  <a:schemeClr val="bg1"/>
                </a:solidFill>
                <a:effectLst/>
                <a:latin typeface="Overpass Medium" pitchFamily="2" charset="77"/>
                <a:ea typeface="+mj-ea"/>
                <a:cs typeface="+mj-cs"/>
              </a:rPr>
              <a:t>kent.ac.uk</a:t>
            </a:r>
          </a:p>
        </p:txBody>
      </p:sp>
      <p:sp>
        <p:nvSpPr>
          <p:cNvPr id="27" name="Title Placeholder 1">
            <a:extLst>
              <a:ext uri="{FF2B5EF4-FFF2-40B4-BE49-F238E27FC236}">
                <a16:creationId xmlns:a16="http://schemas.microsoft.com/office/drawing/2014/main" id="{80A33B6B-29FD-5876-D257-3051F2EEA5A2}"/>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dirty="0">
                <a:solidFill>
                  <a:schemeClr val="bg1"/>
                </a:solidFill>
                <a:latin typeface="Overpass" pitchFamily="2" charset="77"/>
              </a:rPr>
              <a:t>We’re here to make ambition count.</a:t>
            </a:r>
            <a:endParaRPr lang="en-GB" dirty="0">
              <a:solidFill>
                <a:schemeClr val="bg1"/>
              </a:solidFill>
              <a:latin typeface="Overpass" pitchFamily="2" charset="77"/>
            </a:endParaRPr>
          </a:p>
        </p:txBody>
      </p:sp>
    </p:spTree>
    <p:extLst>
      <p:ext uri="{BB962C8B-B14F-4D97-AF65-F5344CB8AC3E}">
        <p14:creationId xmlns:p14="http://schemas.microsoft.com/office/powerpoint/2010/main" val="23753199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nk - Photo Intro 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90DFAB-38F3-676D-1D1E-AD1F40E11243}"/>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chemeClr val="accent3">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CAD5AB5-D692-DEF6-586A-61427A18B27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3" name="Rectangle 2">
            <a:extLst>
              <a:ext uri="{FF2B5EF4-FFF2-40B4-BE49-F238E27FC236}">
                <a16:creationId xmlns:a16="http://schemas.microsoft.com/office/drawing/2014/main" id="{7ED761C9-C496-030F-C3B7-6F0266B5523C}"/>
              </a:ext>
              <a:ext uri="{C183D7F6-B498-43B3-948B-1728B52AA6E4}">
                <adec:decorative xmlns:adec="http://schemas.microsoft.com/office/drawing/2017/decorative" val="1"/>
              </a:ext>
            </a:extLst>
          </p:cNvPr>
          <p:cNvSpPr/>
          <p:nvPr userDrawn="1"/>
        </p:nvSpPr>
        <p:spPr>
          <a:xfrm>
            <a:off x="6876683" y="-12238"/>
            <a:ext cx="1743284" cy="34917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82DB8470-E47E-4B63-73C5-2627E8DE4009}"/>
              </a:ext>
              <a:ext uri="{C183D7F6-B498-43B3-948B-1728B52AA6E4}">
                <adec:decorative xmlns:adec="http://schemas.microsoft.com/office/drawing/2017/decorative" val="1"/>
              </a:ext>
            </a:extLst>
          </p:cNvPr>
          <p:cNvSpPr/>
          <p:nvPr userDrawn="1"/>
        </p:nvSpPr>
        <p:spPr>
          <a:xfrm flipV="1">
            <a:off x="8619966" y="3479468"/>
            <a:ext cx="3684009" cy="3657601"/>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ross lit image of a female looking to the right with an ambitious facial expression.">
            <a:extLst>
              <a:ext uri="{FF2B5EF4-FFF2-40B4-BE49-F238E27FC236}">
                <a16:creationId xmlns:a16="http://schemas.microsoft.com/office/drawing/2014/main" id="{4BB3D78A-5766-3470-8559-75482A0954D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95803" y="-117948"/>
            <a:ext cx="5504036" cy="7004716"/>
          </a:xfrm>
          <a:prstGeom prst="rect">
            <a:avLst/>
          </a:prstGeom>
        </p:spPr>
      </p:pic>
      <p:sp>
        <p:nvSpPr>
          <p:cNvPr id="7" name="Parallelogram 6">
            <a:extLst>
              <a:ext uri="{FF2B5EF4-FFF2-40B4-BE49-F238E27FC236}">
                <a16:creationId xmlns:a16="http://schemas.microsoft.com/office/drawing/2014/main" id="{879F4148-34FD-984F-55A1-379407F00FF0}"/>
              </a:ext>
              <a:ext uri="{C183D7F6-B498-43B3-948B-1728B52AA6E4}">
                <adec:decorative xmlns:adec="http://schemas.microsoft.com/office/drawing/2017/decorative" val="1"/>
              </a:ext>
            </a:extLst>
          </p:cNvPr>
          <p:cNvSpPr/>
          <p:nvPr userDrawn="1"/>
        </p:nvSpPr>
        <p:spPr>
          <a:xfrm flipH="1" flipV="1">
            <a:off x="10363250" y="1768651"/>
            <a:ext cx="2701924" cy="1710816"/>
          </a:xfrm>
          <a:prstGeom prst="parallelogram">
            <a:avLst>
              <a:gd name="adj" fmla="val 5251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E65AAF3-C281-8991-8DBC-75B03191611B}"/>
              </a:ext>
              <a:ext uri="{C183D7F6-B498-43B3-948B-1728B52AA6E4}">
                <adec:decorative xmlns:adec="http://schemas.microsoft.com/office/drawing/2017/decorative" val="1"/>
              </a:ext>
            </a:extLst>
          </p:cNvPr>
          <p:cNvSpPr/>
          <p:nvPr userDrawn="1"/>
        </p:nvSpPr>
        <p:spPr>
          <a:xfrm>
            <a:off x="6876683" y="5367646"/>
            <a:ext cx="1743284" cy="16370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Placeholder 1">
            <a:extLst>
              <a:ext uri="{FF2B5EF4-FFF2-40B4-BE49-F238E27FC236}">
                <a16:creationId xmlns:a16="http://schemas.microsoft.com/office/drawing/2014/main" id="{F7C3F1B0-E430-A87A-6F14-D9C44DAE8D24}"/>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tx1"/>
                </a:solidFill>
                <a:effectLst/>
                <a:latin typeface="Overpass Medium" pitchFamily="2" charset="77"/>
                <a:ea typeface="+mj-ea"/>
                <a:cs typeface="+mj-cs"/>
              </a:rPr>
              <a:t>Stand for ambition. </a:t>
            </a:r>
            <a:r>
              <a:rPr lang="en-GB" sz="1800" b="1" i="0" kern="1200" dirty="0">
                <a:solidFill>
                  <a:schemeClr val="tx1"/>
                </a:solidFill>
                <a:effectLst/>
                <a:latin typeface="Overpass Medium" pitchFamily="2" charset="77"/>
                <a:ea typeface="+mj-ea"/>
                <a:cs typeface="+mj-cs"/>
              </a:rPr>
              <a:t>k</a:t>
            </a:r>
            <a:r>
              <a:rPr lang="en-GB" sz="1800" b="1" kern="1200" dirty="0">
                <a:solidFill>
                  <a:schemeClr val="tx1"/>
                </a:solidFill>
                <a:effectLst/>
                <a:latin typeface="Overpass Medium" pitchFamily="2" charset="77"/>
                <a:ea typeface="+mj-ea"/>
                <a:cs typeface="+mj-cs"/>
              </a:rPr>
              <a:t>ent.ac.uk</a:t>
            </a:r>
          </a:p>
        </p:txBody>
      </p:sp>
      <p:sp>
        <p:nvSpPr>
          <p:cNvPr id="16" name="Title Placeholder 1">
            <a:extLst>
              <a:ext uri="{FF2B5EF4-FFF2-40B4-BE49-F238E27FC236}">
                <a16:creationId xmlns:a16="http://schemas.microsoft.com/office/drawing/2014/main" id="{112A3EB8-AA17-F47B-3889-EA675427C8E5}"/>
              </a:ext>
            </a:extLst>
          </p:cNvPr>
          <p:cNvSpPr>
            <a:spLocks noGrp="1"/>
          </p:cNvSpPr>
          <p:nvPr>
            <p:ph type="title" hasCustomPrompt="1"/>
          </p:nvPr>
        </p:nvSpPr>
        <p:spPr>
          <a:xfrm>
            <a:off x="445247" y="2521834"/>
            <a:ext cx="5650753" cy="2354735"/>
          </a:xfrm>
          <a:prstGeom prst="rect">
            <a:avLst/>
          </a:prstGeom>
        </p:spPr>
        <p:txBody>
          <a:bodyPr vert="horz" lIns="91440" tIns="45720" rIns="91440" bIns="45720" rtlCol="0" anchor="ctr">
            <a:noAutofit/>
          </a:bodyPr>
          <a:lstStyle>
            <a:lvl1pPr>
              <a:defRPr lang="en-GB" sz="6000" b="0" i="0" smtClean="0">
                <a:effectLst/>
                <a:latin typeface="Overpass SemiBold" pitchFamily="2" charset="77"/>
              </a:defRPr>
            </a:lvl1pPr>
          </a:lstStyle>
          <a:p>
            <a:r>
              <a:rPr lang="en-GB" b="1" dirty="0">
                <a:solidFill>
                  <a:srgbClr val="00040E"/>
                </a:solidFill>
                <a:effectLst/>
                <a:latin typeface="Overpass" pitchFamily="2" charset="77"/>
              </a:rPr>
              <a:t>We’re here to make ambition count.</a:t>
            </a:r>
            <a:endParaRPr lang="en-GB" dirty="0">
              <a:solidFill>
                <a:srgbClr val="00040E"/>
              </a:solidFill>
              <a:effectLst/>
              <a:latin typeface="Overpass" pitchFamily="2" charset="77"/>
            </a:endParaRPr>
          </a:p>
        </p:txBody>
      </p:sp>
    </p:spTree>
    <p:extLst>
      <p:ext uri="{BB962C8B-B14F-4D97-AF65-F5344CB8AC3E}">
        <p14:creationId xmlns:p14="http://schemas.microsoft.com/office/powerpoint/2010/main" val="364009639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nk - Text Intro 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ADCCF0-0E68-2344-0C98-D4A2A2DA2F52}"/>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chemeClr val="accent3">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58F2AEE-E22C-312D-54EE-443CA81A38B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pic>
        <p:nvPicPr>
          <p:cNvPr id="17" name="Picture 16">
            <a:extLst>
              <a:ext uri="{FF2B5EF4-FFF2-40B4-BE49-F238E27FC236}">
                <a16:creationId xmlns:a16="http://schemas.microsoft.com/office/drawing/2014/main" id="{E13027D3-949D-CC15-261E-5A192CE1FE40}"/>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0936646" y="65170"/>
            <a:ext cx="1328691" cy="1182017"/>
          </a:xfrm>
          <a:prstGeom prst="rect">
            <a:avLst/>
          </a:prstGeom>
        </p:spPr>
      </p:pic>
      <p:sp>
        <p:nvSpPr>
          <p:cNvPr id="20" name="Rectangle 19">
            <a:extLst>
              <a:ext uri="{FF2B5EF4-FFF2-40B4-BE49-F238E27FC236}">
                <a16:creationId xmlns:a16="http://schemas.microsoft.com/office/drawing/2014/main" id="{DC6847C5-3628-7B0D-55A2-7E1AC69D5093}"/>
              </a:ext>
              <a:ext uri="{C183D7F6-B498-43B3-948B-1728B52AA6E4}">
                <adec:decorative xmlns:adec="http://schemas.microsoft.com/office/drawing/2017/decorative" val="1"/>
              </a:ext>
            </a:extLst>
          </p:cNvPr>
          <p:cNvSpPr/>
          <p:nvPr userDrawn="1"/>
        </p:nvSpPr>
        <p:spPr>
          <a:xfrm>
            <a:off x="9638395" y="1324053"/>
            <a:ext cx="1376483" cy="28620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4F3CBBBC-6986-5A41-492D-8D557DCAED90}"/>
              </a:ext>
              <a:ext uri="{C183D7F6-B498-43B3-948B-1728B52AA6E4}">
                <adec:decorative xmlns:adec="http://schemas.microsoft.com/office/drawing/2017/decorative" val="1"/>
              </a:ext>
            </a:extLst>
          </p:cNvPr>
          <p:cNvSpPr/>
          <p:nvPr userDrawn="1"/>
        </p:nvSpPr>
        <p:spPr>
          <a:xfrm flipH="1" flipV="1">
            <a:off x="6742827" y="4169183"/>
            <a:ext cx="2890672" cy="3180917"/>
          </a:xfrm>
          <a:prstGeom prst="parallelogram">
            <a:avLst>
              <a:gd name="adj" fmla="val 5251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E29437A-80F1-A9A2-1E44-113CFC1AEE5C}"/>
              </a:ext>
              <a:ext uri="{C183D7F6-B498-43B3-948B-1728B52AA6E4}">
                <adec:decorative xmlns:adec="http://schemas.microsoft.com/office/drawing/2017/decorative" val="1"/>
              </a:ext>
            </a:extLst>
          </p:cNvPr>
          <p:cNvSpPr/>
          <p:nvPr userDrawn="1"/>
        </p:nvSpPr>
        <p:spPr>
          <a:xfrm>
            <a:off x="11016963" y="-8167"/>
            <a:ext cx="1182017" cy="132747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43BDA2-729E-5F9D-78ED-239D7BD07A91}"/>
              </a:ext>
              <a:ext uri="{C183D7F6-B498-43B3-948B-1728B52AA6E4}">
                <adec:decorative xmlns:adec="http://schemas.microsoft.com/office/drawing/2017/decorative" val="1"/>
              </a:ext>
            </a:extLst>
          </p:cNvPr>
          <p:cNvSpPr/>
          <p:nvPr userDrawn="1"/>
        </p:nvSpPr>
        <p:spPr>
          <a:xfrm>
            <a:off x="11021857" y="4190662"/>
            <a:ext cx="1182017" cy="11969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
            <a:extLst>
              <a:ext uri="{FF2B5EF4-FFF2-40B4-BE49-F238E27FC236}">
                <a16:creationId xmlns:a16="http://schemas.microsoft.com/office/drawing/2014/main" id="{6D5B2378-5A85-2C36-B345-5BB2BF5B5DE8}"/>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tx1"/>
                </a:solidFill>
                <a:effectLst/>
                <a:latin typeface="Overpass Medium" pitchFamily="2" charset="77"/>
                <a:ea typeface="+mj-ea"/>
                <a:cs typeface="+mj-cs"/>
              </a:rPr>
              <a:t>Stand for ambition. </a:t>
            </a:r>
            <a:r>
              <a:rPr lang="en-GB" sz="1800" b="1" i="0" kern="1200" dirty="0">
                <a:solidFill>
                  <a:schemeClr val="tx1"/>
                </a:solidFill>
                <a:effectLst/>
                <a:latin typeface="Overpass Medium" pitchFamily="2" charset="77"/>
                <a:ea typeface="+mj-ea"/>
                <a:cs typeface="+mj-cs"/>
              </a:rPr>
              <a:t>k</a:t>
            </a:r>
            <a:r>
              <a:rPr lang="en-GB" sz="1800" b="1" kern="1200" dirty="0">
                <a:solidFill>
                  <a:schemeClr val="tx1"/>
                </a:solidFill>
                <a:effectLst/>
                <a:latin typeface="Overpass Medium" pitchFamily="2" charset="77"/>
                <a:ea typeface="+mj-ea"/>
                <a:cs typeface="+mj-cs"/>
              </a:rPr>
              <a:t>ent.ac.uk</a:t>
            </a:r>
          </a:p>
        </p:txBody>
      </p:sp>
      <p:sp>
        <p:nvSpPr>
          <p:cNvPr id="10" name="Title Placeholder 1">
            <a:extLst>
              <a:ext uri="{FF2B5EF4-FFF2-40B4-BE49-F238E27FC236}">
                <a16:creationId xmlns:a16="http://schemas.microsoft.com/office/drawing/2014/main" id="{E5290B86-8A28-C92E-FB7F-3D40C4907BE9}"/>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a:solidFill>
                  <a:srgbClr val="00040E"/>
                </a:solidFill>
                <a:latin typeface="Overpass" pitchFamily="2" charset="77"/>
              </a:rPr>
              <a:t>We’re here to make ambition count.</a:t>
            </a:r>
            <a:endParaRPr lang="en-GB" dirty="0">
              <a:solidFill>
                <a:srgbClr val="00040E"/>
              </a:solidFill>
              <a:latin typeface="Overpass" pitchFamily="2" charset="77"/>
            </a:endParaRPr>
          </a:p>
        </p:txBody>
      </p:sp>
    </p:spTree>
    <p:extLst>
      <p:ext uri="{BB962C8B-B14F-4D97-AF65-F5344CB8AC3E}">
        <p14:creationId xmlns:p14="http://schemas.microsoft.com/office/powerpoint/2010/main" val="128605279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nk - Text Intro Dark">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9218735-3ABC-B6CD-7898-9BEC1A8BB312}"/>
              </a:ext>
              <a:ext uri="{C183D7F6-B498-43B3-948B-1728B52AA6E4}">
                <adec:decorative xmlns:adec="http://schemas.microsoft.com/office/drawing/2017/decorative" val="1"/>
              </a:ext>
            </a:extLst>
          </p:cNvPr>
          <p:cNvSpPr/>
          <p:nvPr userDrawn="1"/>
        </p:nvSpPr>
        <p:spPr>
          <a:xfrm>
            <a:off x="-53515" y="-11875"/>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0663221-2E1F-2ED5-34C8-2D6A681FAB2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30" name="Rectangle 29">
            <a:extLst>
              <a:ext uri="{FF2B5EF4-FFF2-40B4-BE49-F238E27FC236}">
                <a16:creationId xmlns:a16="http://schemas.microsoft.com/office/drawing/2014/main" id="{83AD5165-5BBA-B9C9-5DFA-B7572C3C0C0C}"/>
              </a:ext>
              <a:ext uri="{C183D7F6-B498-43B3-948B-1728B52AA6E4}">
                <adec:decorative xmlns:adec="http://schemas.microsoft.com/office/drawing/2017/decorative" val="1"/>
              </a:ext>
            </a:extLst>
          </p:cNvPr>
          <p:cNvSpPr/>
          <p:nvPr userDrawn="1"/>
        </p:nvSpPr>
        <p:spPr>
          <a:xfrm>
            <a:off x="7329758" y="-7654"/>
            <a:ext cx="2502879" cy="12163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2C501D-E620-5C46-9119-A1ED9E2D1841}"/>
              </a:ext>
              <a:ext uri="{C183D7F6-B498-43B3-948B-1728B52AA6E4}">
                <adec:decorative xmlns:adec="http://schemas.microsoft.com/office/drawing/2017/decorative" val="1"/>
              </a:ext>
            </a:extLst>
          </p:cNvPr>
          <p:cNvSpPr/>
          <p:nvPr userDrawn="1"/>
        </p:nvSpPr>
        <p:spPr>
          <a:xfrm>
            <a:off x="9846596" y="1223054"/>
            <a:ext cx="2401521" cy="118646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A17D18-C326-6DF0-DED1-8694B6DA3050}"/>
              </a:ext>
              <a:ext uri="{C183D7F6-B498-43B3-948B-1728B52AA6E4}">
                <adec:decorative xmlns:adec="http://schemas.microsoft.com/office/drawing/2017/decorative" val="1"/>
              </a:ext>
            </a:extLst>
          </p:cNvPr>
          <p:cNvSpPr/>
          <p:nvPr userDrawn="1"/>
        </p:nvSpPr>
        <p:spPr>
          <a:xfrm>
            <a:off x="8648409" y="2397284"/>
            <a:ext cx="1186365" cy="11955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BAEC76CA-EB52-9A0F-C917-37D45BFE6CDE}"/>
              </a:ext>
              <a:ext uri="{C183D7F6-B498-43B3-948B-1728B52AA6E4}">
                <adec:decorative xmlns:adec="http://schemas.microsoft.com/office/drawing/2017/decorative" val="1"/>
              </a:ext>
            </a:extLst>
          </p:cNvPr>
          <p:cNvSpPr/>
          <p:nvPr userDrawn="1"/>
        </p:nvSpPr>
        <p:spPr>
          <a:xfrm rot="16200000" flipV="1">
            <a:off x="6265890" y="3576287"/>
            <a:ext cx="2354735" cy="2401518"/>
          </a:xfrm>
          <a:prstGeom prst="parallelogram">
            <a:avLst>
              <a:gd name="adj" fmla="val 5251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Placeholder 1">
            <a:extLst>
              <a:ext uri="{FF2B5EF4-FFF2-40B4-BE49-F238E27FC236}">
                <a16:creationId xmlns:a16="http://schemas.microsoft.com/office/drawing/2014/main" id="{61E5BD0A-DFD0-BDA5-1276-66B27DA71CD6}"/>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bg1"/>
                </a:solidFill>
                <a:effectLst/>
                <a:latin typeface="Overpass Medium" pitchFamily="2" charset="77"/>
                <a:ea typeface="+mj-ea"/>
                <a:cs typeface="+mj-cs"/>
              </a:rPr>
              <a:t>Stand for ambition. </a:t>
            </a:r>
            <a:r>
              <a:rPr lang="en-GB" sz="1800" b="1" i="0" kern="1200" dirty="0">
                <a:solidFill>
                  <a:schemeClr val="bg1"/>
                </a:solidFill>
                <a:effectLst/>
                <a:latin typeface="Overpass Medium" pitchFamily="2" charset="77"/>
                <a:ea typeface="+mj-ea"/>
                <a:cs typeface="+mj-cs"/>
              </a:rPr>
              <a:t>k</a:t>
            </a:r>
            <a:r>
              <a:rPr lang="en-GB" sz="1800" b="1" kern="1200" dirty="0">
                <a:solidFill>
                  <a:schemeClr val="bg1"/>
                </a:solidFill>
                <a:effectLst/>
                <a:latin typeface="Overpass Medium" pitchFamily="2" charset="77"/>
                <a:ea typeface="+mj-ea"/>
                <a:cs typeface="+mj-cs"/>
              </a:rPr>
              <a:t>ent.ac.uk</a:t>
            </a:r>
          </a:p>
        </p:txBody>
      </p:sp>
      <p:sp>
        <p:nvSpPr>
          <p:cNvPr id="13" name="Title Placeholder 1">
            <a:extLst>
              <a:ext uri="{FF2B5EF4-FFF2-40B4-BE49-F238E27FC236}">
                <a16:creationId xmlns:a16="http://schemas.microsoft.com/office/drawing/2014/main" id="{7170A5A0-522E-37BB-686D-1AC48B766309}"/>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dirty="0">
                <a:solidFill>
                  <a:schemeClr val="bg1"/>
                </a:solidFill>
                <a:latin typeface="Overpass" pitchFamily="2" charset="77"/>
              </a:rPr>
              <a:t>We’re here to make ambition count.</a:t>
            </a:r>
            <a:endParaRPr lang="en-GB" dirty="0">
              <a:solidFill>
                <a:schemeClr val="bg1"/>
              </a:solidFill>
              <a:latin typeface="Overpass" pitchFamily="2" charset="77"/>
            </a:endParaRPr>
          </a:p>
        </p:txBody>
      </p:sp>
    </p:spTree>
    <p:extLst>
      <p:ext uri="{BB962C8B-B14F-4D97-AF65-F5344CB8AC3E}">
        <p14:creationId xmlns:p14="http://schemas.microsoft.com/office/powerpoint/2010/main" val="1203488227"/>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nk -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C59DA1-FF13-66F2-0CDC-6EF2B1B40B35}"/>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chemeClr val="accent3">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9CA963-3608-7240-1547-8C34AEEECB8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cxnSp>
        <p:nvCxnSpPr>
          <p:cNvPr id="20" name="Straight Connector 19">
            <a:extLst>
              <a:ext uri="{FF2B5EF4-FFF2-40B4-BE49-F238E27FC236}">
                <a16:creationId xmlns:a16="http://schemas.microsoft.com/office/drawing/2014/main" id="{C6E60E21-0F4B-C2C6-33CE-E2761EED9AD6}"/>
              </a:ext>
            </a:extLst>
          </p:cNvPr>
          <p:cNvCxnSpPr>
            <a:cxnSpLocks/>
          </p:cNvCxnSpPr>
          <p:nvPr userDrawn="1"/>
        </p:nvCxnSpPr>
        <p:spPr>
          <a:xfrm>
            <a:off x="544010" y="4209526"/>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357F080-168E-FEC2-F970-6089DB890513}"/>
              </a:ext>
              <a:ext uri="{C183D7F6-B498-43B3-948B-1728B52AA6E4}">
                <adec:decorative xmlns:adec="http://schemas.microsoft.com/office/drawing/2017/decorative" val="1"/>
              </a:ext>
            </a:extLst>
          </p:cNvPr>
          <p:cNvSpPr/>
          <p:nvPr userDrawn="1"/>
        </p:nvSpPr>
        <p:spPr>
          <a:xfrm>
            <a:off x="10829490" y="-4463"/>
            <a:ext cx="687192" cy="6871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55C63E-798F-9EC1-3C63-93A04D794A5F}"/>
              </a:ext>
              <a:ext uri="{C183D7F6-B498-43B3-948B-1728B52AA6E4}">
                <adec:decorative xmlns:adec="http://schemas.microsoft.com/office/drawing/2017/decorative" val="1"/>
              </a:ext>
            </a:extLst>
          </p:cNvPr>
          <p:cNvSpPr/>
          <p:nvPr userDrawn="1"/>
        </p:nvSpPr>
        <p:spPr>
          <a:xfrm>
            <a:off x="11516683" y="-8540"/>
            <a:ext cx="687192" cy="13654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3FEC0748-761A-CB38-657F-6662B4275BAE}"/>
              </a:ext>
              <a:ext uri="{C183D7F6-B498-43B3-948B-1728B52AA6E4}">
                <adec:decorative xmlns:adec="http://schemas.microsoft.com/office/drawing/2017/decorative" val="1"/>
              </a:ext>
            </a:extLst>
          </p:cNvPr>
          <p:cNvSpPr/>
          <p:nvPr userDrawn="1"/>
        </p:nvSpPr>
        <p:spPr>
          <a:xfrm flipV="1">
            <a:off x="10416133" y="3428998"/>
            <a:ext cx="1830502" cy="1818138"/>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a:extLst>
              <a:ext uri="{FF2B5EF4-FFF2-40B4-BE49-F238E27FC236}">
                <a16:creationId xmlns:a16="http://schemas.microsoft.com/office/drawing/2014/main" id="{2A3A2FCE-7724-89BE-8834-93E14319C252}"/>
              </a:ext>
              <a:ext uri="{C183D7F6-B498-43B3-948B-1728B52AA6E4}">
                <adec:decorative xmlns:adec="http://schemas.microsoft.com/office/drawing/2017/decorative" val="1"/>
              </a:ext>
            </a:extLst>
          </p:cNvPr>
          <p:cNvSpPr/>
          <p:nvPr userDrawn="1"/>
        </p:nvSpPr>
        <p:spPr>
          <a:xfrm flipH="1" flipV="1">
            <a:off x="10690826" y="5247136"/>
            <a:ext cx="2890672" cy="3180917"/>
          </a:xfrm>
          <a:prstGeom prst="parallelogram">
            <a:avLst>
              <a:gd name="adj" fmla="val 5251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Placeholder 1">
            <a:extLst>
              <a:ext uri="{FF2B5EF4-FFF2-40B4-BE49-F238E27FC236}">
                <a16:creationId xmlns:a16="http://schemas.microsoft.com/office/drawing/2014/main" id="{9A52A94D-B000-E47C-A28D-4CC13883AA65}"/>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i="0" kern="1200" dirty="0">
                <a:solidFill>
                  <a:schemeClr val="accent1"/>
                </a:solidFill>
                <a:effectLst/>
                <a:latin typeface="Overpass Medium" pitchFamily="2" charset="77"/>
                <a:ea typeface="+mj-ea"/>
                <a:cs typeface="+mj-cs"/>
              </a:rPr>
              <a:t>k</a:t>
            </a:r>
            <a:r>
              <a:rPr lang="en-GB" sz="1800" b="1" kern="1200" dirty="0">
                <a:solidFill>
                  <a:schemeClr val="accent1"/>
                </a:solidFill>
                <a:effectLst/>
                <a:latin typeface="Overpass Medium" pitchFamily="2" charset="77"/>
                <a:ea typeface="+mj-ea"/>
                <a:cs typeface="+mj-cs"/>
              </a:rPr>
              <a:t>ent.ac.uk</a:t>
            </a:r>
          </a:p>
        </p:txBody>
      </p:sp>
      <p:sp>
        <p:nvSpPr>
          <p:cNvPr id="9" name="Text Placeholder 7">
            <a:extLst>
              <a:ext uri="{FF2B5EF4-FFF2-40B4-BE49-F238E27FC236}">
                <a16:creationId xmlns:a16="http://schemas.microsoft.com/office/drawing/2014/main" id="{B6FB10BE-6CCD-C9B0-F91D-43688E79C22E}"/>
              </a:ext>
            </a:extLst>
          </p:cNvPr>
          <p:cNvSpPr>
            <a:spLocks noGrp="1"/>
          </p:cNvSpPr>
          <p:nvPr>
            <p:ph type="body" sz="quarter" idx="10" hasCustomPrompt="1"/>
          </p:nvPr>
        </p:nvSpPr>
        <p:spPr>
          <a:xfrm>
            <a:off x="437557"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31" name="Title Placeholder 1">
            <a:extLst>
              <a:ext uri="{FF2B5EF4-FFF2-40B4-BE49-F238E27FC236}">
                <a16:creationId xmlns:a16="http://schemas.microsoft.com/office/drawing/2014/main" id="{FF427FB1-7054-E47A-3D4B-1D12D80F43F6}"/>
              </a:ext>
            </a:extLst>
          </p:cNvPr>
          <p:cNvSpPr>
            <a:spLocks noGrp="1"/>
          </p:cNvSpPr>
          <p:nvPr>
            <p:ph type="title" hasCustomPrompt="1"/>
          </p:nvPr>
        </p:nvSpPr>
        <p:spPr>
          <a:xfrm>
            <a:off x="437557"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1466846926"/>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nk - Text &amp; Picture 1">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0F830D3F-CCFE-6856-45CB-7E9D3AC14DC9}"/>
              </a:ext>
            </a:extLst>
          </p:cNvPr>
          <p:cNvSpPr>
            <a:spLocks noGrp="1"/>
          </p:cNvSpPr>
          <p:nvPr>
            <p:ph type="pic" sz="quarter" idx="11"/>
          </p:nvPr>
        </p:nvSpPr>
        <p:spPr>
          <a:xfrm>
            <a:off x="7369175" y="1"/>
            <a:ext cx="4833938" cy="6858000"/>
          </a:xfrm>
        </p:spPr>
        <p:txBody>
          <a:bodyPr/>
          <a:lstStyle/>
          <a:p>
            <a:endParaRPr lang="en-US"/>
          </a:p>
        </p:txBody>
      </p:sp>
      <p:sp>
        <p:nvSpPr>
          <p:cNvPr id="5" name="Rectangle 4">
            <a:extLst>
              <a:ext uri="{FF2B5EF4-FFF2-40B4-BE49-F238E27FC236}">
                <a16:creationId xmlns:a16="http://schemas.microsoft.com/office/drawing/2014/main" id="{C2D1E8D1-331C-29DC-4687-4531D9F6235C}"/>
              </a:ext>
              <a:ext uri="{C183D7F6-B498-43B3-948B-1728B52AA6E4}">
                <adec:decorative xmlns:adec="http://schemas.microsoft.com/office/drawing/2017/decorative" val="1"/>
              </a:ext>
            </a:extLst>
          </p:cNvPr>
          <p:cNvSpPr/>
          <p:nvPr userDrawn="1"/>
        </p:nvSpPr>
        <p:spPr>
          <a:xfrm>
            <a:off x="-13185" y="-36768"/>
            <a:ext cx="7397830" cy="6894768"/>
          </a:xfrm>
          <a:prstGeom prst="rect">
            <a:avLst/>
          </a:prstGeom>
          <a:solidFill>
            <a:schemeClr val="accent3">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C61157D-8BA2-631D-FB3E-7B7F70FECFB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cxnSp>
        <p:nvCxnSpPr>
          <p:cNvPr id="26" name="Straight Connector 25">
            <a:extLst>
              <a:ext uri="{FF2B5EF4-FFF2-40B4-BE49-F238E27FC236}">
                <a16:creationId xmlns:a16="http://schemas.microsoft.com/office/drawing/2014/main" id="{45839C56-188C-DFEF-B4A2-E0B745ACE27B}"/>
              </a:ext>
            </a:extLst>
          </p:cNvPr>
          <p:cNvCxnSpPr>
            <a:cxnSpLocks/>
          </p:cNvCxnSpPr>
          <p:nvPr userDrawn="1"/>
        </p:nvCxnSpPr>
        <p:spPr>
          <a:xfrm>
            <a:off x="544010" y="4209526"/>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Parallelogram 34">
            <a:extLst>
              <a:ext uri="{FF2B5EF4-FFF2-40B4-BE49-F238E27FC236}">
                <a16:creationId xmlns:a16="http://schemas.microsoft.com/office/drawing/2014/main" id="{D8CECAB1-6987-08CB-C9CA-6486FB027FF1}"/>
              </a:ext>
              <a:ext uri="{C183D7F6-B498-43B3-948B-1728B52AA6E4}">
                <adec:decorative xmlns:adec="http://schemas.microsoft.com/office/drawing/2017/decorative" val="1"/>
              </a:ext>
            </a:extLst>
          </p:cNvPr>
          <p:cNvSpPr/>
          <p:nvPr userDrawn="1"/>
        </p:nvSpPr>
        <p:spPr>
          <a:xfrm flipV="1">
            <a:off x="10666407" y="-701652"/>
            <a:ext cx="2690171" cy="2743618"/>
          </a:xfrm>
          <a:prstGeom prst="parallelogram">
            <a:avLst>
              <a:gd name="adj" fmla="val 5251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822E957-B6D0-C95F-4B9A-1BABD52244FF}"/>
              </a:ext>
              <a:ext uri="{C183D7F6-B498-43B3-948B-1728B52AA6E4}">
                <adec:decorative xmlns:adec="http://schemas.microsoft.com/office/drawing/2017/decorative" val="1"/>
              </a:ext>
            </a:extLst>
          </p:cNvPr>
          <p:cNvSpPr/>
          <p:nvPr userDrawn="1"/>
        </p:nvSpPr>
        <p:spPr>
          <a:xfrm>
            <a:off x="7866190" y="1305033"/>
            <a:ext cx="514478" cy="51447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6517D83-6902-82AB-6525-E36485522B13}"/>
              </a:ext>
              <a:ext uri="{C183D7F6-B498-43B3-948B-1728B52AA6E4}">
                <adec:decorative xmlns:adec="http://schemas.microsoft.com/office/drawing/2017/decorative" val="1"/>
              </a:ext>
            </a:extLst>
          </p:cNvPr>
          <p:cNvSpPr/>
          <p:nvPr userDrawn="1"/>
        </p:nvSpPr>
        <p:spPr>
          <a:xfrm>
            <a:off x="6684173" y="-4023"/>
            <a:ext cx="1182017" cy="1323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F9FDF88-54F3-D3AF-0A23-032F206C4CA1}"/>
              </a:ext>
              <a:ext uri="{C183D7F6-B498-43B3-948B-1728B52AA6E4}">
                <adec:decorative xmlns:adec="http://schemas.microsoft.com/office/drawing/2017/decorative" val="1"/>
              </a:ext>
            </a:extLst>
          </p:cNvPr>
          <p:cNvSpPr/>
          <p:nvPr userDrawn="1"/>
        </p:nvSpPr>
        <p:spPr>
          <a:xfrm>
            <a:off x="7369661" y="6325588"/>
            <a:ext cx="1182017" cy="5691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1">
            <a:extLst>
              <a:ext uri="{FF2B5EF4-FFF2-40B4-BE49-F238E27FC236}">
                <a16:creationId xmlns:a16="http://schemas.microsoft.com/office/drawing/2014/main" id="{38727397-FC1C-C20B-344B-68D879580EBA}"/>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i="0" kern="1200" dirty="0">
                <a:solidFill>
                  <a:schemeClr val="accent1"/>
                </a:solidFill>
                <a:effectLst/>
                <a:latin typeface="Overpass Medium" pitchFamily="2" charset="77"/>
                <a:ea typeface="+mj-ea"/>
                <a:cs typeface="+mj-cs"/>
              </a:rPr>
              <a:t>k</a:t>
            </a:r>
            <a:r>
              <a:rPr lang="en-GB" sz="1800" b="1" kern="1200" dirty="0">
                <a:solidFill>
                  <a:schemeClr val="accent1"/>
                </a:solidFill>
                <a:effectLst/>
                <a:latin typeface="Overpass Medium" pitchFamily="2" charset="77"/>
                <a:ea typeface="+mj-ea"/>
                <a:cs typeface="+mj-cs"/>
              </a:rPr>
              <a:t>ent.ac.uk</a:t>
            </a:r>
          </a:p>
        </p:txBody>
      </p:sp>
      <p:sp>
        <p:nvSpPr>
          <p:cNvPr id="3" name="Text Placeholder 7">
            <a:extLst>
              <a:ext uri="{FF2B5EF4-FFF2-40B4-BE49-F238E27FC236}">
                <a16:creationId xmlns:a16="http://schemas.microsoft.com/office/drawing/2014/main" id="{C033DB55-947A-305D-C322-8B9E30FE0F76}"/>
              </a:ext>
            </a:extLst>
          </p:cNvPr>
          <p:cNvSpPr>
            <a:spLocks noGrp="1"/>
          </p:cNvSpPr>
          <p:nvPr>
            <p:ph type="body" sz="quarter" idx="10" hasCustomPrompt="1"/>
          </p:nvPr>
        </p:nvSpPr>
        <p:spPr>
          <a:xfrm>
            <a:off x="437557"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2" name="Title Placeholder 1">
            <a:extLst>
              <a:ext uri="{FF2B5EF4-FFF2-40B4-BE49-F238E27FC236}">
                <a16:creationId xmlns:a16="http://schemas.microsoft.com/office/drawing/2014/main" id="{0A315236-3B32-771D-216E-7D6674D7C17E}"/>
              </a:ext>
            </a:extLst>
          </p:cNvPr>
          <p:cNvSpPr>
            <a:spLocks noGrp="1"/>
          </p:cNvSpPr>
          <p:nvPr>
            <p:ph type="title" hasCustomPrompt="1"/>
          </p:nvPr>
        </p:nvSpPr>
        <p:spPr>
          <a:xfrm>
            <a:off x="437557"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122143833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 Text &amp; Picture 2">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26C44908-C422-E090-6B58-1342C6568653}"/>
              </a:ext>
            </a:extLst>
          </p:cNvPr>
          <p:cNvSpPr>
            <a:spLocks noGrp="1"/>
          </p:cNvSpPr>
          <p:nvPr>
            <p:ph type="pic" sz="quarter" idx="11"/>
          </p:nvPr>
        </p:nvSpPr>
        <p:spPr>
          <a:xfrm>
            <a:off x="-7189" y="-3579"/>
            <a:ext cx="4683360" cy="6875648"/>
          </a:xfrm>
        </p:spPr>
        <p:txBody>
          <a:bodyPr/>
          <a:lstStyle/>
          <a:p>
            <a:r>
              <a:rPr lang="en-GB"/>
              <a:t>Click icon to add picture</a:t>
            </a:r>
            <a:endParaRPr lang="en-US"/>
          </a:p>
        </p:txBody>
      </p:sp>
      <p:pic>
        <p:nvPicPr>
          <p:cNvPr id="23" name="Picture 22">
            <a:extLst>
              <a:ext uri="{FF2B5EF4-FFF2-40B4-BE49-F238E27FC236}">
                <a16:creationId xmlns:a16="http://schemas.microsoft.com/office/drawing/2014/main" id="{DD6A08F6-B3EE-E2AB-71C3-1F3BD7221B7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676170" y="0"/>
            <a:ext cx="7515830" cy="6858000"/>
          </a:xfrm>
          <a:prstGeom prst="rect">
            <a:avLst/>
          </a:prstGeom>
        </p:spPr>
      </p:pic>
      <p:cxnSp>
        <p:nvCxnSpPr>
          <p:cNvPr id="12" name="Straight Connector 11">
            <a:extLst>
              <a:ext uri="{FF2B5EF4-FFF2-40B4-BE49-F238E27FC236}">
                <a16:creationId xmlns:a16="http://schemas.microsoft.com/office/drawing/2014/main" id="{44EB0D2B-4788-A74C-87A2-D7FA0613442D}"/>
              </a:ext>
            </a:extLst>
          </p:cNvPr>
          <p:cNvCxnSpPr>
            <a:cxnSpLocks/>
          </p:cNvCxnSpPr>
          <p:nvPr userDrawn="1"/>
        </p:nvCxnSpPr>
        <p:spPr>
          <a:xfrm>
            <a:off x="5760525" y="4116511"/>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7F059A-1013-818F-E68D-B59E75CDAFFC}"/>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90" y="0"/>
            <a:ext cx="687192" cy="1365459"/>
          </a:xfrm>
          <a:prstGeom prst="rect">
            <a:avLst/>
          </a:prstGeom>
        </p:spPr>
      </p:pic>
      <p:pic>
        <p:nvPicPr>
          <p:cNvPr id="17" name="Picture 16">
            <a:extLst>
              <a:ext uri="{FF2B5EF4-FFF2-40B4-BE49-F238E27FC236}">
                <a16:creationId xmlns:a16="http://schemas.microsoft.com/office/drawing/2014/main" id="{76F8B3A0-932D-EACC-63D6-90F6DB87DAA4}"/>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2310" y="-4463"/>
            <a:ext cx="687192" cy="687192"/>
          </a:xfrm>
          <a:prstGeom prst="rect">
            <a:avLst/>
          </a:prstGeom>
        </p:spPr>
      </p:pic>
      <p:pic>
        <p:nvPicPr>
          <p:cNvPr id="5" name="Picture 4">
            <a:extLst>
              <a:ext uri="{FF2B5EF4-FFF2-40B4-BE49-F238E27FC236}">
                <a16:creationId xmlns:a16="http://schemas.microsoft.com/office/drawing/2014/main" id="{7CA1BE80-D742-CE76-45F7-57788F50A53F}"/>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19" name="Rectangle 18">
            <a:extLst>
              <a:ext uri="{FF2B5EF4-FFF2-40B4-BE49-F238E27FC236}">
                <a16:creationId xmlns:a16="http://schemas.microsoft.com/office/drawing/2014/main" id="{787118FF-4A15-3284-48D8-D828924F6C8D}"/>
              </a:ext>
              <a:ext uri="{C183D7F6-B498-43B3-948B-1728B52AA6E4}">
                <adec:decorative xmlns:adec="http://schemas.microsoft.com/office/drawing/2017/decorative" val="1"/>
              </a:ext>
            </a:extLst>
          </p:cNvPr>
          <p:cNvSpPr/>
          <p:nvPr userDrawn="1"/>
        </p:nvSpPr>
        <p:spPr>
          <a:xfrm>
            <a:off x="672310" y="-6592"/>
            <a:ext cx="687192" cy="687192"/>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0974BC9-01C6-20A8-D440-56AE74CF3C52}"/>
              </a:ext>
              <a:ext uri="{C183D7F6-B498-43B3-948B-1728B52AA6E4}">
                <adec:decorative xmlns:adec="http://schemas.microsoft.com/office/drawing/2017/decorative" val="1"/>
              </a:ext>
            </a:extLst>
          </p:cNvPr>
          <p:cNvSpPr/>
          <p:nvPr userDrawn="1"/>
        </p:nvSpPr>
        <p:spPr>
          <a:xfrm>
            <a:off x="-7690" y="-8824"/>
            <a:ext cx="687192" cy="1365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321C3E75-7E41-5893-5C51-9BB2F81ADDB9}"/>
              </a:ext>
              <a:ext uri="{C183D7F6-B498-43B3-948B-1728B52AA6E4}">
                <adec:decorative xmlns:adec="http://schemas.microsoft.com/office/drawing/2017/decorative" val="1"/>
              </a:ext>
            </a:extLst>
          </p:cNvPr>
          <p:cNvSpPr/>
          <p:nvPr userDrawn="1"/>
        </p:nvSpPr>
        <p:spPr>
          <a:xfrm flipV="1">
            <a:off x="11242320" y="3038044"/>
            <a:ext cx="1935270" cy="1831585"/>
          </a:xfrm>
          <a:prstGeom prst="parallelogram">
            <a:avLst>
              <a:gd name="adj" fmla="val 525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a:extLst>
              <a:ext uri="{FF2B5EF4-FFF2-40B4-BE49-F238E27FC236}">
                <a16:creationId xmlns:a16="http://schemas.microsoft.com/office/drawing/2014/main" id="{889CAA62-5114-8286-BAAD-2943426D715B}"/>
              </a:ext>
              <a:ext uri="{C183D7F6-B498-43B3-948B-1728B52AA6E4}">
                <adec:decorative xmlns:adec="http://schemas.microsoft.com/office/drawing/2017/decorative" val="1"/>
              </a:ext>
            </a:extLst>
          </p:cNvPr>
          <p:cNvSpPr/>
          <p:nvPr userDrawn="1"/>
        </p:nvSpPr>
        <p:spPr>
          <a:xfrm flipH="1" flipV="1">
            <a:off x="11150577" y="4864149"/>
            <a:ext cx="3162009" cy="2033476"/>
          </a:xfrm>
          <a:prstGeom prst="parallelogram">
            <a:avLst>
              <a:gd name="adj" fmla="val 52517"/>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37C98B70-BAB3-11CD-7C7F-EB6936E969FD}"/>
              </a:ext>
            </a:extLst>
          </p:cNvPr>
          <p:cNvSpPr txBox="1">
            <a:spLocks/>
          </p:cNvSpPr>
          <p:nvPr userDrawn="1"/>
        </p:nvSpPr>
        <p:spPr>
          <a:xfrm>
            <a:off x="5661762" y="5769529"/>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kern="1200" dirty="0">
                <a:solidFill>
                  <a:schemeClr val="accent1"/>
                </a:solidFill>
                <a:effectLst/>
                <a:latin typeface="Overpass Medium" pitchFamily="2" charset="77"/>
                <a:ea typeface="+mj-ea"/>
                <a:cs typeface="+mj-cs"/>
              </a:rPr>
              <a:t>kent.ac.uk</a:t>
            </a:r>
          </a:p>
        </p:txBody>
      </p:sp>
      <p:sp>
        <p:nvSpPr>
          <p:cNvPr id="4" name="Text Placeholder 7">
            <a:extLst>
              <a:ext uri="{FF2B5EF4-FFF2-40B4-BE49-F238E27FC236}">
                <a16:creationId xmlns:a16="http://schemas.microsoft.com/office/drawing/2014/main" id="{E0578A92-AC57-A4BA-5287-3157383F0950}"/>
              </a:ext>
            </a:extLst>
          </p:cNvPr>
          <p:cNvSpPr>
            <a:spLocks noGrp="1"/>
          </p:cNvSpPr>
          <p:nvPr>
            <p:ph type="body" sz="quarter" idx="10" hasCustomPrompt="1"/>
          </p:nvPr>
        </p:nvSpPr>
        <p:spPr>
          <a:xfrm>
            <a:off x="5760525"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3" name="Title Placeholder 1">
            <a:extLst>
              <a:ext uri="{FF2B5EF4-FFF2-40B4-BE49-F238E27FC236}">
                <a16:creationId xmlns:a16="http://schemas.microsoft.com/office/drawing/2014/main" id="{D8CE25FB-3C2C-354E-1775-0CBE490F8D50}"/>
              </a:ext>
            </a:extLst>
          </p:cNvPr>
          <p:cNvSpPr>
            <a:spLocks noGrp="1"/>
          </p:cNvSpPr>
          <p:nvPr>
            <p:ph type="title" hasCustomPrompt="1"/>
          </p:nvPr>
        </p:nvSpPr>
        <p:spPr>
          <a:xfrm>
            <a:off x="5760525"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2472659448"/>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nk - Text &amp; Picture 2">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8EF1BA06-204A-6598-0D89-6726787CEEB9}"/>
              </a:ext>
            </a:extLst>
          </p:cNvPr>
          <p:cNvSpPr>
            <a:spLocks noGrp="1"/>
          </p:cNvSpPr>
          <p:nvPr>
            <p:ph type="pic" sz="quarter" idx="11"/>
          </p:nvPr>
        </p:nvSpPr>
        <p:spPr>
          <a:xfrm>
            <a:off x="0" y="1"/>
            <a:ext cx="4676170" cy="6858000"/>
          </a:xfrm>
        </p:spPr>
        <p:txBody>
          <a:bodyPr/>
          <a:lstStyle/>
          <a:p>
            <a:endParaRPr lang="en-US"/>
          </a:p>
        </p:txBody>
      </p:sp>
      <p:sp>
        <p:nvSpPr>
          <p:cNvPr id="8" name="Rectangle 7">
            <a:extLst>
              <a:ext uri="{FF2B5EF4-FFF2-40B4-BE49-F238E27FC236}">
                <a16:creationId xmlns:a16="http://schemas.microsoft.com/office/drawing/2014/main" id="{F783C239-C1ED-AACD-3CB0-C9A2E1166B18}"/>
              </a:ext>
              <a:ext uri="{C183D7F6-B498-43B3-948B-1728B52AA6E4}">
                <adec:decorative xmlns:adec="http://schemas.microsoft.com/office/drawing/2017/decorative" val="1"/>
              </a:ext>
            </a:extLst>
          </p:cNvPr>
          <p:cNvSpPr/>
          <p:nvPr userDrawn="1"/>
        </p:nvSpPr>
        <p:spPr>
          <a:xfrm>
            <a:off x="4676170" y="-36768"/>
            <a:ext cx="7515829" cy="6894768"/>
          </a:xfrm>
          <a:prstGeom prst="rect">
            <a:avLst/>
          </a:prstGeom>
          <a:solidFill>
            <a:schemeClr val="accent3">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6F8B3A0-932D-EACC-63D6-90F6DB87DAA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2310" y="-4463"/>
            <a:ext cx="687192" cy="687192"/>
          </a:xfrm>
          <a:prstGeom prst="rect">
            <a:avLst/>
          </a:prstGeom>
        </p:spPr>
      </p:pic>
      <p:pic>
        <p:nvPicPr>
          <p:cNvPr id="5" name="Picture 4">
            <a:extLst>
              <a:ext uri="{FF2B5EF4-FFF2-40B4-BE49-F238E27FC236}">
                <a16:creationId xmlns:a16="http://schemas.microsoft.com/office/drawing/2014/main" id="{7CA1BE80-D742-CE76-45F7-57788F50A53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19" name="Rectangle 18">
            <a:extLst>
              <a:ext uri="{FF2B5EF4-FFF2-40B4-BE49-F238E27FC236}">
                <a16:creationId xmlns:a16="http://schemas.microsoft.com/office/drawing/2014/main" id="{787118FF-4A15-3284-48D8-D828924F6C8D}"/>
              </a:ext>
              <a:ext uri="{C183D7F6-B498-43B3-948B-1728B52AA6E4}">
                <adec:decorative xmlns:adec="http://schemas.microsoft.com/office/drawing/2017/decorative" val="1"/>
              </a:ext>
            </a:extLst>
          </p:cNvPr>
          <p:cNvSpPr/>
          <p:nvPr userDrawn="1"/>
        </p:nvSpPr>
        <p:spPr>
          <a:xfrm>
            <a:off x="672310" y="-6592"/>
            <a:ext cx="687192" cy="68719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321C3E75-7E41-5893-5C51-9BB2F81ADDB9}"/>
              </a:ext>
              <a:ext uri="{C183D7F6-B498-43B3-948B-1728B52AA6E4}">
                <adec:decorative xmlns:adec="http://schemas.microsoft.com/office/drawing/2017/decorative" val="1"/>
              </a:ext>
            </a:extLst>
          </p:cNvPr>
          <p:cNvSpPr/>
          <p:nvPr userDrawn="1"/>
        </p:nvSpPr>
        <p:spPr>
          <a:xfrm flipV="1">
            <a:off x="11242320" y="3038044"/>
            <a:ext cx="1935270" cy="1831585"/>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a:extLst>
              <a:ext uri="{FF2B5EF4-FFF2-40B4-BE49-F238E27FC236}">
                <a16:creationId xmlns:a16="http://schemas.microsoft.com/office/drawing/2014/main" id="{889CAA62-5114-8286-BAAD-2943426D715B}"/>
              </a:ext>
              <a:ext uri="{C183D7F6-B498-43B3-948B-1728B52AA6E4}">
                <adec:decorative xmlns:adec="http://schemas.microsoft.com/office/drawing/2017/decorative" val="1"/>
              </a:ext>
            </a:extLst>
          </p:cNvPr>
          <p:cNvSpPr/>
          <p:nvPr userDrawn="1"/>
        </p:nvSpPr>
        <p:spPr>
          <a:xfrm flipH="1" flipV="1">
            <a:off x="11150577" y="4864149"/>
            <a:ext cx="3162009" cy="2033476"/>
          </a:xfrm>
          <a:prstGeom prst="parallelogram">
            <a:avLst>
              <a:gd name="adj" fmla="val 5251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44EB0D2B-4788-A74C-87A2-D7FA0613442D}"/>
              </a:ext>
            </a:extLst>
          </p:cNvPr>
          <p:cNvCxnSpPr>
            <a:cxnSpLocks/>
          </p:cNvCxnSpPr>
          <p:nvPr userDrawn="1"/>
        </p:nvCxnSpPr>
        <p:spPr>
          <a:xfrm>
            <a:off x="5760525" y="4116511"/>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663D727-C57D-40DB-74CE-CD81D75E7ACB}"/>
              </a:ext>
              <a:ext uri="{C183D7F6-B498-43B3-948B-1728B52AA6E4}">
                <adec:decorative xmlns:adec="http://schemas.microsoft.com/office/drawing/2017/decorative" val="1"/>
              </a:ext>
            </a:extLst>
          </p:cNvPr>
          <p:cNvSpPr/>
          <p:nvPr userDrawn="1"/>
        </p:nvSpPr>
        <p:spPr>
          <a:xfrm>
            <a:off x="-7690" y="-8824"/>
            <a:ext cx="687192" cy="13654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37C98B70-BAB3-11CD-7C7F-EB6936E969FD}"/>
              </a:ext>
            </a:extLst>
          </p:cNvPr>
          <p:cNvSpPr txBox="1">
            <a:spLocks/>
          </p:cNvSpPr>
          <p:nvPr userDrawn="1"/>
        </p:nvSpPr>
        <p:spPr>
          <a:xfrm>
            <a:off x="5661762" y="5769529"/>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kern="1200" dirty="0">
                <a:solidFill>
                  <a:schemeClr val="accent1"/>
                </a:solidFill>
                <a:effectLst/>
                <a:latin typeface="Overpass Medium" pitchFamily="2" charset="77"/>
                <a:ea typeface="+mj-ea"/>
                <a:cs typeface="+mj-cs"/>
              </a:rPr>
              <a:t>kent.ac.uk</a:t>
            </a:r>
          </a:p>
        </p:txBody>
      </p:sp>
      <p:sp>
        <p:nvSpPr>
          <p:cNvPr id="4" name="Text Placeholder 7">
            <a:extLst>
              <a:ext uri="{FF2B5EF4-FFF2-40B4-BE49-F238E27FC236}">
                <a16:creationId xmlns:a16="http://schemas.microsoft.com/office/drawing/2014/main" id="{E0578A92-AC57-A4BA-5287-3157383F0950}"/>
              </a:ext>
            </a:extLst>
          </p:cNvPr>
          <p:cNvSpPr>
            <a:spLocks noGrp="1"/>
          </p:cNvSpPr>
          <p:nvPr>
            <p:ph type="body" sz="quarter" idx="10" hasCustomPrompt="1"/>
          </p:nvPr>
        </p:nvSpPr>
        <p:spPr>
          <a:xfrm>
            <a:off x="5760525"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3" name="Title Placeholder 1">
            <a:extLst>
              <a:ext uri="{FF2B5EF4-FFF2-40B4-BE49-F238E27FC236}">
                <a16:creationId xmlns:a16="http://schemas.microsoft.com/office/drawing/2014/main" id="{D8CE25FB-3C2C-354E-1775-0CBE490F8D50}"/>
              </a:ext>
            </a:extLst>
          </p:cNvPr>
          <p:cNvSpPr>
            <a:spLocks noGrp="1"/>
          </p:cNvSpPr>
          <p:nvPr>
            <p:ph type="title" hasCustomPrompt="1"/>
          </p:nvPr>
        </p:nvSpPr>
        <p:spPr>
          <a:xfrm>
            <a:off x="5760525"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2506584358"/>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nk - Text &amp; Picture 3">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6B50C84-D5CA-9E66-D10D-FA55D2102F48}"/>
              </a:ext>
            </a:extLst>
          </p:cNvPr>
          <p:cNvSpPr>
            <a:spLocks noGrp="1"/>
          </p:cNvSpPr>
          <p:nvPr>
            <p:ph type="pic" sz="quarter" idx="11"/>
          </p:nvPr>
        </p:nvSpPr>
        <p:spPr>
          <a:xfrm>
            <a:off x="-7190" y="3422287"/>
            <a:ext cx="12210303" cy="3435713"/>
          </a:xfrm>
        </p:spPr>
        <p:txBody>
          <a:bodyPr/>
          <a:lstStyle/>
          <a:p>
            <a:endParaRPr lang="en-US"/>
          </a:p>
        </p:txBody>
      </p:sp>
      <p:sp>
        <p:nvSpPr>
          <p:cNvPr id="6" name="Rectangle 5">
            <a:extLst>
              <a:ext uri="{FF2B5EF4-FFF2-40B4-BE49-F238E27FC236}">
                <a16:creationId xmlns:a16="http://schemas.microsoft.com/office/drawing/2014/main" id="{663E0E9A-8376-ECC5-DE8F-C08C675E8FB7}"/>
              </a:ext>
              <a:ext uri="{C183D7F6-B498-43B3-948B-1728B52AA6E4}">
                <adec:decorative xmlns:adec="http://schemas.microsoft.com/office/drawing/2017/decorative" val="1"/>
              </a:ext>
            </a:extLst>
          </p:cNvPr>
          <p:cNvSpPr/>
          <p:nvPr userDrawn="1"/>
        </p:nvSpPr>
        <p:spPr>
          <a:xfrm>
            <a:off x="-7190" y="-36768"/>
            <a:ext cx="12199189" cy="3445650"/>
          </a:xfrm>
          <a:prstGeom prst="rect">
            <a:avLst/>
          </a:prstGeom>
          <a:solidFill>
            <a:schemeClr val="accent3">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9CA963-3608-7240-1547-8C34AEEECB8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18" name="Rectangle 17">
            <a:extLst>
              <a:ext uri="{FF2B5EF4-FFF2-40B4-BE49-F238E27FC236}">
                <a16:creationId xmlns:a16="http://schemas.microsoft.com/office/drawing/2014/main" id="{49A1B60F-0158-824B-BAC8-ADBE70517493}"/>
              </a:ext>
              <a:ext uri="{C183D7F6-B498-43B3-948B-1728B52AA6E4}">
                <adec:decorative xmlns:adec="http://schemas.microsoft.com/office/drawing/2017/decorative" val="1"/>
              </a:ext>
            </a:extLst>
          </p:cNvPr>
          <p:cNvSpPr/>
          <p:nvPr userDrawn="1"/>
        </p:nvSpPr>
        <p:spPr>
          <a:xfrm>
            <a:off x="10821210" y="-6694"/>
            <a:ext cx="687192" cy="68719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7B548-5C1C-0DB9-8E90-394AA7F31142}"/>
              </a:ext>
              <a:ext uri="{C183D7F6-B498-43B3-948B-1728B52AA6E4}">
                <adec:decorative xmlns:adec="http://schemas.microsoft.com/office/drawing/2017/decorative" val="1"/>
              </a:ext>
            </a:extLst>
          </p:cNvPr>
          <p:cNvSpPr/>
          <p:nvPr userDrawn="1"/>
        </p:nvSpPr>
        <p:spPr>
          <a:xfrm>
            <a:off x="11511998" y="-6981"/>
            <a:ext cx="687192" cy="13654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EBDAC13E-F339-EDD1-00AC-956AE09F56E3}"/>
              </a:ext>
              <a:ext uri="{C183D7F6-B498-43B3-948B-1728B52AA6E4}">
                <adec:decorative xmlns:adec="http://schemas.microsoft.com/office/drawing/2017/decorative" val="1"/>
              </a:ext>
            </a:extLst>
          </p:cNvPr>
          <p:cNvSpPr/>
          <p:nvPr userDrawn="1"/>
        </p:nvSpPr>
        <p:spPr>
          <a:xfrm flipH="1" flipV="1">
            <a:off x="55356" y="5253873"/>
            <a:ext cx="1842483" cy="1617533"/>
          </a:xfrm>
          <a:prstGeom prst="parallelogram">
            <a:avLst>
              <a:gd name="adj" fmla="val 52898"/>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0087BF5C-981B-0E46-7784-61056B8D1F05}"/>
              </a:ext>
              <a:ext uri="{C183D7F6-B498-43B3-948B-1728B52AA6E4}">
                <adec:decorative xmlns:adec="http://schemas.microsoft.com/office/drawing/2017/decorative" val="1"/>
              </a:ext>
            </a:extLst>
          </p:cNvPr>
          <p:cNvSpPr/>
          <p:nvPr userDrawn="1"/>
        </p:nvSpPr>
        <p:spPr>
          <a:xfrm flipV="1">
            <a:off x="-1005065" y="3422288"/>
            <a:ext cx="1935270" cy="1831585"/>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1">
            <a:extLst>
              <a:ext uri="{FF2B5EF4-FFF2-40B4-BE49-F238E27FC236}">
                <a16:creationId xmlns:a16="http://schemas.microsoft.com/office/drawing/2014/main" id="{ACAC0CB2-8CAC-E686-2461-47C54A89B67C}"/>
              </a:ext>
            </a:extLst>
          </p:cNvPr>
          <p:cNvSpPr>
            <a:spLocks noGrp="1"/>
          </p:cNvSpPr>
          <p:nvPr>
            <p:ph type="title" hasCustomPrompt="1"/>
          </p:nvPr>
        </p:nvSpPr>
        <p:spPr>
          <a:xfrm>
            <a:off x="546265" y="1818161"/>
            <a:ext cx="9343477" cy="1436382"/>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here.</a:t>
            </a:r>
            <a:endParaRPr lang="en-US" dirty="0"/>
          </a:p>
        </p:txBody>
      </p:sp>
    </p:spTree>
    <p:extLst>
      <p:ext uri="{BB962C8B-B14F-4D97-AF65-F5344CB8AC3E}">
        <p14:creationId xmlns:p14="http://schemas.microsoft.com/office/powerpoint/2010/main" val="3363702399"/>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nk - Tex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4B075-4C73-A485-58C7-26D172010B4D}"/>
              </a:ext>
              <a:ext uri="{C183D7F6-B498-43B3-948B-1728B52AA6E4}">
                <adec:decorative xmlns:adec="http://schemas.microsoft.com/office/drawing/2017/decorative" val="1"/>
              </a:ext>
            </a:extLst>
          </p:cNvPr>
          <p:cNvSpPr/>
          <p:nvPr userDrawn="1"/>
        </p:nvSpPr>
        <p:spPr>
          <a:xfrm>
            <a:off x="-7190" y="-36769"/>
            <a:ext cx="12199189" cy="6894767"/>
          </a:xfrm>
          <a:prstGeom prst="rect">
            <a:avLst/>
          </a:prstGeom>
          <a:solidFill>
            <a:schemeClr val="accent3">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5EECD3-C0E3-AE3E-076F-D3837E1F82E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24" name="Parallelogram 23">
            <a:extLst>
              <a:ext uri="{FF2B5EF4-FFF2-40B4-BE49-F238E27FC236}">
                <a16:creationId xmlns:a16="http://schemas.microsoft.com/office/drawing/2014/main" id="{4C1C3FC5-A09E-DB17-0CED-C00D431F6611}"/>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15344C2-62F2-F6C7-7C3E-8B2D4B508213}"/>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0F1935-241D-42D5-620D-10A18E062DA1}"/>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7B2FCB-F92F-60E8-AEA6-DE86C540CFFD}"/>
              </a:ext>
            </a:extLst>
          </p:cNvPr>
          <p:cNvSpPr>
            <a:spLocks noGrp="1"/>
          </p:cNvSpPr>
          <p:nvPr>
            <p:ph idx="1"/>
          </p:nvPr>
        </p:nvSpPr>
        <p:spPr>
          <a:xfrm>
            <a:off x="671173" y="1979112"/>
            <a:ext cx="10095978" cy="431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671173"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42422331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nk - Text &amp; Small 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A9DE9B-20B2-2A1C-3CDC-2491619556A3}"/>
              </a:ext>
              <a:ext uri="{C183D7F6-B498-43B3-948B-1728B52AA6E4}">
                <adec:decorative xmlns:adec="http://schemas.microsoft.com/office/drawing/2017/decorative" val="1"/>
              </a:ext>
            </a:extLst>
          </p:cNvPr>
          <p:cNvSpPr/>
          <p:nvPr userDrawn="1"/>
        </p:nvSpPr>
        <p:spPr>
          <a:xfrm>
            <a:off x="-7190" y="-36769"/>
            <a:ext cx="12199189" cy="6894767"/>
          </a:xfrm>
          <a:prstGeom prst="rect">
            <a:avLst/>
          </a:prstGeom>
          <a:solidFill>
            <a:schemeClr val="accent3">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A00DF2CF-0E56-99C7-35F1-F32D696127B8}"/>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498CDD9-4D39-CAD5-453B-40FAF4DC4D77}"/>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3D0415-73DD-0AD1-3E4F-6D1A7760F95E}"/>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8E145E1-0A17-6CA8-77E7-B77DF8C6BAA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3" name="Content Placeholder 2">
            <a:extLst>
              <a:ext uri="{FF2B5EF4-FFF2-40B4-BE49-F238E27FC236}">
                <a16:creationId xmlns:a16="http://schemas.microsoft.com/office/drawing/2014/main" id="{C17B2FCB-F92F-60E8-AEA6-DE86C540CFFD}"/>
              </a:ext>
            </a:extLst>
          </p:cNvPr>
          <p:cNvSpPr>
            <a:spLocks noGrp="1"/>
          </p:cNvSpPr>
          <p:nvPr>
            <p:ph idx="1"/>
          </p:nvPr>
        </p:nvSpPr>
        <p:spPr>
          <a:xfrm>
            <a:off x="1064712" y="1979112"/>
            <a:ext cx="5031288" cy="431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8" name="Picture Placeholder 5">
            <a:extLst>
              <a:ext uri="{FF2B5EF4-FFF2-40B4-BE49-F238E27FC236}">
                <a16:creationId xmlns:a16="http://schemas.microsoft.com/office/drawing/2014/main" id="{CDE175EF-E8C2-CA1F-47E3-5EF7AD0CE2BD}"/>
              </a:ext>
            </a:extLst>
          </p:cNvPr>
          <p:cNvSpPr>
            <a:spLocks noGrp="1"/>
          </p:cNvSpPr>
          <p:nvPr>
            <p:ph type="pic" sz="quarter" idx="11"/>
          </p:nvPr>
        </p:nvSpPr>
        <p:spPr>
          <a:xfrm>
            <a:off x="6483350" y="1979613"/>
            <a:ext cx="4643438" cy="4313174"/>
          </a:xfrm>
        </p:spPr>
        <p:txBody>
          <a:bodyPr/>
          <a:lstStyle/>
          <a:p>
            <a:endParaRPr lang="en-US"/>
          </a:p>
        </p:txBody>
      </p:sp>
    </p:spTree>
    <p:extLst>
      <p:ext uri="{BB962C8B-B14F-4D97-AF65-F5344CB8AC3E}">
        <p14:creationId xmlns:p14="http://schemas.microsoft.com/office/powerpoint/2010/main" val="30577463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nk - Picture &amp; K">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6832B3E8-5EC7-CC73-6DB2-627AEE7AC487}"/>
              </a:ext>
            </a:extLst>
          </p:cNvPr>
          <p:cNvSpPr>
            <a:spLocks noGrp="1"/>
          </p:cNvSpPr>
          <p:nvPr>
            <p:ph type="pic" sz="quarter" idx="11"/>
          </p:nvPr>
        </p:nvSpPr>
        <p:spPr>
          <a:xfrm>
            <a:off x="-7190" y="1"/>
            <a:ext cx="12210303" cy="6858000"/>
          </a:xfrm>
        </p:spPr>
        <p:txBody>
          <a:bodyPr/>
          <a:lstStyle/>
          <a:p>
            <a:endParaRPr lang="en-US"/>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
        <p:nvSpPr>
          <p:cNvPr id="8" name="Parallelogram 7">
            <a:extLst>
              <a:ext uri="{FF2B5EF4-FFF2-40B4-BE49-F238E27FC236}">
                <a16:creationId xmlns:a16="http://schemas.microsoft.com/office/drawing/2014/main" id="{052E5471-325D-50DA-87A8-40B3E9224C66}"/>
              </a:ext>
              <a:ext uri="{C183D7F6-B498-43B3-948B-1728B52AA6E4}">
                <adec:decorative xmlns:adec="http://schemas.microsoft.com/office/drawing/2017/decorative" val="1"/>
              </a:ext>
            </a:extLst>
          </p:cNvPr>
          <p:cNvSpPr/>
          <p:nvPr userDrawn="1"/>
        </p:nvSpPr>
        <p:spPr>
          <a:xfrm flipH="1" flipV="1">
            <a:off x="-1" y="5944909"/>
            <a:ext cx="1842483" cy="1617533"/>
          </a:xfrm>
          <a:prstGeom prst="parallelogram">
            <a:avLst>
              <a:gd name="adj" fmla="val 52898"/>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489558FA-4D15-84CB-1B7D-EAD23A7AE89A}"/>
              </a:ext>
              <a:ext uri="{C183D7F6-B498-43B3-948B-1728B52AA6E4}">
                <adec:decorative xmlns:adec="http://schemas.microsoft.com/office/drawing/2017/decorative" val="1"/>
              </a:ext>
            </a:extLst>
          </p:cNvPr>
          <p:cNvSpPr/>
          <p:nvPr userDrawn="1"/>
        </p:nvSpPr>
        <p:spPr>
          <a:xfrm flipV="1">
            <a:off x="-1072338" y="4113324"/>
            <a:ext cx="1935270" cy="1831585"/>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661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nk - Picture &amp; Logo">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9242DA3E-3353-4401-B456-1B523A3901B0}"/>
              </a:ext>
            </a:extLst>
          </p:cNvPr>
          <p:cNvSpPr>
            <a:spLocks noGrp="1"/>
          </p:cNvSpPr>
          <p:nvPr>
            <p:ph type="pic" sz="quarter" idx="11"/>
          </p:nvPr>
        </p:nvSpPr>
        <p:spPr>
          <a:xfrm>
            <a:off x="-7190" y="1"/>
            <a:ext cx="12210303" cy="6858000"/>
          </a:xfrm>
        </p:spPr>
        <p:txBody>
          <a:bodyPr/>
          <a:lstStyle/>
          <a:p>
            <a:endParaRPr lang="en-US"/>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689194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nk - Triple Text &amp;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14720B-1202-C7A0-3913-67CCE3D9C58F}"/>
              </a:ext>
              <a:ext uri="{C183D7F6-B498-43B3-948B-1728B52AA6E4}">
                <adec:decorative xmlns:adec="http://schemas.microsoft.com/office/drawing/2017/decorative" val="1"/>
              </a:ext>
            </a:extLst>
          </p:cNvPr>
          <p:cNvSpPr/>
          <p:nvPr userDrawn="1"/>
        </p:nvSpPr>
        <p:spPr>
          <a:xfrm>
            <a:off x="-7190" y="-36769"/>
            <a:ext cx="12199189" cy="6894767"/>
          </a:xfrm>
          <a:prstGeom prst="rect">
            <a:avLst/>
          </a:prstGeom>
          <a:solidFill>
            <a:schemeClr val="accent3">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4623169-97FF-97D3-0F79-FE748B833E21}"/>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4C87B9B-D4DE-D28E-8344-F8878B8C32CB}"/>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7B0DAF-8214-7173-11D3-2A1D6062F7F4}"/>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1DAC1CE-854E-B0E2-EAF9-F93171A2A1D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8" name="Picture Placeholder 5">
            <a:extLst>
              <a:ext uri="{FF2B5EF4-FFF2-40B4-BE49-F238E27FC236}">
                <a16:creationId xmlns:a16="http://schemas.microsoft.com/office/drawing/2014/main" id="{5D786BF7-F42C-E776-C2A8-292055ABE992}"/>
              </a:ext>
            </a:extLst>
          </p:cNvPr>
          <p:cNvSpPr>
            <a:spLocks noGrp="1"/>
          </p:cNvSpPr>
          <p:nvPr>
            <p:ph type="pic" sz="quarter" idx="13"/>
          </p:nvPr>
        </p:nvSpPr>
        <p:spPr>
          <a:xfrm>
            <a:off x="902882" y="1935377"/>
            <a:ext cx="2885648" cy="2885648"/>
          </a:xfrm>
        </p:spPr>
        <p:txBody>
          <a:bodyPr/>
          <a:lstStyle/>
          <a:p>
            <a:endParaRPr lang="en-US"/>
          </a:p>
        </p:txBody>
      </p:sp>
      <p:sp>
        <p:nvSpPr>
          <p:cNvPr id="9" name="Picture Placeholder 5">
            <a:extLst>
              <a:ext uri="{FF2B5EF4-FFF2-40B4-BE49-F238E27FC236}">
                <a16:creationId xmlns:a16="http://schemas.microsoft.com/office/drawing/2014/main" id="{18F723A7-EB95-6D2F-7162-CCA84FA0C3C4}"/>
              </a:ext>
            </a:extLst>
          </p:cNvPr>
          <p:cNvSpPr>
            <a:spLocks noGrp="1"/>
          </p:cNvSpPr>
          <p:nvPr>
            <p:ph type="pic" sz="quarter" idx="14"/>
          </p:nvPr>
        </p:nvSpPr>
        <p:spPr>
          <a:xfrm>
            <a:off x="4645542" y="1935377"/>
            <a:ext cx="2885648" cy="2885648"/>
          </a:xfrm>
        </p:spPr>
        <p:txBody>
          <a:bodyPr/>
          <a:lstStyle/>
          <a:p>
            <a:endParaRPr lang="en-US"/>
          </a:p>
        </p:txBody>
      </p:sp>
      <p:sp>
        <p:nvSpPr>
          <p:cNvPr id="12" name="Picture Placeholder 5">
            <a:extLst>
              <a:ext uri="{FF2B5EF4-FFF2-40B4-BE49-F238E27FC236}">
                <a16:creationId xmlns:a16="http://schemas.microsoft.com/office/drawing/2014/main" id="{ABE0BA7E-ECBF-47CB-B6BA-2E954DBB0F80}"/>
              </a:ext>
            </a:extLst>
          </p:cNvPr>
          <p:cNvSpPr>
            <a:spLocks noGrp="1"/>
          </p:cNvSpPr>
          <p:nvPr>
            <p:ph type="pic" sz="quarter" idx="15"/>
          </p:nvPr>
        </p:nvSpPr>
        <p:spPr>
          <a:xfrm>
            <a:off x="8374026" y="1935377"/>
            <a:ext cx="2885648" cy="2885648"/>
          </a:xfrm>
        </p:spPr>
        <p:txBody>
          <a:bodyPr/>
          <a:lstStyle/>
          <a:p>
            <a:endParaRPr lang="en-US"/>
          </a:p>
        </p:txBody>
      </p:sp>
      <p:sp>
        <p:nvSpPr>
          <p:cNvPr id="17" name="Text Placeholder 20">
            <a:extLst>
              <a:ext uri="{FF2B5EF4-FFF2-40B4-BE49-F238E27FC236}">
                <a16:creationId xmlns:a16="http://schemas.microsoft.com/office/drawing/2014/main" id="{9CEA2104-3952-331F-A635-37777E132451}"/>
              </a:ext>
            </a:extLst>
          </p:cNvPr>
          <p:cNvSpPr>
            <a:spLocks noGrp="1"/>
          </p:cNvSpPr>
          <p:nvPr>
            <p:ph type="body" sz="quarter" idx="16"/>
          </p:nvPr>
        </p:nvSpPr>
        <p:spPr>
          <a:xfrm>
            <a:off x="889968"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
        <p:nvSpPr>
          <p:cNvPr id="18" name="Text Placeholder 20">
            <a:extLst>
              <a:ext uri="{FF2B5EF4-FFF2-40B4-BE49-F238E27FC236}">
                <a16:creationId xmlns:a16="http://schemas.microsoft.com/office/drawing/2014/main" id="{8223B60B-ECE0-3D07-3506-F4C538F9F79A}"/>
              </a:ext>
            </a:extLst>
          </p:cNvPr>
          <p:cNvSpPr>
            <a:spLocks noGrp="1"/>
          </p:cNvSpPr>
          <p:nvPr>
            <p:ph type="body" sz="quarter" idx="17"/>
          </p:nvPr>
        </p:nvSpPr>
        <p:spPr>
          <a:xfrm>
            <a:off x="4632629"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
        <p:nvSpPr>
          <p:cNvPr id="19" name="Text Placeholder 20">
            <a:extLst>
              <a:ext uri="{FF2B5EF4-FFF2-40B4-BE49-F238E27FC236}">
                <a16:creationId xmlns:a16="http://schemas.microsoft.com/office/drawing/2014/main" id="{0F430B59-28AB-6DB0-6C07-9C1C6B694200}"/>
              </a:ext>
            </a:extLst>
          </p:cNvPr>
          <p:cNvSpPr>
            <a:spLocks noGrp="1"/>
          </p:cNvSpPr>
          <p:nvPr>
            <p:ph type="body" sz="quarter" idx="18"/>
          </p:nvPr>
        </p:nvSpPr>
        <p:spPr>
          <a:xfrm>
            <a:off x="8361112"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Tree>
    <p:extLst>
      <p:ext uri="{BB962C8B-B14F-4D97-AF65-F5344CB8AC3E}">
        <p14:creationId xmlns:p14="http://schemas.microsoft.com/office/powerpoint/2010/main" val="21639085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nk - Char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F8E7AF-393D-78AC-088E-63D7C6D84896}"/>
              </a:ext>
              <a:ext uri="{C183D7F6-B498-43B3-948B-1728B52AA6E4}">
                <adec:decorative xmlns:adec="http://schemas.microsoft.com/office/drawing/2017/decorative" val="1"/>
              </a:ext>
            </a:extLst>
          </p:cNvPr>
          <p:cNvSpPr/>
          <p:nvPr userDrawn="1"/>
        </p:nvSpPr>
        <p:spPr>
          <a:xfrm>
            <a:off x="-7190" y="-36769"/>
            <a:ext cx="12199189" cy="6894767"/>
          </a:xfrm>
          <a:prstGeom prst="rect">
            <a:avLst/>
          </a:prstGeom>
          <a:solidFill>
            <a:schemeClr val="accent3">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BBA5F9EA-BE42-1CBD-5109-A06B27950F53}"/>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862890C-A8DE-DF26-F8EB-47E111860A51}"/>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4BD4353-2DD1-F4FE-4DDB-0CBD847186AE}"/>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Chart 1">
            <a:extLst>
              <a:ext uri="{FF2B5EF4-FFF2-40B4-BE49-F238E27FC236}">
                <a16:creationId xmlns:a16="http://schemas.microsoft.com/office/drawing/2014/main" id="{71172B64-5F15-7CA4-3F87-DB0DA7CED7F4}"/>
              </a:ext>
            </a:extLst>
          </p:cNvPr>
          <p:cNvGraphicFramePr/>
          <p:nvPr userDrawn="1">
            <p:extLst>
              <p:ext uri="{D42A27DB-BD31-4B8C-83A1-F6EECF244321}">
                <p14:modId xmlns:p14="http://schemas.microsoft.com/office/powerpoint/2010/main" val="352741672"/>
              </p:ext>
            </p:extLst>
          </p:nvPr>
        </p:nvGraphicFramePr>
        <p:xfrm>
          <a:off x="376000" y="1842684"/>
          <a:ext cx="6056284" cy="43677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C29068C9-8CE5-7DEB-69B1-7F7231479D33}"/>
              </a:ext>
            </a:extLst>
          </p:cNvPr>
          <p:cNvGraphicFramePr/>
          <p:nvPr userDrawn="1">
            <p:extLst>
              <p:ext uri="{D42A27DB-BD31-4B8C-83A1-F6EECF244321}">
                <p14:modId xmlns:p14="http://schemas.microsoft.com/office/powerpoint/2010/main" val="2624775059"/>
              </p:ext>
            </p:extLst>
          </p:nvPr>
        </p:nvGraphicFramePr>
        <p:xfrm>
          <a:off x="5604706" y="1842684"/>
          <a:ext cx="6056284" cy="436772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85436C86-8DE4-02CB-96FE-F182EE735C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graphicFrame>
        <p:nvGraphicFramePr>
          <p:cNvPr id="4" name="Chart 3">
            <a:extLst>
              <a:ext uri="{FF2B5EF4-FFF2-40B4-BE49-F238E27FC236}">
                <a16:creationId xmlns:a16="http://schemas.microsoft.com/office/drawing/2014/main" id="{41B6576B-4286-888B-A928-FDE05427DC59}"/>
              </a:ext>
            </a:extLst>
          </p:cNvPr>
          <p:cNvGraphicFramePr/>
          <p:nvPr userDrawn="1">
            <p:extLst>
              <p:ext uri="{D42A27DB-BD31-4B8C-83A1-F6EECF244321}">
                <p14:modId xmlns:p14="http://schemas.microsoft.com/office/powerpoint/2010/main" val="1723727954"/>
              </p:ext>
            </p:extLst>
          </p:nvPr>
        </p:nvGraphicFramePr>
        <p:xfrm>
          <a:off x="376000" y="1995084"/>
          <a:ext cx="6056284" cy="43677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507F5171-2680-01AB-E7FD-3640CAC68434}"/>
              </a:ext>
            </a:extLst>
          </p:cNvPr>
          <p:cNvGraphicFramePr/>
          <p:nvPr userDrawn="1">
            <p:extLst>
              <p:ext uri="{D42A27DB-BD31-4B8C-83A1-F6EECF244321}">
                <p14:modId xmlns:p14="http://schemas.microsoft.com/office/powerpoint/2010/main" val="1328950600"/>
              </p:ext>
            </p:extLst>
          </p:nvPr>
        </p:nvGraphicFramePr>
        <p:xfrm>
          <a:off x="5604706" y="1995084"/>
          <a:ext cx="6056284" cy="4367722"/>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Placeholder 1">
            <a:extLst>
              <a:ext uri="{FF2B5EF4-FFF2-40B4-BE49-F238E27FC236}">
                <a16:creationId xmlns:a16="http://schemas.microsoft.com/office/drawing/2014/main" id="{920E5166-6C8E-4888-723A-41841B96E7FE}"/>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29251167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nk - Tab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40B96B-9369-FC3D-4C45-A9F563805B13}"/>
              </a:ext>
              <a:ext uri="{C183D7F6-B498-43B3-948B-1728B52AA6E4}">
                <adec:decorative xmlns:adec="http://schemas.microsoft.com/office/drawing/2017/decorative" val="1"/>
              </a:ext>
            </a:extLst>
          </p:cNvPr>
          <p:cNvSpPr/>
          <p:nvPr userDrawn="1"/>
        </p:nvSpPr>
        <p:spPr>
          <a:xfrm>
            <a:off x="-7190" y="-36769"/>
            <a:ext cx="12199189" cy="6894767"/>
          </a:xfrm>
          <a:prstGeom prst="rect">
            <a:avLst/>
          </a:prstGeom>
          <a:solidFill>
            <a:schemeClr val="accent3">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9754A84D-E25D-9B11-CEA1-C239CFE20A73}"/>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4A5443B-5CA1-02CE-4F95-63C6EF422BF9}"/>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A77106-45E9-9912-7A92-7F583AA218F7}"/>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39F475B-8876-127F-1C90-68D8FEE12C7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5" name="Title Placeholder 1">
            <a:extLst>
              <a:ext uri="{FF2B5EF4-FFF2-40B4-BE49-F238E27FC236}">
                <a16:creationId xmlns:a16="http://schemas.microsoft.com/office/drawing/2014/main" id="{A62E513A-9855-36A9-7BB4-3FA1D20D6C59}"/>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graphicFrame>
        <p:nvGraphicFramePr>
          <p:cNvPr id="3" name="Chart 2">
            <a:extLst>
              <a:ext uri="{FF2B5EF4-FFF2-40B4-BE49-F238E27FC236}">
                <a16:creationId xmlns:a16="http://schemas.microsoft.com/office/drawing/2014/main" id="{E8D8B9CB-81D7-E6C2-CBDC-9A8053A06D31}"/>
              </a:ext>
            </a:extLst>
          </p:cNvPr>
          <p:cNvGraphicFramePr/>
          <p:nvPr userDrawn="1">
            <p:extLst>
              <p:ext uri="{D42A27DB-BD31-4B8C-83A1-F6EECF244321}">
                <p14:modId xmlns:p14="http://schemas.microsoft.com/office/powerpoint/2010/main" val="3960525092"/>
              </p:ext>
            </p:extLst>
          </p:nvPr>
        </p:nvGraphicFramePr>
        <p:xfrm>
          <a:off x="370496" y="1344361"/>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66176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nk - Text &amp; Picture conten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2F57BA-4DDB-7B60-1E41-CC997FB1CE43}"/>
              </a:ext>
              <a:ext uri="{C183D7F6-B498-43B3-948B-1728B52AA6E4}">
                <adec:decorative xmlns:adec="http://schemas.microsoft.com/office/drawing/2017/decorative" val="1"/>
              </a:ext>
            </a:extLst>
          </p:cNvPr>
          <p:cNvSpPr/>
          <p:nvPr userDrawn="1"/>
        </p:nvSpPr>
        <p:spPr>
          <a:xfrm>
            <a:off x="-7190" y="-36769"/>
            <a:ext cx="12199189" cy="6894767"/>
          </a:xfrm>
          <a:prstGeom prst="rect">
            <a:avLst/>
          </a:prstGeom>
          <a:solidFill>
            <a:schemeClr val="accent3">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09AB0606-ABF4-8750-372A-07DB338FC0C2}"/>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B89216F-C063-C852-7B1E-767719696553}"/>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84ABBBF-61A2-B948-3244-CB225AFB4C4D}"/>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1AA5918-4D02-5A39-3967-339D3C1096C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5" name="Title Placeholder 1">
            <a:extLst>
              <a:ext uri="{FF2B5EF4-FFF2-40B4-BE49-F238E27FC236}">
                <a16:creationId xmlns:a16="http://schemas.microsoft.com/office/drawing/2014/main" id="{FD3D65C7-BC80-3EB0-591B-432566BAA146}"/>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8" name="Picture Placeholder 5">
            <a:extLst>
              <a:ext uri="{FF2B5EF4-FFF2-40B4-BE49-F238E27FC236}">
                <a16:creationId xmlns:a16="http://schemas.microsoft.com/office/drawing/2014/main" id="{831B68FE-4CB0-BDCA-ED24-A0521A7D5938}"/>
              </a:ext>
            </a:extLst>
          </p:cNvPr>
          <p:cNvSpPr>
            <a:spLocks noGrp="1"/>
          </p:cNvSpPr>
          <p:nvPr>
            <p:ph type="pic" sz="quarter" idx="18"/>
          </p:nvPr>
        </p:nvSpPr>
        <p:spPr>
          <a:xfrm>
            <a:off x="1064712" y="1938310"/>
            <a:ext cx="703135" cy="710241"/>
          </a:xfrm>
        </p:spPr>
        <p:txBody>
          <a:bodyPr>
            <a:normAutofit/>
          </a:bodyPr>
          <a:lstStyle>
            <a:lvl1pPr>
              <a:defRPr sz="1000"/>
            </a:lvl1pPr>
          </a:lstStyle>
          <a:p>
            <a:endParaRPr lang="en-US" dirty="0"/>
          </a:p>
        </p:txBody>
      </p:sp>
      <p:sp>
        <p:nvSpPr>
          <p:cNvPr id="9" name="Text Placeholder 20">
            <a:extLst>
              <a:ext uri="{FF2B5EF4-FFF2-40B4-BE49-F238E27FC236}">
                <a16:creationId xmlns:a16="http://schemas.microsoft.com/office/drawing/2014/main" id="{0D8D29CB-AAE0-1D78-5A28-AACE4993FC63}"/>
              </a:ext>
            </a:extLst>
          </p:cNvPr>
          <p:cNvSpPr>
            <a:spLocks noGrp="1"/>
          </p:cNvSpPr>
          <p:nvPr>
            <p:ph type="body" sz="quarter" idx="21"/>
          </p:nvPr>
        </p:nvSpPr>
        <p:spPr>
          <a:xfrm>
            <a:off x="2045373" y="1945417"/>
            <a:ext cx="2911475" cy="710242"/>
          </a:xfrm>
        </p:spPr>
        <p:txBody>
          <a:bodyPr>
            <a:normAutofit/>
          </a:bodyPr>
          <a:lstStyle>
            <a:lvl1pPr>
              <a:defRPr sz="1200"/>
            </a:lvl1pPr>
          </a:lstStyle>
          <a:p>
            <a:pPr lvl="0"/>
            <a:r>
              <a:rPr lang="en-GB" dirty="0"/>
              <a:t>Click to edit Master text </a:t>
            </a:r>
          </a:p>
        </p:txBody>
      </p:sp>
      <p:sp>
        <p:nvSpPr>
          <p:cNvPr id="25" name="Picture Placeholder 5">
            <a:extLst>
              <a:ext uri="{FF2B5EF4-FFF2-40B4-BE49-F238E27FC236}">
                <a16:creationId xmlns:a16="http://schemas.microsoft.com/office/drawing/2014/main" id="{838AFD38-DFA6-8E0F-99C3-5BD0AD182809}"/>
              </a:ext>
            </a:extLst>
          </p:cNvPr>
          <p:cNvSpPr>
            <a:spLocks noGrp="1"/>
          </p:cNvSpPr>
          <p:nvPr>
            <p:ph type="pic" sz="quarter" idx="22"/>
          </p:nvPr>
        </p:nvSpPr>
        <p:spPr>
          <a:xfrm>
            <a:off x="1064712" y="3157510"/>
            <a:ext cx="703135" cy="710241"/>
          </a:xfrm>
        </p:spPr>
        <p:txBody>
          <a:bodyPr>
            <a:normAutofit/>
          </a:bodyPr>
          <a:lstStyle>
            <a:lvl1pPr>
              <a:defRPr sz="1000"/>
            </a:lvl1pPr>
          </a:lstStyle>
          <a:p>
            <a:endParaRPr lang="en-US" dirty="0"/>
          </a:p>
        </p:txBody>
      </p:sp>
      <p:sp>
        <p:nvSpPr>
          <p:cNvPr id="27" name="Text Placeholder 20">
            <a:extLst>
              <a:ext uri="{FF2B5EF4-FFF2-40B4-BE49-F238E27FC236}">
                <a16:creationId xmlns:a16="http://schemas.microsoft.com/office/drawing/2014/main" id="{9DA1F6E0-1003-5084-6D49-3AE415238935}"/>
              </a:ext>
            </a:extLst>
          </p:cNvPr>
          <p:cNvSpPr>
            <a:spLocks noGrp="1"/>
          </p:cNvSpPr>
          <p:nvPr>
            <p:ph type="body" sz="quarter" idx="23"/>
          </p:nvPr>
        </p:nvSpPr>
        <p:spPr>
          <a:xfrm>
            <a:off x="2045373" y="3164617"/>
            <a:ext cx="2911475" cy="710242"/>
          </a:xfrm>
        </p:spPr>
        <p:txBody>
          <a:bodyPr>
            <a:normAutofit/>
          </a:bodyPr>
          <a:lstStyle>
            <a:lvl1pPr>
              <a:defRPr sz="1200"/>
            </a:lvl1pPr>
          </a:lstStyle>
          <a:p>
            <a:pPr lvl="0"/>
            <a:r>
              <a:rPr lang="en-GB" dirty="0"/>
              <a:t>Click to edit Master text </a:t>
            </a:r>
          </a:p>
        </p:txBody>
      </p:sp>
      <p:sp>
        <p:nvSpPr>
          <p:cNvPr id="28" name="Picture Placeholder 5">
            <a:extLst>
              <a:ext uri="{FF2B5EF4-FFF2-40B4-BE49-F238E27FC236}">
                <a16:creationId xmlns:a16="http://schemas.microsoft.com/office/drawing/2014/main" id="{F1DF4F03-3F98-5E0E-B89F-B512BDB80D49}"/>
              </a:ext>
            </a:extLst>
          </p:cNvPr>
          <p:cNvSpPr>
            <a:spLocks noGrp="1"/>
          </p:cNvSpPr>
          <p:nvPr>
            <p:ph type="pic" sz="quarter" idx="24"/>
          </p:nvPr>
        </p:nvSpPr>
        <p:spPr>
          <a:xfrm>
            <a:off x="1064712" y="4397975"/>
            <a:ext cx="703135" cy="710241"/>
          </a:xfrm>
        </p:spPr>
        <p:txBody>
          <a:bodyPr>
            <a:normAutofit/>
          </a:bodyPr>
          <a:lstStyle>
            <a:lvl1pPr>
              <a:defRPr sz="1000"/>
            </a:lvl1pPr>
          </a:lstStyle>
          <a:p>
            <a:endParaRPr lang="en-US" dirty="0"/>
          </a:p>
        </p:txBody>
      </p:sp>
      <p:sp>
        <p:nvSpPr>
          <p:cNvPr id="29" name="Text Placeholder 20">
            <a:extLst>
              <a:ext uri="{FF2B5EF4-FFF2-40B4-BE49-F238E27FC236}">
                <a16:creationId xmlns:a16="http://schemas.microsoft.com/office/drawing/2014/main" id="{C0A9247D-3A1E-2215-1333-3B01C0EB8738}"/>
              </a:ext>
            </a:extLst>
          </p:cNvPr>
          <p:cNvSpPr>
            <a:spLocks noGrp="1"/>
          </p:cNvSpPr>
          <p:nvPr>
            <p:ph type="body" sz="quarter" idx="25"/>
          </p:nvPr>
        </p:nvSpPr>
        <p:spPr>
          <a:xfrm>
            <a:off x="2045373" y="4405082"/>
            <a:ext cx="2911475" cy="710242"/>
          </a:xfrm>
        </p:spPr>
        <p:txBody>
          <a:bodyPr>
            <a:normAutofit/>
          </a:bodyPr>
          <a:lstStyle>
            <a:lvl1pPr>
              <a:defRPr sz="1200"/>
            </a:lvl1pPr>
          </a:lstStyle>
          <a:p>
            <a:pPr lvl="0"/>
            <a:r>
              <a:rPr lang="en-GB" dirty="0"/>
              <a:t>Click to edit Master text </a:t>
            </a:r>
          </a:p>
        </p:txBody>
      </p:sp>
      <p:sp>
        <p:nvSpPr>
          <p:cNvPr id="30" name="Picture Placeholder 5">
            <a:extLst>
              <a:ext uri="{FF2B5EF4-FFF2-40B4-BE49-F238E27FC236}">
                <a16:creationId xmlns:a16="http://schemas.microsoft.com/office/drawing/2014/main" id="{1D201E74-2972-2D4A-A3BE-7982599215B4}"/>
              </a:ext>
            </a:extLst>
          </p:cNvPr>
          <p:cNvSpPr>
            <a:spLocks noGrp="1"/>
          </p:cNvSpPr>
          <p:nvPr>
            <p:ph type="pic" sz="quarter" idx="26"/>
          </p:nvPr>
        </p:nvSpPr>
        <p:spPr>
          <a:xfrm>
            <a:off x="1064712" y="5574645"/>
            <a:ext cx="703135" cy="710241"/>
          </a:xfrm>
        </p:spPr>
        <p:txBody>
          <a:bodyPr>
            <a:normAutofit/>
          </a:bodyPr>
          <a:lstStyle>
            <a:lvl1pPr>
              <a:defRPr sz="1000"/>
            </a:lvl1pPr>
          </a:lstStyle>
          <a:p>
            <a:endParaRPr lang="en-US" dirty="0"/>
          </a:p>
        </p:txBody>
      </p:sp>
      <p:sp>
        <p:nvSpPr>
          <p:cNvPr id="31" name="Text Placeholder 20">
            <a:extLst>
              <a:ext uri="{FF2B5EF4-FFF2-40B4-BE49-F238E27FC236}">
                <a16:creationId xmlns:a16="http://schemas.microsoft.com/office/drawing/2014/main" id="{9A4DE006-F246-3940-F34D-D23BDF2A32AE}"/>
              </a:ext>
            </a:extLst>
          </p:cNvPr>
          <p:cNvSpPr>
            <a:spLocks noGrp="1"/>
          </p:cNvSpPr>
          <p:nvPr>
            <p:ph type="body" sz="quarter" idx="27"/>
          </p:nvPr>
        </p:nvSpPr>
        <p:spPr>
          <a:xfrm>
            <a:off x="2045373" y="5581752"/>
            <a:ext cx="2911475" cy="710242"/>
          </a:xfrm>
        </p:spPr>
        <p:txBody>
          <a:bodyPr>
            <a:normAutofit/>
          </a:bodyPr>
          <a:lstStyle>
            <a:lvl1pPr>
              <a:defRPr sz="1200"/>
            </a:lvl1pPr>
          </a:lstStyle>
          <a:p>
            <a:pPr lvl="0"/>
            <a:r>
              <a:rPr lang="en-GB" dirty="0"/>
              <a:t>Click to edit Master text </a:t>
            </a:r>
          </a:p>
        </p:txBody>
      </p:sp>
      <p:sp>
        <p:nvSpPr>
          <p:cNvPr id="32" name="Picture Placeholder 5">
            <a:extLst>
              <a:ext uri="{FF2B5EF4-FFF2-40B4-BE49-F238E27FC236}">
                <a16:creationId xmlns:a16="http://schemas.microsoft.com/office/drawing/2014/main" id="{DA83E470-E9BA-EC18-1881-1686C562716D}"/>
              </a:ext>
            </a:extLst>
          </p:cNvPr>
          <p:cNvSpPr>
            <a:spLocks noGrp="1"/>
          </p:cNvSpPr>
          <p:nvPr>
            <p:ph type="pic" sz="quarter" idx="28"/>
          </p:nvPr>
        </p:nvSpPr>
        <p:spPr>
          <a:xfrm>
            <a:off x="6021560" y="1938310"/>
            <a:ext cx="703135" cy="710241"/>
          </a:xfrm>
        </p:spPr>
        <p:txBody>
          <a:bodyPr>
            <a:normAutofit/>
          </a:bodyPr>
          <a:lstStyle>
            <a:lvl1pPr>
              <a:defRPr sz="1000"/>
            </a:lvl1pPr>
          </a:lstStyle>
          <a:p>
            <a:endParaRPr lang="en-US" dirty="0"/>
          </a:p>
        </p:txBody>
      </p:sp>
      <p:sp>
        <p:nvSpPr>
          <p:cNvPr id="33" name="Text Placeholder 20">
            <a:extLst>
              <a:ext uri="{FF2B5EF4-FFF2-40B4-BE49-F238E27FC236}">
                <a16:creationId xmlns:a16="http://schemas.microsoft.com/office/drawing/2014/main" id="{673FEF09-76F9-6408-0BAB-E76BCCFEE4B1}"/>
              </a:ext>
            </a:extLst>
          </p:cNvPr>
          <p:cNvSpPr>
            <a:spLocks noGrp="1"/>
          </p:cNvSpPr>
          <p:nvPr>
            <p:ph type="body" sz="quarter" idx="29"/>
          </p:nvPr>
        </p:nvSpPr>
        <p:spPr>
          <a:xfrm>
            <a:off x="7002221" y="1945417"/>
            <a:ext cx="2911475" cy="710242"/>
          </a:xfrm>
        </p:spPr>
        <p:txBody>
          <a:bodyPr>
            <a:normAutofit/>
          </a:bodyPr>
          <a:lstStyle>
            <a:lvl1pPr>
              <a:defRPr sz="1200"/>
            </a:lvl1pPr>
          </a:lstStyle>
          <a:p>
            <a:pPr lvl="0"/>
            <a:r>
              <a:rPr lang="en-GB" dirty="0"/>
              <a:t>Click to edit Master text </a:t>
            </a:r>
          </a:p>
        </p:txBody>
      </p:sp>
      <p:sp>
        <p:nvSpPr>
          <p:cNvPr id="34" name="Picture Placeholder 5">
            <a:extLst>
              <a:ext uri="{FF2B5EF4-FFF2-40B4-BE49-F238E27FC236}">
                <a16:creationId xmlns:a16="http://schemas.microsoft.com/office/drawing/2014/main" id="{8876BAD9-7760-7CC9-0FB5-B94A2B4ADD2A}"/>
              </a:ext>
            </a:extLst>
          </p:cNvPr>
          <p:cNvSpPr>
            <a:spLocks noGrp="1"/>
          </p:cNvSpPr>
          <p:nvPr>
            <p:ph type="pic" sz="quarter" idx="30"/>
          </p:nvPr>
        </p:nvSpPr>
        <p:spPr>
          <a:xfrm>
            <a:off x="6021560" y="3157510"/>
            <a:ext cx="703135" cy="710241"/>
          </a:xfrm>
        </p:spPr>
        <p:txBody>
          <a:bodyPr>
            <a:normAutofit/>
          </a:bodyPr>
          <a:lstStyle>
            <a:lvl1pPr>
              <a:defRPr sz="1000"/>
            </a:lvl1pPr>
          </a:lstStyle>
          <a:p>
            <a:endParaRPr lang="en-US" dirty="0"/>
          </a:p>
        </p:txBody>
      </p:sp>
      <p:sp>
        <p:nvSpPr>
          <p:cNvPr id="35" name="Text Placeholder 20">
            <a:extLst>
              <a:ext uri="{FF2B5EF4-FFF2-40B4-BE49-F238E27FC236}">
                <a16:creationId xmlns:a16="http://schemas.microsoft.com/office/drawing/2014/main" id="{C242C54C-4124-EB34-71E9-0713C5F80272}"/>
              </a:ext>
            </a:extLst>
          </p:cNvPr>
          <p:cNvSpPr>
            <a:spLocks noGrp="1"/>
          </p:cNvSpPr>
          <p:nvPr>
            <p:ph type="body" sz="quarter" idx="31"/>
          </p:nvPr>
        </p:nvSpPr>
        <p:spPr>
          <a:xfrm>
            <a:off x="7002221" y="3164617"/>
            <a:ext cx="2911475" cy="710242"/>
          </a:xfrm>
        </p:spPr>
        <p:txBody>
          <a:bodyPr>
            <a:normAutofit/>
          </a:bodyPr>
          <a:lstStyle>
            <a:lvl1pPr>
              <a:defRPr sz="1200"/>
            </a:lvl1pPr>
          </a:lstStyle>
          <a:p>
            <a:pPr lvl="0"/>
            <a:r>
              <a:rPr lang="en-GB" dirty="0"/>
              <a:t>Click to edit Master text </a:t>
            </a:r>
          </a:p>
        </p:txBody>
      </p:sp>
      <p:sp>
        <p:nvSpPr>
          <p:cNvPr id="36" name="Picture Placeholder 5">
            <a:extLst>
              <a:ext uri="{FF2B5EF4-FFF2-40B4-BE49-F238E27FC236}">
                <a16:creationId xmlns:a16="http://schemas.microsoft.com/office/drawing/2014/main" id="{F92E691A-2E94-FAB3-7833-FC2D782F3F47}"/>
              </a:ext>
            </a:extLst>
          </p:cNvPr>
          <p:cNvSpPr>
            <a:spLocks noGrp="1"/>
          </p:cNvSpPr>
          <p:nvPr>
            <p:ph type="pic" sz="quarter" idx="32"/>
          </p:nvPr>
        </p:nvSpPr>
        <p:spPr>
          <a:xfrm>
            <a:off x="6021560" y="4397975"/>
            <a:ext cx="703135" cy="710241"/>
          </a:xfrm>
        </p:spPr>
        <p:txBody>
          <a:bodyPr>
            <a:normAutofit/>
          </a:bodyPr>
          <a:lstStyle>
            <a:lvl1pPr>
              <a:defRPr sz="1000"/>
            </a:lvl1pPr>
          </a:lstStyle>
          <a:p>
            <a:endParaRPr lang="en-US" dirty="0"/>
          </a:p>
        </p:txBody>
      </p:sp>
      <p:sp>
        <p:nvSpPr>
          <p:cNvPr id="37" name="Text Placeholder 20">
            <a:extLst>
              <a:ext uri="{FF2B5EF4-FFF2-40B4-BE49-F238E27FC236}">
                <a16:creationId xmlns:a16="http://schemas.microsoft.com/office/drawing/2014/main" id="{5EE8BBCC-99BC-D47A-5AA0-3684D1EA163C}"/>
              </a:ext>
            </a:extLst>
          </p:cNvPr>
          <p:cNvSpPr>
            <a:spLocks noGrp="1"/>
          </p:cNvSpPr>
          <p:nvPr>
            <p:ph type="body" sz="quarter" idx="33"/>
          </p:nvPr>
        </p:nvSpPr>
        <p:spPr>
          <a:xfrm>
            <a:off x="7002221" y="4405082"/>
            <a:ext cx="2911475" cy="710242"/>
          </a:xfrm>
        </p:spPr>
        <p:txBody>
          <a:bodyPr>
            <a:normAutofit/>
          </a:bodyPr>
          <a:lstStyle>
            <a:lvl1pPr>
              <a:defRPr sz="1200"/>
            </a:lvl1pPr>
          </a:lstStyle>
          <a:p>
            <a:pPr lvl="0"/>
            <a:r>
              <a:rPr lang="en-GB" dirty="0"/>
              <a:t>Click to edit Master text </a:t>
            </a:r>
          </a:p>
        </p:txBody>
      </p:sp>
      <p:sp>
        <p:nvSpPr>
          <p:cNvPr id="38" name="Picture Placeholder 5">
            <a:extLst>
              <a:ext uri="{FF2B5EF4-FFF2-40B4-BE49-F238E27FC236}">
                <a16:creationId xmlns:a16="http://schemas.microsoft.com/office/drawing/2014/main" id="{6D29E8DB-04E0-50CE-42A1-E66540318487}"/>
              </a:ext>
            </a:extLst>
          </p:cNvPr>
          <p:cNvSpPr>
            <a:spLocks noGrp="1"/>
          </p:cNvSpPr>
          <p:nvPr>
            <p:ph type="pic" sz="quarter" idx="34"/>
          </p:nvPr>
        </p:nvSpPr>
        <p:spPr>
          <a:xfrm>
            <a:off x="6021560" y="5574645"/>
            <a:ext cx="703135" cy="710241"/>
          </a:xfrm>
        </p:spPr>
        <p:txBody>
          <a:bodyPr>
            <a:normAutofit/>
          </a:bodyPr>
          <a:lstStyle>
            <a:lvl1pPr>
              <a:defRPr sz="1000"/>
            </a:lvl1pPr>
          </a:lstStyle>
          <a:p>
            <a:endParaRPr lang="en-US" dirty="0"/>
          </a:p>
        </p:txBody>
      </p:sp>
      <p:sp>
        <p:nvSpPr>
          <p:cNvPr id="39" name="Text Placeholder 20">
            <a:extLst>
              <a:ext uri="{FF2B5EF4-FFF2-40B4-BE49-F238E27FC236}">
                <a16:creationId xmlns:a16="http://schemas.microsoft.com/office/drawing/2014/main" id="{295F59AB-37DF-885F-AEED-954B09E47424}"/>
              </a:ext>
            </a:extLst>
          </p:cNvPr>
          <p:cNvSpPr>
            <a:spLocks noGrp="1"/>
          </p:cNvSpPr>
          <p:nvPr>
            <p:ph type="body" sz="quarter" idx="35"/>
          </p:nvPr>
        </p:nvSpPr>
        <p:spPr>
          <a:xfrm>
            <a:off x="7002221" y="5581752"/>
            <a:ext cx="2911475" cy="710242"/>
          </a:xfrm>
        </p:spPr>
        <p:txBody>
          <a:bodyPr>
            <a:normAutofit/>
          </a:bodyPr>
          <a:lstStyle>
            <a:lvl1pPr>
              <a:defRPr sz="1200"/>
            </a:lvl1pPr>
          </a:lstStyle>
          <a:p>
            <a:pPr lvl="0"/>
            <a:r>
              <a:rPr lang="en-GB" dirty="0"/>
              <a:t>Click to edit Master text </a:t>
            </a:r>
          </a:p>
        </p:txBody>
      </p:sp>
    </p:spTree>
    <p:extLst>
      <p:ext uri="{BB962C8B-B14F-4D97-AF65-F5344CB8AC3E}">
        <p14:creationId xmlns:p14="http://schemas.microsoft.com/office/powerpoint/2010/main" val="192296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rple - Text &amp; Picture 3">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AA0673A0-B7CD-36BD-6AC5-01F452C6EA9D}"/>
              </a:ext>
            </a:extLst>
          </p:cNvPr>
          <p:cNvSpPr>
            <a:spLocks noGrp="1"/>
          </p:cNvSpPr>
          <p:nvPr>
            <p:ph type="pic" sz="quarter" idx="11"/>
          </p:nvPr>
        </p:nvSpPr>
        <p:spPr>
          <a:xfrm>
            <a:off x="-7190" y="3422287"/>
            <a:ext cx="12210303" cy="3435713"/>
          </a:xfrm>
        </p:spPr>
        <p:txBody>
          <a:bodyPr/>
          <a:lstStyle/>
          <a:p>
            <a:r>
              <a:rPr lang="en-GB"/>
              <a:t>Click icon to add picture</a:t>
            </a:r>
            <a:endParaRPr lang="en-US"/>
          </a:p>
        </p:txBody>
      </p:sp>
      <p:pic>
        <p:nvPicPr>
          <p:cNvPr id="4" name="Picture 3">
            <a:extLst>
              <a:ext uri="{FF2B5EF4-FFF2-40B4-BE49-F238E27FC236}">
                <a16:creationId xmlns:a16="http://schemas.microsoft.com/office/drawing/2014/main" id="{A6A970D3-C3B3-CADC-851B-153E62B0BF3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3415594"/>
          </a:xfrm>
          <a:prstGeom prst="rect">
            <a:avLst/>
          </a:prstGeom>
        </p:spPr>
      </p:pic>
      <p:pic>
        <p:nvPicPr>
          <p:cNvPr id="3" name="Picture 2">
            <a:extLst>
              <a:ext uri="{FF2B5EF4-FFF2-40B4-BE49-F238E27FC236}">
                <a16:creationId xmlns:a16="http://schemas.microsoft.com/office/drawing/2014/main" id="{2D9CA963-3608-7240-1547-8C34AEEECB8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18" name="Rectangle 17">
            <a:extLst>
              <a:ext uri="{FF2B5EF4-FFF2-40B4-BE49-F238E27FC236}">
                <a16:creationId xmlns:a16="http://schemas.microsoft.com/office/drawing/2014/main" id="{49A1B60F-0158-824B-BAC8-ADBE70517493}"/>
              </a:ext>
              <a:ext uri="{C183D7F6-B498-43B3-948B-1728B52AA6E4}">
                <adec:decorative xmlns:adec="http://schemas.microsoft.com/office/drawing/2017/decorative" val="1"/>
              </a:ext>
            </a:extLst>
          </p:cNvPr>
          <p:cNvSpPr/>
          <p:nvPr userDrawn="1"/>
        </p:nvSpPr>
        <p:spPr>
          <a:xfrm>
            <a:off x="10821210" y="-6694"/>
            <a:ext cx="687192" cy="687192"/>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7B548-5C1C-0DB9-8E90-394AA7F31142}"/>
              </a:ext>
              <a:ext uri="{C183D7F6-B498-43B3-948B-1728B52AA6E4}">
                <adec:decorative xmlns:adec="http://schemas.microsoft.com/office/drawing/2017/decorative" val="1"/>
              </a:ext>
            </a:extLst>
          </p:cNvPr>
          <p:cNvSpPr/>
          <p:nvPr userDrawn="1"/>
        </p:nvSpPr>
        <p:spPr>
          <a:xfrm>
            <a:off x="11511998" y="-6981"/>
            <a:ext cx="687192" cy="1365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EBDAC13E-F339-EDD1-00AC-956AE09F56E3}"/>
              </a:ext>
              <a:ext uri="{C183D7F6-B498-43B3-948B-1728B52AA6E4}">
                <adec:decorative xmlns:adec="http://schemas.microsoft.com/office/drawing/2017/decorative" val="1"/>
              </a:ext>
            </a:extLst>
          </p:cNvPr>
          <p:cNvSpPr/>
          <p:nvPr userDrawn="1"/>
        </p:nvSpPr>
        <p:spPr>
          <a:xfrm flipH="1" flipV="1">
            <a:off x="55356" y="5253873"/>
            <a:ext cx="1842483" cy="1617533"/>
          </a:xfrm>
          <a:prstGeom prst="parallelogram">
            <a:avLst>
              <a:gd name="adj" fmla="val 52898"/>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0087BF5C-981B-0E46-7784-61056B8D1F05}"/>
              </a:ext>
              <a:ext uri="{C183D7F6-B498-43B3-948B-1728B52AA6E4}">
                <adec:decorative xmlns:adec="http://schemas.microsoft.com/office/drawing/2017/decorative" val="1"/>
              </a:ext>
            </a:extLst>
          </p:cNvPr>
          <p:cNvSpPr/>
          <p:nvPr userDrawn="1"/>
        </p:nvSpPr>
        <p:spPr>
          <a:xfrm flipV="1">
            <a:off x="-980241" y="3429000"/>
            <a:ext cx="1935270" cy="1831585"/>
          </a:xfrm>
          <a:prstGeom prst="parallelogram">
            <a:avLst>
              <a:gd name="adj" fmla="val 525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1">
            <a:extLst>
              <a:ext uri="{FF2B5EF4-FFF2-40B4-BE49-F238E27FC236}">
                <a16:creationId xmlns:a16="http://schemas.microsoft.com/office/drawing/2014/main" id="{ACAC0CB2-8CAC-E686-2461-47C54A89B67C}"/>
              </a:ext>
            </a:extLst>
          </p:cNvPr>
          <p:cNvSpPr>
            <a:spLocks noGrp="1"/>
          </p:cNvSpPr>
          <p:nvPr>
            <p:ph type="title" hasCustomPrompt="1"/>
          </p:nvPr>
        </p:nvSpPr>
        <p:spPr>
          <a:xfrm>
            <a:off x="546265" y="1818161"/>
            <a:ext cx="9343477" cy="1436382"/>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here.</a:t>
            </a:r>
            <a:endParaRPr lang="en-US" dirty="0"/>
          </a:p>
        </p:txBody>
      </p:sp>
    </p:spTree>
    <p:extLst>
      <p:ext uri="{BB962C8B-B14F-4D97-AF65-F5344CB8AC3E}">
        <p14:creationId xmlns:p14="http://schemas.microsoft.com/office/powerpoint/2010/main" val="726573500"/>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nk - Blank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B9A4A7-5037-56B1-9C75-8EEDF8455F7F}"/>
              </a:ext>
              <a:ext uri="{C183D7F6-B498-43B3-948B-1728B52AA6E4}">
                <adec:decorative xmlns:adec="http://schemas.microsoft.com/office/drawing/2017/decorative" val="1"/>
              </a:ext>
            </a:extLst>
          </p:cNvPr>
          <p:cNvSpPr/>
          <p:nvPr userDrawn="1"/>
        </p:nvSpPr>
        <p:spPr>
          <a:xfrm>
            <a:off x="-7190" y="-36769"/>
            <a:ext cx="12199189" cy="6894767"/>
          </a:xfrm>
          <a:prstGeom prst="rect">
            <a:avLst/>
          </a:prstGeom>
          <a:solidFill>
            <a:schemeClr val="accent3">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2F0912E8-B69A-752E-A557-CAEF65C547B9}"/>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CEB4506-F5F5-C054-3516-A7F3C602AC6E}"/>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1B2FE9-526D-1024-01DE-4EF52BE33768}"/>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22118699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nk - Blank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36541753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nk - Blank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37288-2355-9B11-DDAD-9786E4AB4ACE}"/>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a:extLst>
              <a:ext uri="{FF2B5EF4-FFF2-40B4-BE49-F238E27FC236}">
                <a16:creationId xmlns:a16="http://schemas.microsoft.com/office/drawing/2014/main" id="{346DB127-F80F-74DC-B703-44A600612701}"/>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5283E50-1404-14AD-8978-1ACDC78A0269}"/>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ECE3E8-B6A0-C7C4-1F4C-DA8CDF4B1E99}"/>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8B737A-F89B-34F6-DA42-6086DB404E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707" y="547910"/>
            <a:ext cx="1047780" cy="570170"/>
          </a:xfrm>
          <a:prstGeom prst="rect">
            <a:avLst/>
          </a:prstGeom>
        </p:spPr>
      </p:pic>
    </p:spTree>
    <p:extLst>
      <p:ext uri="{BB962C8B-B14F-4D97-AF65-F5344CB8AC3E}">
        <p14:creationId xmlns:p14="http://schemas.microsoft.com/office/powerpoint/2010/main" val="1035083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nk - Blank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37288-2355-9B11-DDAD-9786E4AB4ACE}"/>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8B737A-F89B-34F6-DA42-6086DB404E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707" y="547910"/>
            <a:ext cx="1047780" cy="570170"/>
          </a:xfrm>
          <a:prstGeom prst="rect">
            <a:avLst/>
          </a:prstGeom>
        </p:spPr>
      </p:pic>
    </p:spTree>
    <p:extLst>
      <p:ext uri="{BB962C8B-B14F-4D97-AF65-F5344CB8AC3E}">
        <p14:creationId xmlns:p14="http://schemas.microsoft.com/office/powerpoint/2010/main" val="11607958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nk - 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B80767-282F-A1BB-005C-5B9711885C8C}"/>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9A7129F-94F2-944E-7C7C-A35310D5F4A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8" name="Rectangle 7">
            <a:extLst>
              <a:ext uri="{FF2B5EF4-FFF2-40B4-BE49-F238E27FC236}">
                <a16:creationId xmlns:a16="http://schemas.microsoft.com/office/drawing/2014/main" id="{4696B113-4526-1089-B964-C0036F062AD9}"/>
              </a:ext>
              <a:ext uri="{C183D7F6-B498-43B3-948B-1728B52AA6E4}">
                <adec:decorative xmlns:adec="http://schemas.microsoft.com/office/drawing/2017/decorative" val="1"/>
              </a:ext>
            </a:extLst>
          </p:cNvPr>
          <p:cNvSpPr/>
          <p:nvPr userDrawn="1"/>
        </p:nvSpPr>
        <p:spPr>
          <a:xfrm>
            <a:off x="7343718" y="-14634"/>
            <a:ext cx="2502879" cy="12163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412D07-5209-4E33-AB48-842577BE3A39}"/>
              </a:ext>
              <a:ext uri="{C183D7F6-B498-43B3-948B-1728B52AA6E4}">
                <adec:decorative xmlns:adec="http://schemas.microsoft.com/office/drawing/2017/decorative" val="1"/>
              </a:ext>
            </a:extLst>
          </p:cNvPr>
          <p:cNvSpPr/>
          <p:nvPr userDrawn="1"/>
        </p:nvSpPr>
        <p:spPr>
          <a:xfrm>
            <a:off x="9846596" y="1210817"/>
            <a:ext cx="2401521" cy="118646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F426E3-7DDE-FF9A-DF69-CF0CBB4830E8}"/>
              </a:ext>
              <a:ext uri="{C183D7F6-B498-43B3-948B-1728B52AA6E4}">
                <adec:decorative xmlns:adec="http://schemas.microsoft.com/office/drawing/2017/decorative" val="1"/>
              </a:ext>
            </a:extLst>
          </p:cNvPr>
          <p:cNvSpPr/>
          <p:nvPr userDrawn="1"/>
        </p:nvSpPr>
        <p:spPr>
          <a:xfrm>
            <a:off x="8648409" y="2397284"/>
            <a:ext cx="1186365" cy="11955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1AF6C7F3-7AE7-AD0E-C562-596E1CE72AAF}"/>
              </a:ext>
              <a:ext uri="{C183D7F6-B498-43B3-948B-1728B52AA6E4}">
                <adec:decorative xmlns:adec="http://schemas.microsoft.com/office/drawing/2017/decorative" val="1"/>
              </a:ext>
            </a:extLst>
          </p:cNvPr>
          <p:cNvSpPr/>
          <p:nvPr userDrawn="1"/>
        </p:nvSpPr>
        <p:spPr>
          <a:xfrm rot="16200000" flipV="1">
            <a:off x="6265890" y="3576287"/>
            <a:ext cx="2354735" cy="2401518"/>
          </a:xfrm>
          <a:prstGeom prst="parallelogram">
            <a:avLst>
              <a:gd name="adj" fmla="val 5251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4A7488FC-7D2E-4214-49A9-6F80CDF038FE}"/>
              </a:ext>
            </a:extLst>
          </p:cNvPr>
          <p:cNvSpPr txBox="1">
            <a:spLocks/>
          </p:cNvSpPr>
          <p:nvPr userDrawn="1"/>
        </p:nvSpPr>
        <p:spPr>
          <a:xfrm>
            <a:off x="445247" y="2903770"/>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sz="8800" b="1" dirty="0">
                <a:solidFill>
                  <a:schemeClr val="bg1"/>
                </a:solidFill>
                <a:latin typeface="Overpass" pitchFamily="2" charset="77"/>
              </a:rPr>
              <a:t>Thank </a:t>
            </a:r>
          </a:p>
          <a:p>
            <a:r>
              <a:rPr lang="en-GB" sz="8800" b="1" dirty="0">
                <a:solidFill>
                  <a:schemeClr val="bg1"/>
                </a:solidFill>
                <a:latin typeface="Overpass" pitchFamily="2" charset="77"/>
              </a:rPr>
              <a:t>you.</a:t>
            </a:r>
            <a:endParaRPr lang="en-GB" sz="8800" dirty="0">
              <a:solidFill>
                <a:schemeClr val="bg1"/>
              </a:solidFill>
              <a:latin typeface="Overpass" pitchFamily="2" charset="77"/>
            </a:endParaRPr>
          </a:p>
        </p:txBody>
      </p:sp>
    </p:spTree>
    <p:extLst>
      <p:ext uri="{BB962C8B-B14F-4D97-AF65-F5344CB8AC3E}">
        <p14:creationId xmlns:p14="http://schemas.microsoft.com/office/powerpoint/2010/main" val="28985599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range - Photo Intro Dar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F0E8510-F2FC-BACD-8A1C-00D301F357E4}"/>
              </a:ext>
              <a:ext uri="{C183D7F6-B498-43B3-948B-1728B52AA6E4}">
                <adec:decorative xmlns:adec="http://schemas.microsoft.com/office/drawing/2017/decorative" val="1"/>
              </a:ext>
            </a:extLst>
          </p:cNvPr>
          <p:cNvSpPr/>
          <p:nvPr userDrawn="1"/>
        </p:nvSpPr>
        <p:spPr>
          <a:xfrm>
            <a:off x="-55841" y="-12237"/>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37673C08-6275-2C54-D9AF-698F2CDEC3C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2" name="Rectangle 1">
            <a:extLst>
              <a:ext uri="{FF2B5EF4-FFF2-40B4-BE49-F238E27FC236}">
                <a16:creationId xmlns:a16="http://schemas.microsoft.com/office/drawing/2014/main" id="{97DD2F5E-5C94-FE2C-71EC-D721FDFC5038}"/>
              </a:ext>
              <a:ext uri="{C183D7F6-B498-43B3-948B-1728B52AA6E4}">
                <adec:decorative xmlns:adec="http://schemas.microsoft.com/office/drawing/2017/decorative" val="1"/>
              </a:ext>
            </a:extLst>
          </p:cNvPr>
          <p:cNvSpPr/>
          <p:nvPr userDrawn="1"/>
        </p:nvSpPr>
        <p:spPr>
          <a:xfrm>
            <a:off x="6876683" y="-12238"/>
            <a:ext cx="1743284" cy="34917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FF08111B-3B33-2442-FE10-43B0D7014BC9}"/>
              </a:ext>
              <a:ext uri="{C183D7F6-B498-43B3-948B-1728B52AA6E4}">
                <adec:decorative xmlns:adec="http://schemas.microsoft.com/office/drawing/2017/decorative" val="1"/>
              </a:ext>
            </a:extLst>
          </p:cNvPr>
          <p:cNvSpPr/>
          <p:nvPr userDrawn="1"/>
        </p:nvSpPr>
        <p:spPr>
          <a:xfrm flipV="1">
            <a:off x="8619966" y="3479468"/>
            <a:ext cx="3684009" cy="3657601"/>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ross lit image of a male looking to the right with an ambitious facial expression.">
            <a:extLst>
              <a:ext uri="{FF2B5EF4-FFF2-40B4-BE49-F238E27FC236}">
                <a16:creationId xmlns:a16="http://schemas.microsoft.com/office/drawing/2014/main" id="{2F8B3521-9B55-112C-26B2-D69FDB878FE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00800" y="108284"/>
            <a:ext cx="5791200" cy="6816795"/>
          </a:xfrm>
          <a:prstGeom prst="rect">
            <a:avLst/>
          </a:prstGeom>
        </p:spPr>
      </p:pic>
      <p:sp>
        <p:nvSpPr>
          <p:cNvPr id="6" name="Parallelogram 5">
            <a:extLst>
              <a:ext uri="{FF2B5EF4-FFF2-40B4-BE49-F238E27FC236}">
                <a16:creationId xmlns:a16="http://schemas.microsoft.com/office/drawing/2014/main" id="{55172638-D6FB-F165-C180-38AAB8A210C4}"/>
              </a:ext>
              <a:ext uri="{C183D7F6-B498-43B3-948B-1728B52AA6E4}">
                <adec:decorative xmlns:adec="http://schemas.microsoft.com/office/drawing/2017/decorative" val="1"/>
              </a:ext>
            </a:extLst>
          </p:cNvPr>
          <p:cNvSpPr/>
          <p:nvPr userDrawn="1"/>
        </p:nvSpPr>
        <p:spPr>
          <a:xfrm flipH="1" flipV="1">
            <a:off x="10363250" y="1768651"/>
            <a:ext cx="2701924" cy="1710816"/>
          </a:xfrm>
          <a:prstGeom prst="parallelogram">
            <a:avLst>
              <a:gd name="adj" fmla="val 5251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582F8B0-39D4-2E78-8C0D-C42F8EDF2F19}"/>
              </a:ext>
              <a:ext uri="{C183D7F6-B498-43B3-948B-1728B52AA6E4}">
                <adec:decorative xmlns:adec="http://schemas.microsoft.com/office/drawing/2017/decorative" val="1"/>
              </a:ext>
            </a:extLst>
          </p:cNvPr>
          <p:cNvSpPr/>
          <p:nvPr userDrawn="1"/>
        </p:nvSpPr>
        <p:spPr>
          <a:xfrm>
            <a:off x="6876683" y="5367646"/>
            <a:ext cx="1743284" cy="16370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Placeholder 1">
            <a:extLst>
              <a:ext uri="{FF2B5EF4-FFF2-40B4-BE49-F238E27FC236}">
                <a16:creationId xmlns:a16="http://schemas.microsoft.com/office/drawing/2014/main" id="{13A504B6-B998-5367-D92E-EFC8E5FA7B56}"/>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bg1"/>
                </a:solidFill>
                <a:effectLst/>
                <a:latin typeface="Overpass Medium" pitchFamily="2" charset="77"/>
                <a:ea typeface="+mj-ea"/>
                <a:cs typeface="+mj-cs"/>
              </a:rPr>
              <a:t>Stand for ambition. </a:t>
            </a:r>
            <a:r>
              <a:rPr lang="en-GB" sz="1800" b="1" kern="1200" dirty="0">
                <a:solidFill>
                  <a:schemeClr val="bg1"/>
                </a:solidFill>
                <a:effectLst/>
                <a:latin typeface="Overpass Medium" pitchFamily="2" charset="77"/>
                <a:ea typeface="+mj-ea"/>
                <a:cs typeface="+mj-cs"/>
              </a:rPr>
              <a:t>kent.ac.uk</a:t>
            </a:r>
          </a:p>
        </p:txBody>
      </p:sp>
      <p:sp>
        <p:nvSpPr>
          <p:cNvPr id="27" name="Title Placeholder 1">
            <a:extLst>
              <a:ext uri="{FF2B5EF4-FFF2-40B4-BE49-F238E27FC236}">
                <a16:creationId xmlns:a16="http://schemas.microsoft.com/office/drawing/2014/main" id="{80A33B6B-29FD-5876-D257-3051F2EEA5A2}"/>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dirty="0">
                <a:solidFill>
                  <a:schemeClr val="bg1"/>
                </a:solidFill>
                <a:latin typeface="Overpass" pitchFamily="2" charset="77"/>
              </a:rPr>
              <a:t>We’re here to make ambition count.</a:t>
            </a:r>
            <a:endParaRPr lang="en-GB" dirty="0">
              <a:solidFill>
                <a:schemeClr val="bg1"/>
              </a:solidFill>
              <a:latin typeface="Overpass" pitchFamily="2" charset="77"/>
            </a:endParaRPr>
          </a:p>
        </p:txBody>
      </p:sp>
    </p:spTree>
    <p:extLst>
      <p:ext uri="{BB962C8B-B14F-4D97-AF65-F5344CB8AC3E}">
        <p14:creationId xmlns:p14="http://schemas.microsoft.com/office/powerpoint/2010/main" val="4203046835"/>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range - Photo Intro 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D0FF67-D482-CAFE-91ED-68FBFFADEE27}"/>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chemeClr val="accent5">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CAD5AB5-D692-DEF6-586A-61427A18B27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3" name="Rectangle 2">
            <a:extLst>
              <a:ext uri="{FF2B5EF4-FFF2-40B4-BE49-F238E27FC236}">
                <a16:creationId xmlns:a16="http://schemas.microsoft.com/office/drawing/2014/main" id="{8BECCB2C-A782-4413-AAF9-66D0A4AB01F3}"/>
              </a:ext>
              <a:ext uri="{C183D7F6-B498-43B3-948B-1728B52AA6E4}">
                <adec:decorative xmlns:adec="http://schemas.microsoft.com/office/drawing/2017/decorative" val="1"/>
              </a:ext>
            </a:extLst>
          </p:cNvPr>
          <p:cNvSpPr/>
          <p:nvPr userDrawn="1"/>
        </p:nvSpPr>
        <p:spPr>
          <a:xfrm>
            <a:off x="6876683" y="-12238"/>
            <a:ext cx="1743284" cy="34917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51D02E98-ED06-FEF2-4A8A-1DAD9D34FFFB}"/>
              </a:ext>
              <a:ext uri="{C183D7F6-B498-43B3-948B-1728B52AA6E4}">
                <adec:decorative xmlns:adec="http://schemas.microsoft.com/office/drawing/2017/decorative" val="1"/>
              </a:ext>
            </a:extLst>
          </p:cNvPr>
          <p:cNvSpPr/>
          <p:nvPr userDrawn="1"/>
        </p:nvSpPr>
        <p:spPr>
          <a:xfrm flipV="1">
            <a:off x="8619966" y="3479468"/>
            <a:ext cx="3684009" cy="3657601"/>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ross lit image of a male looking to the right with an ambitious facial expression.">
            <a:extLst>
              <a:ext uri="{FF2B5EF4-FFF2-40B4-BE49-F238E27FC236}">
                <a16:creationId xmlns:a16="http://schemas.microsoft.com/office/drawing/2014/main" id="{424066AC-A4E4-2E84-1B4F-797B1E621C5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00800" y="108284"/>
            <a:ext cx="5791200" cy="6816795"/>
          </a:xfrm>
          <a:prstGeom prst="rect">
            <a:avLst/>
          </a:prstGeom>
        </p:spPr>
      </p:pic>
      <p:sp>
        <p:nvSpPr>
          <p:cNvPr id="7" name="Parallelogram 6">
            <a:extLst>
              <a:ext uri="{FF2B5EF4-FFF2-40B4-BE49-F238E27FC236}">
                <a16:creationId xmlns:a16="http://schemas.microsoft.com/office/drawing/2014/main" id="{10603986-0D04-5B6B-E581-AFD22A058423}"/>
              </a:ext>
              <a:ext uri="{C183D7F6-B498-43B3-948B-1728B52AA6E4}">
                <adec:decorative xmlns:adec="http://schemas.microsoft.com/office/drawing/2017/decorative" val="1"/>
              </a:ext>
            </a:extLst>
          </p:cNvPr>
          <p:cNvSpPr/>
          <p:nvPr userDrawn="1"/>
        </p:nvSpPr>
        <p:spPr>
          <a:xfrm flipH="1" flipV="1">
            <a:off x="10363250" y="1768651"/>
            <a:ext cx="2701924" cy="1710816"/>
          </a:xfrm>
          <a:prstGeom prst="parallelogram">
            <a:avLst>
              <a:gd name="adj" fmla="val 5251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C31D228-9FF0-052A-4526-3DB17E2FE8F6}"/>
              </a:ext>
              <a:ext uri="{C183D7F6-B498-43B3-948B-1728B52AA6E4}">
                <adec:decorative xmlns:adec="http://schemas.microsoft.com/office/drawing/2017/decorative" val="1"/>
              </a:ext>
            </a:extLst>
          </p:cNvPr>
          <p:cNvSpPr/>
          <p:nvPr userDrawn="1"/>
        </p:nvSpPr>
        <p:spPr>
          <a:xfrm>
            <a:off x="6876683" y="5367646"/>
            <a:ext cx="1743284" cy="16370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Placeholder 1">
            <a:extLst>
              <a:ext uri="{FF2B5EF4-FFF2-40B4-BE49-F238E27FC236}">
                <a16:creationId xmlns:a16="http://schemas.microsoft.com/office/drawing/2014/main" id="{F7C3F1B0-E430-A87A-6F14-D9C44DAE8D24}"/>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tx1"/>
                </a:solidFill>
                <a:effectLst/>
                <a:latin typeface="Overpass Medium" pitchFamily="2" charset="77"/>
                <a:ea typeface="+mj-ea"/>
                <a:cs typeface="+mj-cs"/>
              </a:rPr>
              <a:t>Stand for ambition. </a:t>
            </a:r>
            <a:r>
              <a:rPr lang="en-GB" sz="1800" b="1" kern="1200" dirty="0">
                <a:solidFill>
                  <a:schemeClr val="tx1"/>
                </a:solidFill>
                <a:effectLst/>
                <a:latin typeface="Overpass Medium" pitchFamily="2" charset="77"/>
                <a:ea typeface="+mj-ea"/>
                <a:cs typeface="+mj-cs"/>
              </a:rPr>
              <a:t>kent.ac.uk</a:t>
            </a:r>
          </a:p>
        </p:txBody>
      </p:sp>
      <p:sp>
        <p:nvSpPr>
          <p:cNvPr id="16" name="Title Placeholder 1">
            <a:extLst>
              <a:ext uri="{FF2B5EF4-FFF2-40B4-BE49-F238E27FC236}">
                <a16:creationId xmlns:a16="http://schemas.microsoft.com/office/drawing/2014/main" id="{112A3EB8-AA17-F47B-3889-EA675427C8E5}"/>
              </a:ext>
            </a:extLst>
          </p:cNvPr>
          <p:cNvSpPr>
            <a:spLocks noGrp="1"/>
          </p:cNvSpPr>
          <p:nvPr>
            <p:ph type="title" hasCustomPrompt="1"/>
          </p:nvPr>
        </p:nvSpPr>
        <p:spPr>
          <a:xfrm>
            <a:off x="445247" y="2521834"/>
            <a:ext cx="5650753" cy="2354735"/>
          </a:xfrm>
          <a:prstGeom prst="rect">
            <a:avLst/>
          </a:prstGeom>
        </p:spPr>
        <p:txBody>
          <a:bodyPr vert="horz" lIns="91440" tIns="45720" rIns="91440" bIns="45720" rtlCol="0" anchor="ctr">
            <a:noAutofit/>
          </a:bodyPr>
          <a:lstStyle>
            <a:lvl1pPr>
              <a:defRPr lang="en-GB" sz="6000" b="0" i="0" smtClean="0">
                <a:effectLst/>
                <a:latin typeface="Overpass SemiBold" pitchFamily="2" charset="77"/>
              </a:defRPr>
            </a:lvl1pPr>
          </a:lstStyle>
          <a:p>
            <a:r>
              <a:rPr lang="en-GB" b="1" dirty="0">
                <a:solidFill>
                  <a:srgbClr val="00040E"/>
                </a:solidFill>
                <a:effectLst/>
                <a:latin typeface="Overpass" pitchFamily="2" charset="77"/>
              </a:rPr>
              <a:t>We’re here to make ambition count.</a:t>
            </a:r>
            <a:endParaRPr lang="en-GB" dirty="0">
              <a:solidFill>
                <a:srgbClr val="00040E"/>
              </a:solidFill>
              <a:effectLst/>
              <a:latin typeface="Overpass" pitchFamily="2" charset="77"/>
            </a:endParaRPr>
          </a:p>
        </p:txBody>
      </p:sp>
    </p:spTree>
    <p:extLst>
      <p:ext uri="{BB962C8B-B14F-4D97-AF65-F5344CB8AC3E}">
        <p14:creationId xmlns:p14="http://schemas.microsoft.com/office/powerpoint/2010/main" val="3860817828"/>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range - Text Intro 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ADCCF0-0E68-2344-0C98-D4A2A2DA2F52}"/>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chemeClr val="accent5">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58F2AEE-E22C-312D-54EE-443CA81A38B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20" name="Rectangle 19">
            <a:extLst>
              <a:ext uri="{FF2B5EF4-FFF2-40B4-BE49-F238E27FC236}">
                <a16:creationId xmlns:a16="http://schemas.microsoft.com/office/drawing/2014/main" id="{DC6847C5-3628-7B0D-55A2-7E1AC69D5093}"/>
              </a:ext>
              <a:ext uri="{C183D7F6-B498-43B3-948B-1728B52AA6E4}">
                <adec:decorative xmlns:adec="http://schemas.microsoft.com/office/drawing/2017/decorative" val="1"/>
              </a:ext>
            </a:extLst>
          </p:cNvPr>
          <p:cNvSpPr/>
          <p:nvPr userDrawn="1"/>
        </p:nvSpPr>
        <p:spPr>
          <a:xfrm>
            <a:off x="9638395" y="1324053"/>
            <a:ext cx="1376483" cy="28620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4F3CBBBC-6986-5A41-492D-8D557DCAED90}"/>
              </a:ext>
              <a:ext uri="{C183D7F6-B498-43B3-948B-1728B52AA6E4}">
                <adec:decorative xmlns:adec="http://schemas.microsoft.com/office/drawing/2017/decorative" val="1"/>
              </a:ext>
            </a:extLst>
          </p:cNvPr>
          <p:cNvSpPr/>
          <p:nvPr userDrawn="1"/>
        </p:nvSpPr>
        <p:spPr>
          <a:xfrm flipH="1" flipV="1">
            <a:off x="6742827" y="4169183"/>
            <a:ext cx="2890672" cy="3180917"/>
          </a:xfrm>
          <a:prstGeom prst="parallelogram">
            <a:avLst>
              <a:gd name="adj" fmla="val 5251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E29437A-80F1-A9A2-1E44-113CFC1AEE5C}"/>
              </a:ext>
              <a:ext uri="{C183D7F6-B498-43B3-948B-1728B52AA6E4}">
                <adec:decorative xmlns:adec="http://schemas.microsoft.com/office/drawing/2017/decorative" val="1"/>
              </a:ext>
            </a:extLst>
          </p:cNvPr>
          <p:cNvSpPr/>
          <p:nvPr userDrawn="1"/>
        </p:nvSpPr>
        <p:spPr>
          <a:xfrm>
            <a:off x="11016963" y="-8167"/>
            <a:ext cx="1182017" cy="132747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43BDA2-729E-5F9D-78ED-239D7BD07A91}"/>
              </a:ext>
              <a:ext uri="{C183D7F6-B498-43B3-948B-1728B52AA6E4}">
                <adec:decorative xmlns:adec="http://schemas.microsoft.com/office/drawing/2017/decorative" val="1"/>
              </a:ext>
            </a:extLst>
          </p:cNvPr>
          <p:cNvSpPr/>
          <p:nvPr userDrawn="1"/>
        </p:nvSpPr>
        <p:spPr>
          <a:xfrm>
            <a:off x="11021857" y="4190662"/>
            <a:ext cx="1182017" cy="11969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
            <a:extLst>
              <a:ext uri="{FF2B5EF4-FFF2-40B4-BE49-F238E27FC236}">
                <a16:creationId xmlns:a16="http://schemas.microsoft.com/office/drawing/2014/main" id="{6D5B2378-5A85-2C36-B345-5BB2BF5B5DE8}"/>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tx1"/>
                </a:solidFill>
                <a:effectLst/>
                <a:latin typeface="Overpass Medium" pitchFamily="2" charset="77"/>
                <a:ea typeface="+mj-ea"/>
                <a:cs typeface="+mj-cs"/>
              </a:rPr>
              <a:t>Stand for ambition. </a:t>
            </a:r>
            <a:r>
              <a:rPr lang="en-GB" sz="1800" b="1" kern="1200" dirty="0">
                <a:solidFill>
                  <a:schemeClr val="tx1"/>
                </a:solidFill>
                <a:effectLst/>
                <a:latin typeface="Overpass Medium" pitchFamily="2" charset="77"/>
                <a:ea typeface="+mj-ea"/>
                <a:cs typeface="+mj-cs"/>
              </a:rPr>
              <a:t>kent.ac.uk</a:t>
            </a:r>
          </a:p>
        </p:txBody>
      </p:sp>
      <p:sp>
        <p:nvSpPr>
          <p:cNvPr id="10" name="Title Placeholder 1">
            <a:extLst>
              <a:ext uri="{FF2B5EF4-FFF2-40B4-BE49-F238E27FC236}">
                <a16:creationId xmlns:a16="http://schemas.microsoft.com/office/drawing/2014/main" id="{E5290B86-8A28-C92E-FB7F-3D40C4907BE9}"/>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a:solidFill>
                  <a:srgbClr val="00040E"/>
                </a:solidFill>
                <a:latin typeface="Overpass" pitchFamily="2" charset="77"/>
              </a:rPr>
              <a:t>We’re here to make ambition count.</a:t>
            </a:r>
            <a:endParaRPr lang="en-GB" dirty="0">
              <a:solidFill>
                <a:srgbClr val="00040E"/>
              </a:solidFill>
              <a:latin typeface="Overpass" pitchFamily="2" charset="77"/>
            </a:endParaRPr>
          </a:p>
        </p:txBody>
      </p:sp>
    </p:spTree>
    <p:extLst>
      <p:ext uri="{BB962C8B-B14F-4D97-AF65-F5344CB8AC3E}">
        <p14:creationId xmlns:p14="http://schemas.microsoft.com/office/powerpoint/2010/main" val="1557860568"/>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range - Text Intro Dark">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9218735-3ABC-B6CD-7898-9BEC1A8BB312}"/>
              </a:ext>
            </a:extLst>
          </p:cNvPr>
          <p:cNvSpPr/>
          <p:nvPr userDrawn="1"/>
        </p:nvSpPr>
        <p:spPr>
          <a:xfrm>
            <a:off x="-55841" y="-14068"/>
            <a:ext cx="12299029" cy="6929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0663221-2E1F-2ED5-34C8-2D6A681FAB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663" y="547910"/>
            <a:ext cx="1047780" cy="570170"/>
          </a:xfrm>
          <a:prstGeom prst="rect">
            <a:avLst/>
          </a:prstGeom>
        </p:spPr>
      </p:pic>
      <p:sp>
        <p:nvSpPr>
          <p:cNvPr id="30" name="Rectangle 29">
            <a:extLst>
              <a:ext uri="{FF2B5EF4-FFF2-40B4-BE49-F238E27FC236}">
                <a16:creationId xmlns:a16="http://schemas.microsoft.com/office/drawing/2014/main" id="{83AD5165-5BBA-B9C9-5DFA-B7572C3C0C0C}"/>
              </a:ext>
            </a:extLst>
          </p:cNvPr>
          <p:cNvSpPr/>
          <p:nvPr userDrawn="1"/>
        </p:nvSpPr>
        <p:spPr>
          <a:xfrm>
            <a:off x="7329758" y="-7654"/>
            <a:ext cx="2502879" cy="12163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2C501D-E620-5C46-9119-A1ED9E2D1841}"/>
              </a:ext>
            </a:extLst>
          </p:cNvPr>
          <p:cNvSpPr/>
          <p:nvPr userDrawn="1"/>
        </p:nvSpPr>
        <p:spPr>
          <a:xfrm>
            <a:off x="9846596" y="1223054"/>
            <a:ext cx="2401521" cy="118646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A17D18-C326-6DF0-DED1-8694B6DA3050}"/>
              </a:ext>
            </a:extLst>
          </p:cNvPr>
          <p:cNvSpPr/>
          <p:nvPr userDrawn="1"/>
        </p:nvSpPr>
        <p:spPr>
          <a:xfrm>
            <a:off x="8648409" y="2397284"/>
            <a:ext cx="1186365" cy="11955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BAEC76CA-EB52-9A0F-C917-37D45BFE6CDE}"/>
              </a:ext>
            </a:extLst>
          </p:cNvPr>
          <p:cNvSpPr/>
          <p:nvPr userDrawn="1"/>
        </p:nvSpPr>
        <p:spPr>
          <a:xfrm rot="16200000" flipV="1">
            <a:off x="6265890" y="3576287"/>
            <a:ext cx="2354735" cy="2401518"/>
          </a:xfrm>
          <a:prstGeom prst="parallelogram">
            <a:avLst>
              <a:gd name="adj" fmla="val 5251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Placeholder 1">
            <a:extLst>
              <a:ext uri="{FF2B5EF4-FFF2-40B4-BE49-F238E27FC236}">
                <a16:creationId xmlns:a16="http://schemas.microsoft.com/office/drawing/2014/main" id="{61E5BD0A-DFD0-BDA5-1276-66B27DA71CD6}"/>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bg1"/>
                </a:solidFill>
                <a:effectLst/>
                <a:latin typeface="Overpass Medium" pitchFamily="2" charset="77"/>
                <a:ea typeface="+mj-ea"/>
                <a:cs typeface="+mj-cs"/>
              </a:rPr>
              <a:t>Stand for ambition. </a:t>
            </a:r>
            <a:r>
              <a:rPr lang="en-GB" sz="1800" b="1" kern="1200" dirty="0">
                <a:solidFill>
                  <a:schemeClr val="bg1"/>
                </a:solidFill>
                <a:effectLst/>
                <a:latin typeface="Overpass Medium" pitchFamily="2" charset="77"/>
                <a:ea typeface="+mj-ea"/>
                <a:cs typeface="+mj-cs"/>
              </a:rPr>
              <a:t>kent.ac.uk</a:t>
            </a:r>
          </a:p>
        </p:txBody>
      </p:sp>
      <p:sp>
        <p:nvSpPr>
          <p:cNvPr id="13" name="Title Placeholder 1">
            <a:extLst>
              <a:ext uri="{FF2B5EF4-FFF2-40B4-BE49-F238E27FC236}">
                <a16:creationId xmlns:a16="http://schemas.microsoft.com/office/drawing/2014/main" id="{7170A5A0-522E-37BB-686D-1AC48B766309}"/>
              </a:ext>
            </a:extLst>
          </p:cNvPr>
          <p:cNvSpPr txBox="1">
            <a:spLocks/>
          </p:cNvSpPr>
          <p:nvPr userDrawn="1"/>
        </p:nvSpPr>
        <p:spPr>
          <a:xfrm>
            <a:off x="445247" y="2521834"/>
            <a:ext cx="6210408" cy="2354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0" i="0" kern="1200" smtClean="0">
                <a:solidFill>
                  <a:schemeClr val="tx1"/>
                </a:solidFill>
                <a:effectLst/>
                <a:latin typeface="Overpass SemiBold" pitchFamily="2" charset="77"/>
                <a:ea typeface="+mj-ea"/>
                <a:cs typeface="+mj-cs"/>
              </a:defRPr>
            </a:lvl1pPr>
          </a:lstStyle>
          <a:p>
            <a:r>
              <a:rPr lang="en-GB" b="1" dirty="0">
                <a:solidFill>
                  <a:schemeClr val="bg1"/>
                </a:solidFill>
                <a:latin typeface="Overpass" pitchFamily="2" charset="77"/>
              </a:rPr>
              <a:t>We’re here to make ambition count.</a:t>
            </a:r>
            <a:endParaRPr lang="en-GB" dirty="0">
              <a:solidFill>
                <a:schemeClr val="bg1"/>
              </a:solidFill>
              <a:latin typeface="Overpass" pitchFamily="2" charset="77"/>
            </a:endParaRPr>
          </a:p>
        </p:txBody>
      </p:sp>
    </p:spTree>
    <p:extLst>
      <p:ext uri="{BB962C8B-B14F-4D97-AF65-F5344CB8AC3E}">
        <p14:creationId xmlns:p14="http://schemas.microsoft.com/office/powerpoint/2010/main" val="47706418"/>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range -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529172-32AD-C17A-3BB1-F204CAA564B1}"/>
              </a:ext>
              <a:ext uri="{C183D7F6-B498-43B3-948B-1728B52AA6E4}">
                <adec:decorative xmlns:adec="http://schemas.microsoft.com/office/drawing/2017/decorative" val="1"/>
              </a:ext>
            </a:extLst>
          </p:cNvPr>
          <p:cNvSpPr/>
          <p:nvPr userDrawn="1"/>
        </p:nvSpPr>
        <p:spPr>
          <a:xfrm>
            <a:off x="-13186" y="-36768"/>
            <a:ext cx="12205185" cy="6894768"/>
          </a:xfrm>
          <a:prstGeom prst="rect">
            <a:avLst/>
          </a:prstGeom>
          <a:solidFill>
            <a:schemeClr val="accent5">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9CA963-3608-7240-1547-8C34AEEECB8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cxnSp>
        <p:nvCxnSpPr>
          <p:cNvPr id="20" name="Straight Connector 19">
            <a:extLst>
              <a:ext uri="{FF2B5EF4-FFF2-40B4-BE49-F238E27FC236}">
                <a16:creationId xmlns:a16="http://schemas.microsoft.com/office/drawing/2014/main" id="{C6E60E21-0F4B-C2C6-33CE-E2761EED9AD6}"/>
              </a:ext>
            </a:extLst>
          </p:cNvPr>
          <p:cNvCxnSpPr>
            <a:cxnSpLocks/>
          </p:cNvCxnSpPr>
          <p:nvPr userDrawn="1"/>
        </p:nvCxnSpPr>
        <p:spPr>
          <a:xfrm>
            <a:off x="544010" y="4209526"/>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357F080-168E-FEC2-F970-6089DB890513}"/>
              </a:ext>
              <a:ext uri="{C183D7F6-B498-43B3-948B-1728B52AA6E4}">
                <adec:decorative xmlns:adec="http://schemas.microsoft.com/office/drawing/2017/decorative" val="1"/>
              </a:ext>
            </a:extLst>
          </p:cNvPr>
          <p:cNvSpPr/>
          <p:nvPr userDrawn="1"/>
        </p:nvSpPr>
        <p:spPr>
          <a:xfrm>
            <a:off x="10829490" y="-4463"/>
            <a:ext cx="687192" cy="6871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55C63E-798F-9EC1-3C63-93A04D794A5F}"/>
              </a:ext>
              <a:ext uri="{C183D7F6-B498-43B3-948B-1728B52AA6E4}">
                <adec:decorative xmlns:adec="http://schemas.microsoft.com/office/drawing/2017/decorative" val="1"/>
              </a:ext>
            </a:extLst>
          </p:cNvPr>
          <p:cNvSpPr/>
          <p:nvPr userDrawn="1"/>
        </p:nvSpPr>
        <p:spPr>
          <a:xfrm>
            <a:off x="11516683" y="-8540"/>
            <a:ext cx="687192" cy="13654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3FEC0748-761A-CB38-657F-6662B4275BAE}"/>
              </a:ext>
              <a:ext uri="{C183D7F6-B498-43B3-948B-1728B52AA6E4}">
                <adec:decorative xmlns:adec="http://schemas.microsoft.com/office/drawing/2017/decorative" val="1"/>
              </a:ext>
            </a:extLst>
          </p:cNvPr>
          <p:cNvSpPr/>
          <p:nvPr userDrawn="1"/>
        </p:nvSpPr>
        <p:spPr>
          <a:xfrm flipV="1">
            <a:off x="10416133" y="3428998"/>
            <a:ext cx="1830502" cy="1818138"/>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a:extLst>
              <a:ext uri="{FF2B5EF4-FFF2-40B4-BE49-F238E27FC236}">
                <a16:creationId xmlns:a16="http://schemas.microsoft.com/office/drawing/2014/main" id="{2A3A2FCE-7724-89BE-8834-93E14319C252}"/>
              </a:ext>
              <a:ext uri="{C183D7F6-B498-43B3-948B-1728B52AA6E4}">
                <adec:decorative xmlns:adec="http://schemas.microsoft.com/office/drawing/2017/decorative" val="1"/>
              </a:ext>
            </a:extLst>
          </p:cNvPr>
          <p:cNvSpPr/>
          <p:nvPr userDrawn="1"/>
        </p:nvSpPr>
        <p:spPr>
          <a:xfrm flipH="1" flipV="1">
            <a:off x="10690826" y="5247136"/>
            <a:ext cx="2890672" cy="3180917"/>
          </a:xfrm>
          <a:prstGeom prst="parallelogram">
            <a:avLst>
              <a:gd name="adj" fmla="val 5251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Placeholder 1">
            <a:extLst>
              <a:ext uri="{FF2B5EF4-FFF2-40B4-BE49-F238E27FC236}">
                <a16:creationId xmlns:a16="http://schemas.microsoft.com/office/drawing/2014/main" id="{9A52A94D-B000-E47C-A28D-4CC13883AA65}"/>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kern="1200" dirty="0">
                <a:solidFill>
                  <a:schemeClr val="accent1"/>
                </a:solidFill>
                <a:effectLst/>
                <a:latin typeface="Overpass Medium" pitchFamily="2" charset="77"/>
                <a:ea typeface="+mj-ea"/>
                <a:cs typeface="+mj-cs"/>
              </a:rPr>
              <a:t>kent.ac.uk</a:t>
            </a:r>
          </a:p>
        </p:txBody>
      </p:sp>
      <p:sp>
        <p:nvSpPr>
          <p:cNvPr id="9" name="Text Placeholder 7">
            <a:extLst>
              <a:ext uri="{FF2B5EF4-FFF2-40B4-BE49-F238E27FC236}">
                <a16:creationId xmlns:a16="http://schemas.microsoft.com/office/drawing/2014/main" id="{B6FB10BE-6CCD-C9B0-F91D-43688E79C22E}"/>
              </a:ext>
            </a:extLst>
          </p:cNvPr>
          <p:cNvSpPr>
            <a:spLocks noGrp="1"/>
          </p:cNvSpPr>
          <p:nvPr>
            <p:ph type="body" sz="quarter" idx="10" hasCustomPrompt="1"/>
          </p:nvPr>
        </p:nvSpPr>
        <p:spPr>
          <a:xfrm>
            <a:off x="437557"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31" name="Title Placeholder 1">
            <a:extLst>
              <a:ext uri="{FF2B5EF4-FFF2-40B4-BE49-F238E27FC236}">
                <a16:creationId xmlns:a16="http://schemas.microsoft.com/office/drawing/2014/main" id="{FF427FB1-7054-E47A-3D4B-1D12D80F43F6}"/>
              </a:ext>
            </a:extLst>
          </p:cNvPr>
          <p:cNvSpPr>
            <a:spLocks noGrp="1"/>
          </p:cNvSpPr>
          <p:nvPr>
            <p:ph type="title" hasCustomPrompt="1"/>
          </p:nvPr>
        </p:nvSpPr>
        <p:spPr>
          <a:xfrm>
            <a:off x="437557"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345660267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le - Tex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8C2FD7-5968-486B-3A99-0519113691B6}"/>
              </a:ext>
              <a:ext uri="{C183D7F6-B498-43B3-948B-1728B52AA6E4}">
                <adec:decorative xmlns:adec="http://schemas.microsoft.com/office/drawing/2017/decorative" val="1"/>
              </a:ext>
            </a:extLst>
          </p:cNvPr>
          <p:cNvSpPr/>
          <p:nvPr userDrawn="1"/>
        </p:nvSpPr>
        <p:spPr>
          <a:xfrm>
            <a:off x="0" y="-36768"/>
            <a:ext cx="12209956" cy="689476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5EECD3-C0E3-AE3E-076F-D3837E1F82E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24" name="Parallelogram 23">
            <a:extLst>
              <a:ext uri="{FF2B5EF4-FFF2-40B4-BE49-F238E27FC236}">
                <a16:creationId xmlns:a16="http://schemas.microsoft.com/office/drawing/2014/main" id="{4C1C3FC5-A09E-DB17-0CED-C00D431F6611}"/>
              </a:ext>
              <a:ext uri="{C183D7F6-B498-43B3-948B-1728B52AA6E4}">
                <adec:decorative xmlns:adec="http://schemas.microsoft.com/office/drawing/2017/decorative" val="1"/>
              </a:ext>
            </a:extLst>
          </p:cNvPr>
          <p:cNvSpPr/>
          <p:nvPr userDrawn="1"/>
        </p:nvSpPr>
        <p:spPr>
          <a:xfrm rot="16200000" flipV="1">
            <a:off x="11469559" y="6484333"/>
            <a:ext cx="764018" cy="775254"/>
          </a:xfrm>
          <a:prstGeom prst="parallelogram">
            <a:avLst>
              <a:gd name="adj" fmla="val 525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15344C2-62F2-F6C7-7C3E-8B2D4B508213}"/>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rgbClr val="9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0F1935-241D-42D5-620D-10A18E062DA1}"/>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7B2FCB-F92F-60E8-AEA6-DE86C540CFFD}"/>
              </a:ext>
            </a:extLst>
          </p:cNvPr>
          <p:cNvSpPr>
            <a:spLocks noGrp="1"/>
          </p:cNvSpPr>
          <p:nvPr>
            <p:ph idx="1"/>
          </p:nvPr>
        </p:nvSpPr>
        <p:spPr>
          <a:xfrm>
            <a:off x="671173" y="1979112"/>
            <a:ext cx="10095978" cy="431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671173"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20473863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range - Text &amp; Picture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F1155B0-9A19-C750-4F67-0D8B2FFAF5DF}"/>
              </a:ext>
            </a:extLst>
          </p:cNvPr>
          <p:cNvSpPr>
            <a:spLocks noGrp="1"/>
          </p:cNvSpPr>
          <p:nvPr>
            <p:ph type="pic" sz="quarter" idx="11"/>
          </p:nvPr>
        </p:nvSpPr>
        <p:spPr>
          <a:xfrm>
            <a:off x="7369661" y="-36767"/>
            <a:ext cx="4833452" cy="6894768"/>
          </a:xfrm>
        </p:spPr>
        <p:txBody>
          <a:bodyPr/>
          <a:lstStyle/>
          <a:p>
            <a:endParaRPr lang="en-US"/>
          </a:p>
        </p:txBody>
      </p:sp>
      <p:sp>
        <p:nvSpPr>
          <p:cNvPr id="6" name="Rectangle 5">
            <a:extLst>
              <a:ext uri="{FF2B5EF4-FFF2-40B4-BE49-F238E27FC236}">
                <a16:creationId xmlns:a16="http://schemas.microsoft.com/office/drawing/2014/main" id="{A3BC7F3F-8E85-EA5F-BA3E-A0A30A726F5C}"/>
              </a:ext>
              <a:ext uri="{C183D7F6-B498-43B3-948B-1728B52AA6E4}">
                <adec:decorative xmlns:adec="http://schemas.microsoft.com/office/drawing/2017/decorative" val="1"/>
              </a:ext>
            </a:extLst>
          </p:cNvPr>
          <p:cNvSpPr/>
          <p:nvPr userDrawn="1"/>
        </p:nvSpPr>
        <p:spPr>
          <a:xfrm>
            <a:off x="-13185" y="-36768"/>
            <a:ext cx="7364898" cy="6894768"/>
          </a:xfrm>
          <a:prstGeom prst="rect">
            <a:avLst/>
          </a:prstGeom>
          <a:solidFill>
            <a:schemeClr val="accent5">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C61157D-8BA2-631D-FB3E-7B7F70FECFB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cxnSp>
        <p:nvCxnSpPr>
          <p:cNvPr id="26" name="Straight Connector 25">
            <a:extLst>
              <a:ext uri="{FF2B5EF4-FFF2-40B4-BE49-F238E27FC236}">
                <a16:creationId xmlns:a16="http://schemas.microsoft.com/office/drawing/2014/main" id="{45839C56-188C-DFEF-B4A2-E0B745ACE27B}"/>
              </a:ext>
            </a:extLst>
          </p:cNvPr>
          <p:cNvCxnSpPr>
            <a:cxnSpLocks/>
          </p:cNvCxnSpPr>
          <p:nvPr userDrawn="1"/>
        </p:nvCxnSpPr>
        <p:spPr>
          <a:xfrm>
            <a:off x="544010" y="4209526"/>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Parallelogram 34">
            <a:extLst>
              <a:ext uri="{FF2B5EF4-FFF2-40B4-BE49-F238E27FC236}">
                <a16:creationId xmlns:a16="http://schemas.microsoft.com/office/drawing/2014/main" id="{D8CECAB1-6987-08CB-C9CA-6486FB027FF1}"/>
              </a:ext>
              <a:ext uri="{C183D7F6-B498-43B3-948B-1728B52AA6E4}">
                <adec:decorative xmlns:adec="http://schemas.microsoft.com/office/drawing/2017/decorative" val="1"/>
              </a:ext>
            </a:extLst>
          </p:cNvPr>
          <p:cNvSpPr/>
          <p:nvPr userDrawn="1"/>
        </p:nvSpPr>
        <p:spPr>
          <a:xfrm flipV="1">
            <a:off x="10666407" y="-701652"/>
            <a:ext cx="2690171" cy="2743618"/>
          </a:xfrm>
          <a:prstGeom prst="parallelogram">
            <a:avLst>
              <a:gd name="adj" fmla="val 5251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822E957-B6D0-C95F-4B9A-1BABD52244FF}"/>
              </a:ext>
              <a:ext uri="{C183D7F6-B498-43B3-948B-1728B52AA6E4}">
                <adec:decorative xmlns:adec="http://schemas.microsoft.com/office/drawing/2017/decorative" val="1"/>
              </a:ext>
            </a:extLst>
          </p:cNvPr>
          <p:cNvSpPr/>
          <p:nvPr userDrawn="1"/>
        </p:nvSpPr>
        <p:spPr>
          <a:xfrm>
            <a:off x="7866190" y="1305033"/>
            <a:ext cx="514478" cy="5144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6517D83-6902-82AB-6525-E36485522B13}"/>
              </a:ext>
              <a:ext uri="{C183D7F6-B498-43B3-948B-1728B52AA6E4}">
                <adec:decorative xmlns:adec="http://schemas.microsoft.com/office/drawing/2017/decorative" val="1"/>
              </a:ext>
            </a:extLst>
          </p:cNvPr>
          <p:cNvSpPr/>
          <p:nvPr userDrawn="1"/>
        </p:nvSpPr>
        <p:spPr>
          <a:xfrm>
            <a:off x="6684173" y="-4023"/>
            <a:ext cx="1182017" cy="13233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F9FDF88-54F3-D3AF-0A23-032F206C4CA1}"/>
              </a:ext>
              <a:ext uri="{C183D7F6-B498-43B3-948B-1728B52AA6E4}">
                <adec:decorative xmlns:adec="http://schemas.microsoft.com/office/drawing/2017/decorative" val="1"/>
              </a:ext>
            </a:extLst>
          </p:cNvPr>
          <p:cNvSpPr/>
          <p:nvPr userDrawn="1"/>
        </p:nvSpPr>
        <p:spPr>
          <a:xfrm>
            <a:off x="7369661" y="6325588"/>
            <a:ext cx="1182017" cy="5691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1">
            <a:extLst>
              <a:ext uri="{FF2B5EF4-FFF2-40B4-BE49-F238E27FC236}">
                <a16:creationId xmlns:a16="http://schemas.microsoft.com/office/drawing/2014/main" id="{38727397-FC1C-C20B-344B-68D879580EBA}"/>
              </a:ext>
            </a:extLst>
          </p:cNvPr>
          <p:cNvSpPr txBox="1">
            <a:spLocks/>
          </p:cNvSpPr>
          <p:nvPr userDrawn="1"/>
        </p:nvSpPr>
        <p:spPr>
          <a:xfrm>
            <a:off x="445247" y="5862544"/>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i="0" kern="1200" dirty="0">
                <a:solidFill>
                  <a:schemeClr val="accent1"/>
                </a:solidFill>
                <a:effectLst/>
                <a:latin typeface="Overpass Medium" pitchFamily="2" charset="77"/>
                <a:ea typeface="+mj-ea"/>
                <a:cs typeface="+mj-cs"/>
              </a:rPr>
              <a:t>k</a:t>
            </a:r>
            <a:r>
              <a:rPr lang="en-GB" sz="1800" b="1" kern="1200" dirty="0">
                <a:solidFill>
                  <a:schemeClr val="accent1"/>
                </a:solidFill>
                <a:effectLst/>
                <a:latin typeface="Overpass Medium" pitchFamily="2" charset="77"/>
                <a:ea typeface="+mj-ea"/>
                <a:cs typeface="+mj-cs"/>
              </a:rPr>
              <a:t>ent.ac.uk</a:t>
            </a:r>
          </a:p>
        </p:txBody>
      </p:sp>
      <p:sp>
        <p:nvSpPr>
          <p:cNvPr id="3" name="Text Placeholder 7">
            <a:extLst>
              <a:ext uri="{FF2B5EF4-FFF2-40B4-BE49-F238E27FC236}">
                <a16:creationId xmlns:a16="http://schemas.microsoft.com/office/drawing/2014/main" id="{C033DB55-947A-305D-C322-8B9E30FE0F76}"/>
              </a:ext>
            </a:extLst>
          </p:cNvPr>
          <p:cNvSpPr>
            <a:spLocks noGrp="1"/>
          </p:cNvSpPr>
          <p:nvPr>
            <p:ph type="body" sz="quarter" idx="10" hasCustomPrompt="1"/>
          </p:nvPr>
        </p:nvSpPr>
        <p:spPr>
          <a:xfrm>
            <a:off x="437557"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2" name="Title Placeholder 1">
            <a:extLst>
              <a:ext uri="{FF2B5EF4-FFF2-40B4-BE49-F238E27FC236}">
                <a16:creationId xmlns:a16="http://schemas.microsoft.com/office/drawing/2014/main" id="{0A315236-3B32-771D-216E-7D6674D7C17E}"/>
              </a:ext>
            </a:extLst>
          </p:cNvPr>
          <p:cNvSpPr>
            <a:spLocks noGrp="1"/>
          </p:cNvSpPr>
          <p:nvPr>
            <p:ph type="title" hasCustomPrompt="1"/>
          </p:nvPr>
        </p:nvSpPr>
        <p:spPr>
          <a:xfrm>
            <a:off x="437557"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3767040352"/>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range - Text &amp; Picture 2">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06D18639-0772-C6C6-9735-E77C1E0C0C6C}"/>
              </a:ext>
            </a:extLst>
          </p:cNvPr>
          <p:cNvSpPr>
            <a:spLocks noGrp="1"/>
          </p:cNvSpPr>
          <p:nvPr>
            <p:ph type="pic" sz="quarter" idx="11"/>
          </p:nvPr>
        </p:nvSpPr>
        <p:spPr>
          <a:xfrm>
            <a:off x="-7690" y="-1"/>
            <a:ext cx="4683859" cy="6858001"/>
          </a:xfrm>
        </p:spPr>
        <p:txBody>
          <a:bodyPr/>
          <a:lstStyle/>
          <a:p>
            <a:endParaRPr lang="en-US"/>
          </a:p>
        </p:txBody>
      </p:sp>
      <p:sp>
        <p:nvSpPr>
          <p:cNvPr id="10" name="Rectangle 9">
            <a:extLst>
              <a:ext uri="{FF2B5EF4-FFF2-40B4-BE49-F238E27FC236}">
                <a16:creationId xmlns:a16="http://schemas.microsoft.com/office/drawing/2014/main" id="{C1F8DAF5-1E36-0882-8186-D3347F17C6AB}"/>
              </a:ext>
              <a:ext uri="{C183D7F6-B498-43B3-948B-1728B52AA6E4}">
                <adec:decorative xmlns:adec="http://schemas.microsoft.com/office/drawing/2017/decorative" val="1"/>
              </a:ext>
            </a:extLst>
          </p:cNvPr>
          <p:cNvSpPr/>
          <p:nvPr userDrawn="1"/>
        </p:nvSpPr>
        <p:spPr>
          <a:xfrm>
            <a:off x="4676169" y="-36768"/>
            <a:ext cx="7515829" cy="6894768"/>
          </a:xfrm>
          <a:prstGeom prst="rect">
            <a:avLst/>
          </a:prstGeom>
          <a:solidFill>
            <a:schemeClr val="accent5">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4EB0D2B-4788-A74C-87A2-D7FA0613442D}"/>
              </a:ext>
            </a:extLst>
          </p:cNvPr>
          <p:cNvCxnSpPr>
            <a:cxnSpLocks/>
          </p:cNvCxnSpPr>
          <p:nvPr userDrawn="1"/>
        </p:nvCxnSpPr>
        <p:spPr>
          <a:xfrm>
            <a:off x="5760525" y="4116511"/>
            <a:ext cx="3657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6F8B3A0-932D-EACC-63D6-90F6DB87DAA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2310" y="-4463"/>
            <a:ext cx="687192" cy="687192"/>
          </a:xfrm>
          <a:prstGeom prst="rect">
            <a:avLst/>
          </a:prstGeom>
        </p:spPr>
      </p:pic>
      <p:pic>
        <p:nvPicPr>
          <p:cNvPr id="5" name="Picture 4">
            <a:extLst>
              <a:ext uri="{FF2B5EF4-FFF2-40B4-BE49-F238E27FC236}">
                <a16:creationId xmlns:a16="http://schemas.microsoft.com/office/drawing/2014/main" id="{7CA1BE80-D742-CE76-45F7-57788F50A53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19" name="Rectangle 18">
            <a:extLst>
              <a:ext uri="{FF2B5EF4-FFF2-40B4-BE49-F238E27FC236}">
                <a16:creationId xmlns:a16="http://schemas.microsoft.com/office/drawing/2014/main" id="{787118FF-4A15-3284-48D8-D828924F6C8D}"/>
              </a:ext>
              <a:ext uri="{C183D7F6-B498-43B3-948B-1728B52AA6E4}">
                <adec:decorative xmlns:adec="http://schemas.microsoft.com/office/drawing/2017/decorative" val="1"/>
              </a:ext>
            </a:extLst>
          </p:cNvPr>
          <p:cNvSpPr/>
          <p:nvPr userDrawn="1"/>
        </p:nvSpPr>
        <p:spPr>
          <a:xfrm>
            <a:off x="672310" y="-6592"/>
            <a:ext cx="687192" cy="6871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321C3E75-7E41-5893-5C51-9BB2F81ADDB9}"/>
              </a:ext>
              <a:ext uri="{C183D7F6-B498-43B3-948B-1728B52AA6E4}">
                <adec:decorative xmlns:adec="http://schemas.microsoft.com/office/drawing/2017/decorative" val="1"/>
              </a:ext>
            </a:extLst>
          </p:cNvPr>
          <p:cNvSpPr/>
          <p:nvPr userDrawn="1"/>
        </p:nvSpPr>
        <p:spPr>
          <a:xfrm flipV="1">
            <a:off x="11242320" y="3038044"/>
            <a:ext cx="1935270" cy="1831585"/>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a:extLst>
              <a:ext uri="{FF2B5EF4-FFF2-40B4-BE49-F238E27FC236}">
                <a16:creationId xmlns:a16="http://schemas.microsoft.com/office/drawing/2014/main" id="{889CAA62-5114-8286-BAAD-2943426D715B}"/>
              </a:ext>
              <a:ext uri="{C183D7F6-B498-43B3-948B-1728B52AA6E4}">
                <adec:decorative xmlns:adec="http://schemas.microsoft.com/office/drawing/2017/decorative" val="1"/>
              </a:ext>
            </a:extLst>
          </p:cNvPr>
          <p:cNvSpPr/>
          <p:nvPr userDrawn="1"/>
        </p:nvSpPr>
        <p:spPr>
          <a:xfrm flipH="1" flipV="1">
            <a:off x="11150577" y="4864149"/>
            <a:ext cx="3162009" cy="2033476"/>
          </a:xfrm>
          <a:prstGeom prst="parallelogram">
            <a:avLst>
              <a:gd name="adj" fmla="val 5251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663D727-C57D-40DB-74CE-CD81D75E7ACB}"/>
              </a:ext>
              <a:ext uri="{C183D7F6-B498-43B3-948B-1728B52AA6E4}">
                <adec:decorative xmlns:adec="http://schemas.microsoft.com/office/drawing/2017/decorative" val="1"/>
              </a:ext>
            </a:extLst>
          </p:cNvPr>
          <p:cNvSpPr/>
          <p:nvPr userDrawn="1"/>
        </p:nvSpPr>
        <p:spPr>
          <a:xfrm>
            <a:off x="-7690" y="-8824"/>
            <a:ext cx="687192" cy="13654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37C98B70-BAB3-11CD-7C7F-EB6936E969FD}"/>
              </a:ext>
            </a:extLst>
          </p:cNvPr>
          <p:cNvSpPr txBox="1">
            <a:spLocks/>
          </p:cNvSpPr>
          <p:nvPr userDrawn="1"/>
        </p:nvSpPr>
        <p:spPr>
          <a:xfrm>
            <a:off x="5661762" y="5769529"/>
            <a:ext cx="2488721" cy="660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6000" b="1" kern="1200" smtClean="0">
                <a:solidFill>
                  <a:schemeClr val="tx1"/>
                </a:solidFill>
                <a:effectLst/>
                <a:latin typeface="Overpass Medium" pitchFamily="2" charset="77"/>
                <a:ea typeface="+mj-ea"/>
                <a:cs typeface="+mj-cs"/>
              </a:defRPr>
            </a:lvl1pPr>
          </a:lstStyle>
          <a:p>
            <a:r>
              <a:rPr lang="en-GB" sz="1400" b="0" i="0" kern="1200" dirty="0">
                <a:solidFill>
                  <a:schemeClr val="accent1"/>
                </a:solidFill>
                <a:effectLst/>
                <a:latin typeface="Overpass Medium" pitchFamily="2" charset="77"/>
                <a:ea typeface="+mj-ea"/>
                <a:cs typeface="+mj-cs"/>
              </a:rPr>
              <a:t>Stand for ambition. </a:t>
            </a:r>
            <a:r>
              <a:rPr lang="en-GB" sz="1800" b="1" i="0" kern="1200" dirty="0">
                <a:solidFill>
                  <a:schemeClr val="accent1"/>
                </a:solidFill>
                <a:effectLst/>
                <a:latin typeface="Overpass Medium" pitchFamily="2" charset="77"/>
                <a:ea typeface="+mj-ea"/>
                <a:cs typeface="+mj-cs"/>
              </a:rPr>
              <a:t>k</a:t>
            </a:r>
            <a:r>
              <a:rPr lang="en-GB" sz="1800" b="1" kern="1200" dirty="0">
                <a:solidFill>
                  <a:schemeClr val="accent1"/>
                </a:solidFill>
                <a:effectLst/>
                <a:latin typeface="Overpass Medium" pitchFamily="2" charset="77"/>
                <a:ea typeface="+mj-ea"/>
                <a:cs typeface="+mj-cs"/>
              </a:rPr>
              <a:t>ent.ac.uk</a:t>
            </a:r>
          </a:p>
        </p:txBody>
      </p:sp>
      <p:sp>
        <p:nvSpPr>
          <p:cNvPr id="4" name="Text Placeholder 7">
            <a:extLst>
              <a:ext uri="{FF2B5EF4-FFF2-40B4-BE49-F238E27FC236}">
                <a16:creationId xmlns:a16="http://schemas.microsoft.com/office/drawing/2014/main" id="{E0578A92-AC57-A4BA-5287-3157383F0950}"/>
              </a:ext>
            </a:extLst>
          </p:cNvPr>
          <p:cNvSpPr>
            <a:spLocks noGrp="1"/>
          </p:cNvSpPr>
          <p:nvPr>
            <p:ph type="body" sz="quarter" idx="10" hasCustomPrompt="1"/>
          </p:nvPr>
        </p:nvSpPr>
        <p:spPr>
          <a:xfrm>
            <a:off x="5760525" y="4574585"/>
            <a:ext cx="4711107" cy="746125"/>
          </a:xfrm>
        </p:spPr>
        <p:txBody>
          <a:bodyPr>
            <a:normAutofit/>
          </a:bodyPr>
          <a:lstStyle>
            <a:lvl1pPr marL="0" indent="0">
              <a:buNone/>
              <a:defRPr sz="4000" b="1" i="0">
                <a:solidFill>
                  <a:schemeClr val="tx1"/>
                </a:solidFill>
                <a:latin typeface="Overpass SemiBold" pitchFamily="2" charset="77"/>
              </a:defRPr>
            </a:lvl1pPr>
          </a:lstStyle>
          <a:p>
            <a:pPr lvl="0"/>
            <a:r>
              <a:rPr lang="en-GB" dirty="0"/>
              <a:t>Subtitle here.</a:t>
            </a:r>
            <a:endParaRPr lang="en-US" dirty="0"/>
          </a:p>
        </p:txBody>
      </p:sp>
      <p:sp>
        <p:nvSpPr>
          <p:cNvPr id="3" name="Title Placeholder 1">
            <a:extLst>
              <a:ext uri="{FF2B5EF4-FFF2-40B4-BE49-F238E27FC236}">
                <a16:creationId xmlns:a16="http://schemas.microsoft.com/office/drawing/2014/main" id="{D8CE25FB-3C2C-354E-1775-0CBE490F8D50}"/>
              </a:ext>
            </a:extLst>
          </p:cNvPr>
          <p:cNvSpPr>
            <a:spLocks noGrp="1"/>
          </p:cNvSpPr>
          <p:nvPr>
            <p:ph type="title" hasCustomPrompt="1"/>
          </p:nvPr>
        </p:nvSpPr>
        <p:spPr>
          <a:xfrm>
            <a:off x="5760525" y="2078174"/>
            <a:ext cx="4711107" cy="2144681"/>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a:t>
            </a:r>
            <a:br>
              <a:rPr lang="en-GB" dirty="0"/>
            </a:br>
            <a:r>
              <a:rPr lang="en-GB" dirty="0"/>
              <a:t>here.</a:t>
            </a:r>
            <a:endParaRPr lang="en-US" dirty="0"/>
          </a:p>
        </p:txBody>
      </p:sp>
    </p:spTree>
    <p:extLst>
      <p:ext uri="{BB962C8B-B14F-4D97-AF65-F5344CB8AC3E}">
        <p14:creationId xmlns:p14="http://schemas.microsoft.com/office/powerpoint/2010/main" val="3631862849"/>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range - Text &amp; Picture 3">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579CDA0-2F10-8B14-31D6-03780FF24C92}"/>
              </a:ext>
            </a:extLst>
          </p:cNvPr>
          <p:cNvSpPr>
            <a:spLocks noGrp="1"/>
          </p:cNvSpPr>
          <p:nvPr>
            <p:ph type="pic" sz="quarter" idx="11"/>
          </p:nvPr>
        </p:nvSpPr>
        <p:spPr>
          <a:xfrm>
            <a:off x="-7689" y="3392232"/>
            <a:ext cx="12199690" cy="3465768"/>
          </a:xfrm>
        </p:spPr>
        <p:txBody>
          <a:bodyPr/>
          <a:lstStyle/>
          <a:p>
            <a:endParaRPr lang="en-US"/>
          </a:p>
        </p:txBody>
      </p:sp>
      <p:sp>
        <p:nvSpPr>
          <p:cNvPr id="4" name="Rectangle 3">
            <a:extLst>
              <a:ext uri="{FF2B5EF4-FFF2-40B4-BE49-F238E27FC236}">
                <a16:creationId xmlns:a16="http://schemas.microsoft.com/office/drawing/2014/main" id="{34699CEB-6195-8AD3-30A5-F99104F3E211}"/>
              </a:ext>
            </a:extLst>
          </p:cNvPr>
          <p:cNvSpPr/>
          <p:nvPr userDrawn="1"/>
        </p:nvSpPr>
        <p:spPr>
          <a:xfrm>
            <a:off x="-14381" y="-36768"/>
            <a:ext cx="12261736" cy="3429000"/>
          </a:xfrm>
          <a:prstGeom prst="rect">
            <a:avLst/>
          </a:prstGeom>
          <a:solidFill>
            <a:schemeClr val="accent5">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9CA963-3608-7240-1547-8C34AEEECB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826" y="335056"/>
            <a:ext cx="1458013" cy="984250"/>
          </a:xfrm>
          <a:prstGeom prst="rect">
            <a:avLst/>
          </a:prstGeom>
        </p:spPr>
      </p:pic>
      <p:sp>
        <p:nvSpPr>
          <p:cNvPr id="18" name="Rectangle 17">
            <a:extLst>
              <a:ext uri="{FF2B5EF4-FFF2-40B4-BE49-F238E27FC236}">
                <a16:creationId xmlns:a16="http://schemas.microsoft.com/office/drawing/2014/main" id="{49A1B60F-0158-824B-BAC8-ADBE70517493}"/>
              </a:ext>
            </a:extLst>
          </p:cNvPr>
          <p:cNvSpPr/>
          <p:nvPr userDrawn="1"/>
        </p:nvSpPr>
        <p:spPr>
          <a:xfrm>
            <a:off x="10821210" y="-6694"/>
            <a:ext cx="687192" cy="6871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7B548-5C1C-0DB9-8E90-394AA7F31142}"/>
              </a:ext>
            </a:extLst>
          </p:cNvPr>
          <p:cNvSpPr/>
          <p:nvPr userDrawn="1"/>
        </p:nvSpPr>
        <p:spPr>
          <a:xfrm>
            <a:off x="11511998" y="-6981"/>
            <a:ext cx="687192" cy="13654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EBDAC13E-F339-EDD1-00AC-956AE09F56E3}"/>
              </a:ext>
            </a:extLst>
          </p:cNvPr>
          <p:cNvSpPr/>
          <p:nvPr userDrawn="1"/>
        </p:nvSpPr>
        <p:spPr>
          <a:xfrm flipH="1" flipV="1">
            <a:off x="55356" y="5253873"/>
            <a:ext cx="1842483" cy="1617533"/>
          </a:xfrm>
          <a:prstGeom prst="parallelogram">
            <a:avLst>
              <a:gd name="adj" fmla="val 5289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0087BF5C-981B-0E46-7784-61056B8D1F05}"/>
              </a:ext>
            </a:extLst>
          </p:cNvPr>
          <p:cNvSpPr/>
          <p:nvPr userDrawn="1"/>
        </p:nvSpPr>
        <p:spPr>
          <a:xfrm flipV="1">
            <a:off x="-1005065" y="3422288"/>
            <a:ext cx="1935270" cy="1831585"/>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1">
            <a:extLst>
              <a:ext uri="{FF2B5EF4-FFF2-40B4-BE49-F238E27FC236}">
                <a16:creationId xmlns:a16="http://schemas.microsoft.com/office/drawing/2014/main" id="{ACAC0CB2-8CAC-E686-2461-47C54A89B67C}"/>
              </a:ext>
            </a:extLst>
          </p:cNvPr>
          <p:cNvSpPr>
            <a:spLocks noGrp="1"/>
          </p:cNvSpPr>
          <p:nvPr>
            <p:ph type="title" hasCustomPrompt="1"/>
          </p:nvPr>
        </p:nvSpPr>
        <p:spPr>
          <a:xfrm>
            <a:off x="546265" y="1818161"/>
            <a:ext cx="9343477" cy="1436382"/>
          </a:xfrm>
          <a:prstGeom prst="rect">
            <a:avLst/>
          </a:prstGeom>
        </p:spPr>
        <p:txBody>
          <a:bodyPr vert="horz" lIns="91440" tIns="45720" rIns="91440" bIns="45720" rtlCol="0" anchor="t">
            <a:noAutofit/>
          </a:bodyPr>
          <a:lstStyle>
            <a:lvl1pPr>
              <a:defRPr sz="6600" b="1" i="0">
                <a:solidFill>
                  <a:schemeClr val="tx1"/>
                </a:solidFill>
                <a:latin typeface="Overpass" pitchFamily="2" charset="77"/>
              </a:defRPr>
            </a:lvl1pPr>
          </a:lstStyle>
          <a:p>
            <a:r>
              <a:rPr lang="en-GB" dirty="0"/>
              <a:t>Your title here.</a:t>
            </a:r>
            <a:endParaRPr lang="en-US" dirty="0"/>
          </a:p>
        </p:txBody>
      </p:sp>
    </p:spTree>
    <p:extLst>
      <p:ext uri="{BB962C8B-B14F-4D97-AF65-F5344CB8AC3E}">
        <p14:creationId xmlns:p14="http://schemas.microsoft.com/office/powerpoint/2010/main" val="4498190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range - Tex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697387-6DFC-18F9-8447-4355AC962229}"/>
              </a:ext>
              <a:ext uri="{C183D7F6-B498-43B3-948B-1728B52AA6E4}">
                <adec:decorative xmlns:adec="http://schemas.microsoft.com/office/drawing/2017/decorative" val="1"/>
              </a:ext>
            </a:extLst>
          </p:cNvPr>
          <p:cNvSpPr/>
          <p:nvPr userDrawn="1"/>
        </p:nvSpPr>
        <p:spPr>
          <a:xfrm>
            <a:off x="-14381" y="-36768"/>
            <a:ext cx="12261736" cy="6894768"/>
          </a:xfrm>
          <a:prstGeom prst="rect">
            <a:avLst/>
          </a:prstGeom>
          <a:solidFill>
            <a:schemeClr val="accent5">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5EECD3-C0E3-AE3E-076F-D3837E1F82E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24" name="Parallelogram 23">
            <a:extLst>
              <a:ext uri="{FF2B5EF4-FFF2-40B4-BE49-F238E27FC236}">
                <a16:creationId xmlns:a16="http://schemas.microsoft.com/office/drawing/2014/main" id="{4C1C3FC5-A09E-DB17-0CED-C00D431F6611}"/>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15344C2-62F2-F6C7-7C3E-8B2D4B508213}"/>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0F1935-241D-42D5-620D-10A18E062DA1}"/>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7B2FCB-F92F-60E8-AEA6-DE86C540CFFD}"/>
              </a:ext>
            </a:extLst>
          </p:cNvPr>
          <p:cNvSpPr>
            <a:spLocks noGrp="1"/>
          </p:cNvSpPr>
          <p:nvPr>
            <p:ph idx="1"/>
          </p:nvPr>
        </p:nvSpPr>
        <p:spPr>
          <a:xfrm>
            <a:off x="671173" y="1979112"/>
            <a:ext cx="10095978" cy="431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671173"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42578243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range - Text &amp; Small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C52AD7-3FED-C7C5-7896-85DCB9877249}"/>
              </a:ext>
              <a:ext uri="{C183D7F6-B498-43B3-948B-1728B52AA6E4}">
                <adec:decorative xmlns:adec="http://schemas.microsoft.com/office/drawing/2017/decorative" val="1"/>
              </a:ext>
            </a:extLst>
          </p:cNvPr>
          <p:cNvSpPr/>
          <p:nvPr userDrawn="1"/>
        </p:nvSpPr>
        <p:spPr>
          <a:xfrm>
            <a:off x="-14381" y="-36768"/>
            <a:ext cx="12261736" cy="6894768"/>
          </a:xfrm>
          <a:prstGeom prst="rect">
            <a:avLst/>
          </a:prstGeom>
          <a:solidFill>
            <a:schemeClr val="accent5">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141B57C8-177C-AD08-CB54-262A674140E9}"/>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7E0337-DF5D-C210-AB4D-C5C62305DC9D}"/>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3E83FA-1A18-68E3-C5D2-6364A4210F4A}"/>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8E145E1-0A17-6CA8-77E7-B77DF8C6BAA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3" name="Content Placeholder 2">
            <a:extLst>
              <a:ext uri="{FF2B5EF4-FFF2-40B4-BE49-F238E27FC236}">
                <a16:creationId xmlns:a16="http://schemas.microsoft.com/office/drawing/2014/main" id="{C17B2FCB-F92F-60E8-AEA6-DE86C540CFFD}"/>
              </a:ext>
            </a:extLst>
          </p:cNvPr>
          <p:cNvSpPr>
            <a:spLocks noGrp="1"/>
          </p:cNvSpPr>
          <p:nvPr>
            <p:ph idx="1"/>
          </p:nvPr>
        </p:nvSpPr>
        <p:spPr>
          <a:xfrm>
            <a:off x="1064712" y="1979112"/>
            <a:ext cx="5031288" cy="431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4" name="Picture Placeholder 5">
            <a:extLst>
              <a:ext uri="{FF2B5EF4-FFF2-40B4-BE49-F238E27FC236}">
                <a16:creationId xmlns:a16="http://schemas.microsoft.com/office/drawing/2014/main" id="{3589738A-FBF5-035A-4330-3E43DA3E6EFC}"/>
              </a:ext>
            </a:extLst>
          </p:cNvPr>
          <p:cNvSpPr>
            <a:spLocks noGrp="1"/>
          </p:cNvSpPr>
          <p:nvPr>
            <p:ph type="pic" sz="quarter" idx="11"/>
          </p:nvPr>
        </p:nvSpPr>
        <p:spPr>
          <a:xfrm>
            <a:off x="6483350" y="1979613"/>
            <a:ext cx="4643438" cy="4313174"/>
          </a:xfrm>
        </p:spPr>
        <p:txBody>
          <a:bodyPr/>
          <a:lstStyle/>
          <a:p>
            <a:endParaRPr lang="en-US"/>
          </a:p>
        </p:txBody>
      </p:sp>
    </p:spTree>
    <p:extLst>
      <p:ext uri="{BB962C8B-B14F-4D97-AF65-F5344CB8AC3E}">
        <p14:creationId xmlns:p14="http://schemas.microsoft.com/office/powerpoint/2010/main" val="1055741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range - Picture &amp; K">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9BEDDE07-8090-8C1A-3144-E82D559C28E3}"/>
              </a:ext>
            </a:extLst>
          </p:cNvPr>
          <p:cNvSpPr>
            <a:spLocks noGrp="1"/>
          </p:cNvSpPr>
          <p:nvPr>
            <p:ph type="pic" sz="quarter" idx="11"/>
          </p:nvPr>
        </p:nvSpPr>
        <p:spPr>
          <a:xfrm>
            <a:off x="-7689" y="0"/>
            <a:ext cx="12199690" cy="6858000"/>
          </a:xfrm>
        </p:spPr>
        <p:txBody>
          <a:bodyPr/>
          <a:lstStyle/>
          <a:p>
            <a:endParaRPr lang="en-US"/>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
        <p:nvSpPr>
          <p:cNvPr id="8" name="Parallelogram 7">
            <a:extLst>
              <a:ext uri="{FF2B5EF4-FFF2-40B4-BE49-F238E27FC236}">
                <a16:creationId xmlns:a16="http://schemas.microsoft.com/office/drawing/2014/main" id="{052E5471-325D-50DA-87A8-40B3E9224C66}"/>
              </a:ext>
              <a:ext uri="{C183D7F6-B498-43B3-948B-1728B52AA6E4}">
                <adec:decorative xmlns:adec="http://schemas.microsoft.com/office/drawing/2017/decorative" val="1"/>
              </a:ext>
            </a:extLst>
          </p:cNvPr>
          <p:cNvSpPr/>
          <p:nvPr userDrawn="1"/>
        </p:nvSpPr>
        <p:spPr>
          <a:xfrm flipH="1" flipV="1">
            <a:off x="-1" y="5944909"/>
            <a:ext cx="1842483" cy="1617533"/>
          </a:xfrm>
          <a:prstGeom prst="parallelogram">
            <a:avLst>
              <a:gd name="adj" fmla="val 5289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489558FA-4D15-84CB-1B7D-EAD23A7AE89A}"/>
              </a:ext>
              <a:ext uri="{C183D7F6-B498-43B3-948B-1728B52AA6E4}">
                <adec:decorative xmlns:adec="http://schemas.microsoft.com/office/drawing/2017/decorative" val="1"/>
              </a:ext>
            </a:extLst>
          </p:cNvPr>
          <p:cNvSpPr/>
          <p:nvPr userDrawn="1"/>
        </p:nvSpPr>
        <p:spPr>
          <a:xfrm flipV="1">
            <a:off x="-1072338" y="4113324"/>
            <a:ext cx="1935270" cy="1831585"/>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5126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range - Picture &amp; Logo ">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CBE64548-2AF7-37E2-B0A6-B2CAEB1A5894}"/>
              </a:ext>
            </a:extLst>
          </p:cNvPr>
          <p:cNvSpPr>
            <a:spLocks noGrp="1"/>
          </p:cNvSpPr>
          <p:nvPr>
            <p:ph type="pic" sz="quarter" idx="11"/>
          </p:nvPr>
        </p:nvSpPr>
        <p:spPr>
          <a:xfrm>
            <a:off x="-7689" y="0"/>
            <a:ext cx="12199690" cy="6858000"/>
          </a:xfrm>
        </p:spPr>
        <p:txBody>
          <a:bodyPr/>
          <a:lstStyle/>
          <a:p>
            <a:endParaRPr lang="en-US"/>
          </a:p>
        </p:txBody>
      </p:sp>
      <p:pic>
        <p:nvPicPr>
          <p:cNvPr id="5" name="Picture 4">
            <a:extLst>
              <a:ext uri="{FF2B5EF4-FFF2-40B4-BE49-F238E27FC236}">
                <a16:creationId xmlns:a16="http://schemas.microsoft.com/office/drawing/2014/main" id="{2F6E8338-D3C0-AF1D-58CE-4BC1216B667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spTree>
    <p:extLst>
      <p:ext uri="{BB962C8B-B14F-4D97-AF65-F5344CB8AC3E}">
        <p14:creationId xmlns:p14="http://schemas.microsoft.com/office/powerpoint/2010/main" val="39759521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range - Triple Text &amp;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51DD0A-11A8-E02C-D66B-019A03B3DBB2}"/>
              </a:ext>
              <a:ext uri="{C183D7F6-B498-43B3-948B-1728B52AA6E4}">
                <adec:decorative xmlns:adec="http://schemas.microsoft.com/office/drawing/2017/decorative" val="1"/>
              </a:ext>
            </a:extLst>
          </p:cNvPr>
          <p:cNvSpPr/>
          <p:nvPr userDrawn="1"/>
        </p:nvSpPr>
        <p:spPr>
          <a:xfrm>
            <a:off x="-14381" y="-36768"/>
            <a:ext cx="12261736" cy="6894768"/>
          </a:xfrm>
          <a:prstGeom prst="rect">
            <a:avLst/>
          </a:prstGeom>
          <a:solidFill>
            <a:schemeClr val="accent5">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99EF5E4C-6C06-52B7-3D34-257349BC9DBA}"/>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6862BD9-62E0-75DF-84A1-7F25F859860B}"/>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CC6C233-ED48-3D4B-29F6-914D55BFFF88}"/>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1DAC1CE-854E-B0E2-EAF9-F93171A2A1D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
        <p:nvSpPr>
          <p:cNvPr id="3" name="Picture Placeholder 5">
            <a:extLst>
              <a:ext uri="{FF2B5EF4-FFF2-40B4-BE49-F238E27FC236}">
                <a16:creationId xmlns:a16="http://schemas.microsoft.com/office/drawing/2014/main" id="{CA4B03DE-950E-D017-7962-2D8791897421}"/>
              </a:ext>
            </a:extLst>
          </p:cNvPr>
          <p:cNvSpPr>
            <a:spLocks noGrp="1"/>
          </p:cNvSpPr>
          <p:nvPr>
            <p:ph type="pic" sz="quarter" idx="13"/>
          </p:nvPr>
        </p:nvSpPr>
        <p:spPr>
          <a:xfrm>
            <a:off x="902882" y="1935377"/>
            <a:ext cx="2885648" cy="2885648"/>
          </a:xfrm>
        </p:spPr>
        <p:txBody>
          <a:bodyPr/>
          <a:lstStyle/>
          <a:p>
            <a:endParaRPr lang="en-US"/>
          </a:p>
        </p:txBody>
      </p:sp>
      <p:sp>
        <p:nvSpPr>
          <p:cNvPr id="4" name="Picture Placeholder 5">
            <a:extLst>
              <a:ext uri="{FF2B5EF4-FFF2-40B4-BE49-F238E27FC236}">
                <a16:creationId xmlns:a16="http://schemas.microsoft.com/office/drawing/2014/main" id="{D472A79D-600D-A8DE-2D3C-682D57FD4F01}"/>
              </a:ext>
            </a:extLst>
          </p:cNvPr>
          <p:cNvSpPr>
            <a:spLocks noGrp="1"/>
          </p:cNvSpPr>
          <p:nvPr>
            <p:ph type="pic" sz="quarter" idx="14"/>
          </p:nvPr>
        </p:nvSpPr>
        <p:spPr>
          <a:xfrm>
            <a:off x="4645542" y="1935377"/>
            <a:ext cx="2885648" cy="2885648"/>
          </a:xfrm>
        </p:spPr>
        <p:txBody>
          <a:bodyPr/>
          <a:lstStyle/>
          <a:p>
            <a:endParaRPr lang="en-US"/>
          </a:p>
        </p:txBody>
      </p:sp>
      <p:sp>
        <p:nvSpPr>
          <p:cNvPr id="15" name="Picture Placeholder 5">
            <a:extLst>
              <a:ext uri="{FF2B5EF4-FFF2-40B4-BE49-F238E27FC236}">
                <a16:creationId xmlns:a16="http://schemas.microsoft.com/office/drawing/2014/main" id="{825D846F-C93A-85FA-7F5D-8E03F1ED792C}"/>
              </a:ext>
            </a:extLst>
          </p:cNvPr>
          <p:cNvSpPr>
            <a:spLocks noGrp="1"/>
          </p:cNvSpPr>
          <p:nvPr>
            <p:ph type="pic" sz="quarter" idx="15"/>
          </p:nvPr>
        </p:nvSpPr>
        <p:spPr>
          <a:xfrm>
            <a:off x="8374026" y="1935377"/>
            <a:ext cx="2885648" cy="2885648"/>
          </a:xfrm>
        </p:spPr>
        <p:txBody>
          <a:bodyPr/>
          <a:lstStyle/>
          <a:p>
            <a:endParaRPr lang="en-US"/>
          </a:p>
        </p:txBody>
      </p:sp>
      <p:sp>
        <p:nvSpPr>
          <p:cNvPr id="16" name="Text Placeholder 20">
            <a:extLst>
              <a:ext uri="{FF2B5EF4-FFF2-40B4-BE49-F238E27FC236}">
                <a16:creationId xmlns:a16="http://schemas.microsoft.com/office/drawing/2014/main" id="{F4FD35CE-0F8B-831C-115B-120EFE416F0B}"/>
              </a:ext>
            </a:extLst>
          </p:cNvPr>
          <p:cNvSpPr>
            <a:spLocks noGrp="1"/>
          </p:cNvSpPr>
          <p:nvPr>
            <p:ph type="body" sz="quarter" idx="16"/>
          </p:nvPr>
        </p:nvSpPr>
        <p:spPr>
          <a:xfrm>
            <a:off x="889968"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
        <p:nvSpPr>
          <p:cNvPr id="18" name="Text Placeholder 20">
            <a:extLst>
              <a:ext uri="{FF2B5EF4-FFF2-40B4-BE49-F238E27FC236}">
                <a16:creationId xmlns:a16="http://schemas.microsoft.com/office/drawing/2014/main" id="{05D7F9CD-A8A9-1A4E-DB39-775F550D71A1}"/>
              </a:ext>
            </a:extLst>
          </p:cNvPr>
          <p:cNvSpPr>
            <a:spLocks noGrp="1"/>
          </p:cNvSpPr>
          <p:nvPr>
            <p:ph type="body" sz="quarter" idx="17"/>
          </p:nvPr>
        </p:nvSpPr>
        <p:spPr>
          <a:xfrm>
            <a:off x="4632629"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
        <p:nvSpPr>
          <p:cNvPr id="19" name="Text Placeholder 20">
            <a:extLst>
              <a:ext uri="{FF2B5EF4-FFF2-40B4-BE49-F238E27FC236}">
                <a16:creationId xmlns:a16="http://schemas.microsoft.com/office/drawing/2014/main" id="{6791E667-9D7F-8949-CA9E-B06E297B3077}"/>
              </a:ext>
            </a:extLst>
          </p:cNvPr>
          <p:cNvSpPr>
            <a:spLocks noGrp="1"/>
          </p:cNvSpPr>
          <p:nvPr>
            <p:ph type="body" sz="quarter" idx="18"/>
          </p:nvPr>
        </p:nvSpPr>
        <p:spPr>
          <a:xfrm>
            <a:off x="8361112" y="5143500"/>
            <a:ext cx="2911475" cy="1216025"/>
          </a:xfrm>
        </p:spPr>
        <p:txBody>
          <a:bodyPr/>
          <a:lstStyle>
            <a:lvl1pPr>
              <a:defRPr sz="1100"/>
            </a:lvl1pPr>
          </a:lstStyle>
          <a:p>
            <a:pPr lvl="0"/>
            <a:r>
              <a:rPr lang="en-GB" dirty="0"/>
              <a:t>Click to edit Master text </a:t>
            </a:r>
          </a:p>
          <a:p>
            <a:pPr lvl="0"/>
            <a:r>
              <a:rPr lang="en-GB" dirty="0"/>
              <a:t>A</a:t>
            </a:r>
          </a:p>
          <a:p>
            <a:pPr lvl="0"/>
            <a:r>
              <a:rPr lang="en-GB" dirty="0"/>
              <a:t>B</a:t>
            </a:r>
          </a:p>
          <a:p>
            <a:pPr lvl="0"/>
            <a:r>
              <a:rPr lang="en-GB" dirty="0"/>
              <a:t>C</a:t>
            </a:r>
          </a:p>
        </p:txBody>
      </p:sp>
    </p:spTree>
    <p:extLst>
      <p:ext uri="{BB962C8B-B14F-4D97-AF65-F5344CB8AC3E}">
        <p14:creationId xmlns:p14="http://schemas.microsoft.com/office/powerpoint/2010/main" val="33571519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range - Char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8F1EC-6648-81BC-1586-779C4A379B35}"/>
              </a:ext>
              <a:ext uri="{C183D7F6-B498-43B3-948B-1728B52AA6E4}">
                <adec:decorative xmlns:adec="http://schemas.microsoft.com/office/drawing/2017/decorative" val="1"/>
              </a:ext>
            </a:extLst>
          </p:cNvPr>
          <p:cNvSpPr/>
          <p:nvPr userDrawn="1"/>
        </p:nvSpPr>
        <p:spPr>
          <a:xfrm>
            <a:off x="-14381" y="-36768"/>
            <a:ext cx="12261736" cy="6894768"/>
          </a:xfrm>
          <a:prstGeom prst="rect">
            <a:avLst/>
          </a:prstGeom>
          <a:solidFill>
            <a:schemeClr val="accent5">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3BA71108-6665-7855-E00D-EC9866636F30}"/>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A2CFFB3-CA76-D2E2-183A-6D7592C4F438}"/>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F263DF-875B-AE9F-EB5A-A07EE946C059}"/>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Chart 1">
            <a:extLst>
              <a:ext uri="{FF2B5EF4-FFF2-40B4-BE49-F238E27FC236}">
                <a16:creationId xmlns:a16="http://schemas.microsoft.com/office/drawing/2014/main" id="{71172B64-5F15-7CA4-3F87-DB0DA7CED7F4}"/>
              </a:ext>
            </a:extLst>
          </p:cNvPr>
          <p:cNvGraphicFramePr/>
          <p:nvPr userDrawn="1">
            <p:extLst>
              <p:ext uri="{D42A27DB-BD31-4B8C-83A1-F6EECF244321}">
                <p14:modId xmlns:p14="http://schemas.microsoft.com/office/powerpoint/2010/main" val="352741672"/>
              </p:ext>
            </p:extLst>
          </p:nvPr>
        </p:nvGraphicFramePr>
        <p:xfrm>
          <a:off x="376000" y="1842684"/>
          <a:ext cx="6056284" cy="43677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C29068C9-8CE5-7DEB-69B1-7F7231479D33}"/>
              </a:ext>
            </a:extLst>
          </p:cNvPr>
          <p:cNvGraphicFramePr/>
          <p:nvPr userDrawn="1">
            <p:extLst>
              <p:ext uri="{D42A27DB-BD31-4B8C-83A1-F6EECF244321}">
                <p14:modId xmlns:p14="http://schemas.microsoft.com/office/powerpoint/2010/main" val="2624775059"/>
              </p:ext>
            </p:extLst>
          </p:nvPr>
        </p:nvGraphicFramePr>
        <p:xfrm>
          <a:off x="5604706" y="1842684"/>
          <a:ext cx="6056284" cy="436772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85436C86-8DE4-02CB-96FE-F182EE735C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4591" y="335056"/>
            <a:ext cx="1458013" cy="984250"/>
          </a:xfrm>
          <a:prstGeom prst="rect">
            <a:avLst/>
          </a:prstGeom>
        </p:spPr>
      </p:pic>
      <p:graphicFrame>
        <p:nvGraphicFramePr>
          <p:cNvPr id="5" name="Chart 4">
            <a:extLst>
              <a:ext uri="{FF2B5EF4-FFF2-40B4-BE49-F238E27FC236}">
                <a16:creationId xmlns:a16="http://schemas.microsoft.com/office/drawing/2014/main" id="{8DCFD0CF-822D-E27E-A786-8057364DE35B}"/>
              </a:ext>
            </a:extLst>
          </p:cNvPr>
          <p:cNvGraphicFramePr/>
          <p:nvPr userDrawn="1">
            <p:extLst>
              <p:ext uri="{D42A27DB-BD31-4B8C-83A1-F6EECF244321}">
                <p14:modId xmlns:p14="http://schemas.microsoft.com/office/powerpoint/2010/main" val="4251172761"/>
              </p:ext>
            </p:extLst>
          </p:nvPr>
        </p:nvGraphicFramePr>
        <p:xfrm>
          <a:off x="376000" y="1995084"/>
          <a:ext cx="6056284" cy="43677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E5441AE3-7A4E-39EE-5C6D-83F8AE9CB6C9}"/>
              </a:ext>
            </a:extLst>
          </p:cNvPr>
          <p:cNvGraphicFramePr/>
          <p:nvPr userDrawn="1">
            <p:extLst>
              <p:ext uri="{D42A27DB-BD31-4B8C-83A1-F6EECF244321}">
                <p14:modId xmlns:p14="http://schemas.microsoft.com/office/powerpoint/2010/main" val="1130682913"/>
              </p:ext>
            </p:extLst>
          </p:nvPr>
        </p:nvGraphicFramePr>
        <p:xfrm>
          <a:off x="5604706" y="1995084"/>
          <a:ext cx="6056284" cy="4367722"/>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Placeholder 1">
            <a:extLst>
              <a:ext uri="{FF2B5EF4-FFF2-40B4-BE49-F238E27FC236}">
                <a16:creationId xmlns:a16="http://schemas.microsoft.com/office/drawing/2014/main" id="{920E5166-6C8E-4888-723A-41841B96E7FE}"/>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1928467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range - 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814AF3-1F3A-264A-7EA0-5C41E1C328B8}"/>
              </a:ext>
            </a:extLst>
          </p:cNvPr>
          <p:cNvSpPr/>
          <p:nvPr userDrawn="1"/>
        </p:nvSpPr>
        <p:spPr>
          <a:xfrm>
            <a:off x="-14381" y="-36768"/>
            <a:ext cx="12261736" cy="6894768"/>
          </a:xfrm>
          <a:prstGeom prst="rect">
            <a:avLst/>
          </a:prstGeom>
          <a:solidFill>
            <a:schemeClr val="accent5">
              <a:alpha val="97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BA4EE4CD-386E-BA85-6487-ABDFBEE05FFA}"/>
              </a:ext>
            </a:extLst>
          </p:cNvPr>
          <p:cNvSpPr/>
          <p:nvPr userDrawn="1"/>
        </p:nvSpPr>
        <p:spPr>
          <a:xfrm rot="16200000" flipV="1">
            <a:off x="11469559" y="6496208"/>
            <a:ext cx="764018" cy="775254"/>
          </a:xfrm>
          <a:prstGeom prst="parallelogram">
            <a:avLst>
              <a:gd name="adj" fmla="val 525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7AA8E95-3E2C-B518-D978-EE56EEE72A89}"/>
              </a:ext>
            </a:extLst>
          </p:cNvPr>
          <p:cNvSpPr/>
          <p:nvPr userDrawn="1"/>
        </p:nvSpPr>
        <p:spPr>
          <a:xfrm>
            <a:off x="-6980" y="342036"/>
            <a:ext cx="312416" cy="3380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DD7935-9D09-5144-02EE-C67BAB2C675C}"/>
              </a:ext>
            </a:extLst>
          </p:cNvPr>
          <p:cNvSpPr/>
          <p:nvPr userDrawn="1"/>
        </p:nvSpPr>
        <p:spPr>
          <a:xfrm rot="5400000">
            <a:off x="194878" y="-211056"/>
            <a:ext cx="351236" cy="7549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39F475B-8876-127F-1C90-68D8FEE12C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graphicFrame>
        <p:nvGraphicFramePr>
          <p:cNvPr id="4" name="Chart 3">
            <a:extLst>
              <a:ext uri="{FF2B5EF4-FFF2-40B4-BE49-F238E27FC236}">
                <a16:creationId xmlns:a16="http://schemas.microsoft.com/office/drawing/2014/main" id="{B46A27A7-487F-EC0A-F102-F0F6F4E6E4E0}"/>
              </a:ext>
            </a:extLst>
          </p:cNvPr>
          <p:cNvGraphicFramePr/>
          <p:nvPr userDrawn="1">
            <p:extLst>
              <p:ext uri="{D42A27DB-BD31-4B8C-83A1-F6EECF244321}">
                <p14:modId xmlns:p14="http://schemas.microsoft.com/office/powerpoint/2010/main" val="1334806349"/>
              </p:ext>
            </p:extLst>
          </p:nvPr>
        </p:nvGraphicFramePr>
        <p:xfrm>
          <a:off x="370496" y="1344361"/>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Placeholder 1">
            <a:extLst>
              <a:ext uri="{FF2B5EF4-FFF2-40B4-BE49-F238E27FC236}">
                <a16:creationId xmlns:a16="http://schemas.microsoft.com/office/drawing/2014/main" id="{A62E513A-9855-36A9-7BB4-3FA1D20D6C59}"/>
              </a:ext>
            </a:extLst>
          </p:cNvPr>
          <p:cNvSpPr>
            <a:spLocks noGrp="1"/>
          </p:cNvSpPr>
          <p:nvPr>
            <p:ph type="title" hasCustomPrompt="1"/>
          </p:nvPr>
        </p:nvSpPr>
        <p:spPr>
          <a:xfrm>
            <a:off x="1064712"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110402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B9339-EC3D-6AD9-BA53-D23BB5BFF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CD9F159B-173E-E3AF-6B64-EEEA580A5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77BAF35D-0357-0E52-5278-0EEF0B05E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Medium" pitchFamily="2" charset="77"/>
              </a:defRPr>
            </a:lvl1pPr>
          </a:lstStyle>
          <a:p>
            <a:endParaRPr lang="en-US" dirty="0"/>
          </a:p>
        </p:txBody>
      </p:sp>
      <p:sp>
        <p:nvSpPr>
          <p:cNvPr id="5" name="Footer Placeholder 4">
            <a:extLst>
              <a:ext uri="{FF2B5EF4-FFF2-40B4-BE49-F238E27FC236}">
                <a16:creationId xmlns:a16="http://schemas.microsoft.com/office/drawing/2014/main" id="{373563A0-243E-3937-869F-AE3C271F3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Medium" pitchFamily="2" charset="77"/>
              </a:defRPr>
            </a:lvl1pPr>
          </a:lstStyle>
          <a:p>
            <a:endParaRPr lang="en-US" dirty="0"/>
          </a:p>
        </p:txBody>
      </p:sp>
      <p:sp>
        <p:nvSpPr>
          <p:cNvPr id="6" name="Slide Number Placeholder 5">
            <a:extLst>
              <a:ext uri="{FF2B5EF4-FFF2-40B4-BE49-F238E27FC236}">
                <a16:creationId xmlns:a16="http://schemas.microsoft.com/office/drawing/2014/main" id="{728FEC45-D353-175B-4815-DF82F27BB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Medium" pitchFamily="2" charset="77"/>
              </a:defRPr>
            </a:lvl1pPr>
          </a:lstStyle>
          <a:p>
            <a:fld id="{87593010-F1F1-0541-AB60-F8446A5A0F93}" type="slidenum">
              <a:rPr lang="en-US" smtClean="0"/>
              <a:pPr/>
              <a:t>‹#›</a:t>
            </a:fld>
            <a:endParaRPr lang="en-US" dirty="0"/>
          </a:p>
        </p:txBody>
      </p:sp>
    </p:spTree>
    <p:extLst>
      <p:ext uri="{BB962C8B-B14F-4D97-AF65-F5344CB8AC3E}">
        <p14:creationId xmlns:p14="http://schemas.microsoft.com/office/powerpoint/2010/main" val="232483573"/>
      </p:ext>
    </p:extLst>
  </p:cSld>
  <p:clrMap bg1="lt1" tx1="dk1" bg2="lt2" tx2="dk2" accent1="accent1" accent2="accent2" accent3="accent3" accent4="accent4" accent5="accent5" accent6="accent6" hlink="hlink" folHlink="folHlink"/>
  <p:sldLayoutIdLst>
    <p:sldLayoutId id="2147483691" r:id="rId1"/>
    <p:sldLayoutId id="2147483649" r:id="rId2"/>
    <p:sldLayoutId id="2147483661" r:id="rId3"/>
    <p:sldLayoutId id="2147483692" r:id="rId4"/>
    <p:sldLayoutId id="2147483697" r:id="rId5"/>
    <p:sldLayoutId id="2147483694" r:id="rId6"/>
    <p:sldLayoutId id="2147483695" r:id="rId7"/>
    <p:sldLayoutId id="2147483696" r:id="rId8"/>
    <p:sldLayoutId id="2147483650" r:id="rId9"/>
    <p:sldLayoutId id="2147483671" r:id="rId10"/>
    <p:sldLayoutId id="2147483672" r:id="rId11"/>
    <p:sldLayoutId id="2147483812" r:id="rId12"/>
    <p:sldLayoutId id="2147483673" r:id="rId13"/>
    <p:sldLayoutId id="2147483676" r:id="rId14"/>
    <p:sldLayoutId id="2147483677" r:id="rId15"/>
    <p:sldLayoutId id="2147483678" r:id="rId16"/>
    <p:sldLayoutId id="2147483722" r:id="rId17"/>
    <p:sldLayoutId id="2147483718" r:id="rId18"/>
    <p:sldLayoutId id="2147483723" r:id="rId19"/>
    <p:sldLayoutId id="2147483719" r:id="rId20"/>
    <p:sldLayoutId id="2147483674" r:id="rId21"/>
  </p:sldLayoutIdLst>
  <p:hf hdr="0" dt="0"/>
  <p:txStyles>
    <p:titleStyle>
      <a:lvl1pPr algn="l" defTabSz="914400" rtl="0" eaLnBrk="1" latinLnBrk="0" hangingPunct="1">
        <a:lnSpc>
          <a:spcPct val="90000"/>
        </a:lnSpc>
        <a:spcBef>
          <a:spcPct val="0"/>
        </a:spcBef>
        <a:buNone/>
        <a:defRPr sz="4400" kern="1200">
          <a:solidFill>
            <a:schemeClr val="tx1"/>
          </a:solidFill>
          <a:latin typeface="Overpass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Overpass Medium" pitchFamily="2" charset="77"/>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B9339-EC3D-6AD9-BA53-D23BB5BFF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CD9F159B-173E-E3AF-6B64-EEEA580A5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77BAF35D-0357-0E52-5278-0EEF0B05E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Medium" pitchFamily="2" charset="77"/>
              </a:defRPr>
            </a:lvl1pPr>
          </a:lstStyle>
          <a:p>
            <a:endParaRPr lang="en-US" dirty="0"/>
          </a:p>
        </p:txBody>
      </p:sp>
      <p:sp>
        <p:nvSpPr>
          <p:cNvPr id="5" name="Footer Placeholder 4">
            <a:extLst>
              <a:ext uri="{FF2B5EF4-FFF2-40B4-BE49-F238E27FC236}">
                <a16:creationId xmlns:a16="http://schemas.microsoft.com/office/drawing/2014/main" id="{373563A0-243E-3937-869F-AE3C271F3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Medium" pitchFamily="2" charset="77"/>
              </a:defRPr>
            </a:lvl1pPr>
          </a:lstStyle>
          <a:p>
            <a:endParaRPr lang="en-US" dirty="0"/>
          </a:p>
        </p:txBody>
      </p:sp>
      <p:sp>
        <p:nvSpPr>
          <p:cNvPr id="6" name="Slide Number Placeholder 5">
            <a:extLst>
              <a:ext uri="{FF2B5EF4-FFF2-40B4-BE49-F238E27FC236}">
                <a16:creationId xmlns:a16="http://schemas.microsoft.com/office/drawing/2014/main" id="{728FEC45-D353-175B-4815-DF82F27BB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Medium" pitchFamily="2" charset="77"/>
              </a:defRPr>
            </a:lvl1pPr>
          </a:lstStyle>
          <a:p>
            <a:fld id="{87593010-F1F1-0541-AB60-F8446A5A0F93}" type="slidenum">
              <a:rPr lang="en-US" smtClean="0"/>
              <a:pPr/>
              <a:t>‹#›</a:t>
            </a:fld>
            <a:endParaRPr lang="en-US" dirty="0"/>
          </a:p>
        </p:txBody>
      </p:sp>
    </p:spTree>
    <p:extLst>
      <p:ext uri="{BB962C8B-B14F-4D97-AF65-F5344CB8AC3E}">
        <p14:creationId xmlns:p14="http://schemas.microsoft.com/office/powerpoint/2010/main" val="31541166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5" r:id="rId12"/>
    <p:sldLayoutId id="2147483710" r:id="rId13"/>
    <p:sldLayoutId id="2147483711" r:id="rId14"/>
    <p:sldLayoutId id="2147483712" r:id="rId15"/>
    <p:sldLayoutId id="2147483713" r:id="rId16"/>
    <p:sldLayoutId id="2147483720" r:id="rId17"/>
    <p:sldLayoutId id="2147483716" r:id="rId18"/>
    <p:sldLayoutId id="2147483717" r:id="rId19"/>
    <p:sldLayoutId id="2147483721" r:id="rId20"/>
    <p:sldLayoutId id="2147483714" r:id="rId21"/>
  </p:sldLayoutIdLst>
  <p:hf hdr="0" dt="0"/>
  <p:txStyles>
    <p:titleStyle>
      <a:lvl1pPr algn="l" defTabSz="914400" rtl="0" eaLnBrk="1" latinLnBrk="0" hangingPunct="1">
        <a:lnSpc>
          <a:spcPct val="90000"/>
        </a:lnSpc>
        <a:spcBef>
          <a:spcPct val="0"/>
        </a:spcBef>
        <a:buNone/>
        <a:defRPr sz="4400" kern="1200">
          <a:solidFill>
            <a:schemeClr val="tx1"/>
          </a:solidFill>
          <a:latin typeface="Overpass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Overpass Medium" pitchFamily="2" charset="77"/>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B9339-EC3D-6AD9-BA53-D23BB5BFF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CD9F159B-173E-E3AF-6B64-EEEA580A5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77BAF35D-0357-0E52-5278-0EEF0B05E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Medium" pitchFamily="2" charset="77"/>
              </a:defRPr>
            </a:lvl1pPr>
          </a:lstStyle>
          <a:p>
            <a:endParaRPr lang="en-US" dirty="0"/>
          </a:p>
        </p:txBody>
      </p:sp>
      <p:sp>
        <p:nvSpPr>
          <p:cNvPr id="5" name="Footer Placeholder 4">
            <a:extLst>
              <a:ext uri="{FF2B5EF4-FFF2-40B4-BE49-F238E27FC236}">
                <a16:creationId xmlns:a16="http://schemas.microsoft.com/office/drawing/2014/main" id="{373563A0-243E-3937-869F-AE3C271F3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Medium" pitchFamily="2" charset="77"/>
              </a:defRPr>
            </a:lvl1pPr>
          </a:lstStyle>
          <a:p>
            <a:endParaRPr lang="en-US" dirty="0"/>
          </a:p>
        </p:txBody>
      </p:sp>
      <p:sp>
        <p:nvSpPr>
          <p:cNvPr id="6" name="Slide Number Placeholder 5">
            <a:extLst>
              <a:ext uri="{FF2B5EF4-FFF2-40B4-BE49-F238E27FC236}">
                <a16:creationId xmlns:a16="http://schemas.microsoft.com/office/drawing/2014/main" id="{728FEC45-D353-175B-4815-DF82F27BB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Medium" pitchFamily="2" charset="77"/>
              </a:defRPr>
            </a:lvl1pPr>
          </a:lstStyle>
          <a:p>
            <a:fld id="{87593010-F1F1-0541-AB60-F8446A5A0F93}" type="slidenum">
              <a:rPr lang="en-US" smtClean="0"/>
              <a:pPr/>
              <a:t>‹#›</a:t>
            </a:fld>
            <a:endParaRPr lang="en-US" dirty="0"/>
          </a:p>
        </p:txBody>
      </p:sp>
    </p:spTree>
    <p:extLst>
      <p:ext uri="{BB962C8B-B14F-4D97-AF65-F5344CB8AC3E}">
        <p14:creationId xmlns:p14="http://schemas.microsoft.com/office/powerpoint/2010/main" val="250671386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Lst>
  <p:hf hdr="0" dt="0"/>
  <p:txStyles>
    <p:titleStyle>
      <a:lvl1pPr algn="l" defTabSz="914400" rtl="0" eaLnBrk="1" latinLnBrk="0" hangingPunct="1">
        <a:lnSpc>
          <a:spcPct val="90000"/>
        </a:lnSpc>
        <a:spcBef>
          <a:spcPct val="0"/>
        </a:spcBef>
        <a:buNone/>
        <a:defRPr sz="4400" kern="1200">
          <a:solidFill>
            <a:schemeClr val="tx1"/>
          </a:solidFill>
          <a:latin typeface="Overpass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Overpass Medium" pitchFamily="2" charset="77"/>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B9339-EC3D-6AD9-BA53-D23BB5BFF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CD9F159B-173E-E3AF-6B64-EEEA580A5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77BAF35D-0357-0E52-5278-0EEF0B05E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Medium" pitchFamily="2" charset="77"/>
              </a:defRPr>
            </a:lvl1pPr>
          </a:lstStyle>
          <a:p>
            <a:endParaRPr lang="en-US" dirty="0"/>
          </a:p>
        </p:txBody>
      </p:sp>
      <p:sp>
        <p:nvSpPr>
          <p:cNvPr id="5" name="Footer Placeholder 4">
            <a:extLst>
              <a:ext uri="{FF2B5EF4-FFF2-40B4-BE49-F238E27FC236}">
                <a16:creationId xmlns:a16="http://schemas.microsoft.com/office/drawing/2014/main" id="{373563A0-243E-3937-869F-AE3C271F3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Medium" pitchFamily="2" charset="77"/>
              </a:defRPr>
            </a:lvl1pPr>
          </a:lstStyle>
          <a:p>
            <a:endParaRPr lang="en-US" dirty="0"/>
          </a:p>
        </p:txBody>
      </p:sp>
      <p:sp>
        <p:nvSpPr>
          <p:cNvPr id="6" name="Slide Number Placeholder 5">
            <a:extLst>
              <a:ext uri="{FF2B5EF4-FFF2-40B4-BE49-F238E27FC236}">
                <a16:creationId xmlns:a16="http://schemas.microsoft.com/office/drawing/2014/main" id="{728FEC45-D353-175B-4815-DF82F27BB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Medium" pitchFamily="2" charset="77"/>
              </a:defRPr>
            </a:lvl1pPr>
          </a:lstStyle>
          <a:p>
            <a:fld id="{87593010-F1F1-0541-AB60-F8446A5A0F93}" type="slidenum">
              <a:rPr lang="en-US" smtClean="0"/>
              <a:pPr/>
              <a:t>‹#›</a:t>
            </a:fld>
            <a:endParaRPr lang="en-US" dirty="0"/>
          </a:p>
        </p:txBody>
      </p:sp>
    </p:spTree>
    <p:extLst>
      <p:ext uri="{BB962C8B-B14F-4D97-AF65-F5344CB8AC3E}">
        <p14:creationId xmlns:p14="http://schemas.microsoft.com/office/powerpoint/2010/main" val="402829153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Lst>
  <p:hf hdr="0" dt="0"/>
  <p:txStyles>
    <p:titleStyle>
      <a:lvl1pPr algn="l" defTabSz="914400" rtl="0" eaLnBrk="1" latinLnBrk="0" hangingPunct="1">
        <a:lnSpc>
          <a:spcPct val="90000"/>
        </a:lnSpc>
        <a:spcBef>
          <a:spcPct val="0"/>
        </a:spcBef>
        <a:buNone/>
        <a:defRPr sz="4400" kern="1200">
          <a:solidFill>
            <a:schemeClr val="tx1"/>
          </a:solidFill>
          <a:latin typeface="Overpass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Overpass Medium" pitchFamily="2" charset="77"/>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B9339-EC3D-6AD9-BA53-D23BB5BFF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CD9F159B-173E-E3AF-6B64-EEEA580A5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77BAF35D-0357-0E52-5278-0EEF0B05E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Medium" pitchFamily="2" charset="77"/>
              </a:defRPr>
            </a:lvl1pPr>
          </a:lstStyle>
          <a:p>
            <a:endParaRPr lang="en-US" dirty="0"/>
          </a:p>
        </p:txBody>
      </p:sp>
      <p:sp>
        <p:nvSpPr>
          <p:cNvPr id="5" name="Footer Placeholder 4">
            <a:extLst>
              <a:ext uri="{FF2B5EF4-FFF2-40B4-BE49-F238E27FC236}">
                <a16:creationId xmlns:a16="http://schemas.microsoft.com/office/drawing/2014/main" id="{373563A0-243E-3937-869F-AE3C271F3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Medium" pitchFamily="2" charset="77"/>
              </a:defRPr>
            </a:lvl1pPr>
          </a:lstStyle>
          <a:p>
            <a:endParaRPr lang="en-US" dirty="0"/>
          </a:p>
        </p:txBody>
      </p:sp>
      <p:sp>
        <p:nvSpPr>
          <p:cNvPr id="6" name="Slide Number Placeholder 5">
            <a:extLst>
              <a:ext uri="{FF2B5EF4-FFF2-40B4-BE49-F238E27FC236}">
                <a16:creationId xmlns:a16="http://schemas.microsoft.com/office/drawing/2014/main" id="{728FEC45-D353-175B-4815-DF82F27BB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Medium" pitchFamily="2" charset="77"/>
              </a:defRPr>
            </a:lvl1pPr>
          </a:lstStyle>
          <a:p>
            <a:fld id="{87593010-F1F1-0541-AB60-F8446A5A0F93}" type="slidenum">
              <a:rPr lang="en-US" smtClean="0"/>
              <a:pPr/>
              <a:t>‹#›</a:t>
            </a:fld>
            <a:endParaRPr lang="en-US" dirty="0"/>
          </a:p>
        </p:txBody>
      </p:sp>
    </p:spTree>
    <p:extLst>
      <p:ext uri="{BB962C8B-B14F-4D97-AF65-F5344CB8AC3E}">
        <p14:creationId xmlns:p14="http://schemas.microsoft.com/office/powerpoint/2010/main" val="358767557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Lst>
  <p:hf hdr="0" dt="0"/>
  <p:txStyles>
    <p:titleStyle>
      <a:lvl1pPr algn="l" defTabSz="914400" rtl="0" eaLnBrk="1" latinLnBrk="0" hangingPunct="1">
        <a:lnSpc>
          <a:spcPct val="90000"/>
        </a:lnSpc>
        <a:spcBef>
          <a:spcPct val="0"/>
        </a:spcBef>
        <a:buNone/>
        <a:defRPr sz="4400" kern="1200">
          <a:solidFill>
            <a:schemeClr val="tx1"/>
          </a:solidFill>
          <a:latin typeface="Overpass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Overpass Medium" pitchFamily="2" charset="77"/>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B9339-EC3D-6AD9-BA53-D23BB5BFF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CD9F159B-173E-E3AF-6B64-EEEA580A5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77BAF35D-0357-0E52-5278-0EEF0B05E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Medium" pitchFamily="2" charset="77"/>
              </a:defRPr>
            </a:lvl1pPr>
          </a:lstStyle>
          <a:p>
            <a:endParaRPr lang="en-US" dirty="0"/>
          </a:p>
        </p:txBody>
      </p:sp>
      <p:sp>
        <p:nvSpPr>
          <p:cNvPr id="5" name="Footer Placeholder 4">
            <a:extLst>
              <a:ext uri="{FF2B5EF4-FFF2-40B4-BE49-F238E27FC236}">
                <a16:creationId xmlns:a16="http://schemas.microsoft.com/office/drawing/2014/main" id="{373563A0-243E-3937-869F-AE3C271F3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Medium" pitchFamily="2" charset="77"/>
              </a:defRPr>
            </a:lvl1pPr>
          </a:lstStyle>
          <a:p>
            <a:endParaRPr lang="en-US" dirty="0"/>
          </a:p>
        </p:txBody>
      </p:sp>
      <p:sp>
        <p:nvSpPr>
          <p:cNvPr id="6" name="Slide Number Placeholder 5">
            <a:extLst>
              <a:ext uri="{FF2B5EF4-FFF2-40B4-BE49-F238E27FC236}">
                <a16:creationId xmlns:a16="http://schemas.microsoft.com/office/drawing/2014/main" id="{728FEC45-D353-175B-4815-DF82F27BB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Medium" pitchFamily="2" charset="77"/>
              </a:defRPr>
            </a:lvl1pPr>
          </a:lstStyle>
          <a:p>
            <a:fld id="{87593010-F1F1-0541-AB60-F8446A5A0F93}" type="slidenum">
              <a:rPr lang="en-US" smtClean="0"/>
              <a:pPr/>
              <a:t>‹#›</a:t>
            </a:fld>
            <a:endParaRPr lang="en-US" dirty="0"/>
          </a:p>
        </p:txBody>
      </p:sp>
    </p:spTree>
    <p:extLst>
      <p:ext uri="{BB962C8B-B14F-4D97-AF65-F5344CB8AC3E}">
        <p14:creationId xmlns:p14="http://schemas.microsoft.com/office/powerpoint/2010/main" val="84939170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Lst>
  <p:hf hdr="0" dt="0"/>
  <p:txStyles>
    <p:titleStyle>
      <a:lvl1pPr algn="l" defTabSz="914400" rtl="0" eaLnBrk="1" latinLnBrk="0" hangingPunct="1">
        <a:lnSpc>
          <a:spcPct val="90000"/>
        </a:lnSpc>
        <a:spcBef>
          <a:spcPct val="0"/>
        </a:spcBef>
        <a:buNone/>
        <a:defRPr sz="4400" kern="1200">
          <a:solidFill>
            <a:schemeClr val="tx1"/>
          </a:solidFill>
          <a:latin typeface="Overpass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Overpass Medium" pitchFamily="2" charset="77"/>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mailto:p.j.wozniakiewicz@kent.ac.uk" TargetMode="External"/><Relationship Id="rId4" Type="http://schemas.openxmlformats.org/officeDocument/2006/relationships/hyperlink" Target="mailto:m.j.burchell@kent.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48550/arXiv.2506.11217"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mailto:m.j.burchell@kent.ac.u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mailto:p.j.wozniakiewicz@kent.ac.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microsoft.com/office/2007/relationships/media" Target="../media/media2.wmv"/><Relationship Id="rId7" Type="http://schemas.openxmlformats.org/officeDocument/2006/relationships/image" Target="../media/image17.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6.png"/><Relationship Id="rId5" Type="http://schemas.openxmlformats.org/officeDocument/2006/relationships/slideLayout" Target="../slideLayouts/slideLayout11.xml"/><Relationship Id="rId4" Type="http://schemas.openxmlformats.org/officeDocument/2006/relationships/video" Target="../media/media2.wmv"/></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3.gstatic.com/images?q=tbn:ANd9GcSWs2zbFpxNzYfGqi7PNSc0PKeRYi1r2ngv-eeaN6POBwfYiO3UWXPEFJw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311" y="5394638"/>
            <a:ext cx="1930508" cy="115830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8"/>
          <p:cNvSpPr txBox="1">
            <a:spLocks/>
          </p:cNvSpPr>
          <p:nvPr/>
        </p:nvSpPr>
        <p:spPr>
          <a:xfrm>
            <a:off x="1991543" y="1740665"/>
            <a:ext cx="7866832" cy="1879229"/>
          </a:xfrm>
          <a:prstGeom prst="rect">
            <a:avLst/>
          </a:prstGeom>
        </p:spPr>
        <p:txBody>
          <a:bodyP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0" indent="0">
              <a:buNone/>
            </a:pPr>
            <a:endParaRPr lang="en-GB" sz="2000" kern="0" dirty="0"/>
          </a:p>
          <a:p>
            <a:endParaRPr lang="en-US" sz="3200" kern="0" dirty="0">
              <a:solidFill>
                <a:srgbClr val="D6A300"/>
              </a:solidFill>
            </a:endParaRPr>
          </a:p>
          <a:p>
            <a:endParaRPr lang="en-US" sz="3200" kern="0" dirty="0">
              <a:solidFill>
                <a:srgbClr val="D6A300"/>
              </a:solidFill>
            </a:endParaRPr>
          </a:p>
        </p:txBody>
      </p:sp>
      <p:sp>
        <p:nvSpPr>
          <p:cNvPr id="5" name="Text Placeholder 9"/>
          <p:cNvSpPr txBox="1">
            <a:spLocks/>
          </p:cNvSpPr>
          <p:nvPr/>
        </p:nvSpPr>
        <p:spPr>
          <a:xfrm>
            <a:off x="2333625" y="765115"/>
            <a:ext cx="7386924" cy="2331243"/>
          </a:xfrm>
          <a:prstGeom prst="rect">
            <a:avLst/>
          </a:prstGeom>
        </p:spPr>
        <p:txBody>
          <a:bodyP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0" indent="0" algn="ctr">
              <a:buNone/>
            </a:pPr>
            <a:r>
              <a:rPr lang="en-GB" sz="4800" b="1" dirty="0">
                <a:solidFill>
                  <a:schemeClr val="tx1">
                    <a:lumMod val="50000"/>
                    <a:lumOff val="50000"/>
                  </a:schemeClr>
                </a:solidFill>
              </a:rPr>
              <a:t>SMART-1 end of life: lessons learnt from a lunar impact ending</a:t>
            </a:r>
            <a:endParaRPr lang="en-GB" sz="4800" b="1" u="sng" kern="0" dirty="0">
              <a:solidFill>
                <a:schemeClr val="tx1">
                  <a:lumMod val="50000"/>
                  <a:lumOff val="50000"/>
                </a:schemeClr>
              </a:solidFill>
            </a:endParaRPr>
          </a:p>
          <a:p>
            <a:endParaRPr lang="en-GB" sz="2000" kern="0" dirty="0"/>
          </a:p>
        </p:txBody>
      </p:sp>
      <p:sp>
        <p:nvSpPr>
          <p:cNvPr id="2" name="TextBox 1"/>
          <p:cNvSpPr txBox="1"/>
          <p:nvPr/>
        </p:nvSpPr>
        <p:spPr>
          <a:xfrm>
            <a:off x="5412954" y="6312190"/>
            <a:ext cx="1617751" cy="369332"/>
          </a:xfrm>
          <a:prstGeom prst="rect">
            <a:avLst/>
          </a:prstGeom>
          <a:noFill/>
        </p:spPr>
        <p:txBody>
          <a:bodyPr wrap="none" rtlCol="0">
            <a:spAutoFit/>
          </a:bodyPr>
          <a:lstStyle/>
          <a:p>
            <a:r>
              <a:rPr lang="en-GB" b="1" dirty="0"/>
              <a:t>NAM July 2025</a:t>
            </a:r>
          </a:p>
        </p:txBody>
      </p:sp>
      <p:sp>
        <p:nvSpPr>
          <p:cNvPr id="6" name="TextBox 5">
            <a:extLst>
              <a:ext uri="{FF2B5EF4-FFF2-40B4-BE49-F238E27FC236}">
                <a16:creationId xmlns:a16="http://schemas.microsoft.com/office/drawing/2014/main" id="{83DF92B9-7885-8F46-8E51-B3C492620F3F}"/>
              </a:ext>
            </a:extLst>
          </p:cNvPr>
          <p:cNvSpPr txBox="1"/>
          <p:nvPr/>
        </p:nvSpPr>
        <p:spPr>
          <a:xfrm>
            <a:off x="2471451" y="3028890"/>
            <a:ext cx="7234673" cy="800219"/>
          </a:xfrm>
          <a:prstGeom prst="rect">
            <a:avLst/>
          </a:prstGeom>
          <a:noFill/>
        </p:spPr>
        <p:txBody>
          <a:bodyPr wrap="none" rtlCol="0">
            <a:spAutoFit/>
          </a:bodyPr>
          <a:lstStyle/>
          <a:p>
            <a:pPr algn="ctr"/>
            <a:r>
              <a:rPr lang="en-GB" sz="2800" b="1" u="sng" kern="0" dirty="0">
                <a:solidFill>
                  <a:srgbClr val="FF0000"/>
                </a:solidFill>
              </a:rPr>
              <a:t>Mark J. Burchell,</a:t>
            </a:r>
            <a:r>
              <a:rPr lang="en-GB" sz="2800" b="1" kern="0" dirty="0">
                <a:solidFill>
                  <a:srgbClr val="FF0000"/>
                </a:solidFill>
              </a:rPr>
              <a:t> Penelope J. Wozniakiewicz </a:t>
            </a:r>
          </a:p>
          <a:p>
            <a:endParaRPr lang="en-GB" dirty="0"/>
          </a:p>
        </p:txBody>
      </p:sp>
      <p:sp>
        <p:nvSpPr>
          <p:cNvPr id="7" name="TextBox 6">
            <a:extLst>
              <a:ext uri="{FF2B5EF4-FFF2-40B4-BE49-F238E27FC236}">
                <a16:creationId xmlns:a16="http://schemas.microsoft.com/office/drawing/2014/main" id="{D9FF4A3E-D9A5-96D7-F5C8-B567D5ECF968}"/>
              </a:ext>
            </a:extLst>
          </p:cNvPr>
          <p:cNvSpPr txBox="1"/>
          <p:nvPr/>
        </p:nvSpPr>
        <p:spPr>
          <a:xfrm>
            <a:off x="2333625" y="3732780"/>
            <a:ext cx="8117607" cy="1846659"/>
          </a:xfrm>
          <a:prstGeom prst="rect">
            <a:avLst/>
          </a:prstGeom>
          <a:noFill/>
        </p:spPr>
        <p:txBody>
          <a:bodyPr wrap="none" rtlCol="0">
            <a:spAutoFit/>
          </a:bodyPr>
          <a:lstStyle/>
          <a:p>
            <a:pPr algn="ctr"/>
            <a:r>
              <a:rPr lang="en-GB" sz="2400" b="1" kern="100" dirty="0">
                <a:latin typeface="Aptos" panose="020B0004020202020204" pitchFamily="34" charset="0"/>
                <a:ea typeface="DengXian" panose="02010600030101010101" pitchFamily="2" charset="-122"/>
                <a:cs typeface="Times New Roman" panose="02020603050405020304" pitchFamily="18" charset="0"/>
              </a:rPr>
              <a:t>Centre for Astrophysics and Planetary Science,</a:t>
            </a:r>
          </a:p>
          <a:p>
            <a:pPr algn="ctr"/>
            <a:r>
              <a:rPr lang="en-GB" sz="2400" b="1" kern="100" dirty="0">
                <a:latin typeface="Aptos" panose="020B0004020202020204" pitchFamily="34" charset="0"/>
                <a:ea typeface="DengXian" panose="02010600030101010101" pitchFamily="2" charset="-122"/>
                <a:cs typeface="Times New Roman" panose="02020603050405020304" pitchFamily="18" charset="0"/>
              </a:rPr>
              <a:t>School of Engineering, Mathematics and Physics, </a:t>
            </a:r>
          </a:p>
          <a:p>
            <a:pPr algn="ctr"/>
            <a:r>
              <a:rPr lang="en-GB" sz="2400" b="1" kern="100" dirty="0">
                <a:latin typeface="Aptos" panose="020B0004020202020204" pitchFamily="34" charset="0"/>
                <a:ea typeface="DengXian" panose="02010600030101010101" pitchFamily="2" charset="-122"/>
                <a:cs typeface="Times New Roman" panose="02020603050405020304" pitchFamily="18" charset="0"/>
              </a:rPr>
              <a:t>Univ. of Kent.</a:t>
            </a:r>
          </a:p>
          <a:p>
            <a:r>
              <a:rPr lang="en-GB" sz="2400" b="1" kern="100" dirty="0">
                <a:latin typeface="Aptos" panose="020B0004020202020204" pitchFamily="34" charset="0"/>
                <a:ea typeface="DengXian"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m.j.burchell@kent.ac.uk</a:t>
            </a:r>
            <a:r>
              <a:rPr lang="en-GB" sz="2400" b="1" kern="100" dirty="0">
                <a:latin typeface="Aptos" panose="020B0004020202020204" pitchFamily="34" charset="0"/>
                <a:ea typeface="DengXian" panose="02010600030101010101" pitchFamily="2" charset="-122"/>
                <a:cs typeface="Times New Roman" panose="02020603050405020304" pitchFamily="18" charset="0"/>
              </a:rPr>
              <a:t>; </a:t>
            </a:r>
            <a:r>
              <a:rPr lang="en-GB" sz="2400" b="1" kern="100" dirty="0">
                <a:latin typeface="Aptos" panose="020B0004020202020204" pitchFamily="34" charset="0"/>
                <a:ea typeface="DengXian" panose="02010600030101010101" pitchFamily="2" charset="-122"/>
                <a:cs typeface="Times New Roman" panose="02020603050405020304" pitchFamily="18" charset="0"/>
                <a:hlinkClick r:id="rId5">
                  <a:extLst>
                    <a:ext uri="{A12FA001-AC4F-418D-AE19-62706E023703}">
                      <ahyp:hlinkClr xmlns:ahyp="http://schemas.microsoft.com/office/drawing/2018/hyperlinkcolor" val="tx"/>
                    </a:ext>
                  </a:extLst>
                </a:hlinkClick>
              </a:rPr>
              <a:t>p.j.wozniakiewicz@kent.ac.uk</a:t>
            </a:r>
            <a:r>
              <a:rPr lang="en-GB" sz="2400" b="1" kern="100" dirty="0">
                <a:latin typeface="Aptos" panose="020B0004020202020204" pitchFamily="34" charset="0"/>
                <a:ea typeface="DengXian" panose="02010600030101010101" pitchFamily="2" charset="-122"/>
                <a:cs typeface="Times New Roman" panose="02020603050405020304" pitchFamily="18" charset="0"/>
              </a:rPr>
              <a:t>  </a:t>
            </a:r>
            <a:endParaRPr lang="en-GB" sz="2400" dirty="0"/>
          </a:p>
          <a:p>
            <a:endParaRPr lang="en-GB" dirty="0"/>
          </a:p>
        </p:txBody>
      </p:sp>
    </p:spTree>
    <p:extLst>
      <p:ext uri="{BB962C8B-B14F-4D97-AF65-F5344CB8AC3E}">
        <p14:creationId xmlns:p14="http://schemas.microsoft.com/office/powerpoint/2010/main" val="416755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E3A370-24C9-E035-8F93-3FF91CFE0E79}"/>
              </a:ext>
            </a:extLst>
          </p:cNvPr>
          <p:cNvSpPr txBox="1"/>
          <p:nvPr/>
        </p:nvSpPr>
        <p:spPr>
          <a:xfrm>
            <a:off x="1133060" y="982176"/>
            <a:ext cx="9770165" cy="4893647"/>
          </a:xfrm>
          <a:prstGeom prst="rect">
            <a:avLst/>
          </a:prstGeom>
          <a:noFill/>
        </p:spPr>
        <p:txBody>
          <a:bodyPr wrap="square" rtlCol="0">
            <a:spAutoFit/>
          </a:bodyPr>
          <a:lstStyle/>
          <a:p>
            <a:r>
              <a:rPr lang="en-GB" sz="2400" b="1" dirty="0"/>
              <a:t>Size:</a:t>
            </a:r>
            <a:r>
              <a:rPr lang="en-GB" sz="2400" dirty="0"/>
              <a:t> 4 m wide, 30 km long (</a:t>
            </a:r>
            <a:r>
              <a:rPr lang="en-GB" sz="2400" dirty="0" err="1"/>
              <a:t>Stooke</a:t>
            </a:r>
            <a:r>
              <a:rPr lang="en-GB" sz="2400" dirty="0"/>
              <a:t>, 2019). Predicted by Burchell </a:t>
            </a:r>
            <a:r>
              <a:rPr lang="en-GB" sz="2400" i="1" dirty="0"/>
              <a:t>et al</a:t>
            </a:r>
            <a:r>
              <a:rPr lang="en-GB" sz="2400" dirty="0"/>
              <a:t>., </a:t>
            </a:r>
            <a:r>
              <a:rPr lang="en-GB" sz="2400" i="1" dirty="0"/>
              <a:t>Icarus</a:t>
            </a:r>
            <a:r>
              <a:rPr lang="en-GB" sz="2400" dirty="0"/>
              <a:t> </a:t>
            </a:r>
            <a:r>
              <a:rPr lang="en-GB" sz="2400" b="1" dirty="0"/>
              <a:t>207</a:t>
            </a:r>
            <a:r>
              <a:rPr lang="en-GB" sz="2400" dirty="0"/>
              <a:t>, 28 – 38, 2010, as 2 – 9 m wide and 5 – 26 m long</a:t>
            </a:r>
          </a:p>
          <a:p>
            <a:endParaRPr lang="en-GB" sz="2400" dirty="0"/>
          </a:p>
          <a:p>
            <a:r>
              <a:rPr lang="en-GB" sz="2400" b="1" dirty="0"/>
              <a:t>Volume: </a:t>
            </a:r>
            <a:r>
              <a:rPr lang="en-GB" sz="2400" dirty="0"/>
              <a:t>Burchell </a:t>
            </a:r>
            <a:r>
              <a:rPr lang="en-GB" sz="2400" i="1" dirty="0"/>
              <a:t>et al</a:t>
            </a:r>
            <a:r>
              <a:rPr lang="en-GB" sz="2400" dirty="0"/>
              <a:t>. (2010) predicted 0.71 – 6.9 m</a:t>
            </a:r>
            <a:r>
              <a:rPr lang="en-GB" sz="2400" baseline="30000" dirty="0"/>
              <a:t>3</a:t>
            </a:r>
            <a:endParaRPr lang="en-GB" sz="2400" dirty="0"/>
          </a:p>
          <a:p>
            <a:endParaRPr lang="en-GB" sz="2400" dirty="0"/>
          </a:p>
          <a:p>
            <a:r>
              <a:rPr lang="en-GB" sz="2400" b="1" dirty="0"/>
              <a:t>Ejecta</a:t>
            </a:r>
            <a:r>
              <a:rPr lang="en-GB" sz="2400" b="1"/>
              <a:t>: </a:t>
            </a:r>
            <a:r>
              <a:rPr lang="en-GB" sz="2400"/>
              <a:t>Yes. </a:t>
            </a:r>
            <a:r>
              <a:rPr lang="en-GB" sz="2400" dirty="0"/>
              <a:t>Burchell </a:t>
            </a:r>
            <a:r>
              <a:rPr lang="en-GB" sz="2400" i="1" dirty="0"/>
              <a:t>et al</a:t>
            </a:r>
            <a:r>
              <a:rPr lang="en-GB" sz="2400" dirty="0"/>
              <a:t>. (2010) predicted 2,200 – 21,800 kg of material on a ballistic trajectory. (Smart 1 dry mass was 287 kg.)</a:t>
            </a:r>
          </a:p>
          <a:p>
            <a:endParaRPr lang="en-GB" sz="2400" dirty="0"/>
          </a:p>
          <a:p>
            <a:r>
              <a:rPr lang="en-GB" sz="2400" b="1" dirty="0"/>
              <a:t>Ricochet?</a:t>
            </a:r>
            <a:r>
              <a:rPr lang="en-GB" sz="2400" dirty="0"/>
              <a:t> Our lab experiments said yes</a:t>
            </a:r>
          </a:p>
          <a:p>
            <a:endParaRPr lang="en-GB" sz="2400" dirty="0"/>
          </a:p>
          <a:p>
            <a:r>
              <a:rPr lang="en-GB" sz="2400" b="1" dirty="0"/>
              <a:t>Was it where it was supposed to be? </a:t>
            </a:r>
            <a:r>
              <a:rPr lang="en-GB" sz="2400" dirty="0" err="1"/>
              <a:t>Stooke</a:t>
            </a:r>
            <a:r>
              <a:rPr lang="en-GB" sz="2400" dirty="0"/>
              <a:t> (2019) says about 4 km from pre-impact prediction. (One issue was a lack of high-res, pre-impact imagery of the area.)</a:t>
            </a:r>
          </a:p>
        </p:txBody>
      </p:sp>
    </p:spTree>
    <p:extLst>
      <p:ext uri="{BB962C8B-B14F-4D97-AF65-F5344CB8AC3E}">
        <p14:creationId xmlns:p14="http://schemas.microsoft.com/office/powerpoint/2010/main" val="89317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_2016_anthroimpacts.justsivb_1100p.png (1100×271)">
            <a:extLst>
              <a:ext uri="{FF2B5EF4-FFF2-40B4-BE49-F238E27FC236}">
                <a16:creationId xmlns:a16="http://schemas.microsoft.com/office/drawing/2014/main" id="{506E1F23-675B-5461-5F15-D01716B29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121" y="1641532"/>
            <a:ext cx="8991600" cy="22152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6072625-8D43-5DB2-8B61-6443ACDCEFFB}"/>
              </a:ext>
            </a:extLst>
          </p:cNvPr>
          <p:cNvSpPr txBox="1">
            <a:spLocks/>
          </p:cNvSpPr>
          <p:nvPr/>
        </p:nvSpPr>
        <p:spPr>
          <a:xfrm>
            <a:off x="457200" y="549275"/>
            <a:ext cx="9859617"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verpass Medium" pitchFamily="2" charset="77"/>
                <a:ea typeface="+mj-ea"/>
                <a:cs typeface="+mj-cs"/>
              </a:defRPr>
            </a:lvl1pPr>
          </a:lstStyle>
          <a:p>
            <a:r>
              <a:rPr lang="en-GB" dirty="0"/>
              <a:t>Don’t forget rocket stage impact sites</a:t>
            </a:r>
          </a:p>
        </p:txBody>
      </p:sp>
      <p:sp>
        <p:nvSpPr>
          <p:cNvPr id="5" name="TextBox 4">
            <a:extLst>
              <a:ext uri="{FF2B5EF4-FFF2-40B4-BE49-F238E27FC236}">
                <a16:creationId xmlns:a16="http://schemas.microsoft.com/office/drawing/2014/main" id="{BFFC2A4F-11C4-520E-937D-A1A90C3DCA07}"/>
              </a:ext>
            </a:extLst>
          </p:cNvPr>
          <p:cNvSpPr txBox="1"/>
          <p:nvPr/>
        </p:nvSpPr>
        <p:spPr>
          <a:xfrm>
            <a:off x="3941403" y="4141897"/>
            <a:ext cx="3902607" cy="461665"/>
          </a:xfrm>
          <a:prstGeom prst="rect">
            <a:avLst/>
          </a:prstGeom>
          <a:noFill/>
        </p:spPr>
        <p:txBody>
          <a:bodyPr wrap="none" rtlCol="0">
            <a:spAutoFit/>
          </a:bodyPr>
          <a:lstStyle/>
          <a:p>
            <a:r>
              <a:rPr lang="en-GB" sz="2400" dirty="0"/>
              <a:t>These are 35 – 45 m diameter</a:t>
            </a:r>
          </a:p>
        </p:txBody>
      </p:sp>
      <p:sp>
        <p:nvSpPr>
          <p:cNvPr id="6" name="TextBox 5">
            <a:extLst>
              <a:ext uri="{FF2B5EF4-FFF2-40B4-BE49-F238E27FC236}">
                <a16:creationId xmlns:a16="http://schemas.microsoft.com/office/drawing/2014/main" id="{38BBC604-5956-A598-2C05-A268ED79D9F3}"/>
              </a:ext>
            </a:extLst>
          </p:cNvPr>
          <p:cNvSpPr txBox="1"/>
          <p:nvPr/>
        </p:nvSpPr>
        <p:spPr>
          <a:xfrm>
            <a:off x="3214520" y="4775436"/>
            <a:ext cx="6900287" cy="461665"/>
          </a:xfrm>
          <a:prstGeom prst="rect">
            <a:avLst/>
          </a:prstGeom>
          <a:noFill/>
        </p:spPr>
        <p:txBody>
          <a:bodyPr wrap="none" rtlCol="0">
            <a:spAutoFit/>
          </a:bodyPr>
          <a:lstStyle/>
          <a:p>
            <a:r>
              <a:rPr lang="en-GB" sz="2400" dirty="0"/>
              <a:t>Source: LRO </a:t>
            </a:r>
            <a:r>
              <a:rPr lang="en-GB" sz="2400" b="1" i="1" dirty="0"/>
              <a:t>NASA/Goddard/Arizona State University</a:t>
            </a:r>
            <a:endParaRPr lang="en-GB" sz="2400" dirty="0"/>
          </a:p>
        </p:txBody>
      </p:sp>
    </p:spTree>
    <p:extLst>
      <p:ext uri="{BB962C8B-B14F-4D97-AF65-F5344CB8AC3E}">
        <p14:creationId xmlns:p14="http://schemas.microsoft.com/office/powerpoint/2010/main" val="6074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53FE0F-820B-2B4A-EADC-9D443E566F66}"/>
              </a:ext>
            </a:extLst>
          </p:cNvPr>
          <p:cNvSpPr txBox="1"/>
          <p:nvPr/>
        </p:nvSpPr>
        <p:spPr>
          <a:xfrm>
            <a:off x="964096" y="135791"/>
            <a:ext cx="10585174" cy="6586418"/>
          </a:xfrm>
          <a:prstGeom prst="rect">
            <a:avLst/>
          </a:prstGeom>
          <a:noFill/>
        </p:spPr>
        <p:txBody>
          <a:bodyPr wrap="square" rtlCol="0">
            <a:spAutoFit/>
          </a:bodyPr>
          <a:lstStyle/>
          <a:p>
            <a:r>
              <a:rPr lang="en-GB" sz="2400" b="1" dirty="0"/>
              <a:t>Consequences:</a:t>
            </a:r>
          </a:p>
          <a:p>
            <a:endParaRPr lang="en-GB" dirty="0"/>
          </a:p>
          <a:p>
            <a:r>
              <a:rPr lang="en-GB" sz="2000" dirty="0"/>
              <a:t>Need defined graveyards on lunar surface.</a:t>
            </a:r>
          </a:p>
          <a:p>
            <a:endParaRPr lang="en-GB" sz="2000" dirty="0"/>
          </a:p>
          <a:p>
            <a:r>
              <a:rPr lang="en-GB" sz="2000" b="1" i="1" dirty="0"/>
              <a:t>They need to be over 100 km across </a:t>
            </a:r>
            <a:r>
              <a:rPr lang="en-GB" sz="2000" dirty="0"/>
              <a:t>and should be visible from high-res. lunar orbiting cameras which visit the sites at short intervals (before and after impact) and can resolve sub-m features. A range of illumination angles is needed to show surface ejecta rays.</a:t>
            </a:r>
          </a:p>
          <a:p>
            <a:endParaRPr lang="en-GB" sz="2000" dirty="0"/>
          </a:p>
          <a:p>
            <a:r>
              <a:rPr lang="en-GB" sz="2000" dirty="0"/>
              <a:t>Ejecta will be produced (including some impactor material), some ballistic and some higher speed. </a:t>
            </a:r>
            <a:r>
              <a:rPr lang="en-GB" sz="2000" b="1" i="1" dirty="0"/>
              <a:t>Some ejecta will fall back a large distance away. Some will reach lunar orbit altitudes</a:t>
            </a:r>
          </a:p>
          <a:p>
            <a:endParaRPr lang="en-GB" sz="2000" dirty="0"/>
          </a:p>
          <a:p>
            <a:r>
              <a:rPr lang="en-GB" sz="2000" dirty="0"/>
              <a:t>Worse still: </a:t>
            </a:r>
            <a:r>
              <a:rPr lang="en-GB" sz="2000" b="1" i="1" dirty="0"/>
              <a:t>ricochet of the impactor can be expected for very shallow angle impacts</a:t>
            </a:r>
            <a:r>
              <a:rPr lang="en-GB" sz="2000" b="1" dirty="0"/>
              <a:t>.</a:t>
            </a:r>
          </a:p>
          <a:p>
            <a:endParaRPr lang="en-GB" sz="2000" dirty="0"/>
          </a:p>
          <a:p>
            <a:r>
              <a:rPr lang="en-GB" sz="2000" dirty="0"/>
              <a:t>As more and more sites are used, or deemed of interest, the presence of the “graveyards” will be a constraint or will need to be moved.</a:t>
            </a:r>
          </a:p>
          <a:p>
            <a:endParaRPr lang="en-GB" sz="2000" dirty="0"/>
          </a:p>
          <a:p>
            <a:r>
              <a:rPr lang="en-GB" sz="2000" dirty="0"/>
              <a:t>The ejecta can be detected by impact sensors mounted at dedicated surface stations, which can also monitor seismic activity, and will be a background to science instruments doing lunar impact flux, internal structure studies etc. </a:t>
            </a:r>
          </a:p>
          <a:p>
            <a:endParaRPr lang="en-GB" sz="2000" dirty="0"/>
          </a:p>
          <a:p>
            <a:endParaRPr lang="en-GB" sz="2000" dirty="0"/>
          </a:p>
        </p:txBody>
      </p:sp>
    </p:spTree>
    <p:extLst>
      <p:ext uri="{BB962C8B-B14F-4D97-AF65-F5344CB8AC3E}">
        <p14:creationId xmlns:p14="http://schemas.microsoft.com/office/powerpoint/2010/main" val="106157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3EF423-0AE7-09C1-CFC5-5720FB0D219F}"/>
              </a:ext>
            </a:extLst>
          </p:cNvPr>
          <p:cNvSpPr txBox="1"/>
          <p:nvPr/>
        </p:nvSpPr>
        <p:spPr>
          <a:xfrm>
            <a:off x="1063486" y="407504"/>
            <a:ext cx="10790583" cy="5632311"/>
          </a:xfrm>
          <a:prstGeom prst="rect">
            <a:avLst/>
          </a:prstGeom>
          <a:noFill/>
        </p:spPr>
        <p:txBody>
          <a:bodyPr wrap="square" rtlCol="0">
            <a:spAutoFit/>
          </a:bodyPr>
          <a:lstStyle/>
          <a:p>
            <a:r>
              <a:rPr lang="en-GB" sz="2400" b="1" dirty="0"/>
              <a:t>Some ejecta may reach lunar orbiting satellites and beyond…..</a:t>
            </a:r>
          </a:p>
          <a:p>
            <a:endParaRPr lang="en-GB" sz="2400" dirty="0"/>
          </a:p>
          <a:p>
            <a:r>
              <a:rPr lang="en-GB" sz="2400" dirty="0"/>
              <a:t>As an interesting aside, it has recently been suggested that the possible lunar impact of asteroid 2024 YR4 may produce ejecta which can threaten Earth orbiting satellites. See Weigert </a:t>
            </a:r>
            <a:r>
              <a:rPr lang="en-GB" sz="2400" i="1" dirty="0"/>
              <a:t>et al</a:t>
            </a:r>
            <a:r>
              <a:rPr lang="en-GB" sz="2400" dirty="0"/>
              <a:t>., The Potential Danger to Satellites due to Ejecta from a 2032 Lunar Impact by Asteroid 2024 YR4, </a:t>
            </a:r>
            <a:r>
              <a:rPr lang="en-GB" sz="2400" u="sng" dirty="0">
                <a:hlinkClick r:id="rId2"/>
              </a:rPr>
              <a:t>https://doi.org/10.48550/arXiv.2506.11217</a:t>
            </a:r>
            <a:r>
              <a:rPr lang="en-GB" sz="2400" u="sng" dirty="0"/>
              <a:t> </a:t>
            </a:r>
            <a:r>
              <a:rPr lang="en-GB" sz="2400" dirty="0"/>
              <a:t>which they suggest will increase the dust flux of mm scale impactors in LEO by about 1000.</a:t>
            </a:r>
          </a:p>
          <a:p>
            <a:endParaRPr lang="en-GB" sz="2400" dirty="0"/>
          </a:p>
          <a:p>
            <a:r>
              <a:rPr lang="en-GB" sz="2400" dirty="0"/>
              <a:t>Of course this is for a 60m wide asteroid, not a small satellite. Looking further ahead, the proposed lunar Gateway will have a final mass of 63,000 kg (vs. 220 million kg for 2024 YR4), about 3000 times lower mass. </a:t>
            </a:r>
          </a:p>
          <a:p>
            <a:endParaRPr lang="en-GB" sz="2400" dirty="0"/>
          </a:p>
          <a:p>
            <a:r>
              <a:rPr lang="en-GB" sz="2400" dirty="0"/>
              <a:t>As an interesting exercise you might want to see how much the flux in LEO rises for a future Gateway lunar impact disposal, you would want to know what it would do to the flux on the lunar surface away from the impact site……….and in lunar orbit! </a:t>
            </a:r>
          </a:p>
        </p:txBody>
      </p:sp>
    </p:spTree>
    <p:extLst>
      <p:ext uri="{BB962C8B-B14F-4D97-AF65-F5344CB8AC3E}">
        <p14:creationId xmlns:p14="http://schemas.microsoft.com/office/powerpoint/2010/main" val="3376134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6121-D242-E8F3-6DDD-CCDDDEB71A81}"/>
              </a:ext>
            </a:extLst>
          </p:cNvPr>
          <p:cNvSpPr txBox="1">
            <a:spLocks/>
          </p:cNvSpPr>
          <p:nvPr/>
        </p:nvSpPr>
        <p:spPr>
          <a:xfrm>
            <a:off x="1916239" y="875824"/>
            <a:ext cx="10815788" cy="32194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verpass Medium" pitchFamily="2" charset="77"/>
                <a:ea typeface="+mj-ea"/>
                <a:cs typeface="+mj-cs"/>
              </a:defRPr>
            </a:lvl1pPr>
          </a:lstStyle>
          <a:p>
            <a:r>
              <a:rPr lang="en-US" sz="4000" b="1" dirty="0">
                <a:solidFill>
                  <a:schemeClr val="bg1"/>
                </a:solidFill>
              </a:rPr>
              <a:t>Conclusion: </a:t>
            </a:r>
          </a:p>
          <a:p>
            <a:r>
              <a:rPr lang="en-US" sz="4000" b="1" dirty="0">
                <a:solidFill>
                  <a:schemeClr val="bg1"/>
                </a:solidFill>
              </a:rPr>
              <a:t>There is no easy lunar EOL for satellites</a:t>
            </a:r>
          </a:p>
          <a:p>
            <a:endParaRPr lang="en-US" sz="4000" b="1" dirty="0">
              <a:solidFill>
                <a:schemeClr val="bg1"/>
              </a:solidFill>
            </a:endParaRPr>
          </a:p>
          <a:p>
            <a:r>
              <a:rPr lang="en-US" sz="4000" b="1" dirty="0">
                <a:solidFill>
                  <a:schemeClr val="bg1"/>
                </a:solidFill>
              </a:rPr>
              <a:t>Lunar impact is not a well constrained, zero </a:t>
            </a:r>
          </a:p>
          <a:p>
            <a:r>
              <a:rPr lang="en-US" sz="4000" b="1" dirty="0">
                <a:solidFill>
                  <a:schemeClr val="bg1"/>
                </a:solidFill>
              </a:rPr>
              <a:t>risk option. It is not a precise science, and produces ejecta and even ricochet events.</a:t>
            </a:r>
          </a:p>
          <a:p>
            <a:endParaRPr lang="en-US" sz="4000" b="1" dirty="0">
              <a:solidFill>
                <a:schemeClr val="bg1"/>
              </a:solidFill>
            </a:endParaRPr>
          </a:p>
          <a:p>
            <a:r>
              <a:rPr lang="en-US" sz="4000" b="1" dirty="0">
                <a:solidFill>
                  <a:schemeClr val="bg1"/>
                </a:solidFill>
              </a:rPr>
              <a:t>For small satellites it is ok-</a:t>
            </a:r>
            <a:r>
              <a:rPr lang="en-US" sz="4000" b="1" dirty="0" err="1">
                <a:solidFill>
                  <a:schemeClr val="bg1"/>
                </a:solidFill>
              </a:rPr>
              <a:t>ish</a:t>
            </a:r>
            <a:r>
              <a:rPr lang="en-US" sz="4000" b="1" dirty="0">
                <a:solidFill>
                  <a:schemeClr val="bg1"/>
                </a:solidFill>
              </a:rPr>
              <a:t>, but larger ones?</a:t>
            </a:r>
          </a:p>
          <a:p>
            <a:r>
              <a:rPr lang="en-GB" sz="2800" b="1" kern="100" dirty="0">
                <a:solidFill>
                  <a:schemeClr val="bg1"/>
                </a:solidFill>
                <a:latin typeface="Aptos" panose="020B0004020202020204" pitchFamily="34" charset="0"/>
                <a:ea typeface="DengXia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GB" sz="2800" b="1" kern="100" dirty="0" err="1">
                <a:solidFill>
                  <a:schemeClr val="bg1"/>
                </a:solidFill>
                <a:latin typeface="Aptos" panose="020B0004020202020204" pitchFamily="34" charset="0"/>
                <a:ea typeface="DengXia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m.j.burchell@kent.ac.uk</a:t>
            </a:r>
            <a:r>
              <a:rPr lang="en-GB" sz="2800" b="1" kern="100" dirty="0" err="1">
                <a:solidFill>
                  <a:schemeClr val="bg1"/>
                </a:solidFill>
                <a:latin typeface="Aptos" panose="020B0004020202020204" pitchFamily="34" charset="0"/>
                <a:ea typeface="DengXian" panose="02010600030101010101" pitchFamily="2" charset="-122"/>
                <a:cs typeface="Times New Roman" panose="02020603050405020304" pitchFamily="18" charset="0"/>
              </a:rPr>
              <a:t>;</a:t>
            </a:r>
            <a:r>
              <a:rPr lang="en-GB" sz="2800" b="1" kern="100" dirty="0" err="1">
                <a:solidFill>
                  <a:schemeClr val="bg1"/>
                </a:solidFill>
                <a:latin typeface="Aptos" panose="020B0004020202020204" pitchFamily="34" charset="0"/>
                <a:ea typeface="DengXian"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p.j.wozniakiewicz@kent.ac.uk</a:t>
            </a:r>
            <a:r>
              <a:rPr lang="en-GB" sz="2800" b="1" kern="100" dirty="0">
                <a:solidFill>
                  <a:schemeClr val="bg1"/>
                </a:solidFill>
                <a:latin typeface="Aptos" panose="020B0004020202020204" pitchFamily="34" charset="0"/>
                <a:ea typeface="DengXian" panose="02010600030101010101" pitchFamily="2" charset="-122"/>
                <a:cs typeface="Times New Roman" panose="02020603050405020304" pitchFamily="18" charset="0"/>
              </a:rPr>
              <a:t>  </a:t>
            </a:r>
            <a:endParaRPr lang="en-GB" sz="2800" dirty="0">
              <a:solidFill>
                <a:schemeClr val="bg1"/>
              </a:solidFill>
            </a:endParaRPr>
          </a:p>
          <a:p>
            <a:endParaRPr lang="en-US" sz="4000" b="1" dirty="0">
              <a:solidFill>
                <a:schemeClr val="bg1"/>
              </a:solidFill>
            </a:endParaRPr>
          </a:p>
        </p:txBody>
      </p:sp>
    </p:spTree>
    <p:extLst>
      <p:ext uri="{BB962C8B-B14F-4D97-AF65-F5344CB8AC3E}">
        <p14:creationId xmlns:p14="http://schemas.microsoft.com/office/powerpoint/2010/main" val="328332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0DA552-66BD-B5AA-E35D-4AE12F4AB594}"/>
              </a:ext>
            </a:extLst>
          </p:cNvPr>
          <p:cNvSpPr txBox="1"/>
          <p:nvPr/>
        </p:nvSpPr>
        <p:spPr>
          <a:xfrm>
            <a:off x="1510748" y="1043610"/>
            <a:ext cx="9680713" cy="4524315"/>
          </a:xfrm>
          <a:prstGeom prst="rect">
            <a:avLst/>
          </a:prstGeom>
          <a:noFill/>
        </p:spPr>
        <p:txBody>
          <a:bodyPr wrap="square" rtlCol="0">
            <a:spAutoFit/>
          </a:bodyPr>
          <a:lstStyle/>
          <a:p>
            <a:r>
              <a:rPr lang="en-GB" sz="2400" dirty="0"/>
              <a:t>Lunar space is increasingly populated.</a:t>
            </a:r>
          </a:p>
          <a:p>
            <a:endParaRPr lang="en-GB" sz="2400" dirty="0"/>
          </a:p>
          <a:p>
            <a:r>
              <a:rPr lang="en-GB" sz="2400" dirty="0"/>
              <a:t>This involves orbiters, future space-stations, transfer stages, ascent/descent modules…..more objects will arrive and populate orbits not currently used.</a:t>
            </a:r>
          </a:p>
          <a:p>
            <a:endParaRPr lang="en-GB" sz="2400" dirty="0"/>
          </a:p>
          <a:p>
            <a:r>
              <a:rPr lang="en-GB" sz="2400" dirty="0"/>
              <a:t>There are/will increasingly be multiple actors – different states, private players……….</a:t>
            </a:r>
          </a:p>
          <a:p>
            <a:endParaRPr lang="en-GB" sz="2400" dirty="0"/>
          </a:p>
          <a:p>
            <a:r>
              <a:rPr lang="en-GB" sz="2400" dirty="0"/>
              <a:t>The problems of congestion in LEO are a foretaste of what is to come in cis-lunar space as a whole.</a:t>
            </a:r>
          </a:p>
          <a:p>
            <a:endParaRPr lang="en-GB" sz="2400" dirty="0"/>
          </a:p>
          <a:p>
            <a:r>
              <a:rPr lang="en-GB" sz="2400" dirty="0"/>
              <a:t>Do we repeat the past or learn from it?  </a:t>
            </a:r>
          </a:p>
        </p:txBody>
      </p:sp>
    </p:spTree>
    <p:extLst>
      <p:ext uri="{BB962C8B-B14F-4D97-AF65-F5344CB8AC3E}">
        <p14:creationId xmlns:p14="http://schemas.microsoft.com/office/powerpoint/2010/main" val="250684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10BD5-E02C-4B58-EAEF-02962A6089F7}"/>
              </a:ext>
            </a:extLst>
          </p:cNvPr>
          <p:cNvSpPr txBox="1"/>
          <p:nvPr/>
        </p:nvSpPr>
        <p:spPr>
          <a:xfrm>
            <a:off x="1103243" y="368231"/>
            <a:ext cx="10724322" cy="6340197"/>
          </a:xfrm>
          <a:prstGeom prst="rect">
            <a:avLst/>
          </a:prstGeom>
          <a:noFill/>
        </p:spPr>
        <p:txBody>
          <a:bodyPr wrap="square" rtlCol="0">
            <a:spAutoFit/>
          </a:bodyPr>
          <a:lstStyle/>
          <a:p>
            <a:r>
              <a:rPr lang="en-GB" sz="2400" b="1" dirty="0"/>
              <a:t>Why is End of Life (EOL) important in LEO?</a:t>
            </a:r>
          </a:p>
          <a:p>
            <a:endParaRPr lang="en-GB" sz="2000" dirty="0"/>
          </a:p>
          <a:p>
            <a:r>
              <a:rPr lang="en-GB" sz="2000" dirty="0"/>
              <a:t>Old satellites are junk, out of control and hazardous. As more new satellites go up, the need for collisional avoidance manoeuvres increases, risk goes up…….</a:t>
            </a:r>
          </a:p>
          <a:p>
            <a:endParaRPr lang="en-GB" sz="2000" dirty="0"/>
          </a:p>
          <a:p>
            <a:r>
              <a:rPr lang="en-GB" sz="2000" dirty="0"/>
              <a:t>So, in Earth orbit, to reduce the number of individual hazards, and the risk of sources of large populations of small debris in the event of a break-up, you have an EOL strategy - 25 years was previously the time NASA allowed to enact this for a satellite (max. 30 years </a:t>
            </a:r>
            <a:r>
              <a:rPr lang="en-GB" sz="2000"/>
              <a:t>after launch).</a:t>
            </a:r>
            <a:endParaRPr lang="en-GB" sz="2000" dirty="0"/>
          </a:p>
          <a:p>
            <a:endParaRPr lang="en-GB" sz="2000" dirty="0"/>
          </a:p>
          <a:p>
            <a:r>
              <a:rPr lang="en-GB" sz="2000" b="1" i="1" dirty="0"/>
              <a:t>Traditionally in low altitude LEO, below say 450 km, atmospheric drag will slowly deorbit</a:t>
            </a:r>
            <a:r>
              <a:rPr lang="en-GB" sz="2000" dirty="0"/>
              <a:t>. If at higher altitude you can move to one side, or put into a deliberate decaying orbit, hoping drag accelerates this at some stage.</a:t>
            </a:r>
          </a:p>
          <a:p>
            <a:endParaRPr lang="en-GB" sz="2000" dirty="0"/>
          </a:p>
          <a:p>
            <a:r>
              <a:rPr lang="en-GB" sz="2000" dirty="0"/>
              <a:t>Recent models, show this is in-sufficient. In the US, the rule is now 5 years, ESA agrees. But the models also show there are so many old satellites up there already, plus some new ones will fail, so we need to have active de-orbiting missions, with at least 1 large old satellite removed per year.</a:t>
            </a:r>
          </a:p>
          <a:p>
            <a:endParaRPr lang="en-GB" sz="2000" dirty="0"/>
          </a:p>
          <a:p>
            <a:r>
              <a:rPr lang="en-GB" sz="2000" b="1" dirty="0"/>
              <a:t>Key to all of this in LEO is </a:t>
            </a:r>
            <a:r>
              <a:rPr lang="en-GB" sz="2000" b="1" dirty="0" err="1"/>
              <a:t>aerodrag</a:t>
            </a:r>
            <a:r>
              <a:rPr lang="en-GB" sz="2000" b="1" dirty="0"/>
              <a:t>, atmospheric re-entry and burn-up in the atmosphere………</a:t>
            </a:r>
          </a:p>
          <a:p>
            <a:endParaRPr lang="en-GB" b="1" dirty="0"/>
          </a:p>
          <a:p>
            <a:r>
              <a:rPr lang="en-GB" dirty="0"/>
              <a:t>………………………………………………………………………..</a:t>
            </a:r>
            <a:r>
              <a:rPr lang="en-GB" sz="2400" b="1" dirty="0">
                <a:solidFill>
                  <a:srgbClr val="FF0000"/>
                </a:solidFill>
              </a:rPr>
              <a:t>the Moon has no appreciable such atmosphere</a:t>
            </a:r>
          </a:p>
        </p:txBody>
      </p:sp>
    </p:spTree>
    <p:extLst>
      <p:ext uri="{BB962C8B-B14F-4D97-AF65-F5344CB8AC3E}">
        <p14:creationId xmlns:p14="http://schemas.microsoft.com/office/powerpoint/2010/main" val="20823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0159F3-43D6-400E-8362-A2FEAA133A89}"/>
              </a:ext>
            </a:extLst>
          </p:cNvPr>
          <p:cNvSpPr txBox="1"/>
          <p:nvPr/>
        </p:nvSpPr>
        <p:spPr>
          <a:xfrm>
            <a:off x="1252330" y="596349"/>
            <a:ext cx="5463355" cy="523220"/>
          </a:xfrm>
          <a:prstGeom prst="rect">
            <a:avLst/>
          </a:prstGeom>
          <a:noFill/>
        </p:spPr>
        <p:txBody>
          <a:bodyPr wrap="none" rtlCol="0">
            <a:spAutoFit/>
          </a:bodyPr>
          <a:lstStyle/>
          <a:p>
            <a:r>
              <a:rPr lang="en-GB" sz="2800" b="1" dirty="0"/>
              <a:t>What does EOL mean at the Moon?</a:t>
            </a:r>
          </a:p>
        </p:txBody>
      </p:sp>
      <p:sp>
        <p:nvSpPr>
          <p:cNvPr id="4" name="TextBox 3">
            <a:extLst>
              <a:ext uri="{FF2B5EF4-FFF2-40B4-BE49-F238E27FC236}">
                <a16:creationId xmlns:a16="http://schemas.microsoft.com/office/drawing/2014/main" id="{50412384-FCA3-EE80-6F0D-A66449F39BDA}"/>
              </a:ext>
            </a:extLst>
          </p:cNvPr>
          <p:cNvSpPr txBox="1"/>
          <p:nvPr/>
        </p:nvSpPr>
        <p:spPr>
          <a:xfrm>
            <a:off x="1321904" y="1128826"/>
            <a:ext cx="10505661" cy="5355312"/>
          </a:xfrm>
          <a:prstGeom prst="rect">
            <a:avLst/>
          </a:prstGeom>
          <a:noFill/>
        </p:spPr>
        <p:txBody>
          <a:bodyPr wrap="square" rtlCol="0">
            <a:spAutoFit/>
          </a:bodyPr>
          <a:lstStyle/>
          <a:p>
            <a:r>
              <a:rPr lang="en-GB" sz="2400" dirty="0"/>
              <a:t>There are 4 main options according to ESA (“ESA Space Debris Mitigation Requirements,” Tech. rep., ESA Space Debris Mitigation Working Group, 2023) – listed in order of preference: </a:t>
            </a:r>
          </a:p>
          <a:p>
            <a:endParaRPr lang="en-GB" dirty="0"/>
          </a:p>
          <a:p>
            <a:pPr marL="342900" indent="-342900">
              <a:buFont typeface="Arial" panose="020B0604020202020204" pitchFamily="34" charset="0"/>
              <a:buChar char="•"/>
            </a:pPr>
            <a:r>
              <a:rPr lang="en-GB" sz="2400" dirty="0"/>
              <a:t>Insert into heliocentric orbit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Lunar Impact (“The suitability of possible impact area locations on the Moon surface are analysed with respect to points of interest such as space heritage artifacts, or operational assets on the lunar surface.”)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Earth re-entry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Lunar graveyard orbit</a:t>
            </a:r>
          </a:p>
          <a:p>
            <a:endParaRPr lang="en-GB" dirty="0"/>
          </a:p>
          <a:p>
            <a:endParaRPr lang="en-GB" dirty="0"/>
          </a:p>
        </p:txBody>
      </p:sp>
      <p:sp>
        <p:nvSpPr>
          <p:cNvPr id="5" name="TextBox 4">
            <a:extLst>
              <a:ext uri="{FF2B5EF4-FFF2-40B4-BE49-F238E27FC236}">
                <a16:creationId xmlns:a16="http://schemas.microsoft.com/office/drawing/2014/main" id="{B38DE3A7-389D-7FB2-73C0-EFD1AC38A420}"/>
              </a:ext>
            </a:extLst>
          </p:cNvPr>
          <p:cNvSpPr txBox="1"/>
          <p:nvPr/>
        </p:nvSpPr>
        <p:spPr>
          <a:xfrm>
            <a:off x="2067339" y="5960917"/>
            <a:ext cx="9550628" cy="523220"/>
          </a:xfrm>
          <a:prstGeom prst="rect">
            <a:avLst/>
          </a:prstGeom>
          <a:noFill/>
        </p:spPr>
        <p:txBody>
          <a:bodyPr wrap="none" rtlCol="0">
            <a:spAutoFit/>
          </a:bodyPr>
          <a:lstStyle/>
          <a:p>
            <a:r>
              <a:rPr lang="en-GB" sz="2800" dirty="0">
                <a:solidFill>
                  <a:srgbClr val="FF0000"/>
                </a:solidFill>
              </a:rPr>
              <a:t>Naively, one may expect cost and convenience to dictate choices</a:t>
            </a:r>
          </a:p>
        </p:txBody>
      </p:sp>
    </p:spTree>
    <p:extLst>
      <p:ext uri="{BB962C8B-B14F-4D97-AF65-F5344CB8AC3E}">
        <p14:creationId xmlns:p14="http://schemas.microsoft.com/office/powerpoint/2010/main" val="303506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F7F2C3-ED85-6216-2598-4D89F2296D31}"/>
              </a:ext>
            </a:extLst>
          </p:cNvPr>
          <p:cNvSpPr txBox="1"/>
          <p:nvPr/>
        </p:nvSpPr>
        <p:spPr>
          <a:xfrm>
            <a:off x="999656" y="1192696"/>
            <a:ext cx="10430344" cy="5447645"/>
          </a:xfrm>
          <a:prstGeom prst="rect">
            <a:avLst/>
          </a:prstGeom>
          <a:noFill/>
        </p:spPr>
        <p:txBody>
          <a:bodyPr wrap="square" rtlCol="0">
            <a:spAutoFit/>
          </a:bodyPr>
          <a:lstStyle/>
          <a:p>
            <a:r>
              <a:rPr lang="en-GB" sz="2400" dirty="0"/>
              <a:t>According to </a:t>
            </a:r>
            <a:r>
              <a:rPr lang="en-GB" sz="2400" dirty="0" err="1"/>
              <a:t>Wyseck</a:t>
            </a:r>
            <a:r>
              <a:rPr lang="en-GB" sz="2400" dirty="0"/>
              <a:t>, “Cislunar Missions End-of-Life Disposal Strategies”, Advanced Maui Optical and Space Surveillance Technologies Conference (AMOS), 2024:</a:t>
            </a:r>
          </a:p>
          <a:p>
            <a:endParaRPr lang="en-GB" sz="2400" dirty="0"/>
          </a:p>
          <a:p>
            <a:r>
              <a:rPr lang="en-GB" sz="2400" dirty="0"/>
              <a:t>“Designing a </a:t>
            </a:r>
            <a:r>
              <a:rPr lang="en-GB" sz="2400" dirty="0" err="1"/>
              <a:t>maneuver</a:t>
            </a:r>
            <a:r>
              <a:rPr lang="en-GB" sz="2400" dirty="0"/>
              <a:t> strategy to crash into the Moon is </a:t>
            </a:r>
            <a:r>
              <a:rPr lang="en-GB" sz="2400" b="1" i="1" dirty="0"/>
              <a:t>straightforward</a:t>
            </a:r>
            <a:r>
              <a:rPr lang="en-GB" sz="2400" dirty="0"/>
              <a:t> when using a single </a:t>
            </a:r>
            <a:r>
              <a:rPr lang="en-GB" sz="2400" dirty="0" err="1"/>
              <a:t>maneuver</a:t>
            </a:r>
            <a:r>
              <a:rPr lang="en-GB" sz="2400" dirty="0"/>
              <a:t> and </a:t>
            </a:r>
            <a:r>
              <a:rPr lang="en-GB" sz="2400" b="1" i="1" dirty="0"/>
              <a:t>not considering the impact location</a:t>
            </a:r>
            <a:r>
              <a:rPr lang="en-GB" sz="2400" dirty="0"/>
              <a:t>.”</a:t>
            </a:r>
          </a:p>
          <a:p>
            <a:endParaRPr lang="en-GB" sz="2400" dirty="0"/>
          </a:p>
          <a:p>
            <a:r>
              <a:rPr lang="en-GB" sz="2400" dirty="0"/>
              <a:t>“When a specific area on the surface must be targeted, cislunar orbits may require a set of </a:t>
            </a:r>
            <a:r>
              <a:rPr lang="en-GB" sz="2400" dirty="0" err="1"/>
              <a:t>maneuvers</a:t>
            </a:r>
            <a:r>
              <a:rPr lang="en-GB" sz="2400" dirty="0"/>
              <a:t> to setup a low altitude circular staging orbit, from which the final descent can be achieved. A target location that is in-line with the orbital plane would require minimal additional fuel to achieve. Whereas, a plane change could be required for other target areas. The staging orbit provides access to more of the surface for impact locations”. </a:t>
            </a:r>
          </a:p>
          <a:p>
            <a:pPr algn="ctr"/>
            <a:r>
              <a:rPr lang="en-GB" sz="2400" b="1" dirty="0"/>
              <a:t>These are strategies not consequences!</a:t>
            </a:r>
          </a:p>
          <a:p>
            <a:endParaRPr lang="en-GB" dirty="0"/>
          </a:p>
          <a:p>
            <a:endParaRPr lang="en-GB" dirty="0"/>
          </a:p>
        </p:txBody>
      </p:sp>
      <p:sp>
        <p:nvSpPr>
          <p:cNvPr id="5" name="TextBox 4">
            <a:extLst>
              <a:ext uri="{FF2B5EF4-FFF2-40B4-BE49-F238E27FC236}">
                <a16:creationId xmlns:a16="http://schemas.microsoft.com/office/drawing/2014/main" id="{860627D7-9055-E62B-D953-F7E6F871AE3C}"/>
              </a:ext>
            </a:extLst>
          </p:cNvPr>
          <p:cNvSpPr txBox="1"/>
          <p:nvPr/>
        </p:nvSpPr>
        <p:spPr>
          <a:xfrm>
            <a:off x="2067339" y="6072808"/>
            <a:ext cx="9550628" cy="523220"/>
          </a:xfrm>
          <a:prstGeom prst="rect">
            <a:avLst/>
          </a:prstGeom>
          <a:noFill/>
        </p:spPr>
        <p:txBody>
          <a:bodyPr wrap="none" rtlCol="0">
            <a:spAutoFit/>
          </a:bodyPr>
          <a:lstStyle/>
          <a:p>
            <a:r>
              <a:rPr lang="en-GB" sz="2800" dirty="0">
                <a:solidFill>
                  <a:srgbClr val="FF0000"/>
                </a:solidFill>
              </a:rPr>
              <a:t>Naively, one may expect cost and convenience to dictate choices</a:t>
            </a:r>
          </a:p>
        </p:txBody>
      </p:sp>
      <p:sp>
        <p:nvSpPr>
          <p:cNvPr id="2" name="TextBox 1">
            <a:extLst>
              <a:ext uri="{FF2B5EF4-FFF2-40B4-BE49-F238E27FC236}">
                <a16:creationId xmlns:a16="http://schemas.microsoft.com/office/drawing/2014/main" id="{0E7F734B-6613-1A97-2976-BFC594759BDD}"/>
              </a:ext>
            </a:extLst>
          </p:cNvPr>
          <p:cNvSpPr txBox="1"/>
          <p:nvPr/>
        </p:nvSpPr>
        <p:spPr>
          <a:xfrm>
            <a:off x="995571" y="625163"/>
            <a:ext cx="2143536" cy="523220"/>
          </a:xfrm>
          <a:prstGeom prst="rect">
            <a:avLst/>
          </a:prstGeom>
          <a:noFill/>
        </p:spPr>
        <p:txBody>
          <a:bodyPr wrap="none" rtlCol="0">
            <a:spAutoFit/>
          </a:bodyPr>
          <a:lstStyle/>
          <a:p>
            <a:r>
              <a:rPr lang="en-GB" sz="2800" b="1" dirty="0"/>
              <a:t>Lunar Impact</a:t>
            </a:r>
          </a:p>
        </p:txBody>
      </p:sp>
    </p:spTree>
    <p:extLst>
      <p:ext uri="{BB962C8B-B14F-4D97-AF65-F5344CB8AC3E}">
        <p14:creationId xmlns:p14="http://schemas.microsoft.com/office/powerpoint/2010/main" val="178679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C149ED-9C1D-EC5E-8D0C-9AACFD9EB48C}"/>
              </a:ext>
            </a:extLst>
          </p:cNvPr>
          <p:cNvSpPr txBox="1"/>
          <p:nvPr/>
        </p:nvSpPr>
        <p:spPr>
          <a:xfrm>
            <a:off x="1013791" y="745435"/>
            <a:ext cx="5128905" cy="1384995"/>
          </a:xfrm>
          <a:prstGeom prst="rect">
            <a:avLst/>
          </a:prstGeom>
          <a:noFill/>
        </p:spPr>
        <p:txBody>
          <a:bodyPr wrap="none" rtlCol="0">
            <a:spAutoFit/>
          </a:bodyPr>
          <a:lstStyle/>
          <a:p>
            <a:r>
              <a:rPr lang="en-GB" sz="2800" dirty="0"/>
              <a:t>This has all been done before……..</a:t>
            </a:r>
          </a:p>
          <a:p>
            <a:endParaRPr lang="en-GB" sz="2800" dirty="0"/>
          </a:p>
          <a:p>
            <a:r>
              <a:rPr lang="en-GB" sz="2800" dirty="0"/>
              <a:t>Consider Smart-1</a:t>
            </a:r>
          </a:p>
        </p:txBody>
      </p:sp>
      <p:pic>
        <p:nvPicPr>
          <p:cNvPr id="1026" name="Picture 2">
            <a:extLst>
              <a:ext uri="{FF2B5EF4-FFF2-40B4-BE49-F238E27FC236}">
                <a16:creationId xmlns:a16="http://schemas.microsoft.com/office/drawing/2014/main" id="{B8C83B70-2320-0536-02EB-38A7AB48D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042" y="1579536"/>
            <a:ext cx="6961395" cy="49107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5018BE-6909-DFF0-C9DB-34BBE183B363}"/>
              </a:ext>
            </a:extLst>
          </p:cNvPr>
          <p:cNvSpPr txBox="1"/>
          <p:nvPr/>
        </p:nvSpPr>
        <p:spPr>
          <a:xfrm>
            <a:off x="1013791" y="2603733"/>
            <a:ext cx="3061251" cy="2862322"/>
          </a:xfrm>
          <a:prstGeom prst="rect">
            <a:avLst/>
          </a:prstGeom>
          <a:noFill/>
        </p:spPr>
        <p:txBody>
          <a:bodyPr wrap="square" rtlCol="0">
            <a:spAutoFit/>
          </a:bodyPr>
          <a:lstStyle/>
          <a:p>
            <a:r>
              <a:rPr lang="en-GB" sz="2000" dirty="0"/>
              <a:t>Smart 1 was an ESA spacecraft, testing electric propulsion and which orbited the moon.</a:t>
            </a:r>
          </a:p>
          <a:p>
            <a:endParaRPr lang="en-GB" sz="2000" dirty="0"/>
          </a:p>
          <a:p>
            <a:r>
              <a:rPr lang="en-GB" sz="2000" dirty="0"/>
              <a:t>Launched Sept. 2003, entered lunar orbit Nov. 2004, EOL via lunar impact Sept 2006.</a:t>
            </a:r>
          </a:p>
        </p:txBody>
      </p:sp>
    </p:spTree>
    <p:extLst>
      <p:ext uri="{BB962C8B-B14F-4D97-AF65-F5344CB8AC3E}">
        <p14:creationId xmlns:p14="http://schemas.microsoft.com/office/powerpoint/2010/main" val="290698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C23771-7CE4-DC56-47D3-00BE64A8479F}"/>
              </a:ext>
            </a:extLst>
          </p:cNvPr>
          <p:cNvSpPr txBox="1"/>
          <p:nvPr/>
        </p:nvSpPr>
        <p:spPr>
          <a:xfrm>
            <a:off x="795131" y="736903"/>
            <a:ext cx="9621520" cy="4801314"/>
          </a:xfrm>
          <a:prstGeom prst="rect">
            <a:avLst/>
          </a:prstGeom>
          <a:noFill/>
        </p:spPr>
        <p:txBody>
          <a:bodyPr wrap="square" rtlCol="0">
            <a:spAutoFit/>
          </a:bodyPr>
          <a:lstStyle/>
          <a:p>
            <a:r>
              <a:rPr lang="en-GB" sz="2800" dirty="0"/>
              <a:t>The EOL strategy was to go to a low altitude near circular orbit and then descend on a very shallow orbit until impacting the lunar surface.</a:t>
            </a:r>
          </a:p>
          <a:p>
            <a:endParaRPr lang="en-GB" sz="2800" dirty="0"/>
          </a:p>
          <a:p>
            <a:r>
              <a:rPr lang="en-GB" sz="2800" dirty="0"/>
              <a:t>The plan was a very shallow angle </a:t>
            </a:r>
          </a:p>
          <a:p>
            <a:r>
              <a:rPr lang="en-GB" sz="2800" dirty="0"/>
              <a:t>(2°) impact at 2 km s</a:t>
            </a:r>
            <a:r>
              <a:rPr lang="en-GB" sz="2800" baseline="30000" dirty="0"/>
              <a:t>-1</a:t>
            </a:r>
            <a:r>
              <a:rPr lang="en-GB" sz="2800" dirty="0"/>
              <a:t>.</a:t>
            </a:r>
          </a:p>
          <a:p>
            <a:endParaRPr lang="en-GB" sz="2800" dirty="0"/>
          </a:p>
          <a:p>
            <a:r>
              <a:rPr lang="en-GB" sz="2800" dirty="0"/>
              <a:t>The impact was witnessed from Earth </a:t>
            </a:r>
          </a:p>
          <a:p>
            <a:r>
              <a:rPr lang="en-GB" sz="2800" dirty="0"/>
              <a:t>Source: Canada-France-Hawaii telescope.</a:t>
            </a:r>
          </a:p>
          <a:p>
            <a:endParaRPr lang="en-GB" dirty="0"/>
          </a:p>
          <a:p>
            <a:endParaRPr lang="en-GB" dirty="0"/>
          </a:p>
          <a:p>
            <a:endParaRPr lang="en-GB" dirty="0"/>
          </a:p>
        </p:txBody>
      </p:sp>
      <p:pic>
        <p:nvPicPr>
          <p:cNvPr id="4" name="Picture 3" descr="A close-up of a grey speckled surface&#10;&#10;AI-generated content may be incorrect.">
            <a:extLst>
              <a:ext uri="{FF2B5EF4-FFF2-40B4-BE49-F238E27FC236}">
                <a16:creationId xmlns:a16="http://schemas.microsoft.com/office/drawing/2014/main" id="{682CA45D-6ED0-3E4B-2F1E-06592CE7436B}"/>
              </a:ext>
            </a:extLst>
          </p:cNvPr>
          <p:cNvPicPr>
            <a:picLocks noChangeAspect="1"/>
          </p:cNvPicPr>
          <p:nvPr/>
        </p:nvPicPr>
        <p:blipFill>
          <a:blip r:embed="rId2"/>
          <a:stretch>
            <a:fillRect/>
          </a:stretch>
        </p:blipFill>
        <p:spPr>
          <a:xfrm>
            <a:off x="7186369" y="1830576"/>
            <a:ext cx="4498735" cy="4498735"/>
          </a:xfrm>
          <a:prstGeom prst="rect">
            <a:avLst/>
          </a:prstGeom>
        </p:spPr>
      </p:pic>
    </p:spTree>
    <p:extLst>
      <p:ext uri="{BB962C8B-B14F-4D97-AF65-F5344CB8AC3E}">
        <p14:creationId xmlns:p14="http://schemas.microsoft.com/office/powerpoint/2010/main" val="370588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6CD03-F93F-A930-0828-0B27BF10F1C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B3E9D7-B0E6-1A07-86C6-E2557D688896}"/>
              </a:ext>
            </a:extLst>
          </p:cNvPr>
          <p:cNvSpPr txBox="1"/>
          <p:nvPr/>
        </p:nvSpPr>
        <p:spPr>
          <a:xfrm>
            <a:off x="806245" y="511277"/>
            <a:ext cx="6378093" cy="584775"/>
          </a:xfrm>
          <a:prstGeom prst="rect">
            <a:avLst/>
          </a:prstGeom>
          <a:noFill/>
        </p:spPr>
        <p:txBody>
          <a:bodyPr wrap="none" rtlCol="0">
            <a:spAutoFit/>
          </a:bodyPr>
          <a:lstStyle/>
          <a:p>
            <a:r>
              <a:rPr lang="en-GB" sz="3200" b="1" dirty="0">
                <a:solidFill>
                  <a:schemeClr val="accent1"/>
                </a:solidFill>
              </a:rPr>
              <a:t>What does such an impact look like?</a:t>
            </a:r>
          </a:p>
        </p:txBody>
      </p:sp>
      <p:pic>
        <p:nvPicPr>
          <p:cNvPr id="4" name="Moon Impact side view - Univ of Kent">
            <a:hlinkClick r:id="" action="ppaction://media"/>
            <a:extLst>
              <a:ext uri="{FF2B5EF4-FFF2-40B4-BE49-F238E27FC236}">
                <a16:creationId xmlns:a16="http://schemas.microsoft.com/office/drawing/2014/main" id="{F218F760-ED35-21F1-434F-8BBE1A78D1F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22828" y="1239095"/>
            <a:ext cx="5703713" cy="4277785"/>
          </a:xfrm>
          <a:prstGeom prst="rect">
            <a:avLst/>
          </a:prstGeom>
        </p:spPr>
      </p:pic>
      <p:pic>
        <p:nvPicPr>
          <p:cNvPr id="2" name="Moon Impact Inclined View  - Univ of Kent">
            <a:hlinkClick r:id="" action="ppaction://media"/>
            <a:extLst>
              <a:ext uri="{FF2B5EF4-FFF2-40B4-BE49-F238E27FC236}">
                <a16:creationId xmlns:a16="http://schemas.microsoft.com/office/drawing/2014/main" id="{06E19DA7-5633-AC7E-0EC3-106FDFCE8D63}"/>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5973614" y="1239095"/>
            <a:ext cx="5703713" cy="4277785"/>
          </a:xfrm>
          <a:prstGeom prst="rect">
            <a:avLst/>
          </a:prstGeom>
        </p:spPr>
      </p:pic>
      <p:sp>
        <p:nvSpPr>
          <p:cNvPr id="5" name="TextBox 4">
            <a:extLst>
              <a:ext uri="{FF2B5EF4-FFF2-40B4-BE49-F238E27FC236}">
                <a16:creationId xmlns:a16="http://schemas.microsoft.com/office/drawing/2014/main" id="{4EA486C5-7515-E2EA-A8A9-E0712E673315}"/>
              </a:ext>
            </a:extLst>
          </p:cNvPr>
          <p:cNvSpPr txBox="1"/>
          <p:nvPr/>
        </p:nvSpPr>
        <p:spPr>
          <a:xfrm>
            <a:off x="2345635" y="6003235"/>
            <a:ext cx="7424148" cy="646331"/>
          </a:xfrm>
          <a:prstGeom prst="rect">
            <a:avLst/>
          </a:prstGeom>
          <a:noFill/>
        </p:spPr>
        <p:txBody>
          <a:bodyPr wrap="none" rtlCol="0">
            <a:spAutoFit/>
          </a:bodyPr>
          <a:lstStyle/>
          <a:p>
            <a:r>
              <a:rPr lang="en-GB" dirty="0"/>
              <a:t>See: Burchell</a:t>
            </a:r>
            <a:r>
              <a:rPr lang="en-GB" i="1" dirty="0"/>
              <a:t> et al., Icarus</a:t>
            </a:r>
            <a:r>
              <a:rPr lang="en-GB" dirty="0"/>
              <a:t> </a:t>
            </a:r>
            <a:r>
              <a:rPr lang="en-GB" b="1" dirty="0"/>
              <a:t>207</a:t>
            </a:r>
            <a:r>
              <a:rPr lang="en-GB" dirty="0"/>
              <a:t>, 28-38, 2010 and </a:t>
            </a:r>
            <a:r>
              <a:rPr lang="en-GB" i="1" dirty="0"/>
              <a:t>MAPS</a:t>
            </a:r>
            <a:r>
              <a:rPr lang="en-GB" dirty="0"/>
              <a:t> </a:t>
            </a:r>
            <a:r>
              <a:rPr lang="en-GB" b="1" dirty="0"/>
              <a:t>50</a:t>
            </a:r>
            <a:r>
              <a:rPr lang="en-GB" dirty="0"/>
              <a:t>,  1436 – 1448, 2015.</a:t>
            </a:r>
          </a:p>
          <a:p>
            <a:endParaRPr lang="en-GB" dirty="0"/>
          </a:p>
        </p:txBody>
      </p:sp>
    </p:spTree>
    <p:extLst>
      <p:ext uri="{BB962C8B-B14F-4D97-AF65-F5344CB8AC3E}">
        <p14:creationId xmlns:p14="http://schemas.microsoft.com/office/powerpoint/2010/main" val="347745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1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9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video>
              <p:cMediaNode vol="80000">
                <p:cTn id="22"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084F12-BCFE-1560-59B2-AE3194D2140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verpass Medium" pitchFamily="2" charset="77"/>
                <a:ea typeface="+mj-ea"/>
                <a:cs typeface="+mj-cs"/>
              </a:defRPr>
            </a:lvl1pPr>
          </a:lstStyle>
          <a:p>
            <a:r>
              <a:rPr lang="en-GB"/>
              <a:t>Finally in 2017, someone found it!</a:t>
            </a:r>
            <a:endParaRPr lang="en-GB" dirty="0"/>
          </a:p>
        </p:txBody>
      </p:sp>
      <p:pic>
        <p:nvPicPr>
          <p:cNvPr id="4" name="Content Placeholder 5">
            <a:extLst>
              <a:ext uri="{FF2B5EF4-FFF2-40B4-BE49-F238E27FC236}">
                <a16:creationId xmlns:a16="http://schemas.microsoft.com/office/drawing/2014/main" id="{2A28E0A7-6FB1-C0A9-5C20-2C46A8664C61}"/>
              </a:ext>
            </a:extLst>
          </p:cNvPr>
          <p:cNvPicPr>
            <a:picLocks noChangeAspect="1"/>
          </p:cNvPicPr>
          <p:nvPr/>
        </p:nvPicPr>
        <p:blipFill>
          <a:blip r:embed="rId2"/>
          <a:stretch>
            <a:fillRect/>
          </a:stretch>
        </p:blipFill>
        <p:spPr>
          <a:xfrm>
            <a:off x="1764683" y="1372636"/>
            <a:ext cx="6317000" cy="4897437"/>
          </a:xfrm>
          <a:prstGeom prst="rect">
            <a:avLst/>
          </a:prstGeom>
        </p:spPr>
      </p:pic>
      <p:pic>
        <p:nvPicPr>
          <p:cNvPr id="5" name="Picture 4" descr="Dec 4 1 deg">
            <a:extLst>
              <a:ext uri="{FF2B5EF4-FFF2-40B4-BE49-F238E27FC236}">
                <a16:creationId xmlns:a16="http://schemas.microsoft.com/office/drawing/2014/main" id="{F2383EBB-C4FA-FA78-9AA5-DABF82092354}"/>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rot="5400000">
            <a:off x="8059405" y="2326834"/>
            <a:ext cx="3729447" cy="27970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BCF398-D06B-7AF9-8F36-B9F6BF453EEE}"/>
              </a:ext>
            </a:extLst>
          </p:cNvPr>
          <p:cNvSpPr txBox="1"/>
          <p:nvPr/>
        </p:nvSpPr>
        <p:spPr>
          <a:xfrm>
            <a:off x="8395868" y="5760065"/>
            <a:ext cx="3975498" cy="369332"/>
          </a:xfrm>
          <a:prstGeom prst="rect">
            <a:avLst/>
          </a:prstGeom>
          <a:noFill/>
        </p:spPr>
        <p:txBody>
          <a:bodyPr wrap="square">
            <a:spAutoFit/>
          </a:bodyPr>
          <a:lstStyle/>
          <a:p>
            <a:r>
              <a:rPr lang="en-GB" sz="1800" dirty="0"/>
              <a:t>Burchell</a:t>
            </a:r>
            <a:r>
              <a:rPr lang="en-GB" sz="1800" i="1" dirty="0"/>
              <a:t> et al., Icarus</a:t>
            </a:r>
            <a:r>
              <a:rPr lang="en-GB" sz="1800" dirty="0"/>
              <a:t> </a:t>
            </a:r>
            <a:r>
              <a:rPr lang="en-GB" sz="1800" b="1" dirty="0"/>
              <a:t>207</a:t>
            </a:r>
            <a:r>
              <a:rPr lang="en-GB" sz="1800" dirty="0"/>
              <a:t>, 28-38, 2010</a:t>
            </a:r>
            <a:endParaRPr lang="en-GB" dirty="0"/>
          </a:p>
        </p:txBody>
      </p:sp>
      <p:sp>
        <p:nvSpPr>
          <p:cNvPr id="7" name="TextBox 6">
            <a:extLst>
              <a:ext uri="{FF2B5EF4-FFF2-40B4-BE49-F238E27FC236}">
                <a16:creationId xmlns:a16="http://schemas.microsoft.com/office/drawing/2014/main" id="{5DC6B032-398D-CB50-3B69-EDAEC5E71458}"/>
              </a:ext>
            </a:extLst>
          </p:cNvPr>
          <p:cNvSpPr txBox="1"/>
          <p:nvPr/>
        </p:nvSpPr>
        <p:spPr>
          <a:xfrm>
            <a:off x="262372" y="2698199"/>
            <a:ext cx="1753386" cy="1200329"/>
          </a:xfrm>
          <a:prstGeom prst="rect">
            <a:avLst/>
          </a:prstGeom>
          <a:noFill/>
        </p:spPr>
        <p:txBody>
          <a:bodyPr wrap="square" rtlCol="0">
            <a:spAutoFit/>
          </a:bodyPr>
          <a:lstStyle/>
          <a:p>
            <a:r>
              <a:rPr lang="en-GB" dirty="0" err="1"/>
              <a:t>Stooke</a:t>
            </a:r>
            <a:r>
              <a:rPr lang="en-GB" dirty="0"/>
              <a:t>, </a:t>
            </a:r>
            <a:r>
              <a:rPr lang="en-GB" i="1" dirty="0"/>
              <a:t>Icarus</a:t>
            </a:r>
            <a:r>
              <a:rPr lang="en-GB" dirty="0"/>
              <a:t> </a:t>
            </a:r>
            <a:r>
              <a:rPr lang="en-GB" b="1" dirty="0"/>
              <a:t>321</a:t>
            </a:r>
            <a:r>
              <a:rPr lang="en-GB" dirty="0"/>
              <a:t>, 112 – 115, 2019.</a:t>
            </a:r>
          </a:p>
          <a:p>
            <a:endParaRPr lang="en-GB" dirty="0"/>
          </a:p>
        </p:txBody>
      </p:sp>
    </p:spTree>
    <p:extLst>
      <p:ext uri="{BB962C8B-B14F-4D97-AF65-F5344CB8AC3E}">
        <p14:creationId xmlns:p14="http://schemas.microsoft.com/office/powerpoint/2010/main" val="4264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rple Set ">
  <a:themeElements>
    <a:clrScheme name="Kent Colours ">
      <a:dk1>
        <a:srgbClr val="00050E"/>
      </a:dk1>
      <a:lt1>
        <a:srgbClr val="FFFFFF"/>
      </a:lt1>
      <a:dk2>
        <a:srgbClr val="000000"/>
      </a:dk2>
      <a:lt2>
        <a:srgbClr val="FEFFFE"/>
      </a:lt2>
      <a:accent1>
        <a:srgbClr val="012F66"/>
      </a:accent1>
      <a:accent2>
        <a:srgbClr val="784D9A"/>
      </a:accent2>
      <a:accent3>
        <a:srgbClr val="E5007D"/>
      </a:accent3>
      <a:accent4>
        <a:srgbClr val="E21E2B"/>
      </a:accent4>
      <a:accent5>
        <a:srgbClr val="EA5C0B"/>
      </a:accent5>
      <a:accent6>
        <a:srgbClr val="FEDD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nt_Template_v3" id="{7BA4AA8C-3FE5-684B-9E60-C2D60E8F3CA0}" vid="{26152A61-6228-3440-8B72-D3D316DE81F5}"/>
    </a:ext>
  </a:extLst>
</a:theme>
</file>

<file path=ppt/theme/theme2.xml><?xml version="1.0" encoding="utf-8"?>
<a:theme xmlns:a="http://schemas.openxmlformats.org/drawingml/2006/main" name="Blue Set ">
  <a:themeElements>
    <a:clrScheme name="Kent Colours ">
      <a:dk1>
        <a:srgbClr val="00050E"/>
      </a:dk1>
      <a:lt1>
        <a:srgbClr val="FFFFFF"/>
      </a:lt1>
      <a:dk2>
        <a:srgbClr val="000000"/>
      </a:dk2>
      <a:lt2>
        <a:srgbClr val="FEFFFE"/>
      </a:lt2>
      <a:accent1>
        <a:srgbClr val="012F66"/>
      </a:accent1>
      <a:accent2>
        <a:srgbClr val="784D9A"/>
      </a:accent2>
      <a:accent3>
        <a:srgbClr val="E5007D"/>
      </a:accent3>
      <a:accent4>
        <a:srgbClr val="E21E2B"/>
      </a:accent4>
      <a:accent5>
        <a:srgbClr val="EA5C0B"/>
      </a:accent5>
      <a:accent6>
        <a:srgbClr val="FEDD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nt_Template_v3" id="{7BA4AA8C-3FE5-684B-9E60-C2D60E8F3CA0}" vid="{7E211ECC-1833-7F4A-8251-8C3FFE68B2AB}"/>
    </a:ext>
  </a:extLst>
</a:theme>
</file>

<file path=ppt/theme/theme3.xml><?xml version="1.0" encoding="utf-8"?>
<a:theme xmlns:a="http://schemas.openxmlformats.org/drawingml/2006/main" name="Green Set ">
  <a:themeElements>
    <a:clrScheme name="Kent Colours ">
      <a:dk1>
        <a:srgbClr val="00050E"/>
      </a:dk1>
      <a:lt1>
        <a:srgbClr val="FFFFFF"/>
      </a:lt1>
      <a:dk2>
        <a:srgbClr val="000000"/>
      </a:dk2>
      <a:lt2>
        <a:srgbClr val="FEFFFE"/>
      </a:lt2>
      <a:accent1>
        <a:srgbClr val="012F66"/>
      </a:accent1>
      <a:accent2>
        <a:srgbClr val="784D9A"/>
      </a:accent2>
      <a:accent3>
        <a:srgbClr val="E5007D"/>
      </a:accent3>
      <a:accent4>
        <a:srgbClr val="E21E2B"/>
      </a:accent4>
      <a:accent5>
        <a:srgbClr val="EA5C0B"/>
      </a:accent5>
      <a:accent6>
        <a:srgbClr val="FEDD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nt_Template_v3" id="{7BA4AA8C-3FE5-684B-9E60-C2D60E8F3CA0}" vid="{B5919466-AA53-F84D-95DE-A44E0F5D1BFD}"/>
    </a:ext>
  </a:extLst>
</a:theme>
</file>

<file path=ppt/theme/theme4.xml><?xml version="1.0" encoding="utf-8"?>
<a:theme xmlns:a="http://schemas.openxmlformats.org/drawingml/2006/main" name="Pink Set ">
  <a:themeElements>
    <a:clrScheme name="Kent Colours ">
      <a:dk1>
        <a:srgbClr val="00050E"/>
      </a:dk1>
      <a:lt1>
        <a:srgbClr val="FFFFFF"/>
      </a:lt1>
      <a:dk2>
        <a:srgbClr val="000000"/>
      </a:dk2>
      <a:lt2>
        <a:srgbClr val="FEFFFE"/>
      </a:lt2>
      <a:accent1>
        <a:srgbClr val="012F66"/>
      </a:accent1>
      <a:accent2>
        <a:srgbClr val="784D9A"/>
      </a:accent2>
      <a:accent3>
        <a:srgbClr val="E5007D"/>
      </a:accent3>
      <a:accent4>
        <a:srgbClr val="E21E2B"/>
      </a:accent4>
      <a:accent5>
        <a:srgbClr val="EA5C0B"/>
      </a:accent5>
      <a:accent6>
        <a:srgbClr val="FEDD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nt_Template_v3" id="{7BA4AA8C-3FE5-684B-9E60-C2D60E8F3CA0}" vid="{A73B16A2-4F09-5847-8FAE-4DAA33944566}"/>
    </a:ext>
  </a:extLst>
</a:theme>
</file>

<file path=ppt/theme/theme5.xml><?xml version="1.0" encoding="utf-8"?>
<a:theme xmlns:a="http://schemas.openxmlformats.org/drawingml/2006/main" name="Orange Set">
  <a:themeElements>
    <a:clrScheme name="Kent Colours ">
      <a:dk1>
        <a:srgbClr val="00050E"/>
      </a:dk1>
      <a:lt1>
        <a:srgbClr val="FFFFFF"/>
      </a:lt1>
      <a:dk2>
        <a:srgbClr val="000000"/>
      </a:dk2>
      <a:lt2>
        <a:srgbClr val="FEFFFE"/>
      </a:lt2>
      <a:accent1>
        <a:srgbClr val="012F66"/>
      </a:accent1>
      <a:accent2>
        <a:srgbClr val="784D9A"/>
      </a:accent2>
      <a:accent3>
        <a:srgbClr val="E5007D"/>
      </a:accent3>
      <a:accent4>
        <a:srgbClr val="E21E2B"/>
      </a:accent4>
      <a:accent5>
        <a:srgbClr val="EA5C0B"/>
      </a:accent5>
      <a:accent6>
        <a:srgbClr val="FEDD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nt_Template_v3" id="{7BA4AA8C-3FE5-684B-9E60-C2D60E8F3CA0}" vid="{2895D1A4-F719-6F4E-B4B7-F882D3ED96B9}"/>
    </a:ext>
  </a:extLst>
</a:theme>
</file>

<file path=ppt/theme/theme6.xml><?xml version="1.0" encoding="utf-8"?>
<a:theme xmlns:a="http://schemas.openxmlformats.org/drawingml/2006/main" name="Red Set">
  <a:themeElements>
    <a:clrScheme name="Kent Colours ">
      <a:dk1>
        <a:srgbClr val="00050E"/>
      </a:dk1>
      <a:lt1>
        <a:srgbClr val="FFFFFF"/>
      </a:lt1>
      <a:dk2>
        <a:srgbClr val="000000"/>
      </a:dk2>
      <a:lt2>
        <a:srgbClr val="FEFFFE"/>
      </a:lt2>
      <a:accent1>
        <a:srgbClr val="012F66"/>
      </a:accent1>
      <a:accent2>
        <a:srgbClr val="784D9A"/>
      </a:accent2>
      <a:accent3>
        <a:srgbClr val="E5007D"/>
      </a:accent3>
      <a:accent4>
        <a:srgbClr val="E21E2B"/>
      </a:accent4>
      <a:accent5>
        <a:srgbClr val="EA5C0B"/>
      </a:accent5>
      <a:accent6>
        <a:srgbClr val="FEDD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nt_Template_v3" id="{7BA4AA8C-3FE5-684B-9E60-C2D60E8F3CA0}" vid="{2675C3A3-B5E7-9940-9188-078FE943920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5445A33AFAEC419A41B44D69E6129F" ma:contentTypeVersion="17" ma:contentTypeDescription="Create a new document." ma:contentTypeScope="" ma:versionID="1f72eb2a40284821dcf313b61316b216">
  <xsd:schema xmlns:xsd="http://www.w3.org/2001/XMLSchema" xmlns:xs="http://www.w3.org/2001/XMLSchema" xmlns:p="http://schemas.microsoft.com/office/2006/metadata/properties" xmlns:ns2="997cdd1e-e429-4b09-99d2-d895aefd500f" xmlns:ns3="a3ce718d-f813-4adc-8824-5d044fc7674a" targetNamespace="http://schemas.microsoft.com/office/2006/metadata/properties" ma:root="true" ma:fieldsID="172625b91df44b366c0f07ffcd48531a" ns2:_="" ns3:_="">
    <xsd:import namespace="997cdd1e-e429-4b09-99d2-d895aefd500f"/>
    <xsd:import namespace="a3ce718d-f813-4adc-8824-5d044fc767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DateandTim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cdd1e-e429-4b09-99d2-d895aefd50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DateandTime" ma:index="21" nillable="true" ma:displayName="Date and Time" ma:format="DateOnly" ma:internalName="Dateand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ad60de0-1a06-47ac-a17b-03c64138ab1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ce718d-f813-4adc-8824-5d044fc767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002303e-3aac-4036-a93f-05678b6d1e37}" ma:internalName="TaxCatchAll" ma:showField="CatchAllData" ma:web="a3ce718d-f813-4adc-8824-5d044fc767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53C3EF-67CA-4DD1-A0EB-945AFAB1C684}">
  <ds:schemaRefs>
    <ds:schemaRef ds:uri="http://schemas.microsoft.com/sharepoint/v3/contenttype/forms"/>
  </ds:schemaRefs>
</ds:datastoreItem>
</file>

<file path=customXml/itemProps2.xml><?xml version="1.0" encoding="utf-8"?>
<ds:datastoreItem xmlns:ds="http://schemas.openxmlformats.org/officeDocument/2006/customXml" ds:itemID="{394D288D-3A56-47E1-9EF5-5D2B82965B08}">
  <ds:schemaRefs>
    <ds:schemaRef ds:uri="997cdd1e-e429-4b09-99d2-d895aefd500f"/>
    <ds:schemaRef ds:uri="a3ce718d-f813-4adc-8824-5d044fc767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1a9fa56-3f32-449a-a721-3e3f49aa5e9a}" enabled="0" method="" siteId="{51a9fa56-3f32-449a-a721-3e3f49aa5e9a}" removed="1"/>
</clbl:labelList>
</file>

<file path=docProps/app.xml><?xml version="1.0" encoding="utf-8"?>
<Properties xmlns="http://schemas.openxmlformats.org/officeDocument/2006/extended-properties" xmlns:vt="http://schemas.openxmlformats.org/officeDocument/2006/docPropsVTypes">
  <Template>Purple Set </Template>
  <TotalTime>0</TotalTime>
  <Words>1381</Words>
  <Application>Microsoft Office PowerPoint</Application>
  <PresentationFormat>Widescreen</PresentationFormat>
  <Paragraphs>110</Paragraphs>
  <Slides>14</Slides>
  <Notes>2</Notes>
  <HiddenSlides>0</HiddenSlides>
  <MMClips>2</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14</vt:i4>
      </vt:variant>
    </vt:vector>
  </HeadingPairs>
  <TitlesOfParts>
    <vt:vector size="25" baseType="lpstr">
      <vt:lpstr>Overpass SemiBold</vt:lpstr>
      <vt:lpstr>Arial</vt:lpstr>
      <vt:lpstr>Overpass Medium</vt:lpstr>
      <vt:lpstr>Overpass</vt:lpstr>
      <vt:lpstr>Aptos</vt:lpstr>
      <vt:lpstr>Purple Set </vt:lpstr>
      <vt:lpstr>Blue Set </vt:lpstr>
      <vt:lpstr>Green Set </vt:lpstr>
      <vt:lpstr>Pink Set </vt:lpstr>
      <vt:lpstr>Orange Set</vt:lpstr>
      <vt:lpstr>Red 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Seawright</dc:creator>
  <cp:lastModifiedBy>Mark Burchell</cp:lastModifiedBy>
  <cp:revision>16</cp:revision>
  <dcterms:created xsi:type="dcterms:W3CDTF">2022-08-26T15:47:55Z</dcterms:created>
  <dcterms:modified xsi:type="dcterms:W3CDTF">2025-07-11T07:22:44Z</dcterms:modified>
</cp:coreProperties>
</file>