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291" r:id="rId4"/>
    <p:sldId id="292" r:id="rId5"/>
    <p:sldId id="289" r:id="rId6"/>
    <p:sldId id="290" r:id="rId7"/>
    <p:sldId id="293" r:id="rId8"/>
    <p:sldId id="294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246A07-70FD-4CB4-B781-463567280EA1}" v="652" dt="2025-07-03T11:38:09.8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636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e Greaves" userId="47828f0730343020" providerId="LiveId" clId="{A4246A07-70FD-4CB4-B781-463567280EA1}"/>
    <pc:docChg chg="undo custSel addSld delSld modSld">
      <pc:chgData name="Jane Greaves" userId="47828f0730343020" providerId="LiveId" clId="{A4246A07-70FD-4CB4-B781-463567280EA1}" dt="2025-07-03T11:41:34.946" v="5397" actId="962"/>
      <pc:docMkLst>
        <pc:docMk/>
      </pc:docMkLst>
      <pc:sldChg chg="modSp mod">
        <pc:chgData name="Jane Greaves" userId="47828f0730343020" providerId="LiveId" clId="{A4246A07-70FD-4CB4-B781-463567280EA1}" dt="2025-07-03T09:45:04.311" v="23" actId="1076"/>
        <pc:sldMkLst>
          <pc:docMk/>
          <pc:sldMk cId="3678744147" sldId="256"/>
        </pc:sldMkLst>
        <pc:spChg chg="mod">
          <ac:chgData name="Jane Greaves" userId="47828f0730343020" providerId="LiveId" clId="{A4246A07-70FD-4CB4-B781-463567280EA1}" dt="2025-07-03T09:45:00.562" v="22" actId="14100"/>
          <ac:spMkLst>
            <pc:docMk/>
            <pc:sldMk cId="3678744147" sldId="256"/>
            <ac:spMk id="2" creationId="{F1B3B05C-24A1-DBF4-15D9-0EA9823F5845}"/>
          </ac:spMkLst>
        </pc:spChg>
        <pc:spChg chg="mod">
          <ac:chgData name="Jane Greaves" userId="47828f0730343020" providerId="LiveId" clId="{A4246A07-70FD-4CB4-B781-463567280EA1}" dt="2025-07-03T09:45:04.311" v="23" actId="1076"/>
          <ac:spMkLst>
            <pc:docMk/>
            <pc:sldMk cId="3678744147" sldId="256"/>
            <ac:spMk id="5" creationId="{F484B296-20BC-E17B-214B-E0E8FE6C80CD}"/>
          </ac:spMkLst>
        </pc:spChg>
        <pc:picChg chg="mod">
          <ac:chgData name="Jane Greaves" userId="47828f0730343020" providerId="LiveId" clId="{A4246A07-70FD-4CB4-B781-463567280EA1}" dt="2025-07-03T09:44:41.442" v="16" actId="1076"/>
          <ac:picMkLst>
            <pc:docMk/>
            <pc:sldMk cId="3678744147" sldId="256"/>
            <ac:picMk id="1026" creationId="{E2C24E16-67C8-5ED3-653F-54DCAB3D6989}"/>
          </ac:picMkLst>
        </pc:picChg>
      </pc:sldChg>
      <pc:sldChg chg="del">
        <pc:chgData name="Jane Greaves" userId="47828f0730343020" providerId="LiveId" clId="{A4246A07-70FD-4CB4-B781-463567280EA1}" dt="2025-07-03T11:07:07.412" v="2694" actId="47"/>
        <pc:sldMkLst>
          <pc:docMk/>
          <pc:sldMk cId="1342042822" sldId="257"/>
        </pc:sldMkLst>
      </pc:sldChg>
      <pc:sldChg chg="del">
        <pc:chgData name="Jane Greaves" userId="47828f0730343020" providerId="LiveId" clId="{A4246A07-70FD-4CB4-B781-463567280EA1}" dt="2025-07-03T11:07:07.412" v="2694" actId="47"/>
        <pc:sldMkLst>
          <pc:docMk/>
          <pc:sldMk cId="1094264351" sldId="281"/>
        </pc:sldMkLst>
      </pc:sldChg>
      <pc:sldChg chg="del">
        <pc:chgData name="Jane Greaves" userId="47828f0730343020" providerId="LiveId" clId="{A4246A07-70FD-4CB4-B781-463567280EA1}" dt="2025-07-03T11:07:07.412" v="2694" actId="47"/>
        <pc:sldMkLst>
          <pc:docMk/>
          <pc:sldMk cId="641401063" sldId="282"/>
        </pc:sldMkLst>
      </pc:sldChg>
      <pc:sldChg chg="del">
        <pc:chgData name="Jane Greaves" userId="47828f0730343020" providerId="LiveId" clId="{A4246A07-70FD-4CB4-B781-463567280EA1}" dt="2025-07-03T11:07:07.412" v="2694" actId="47"/>
        <pc:sldMkLst>
          <pc:docMk/>
          <pc:sldMk cId="992055506" sldId="283"/>
        </pc:sldMkLst>
      </pc:sldChg>
      <pc:sldChg chg="del">
        <pc:chgData name="Jane Greaves" userId="47828f0730343020" providerId="LiveId" clId="{A4246A07-70FD-4CB4-B781-463567280EA1}" dt="2025-07-03T11:07:07.412" v="2694" actId="47"/>
        <pc:sldMkLst>
          <pc:docMk/>
          <pc:sldMk cId="1504040847" sldId="284"/>
        </pc:sldMkLst>
      </pc:sldChg>
      <pc:sldChg chg="del">
        <pc:chgData name="Jane Greaves" userId="47828f0730343020" providerId="LiveId" clId="{A4246A07-70FD-4CB4-B781-463567280EA1}" dt="2025-07-03T11:07:07.412" v="2694" actId="47"/>
        <pc:sldMkLst>
          <pc:docMk/>
          <pc:sldMk cId="1097804318" sldId="285"/>
        </pc:sldMkLst>
      </pc:sldChg>
      <pc:sldChg chg="del">
        <pc:chgData name="Jane Greaves" userId="47828f0730343020" providerId="LiveId" clId="{A4246A07-70FD-4CB4-B781-463567280EA1}" dt="2025-07-03T11:07:16.519" v="2695" actId="47"/>
        <pc:sldMkLst>
          <pc:docMk/>
          <pc:sldMk cId="1417084117" sldId="286"/>
        </pc:sldMkLst>
      </pc:sldChg>
      <pc:sldChg chg="del">
        <pc:chgData name="Jane Greaves" userId="47828f0730343020" providerId="LiveId" clId="{A4246A07-70FD-4CB4-B781-463567280EA1}" dt="2025-07-03T11:07:16.519" v="2695" actId="47"/>
        <pc:sldMkLst>
          <pc:docMk/>
          <pc:sldMk cId="1055667410" sldId="287"/>
        </pc:sldMkLst>
      </pc:sldChg>
      <pc:sldChg chg="delSp modSp mod">
        <pc:chgData name="Jane Greaves" userId="47828f0730343020" providerId="LiveId" clId="{A4246A07-70FD-4CB4-B781-463567280EA1}" dt="2025-07-03T11:15:58.613" v="2742" actId="20577"/>
        <pc:sldMkLst>
          <pc:docMk/>
          <pc:sldMk cId="3176338588" sldId="288"/>
        </pc:sldMkLst>
        <pc:spChg chg="del">
          <ac:chgData name="Jane Greaves" userId="47828f0730343020" providerId="LiveId" clId="{A4246A07-70FD-4CB4-B781-463567280EA1}" dt="2025-07-03T09:45:20.759" v="24" actId="478"/>
          <ac:spMkLst>
            <pc:docMk/>
            <pc:sldMk cId="3176338588" sldId="288"/>
            <ac:spMk id="2" creationId="{DC18DE4C-1167-708E-E5FB-0F1BEC0F39B5}"/>
          </ac:spMkLst>
        </pc:spChg>
        <pc:spChg chg="mod">
          <ac:chgData name="Jane Greaves" userId="47828f0730343020" providerId="LiveId" clId="{A4246A07-70FD-4CB4-B781-463567280EA1}" dt="2025-07-03T11:15:58.613" v="2742" actId="20577"/>
          <ac:spMkLst>
            <pc:docMk/>
            <pc:sldMk cId="3176338588" sldId="288"/>
            <ac:spMk id="3" creationId="{6F19E7B8-BE3A-E24E-806A-78C1AAFB79B4}"/>
          </ac:spMkLst>
        </pc:spChg>
      </pc:sldChg>
      <pc:sldChg chg="addSp delSp modSp mod modClrScheme chgLayout">
        <pc:chgData name="Jane Greaves" userId="47828f0730343020" providerId="LiveId" clId="{A4246A07-70FD-4CB4-B781-463567280EA1}" dt="2025-07-03T11:38:25.051" v="4627" actId="1076"/>
        <pc:sldMkLst>
          <pc:docMk/>
          <pc:sldMk cId="395734933" sldId="289"/>
        </pc:sldMkLst>
        <pc:spChg chg="del">
          <ac:chgData name="Jane Greaves" userId="47828f0730343020" providerId="LiveId" clId="{A4246A07-70FD-4CB4-B781-463567280EA1}" dt="2025-07-03T09:42:23.445" v="0" actId="700"/>
          <ac:spMkLst>
            <pc:docMk/>
            <pc:sldMk cId="395734933" sldId="289"/>
            <ac:spMk id="2" creationId="{CC408F23-C629-7B2D-88B7-46DEFBC01ED4}"/>
          </ac:spMkLst>
        </pc:spChg>
        <pc:spChg chg="del">
          <ac:chgData name="Jane Greaves" userId="47828f0730343020" providerId="LiveId" clId="{A4246A07-70FD-4CB4-B781-463567280EA1}" dt="2025-07-03T09:42:23.445" v="0" actId="700"/>
          <ac:spMkLst>
            <pc:docMk/>
            <pc:sldMk cId="395734933" sldId="289"/>
            <ac:spMk id="3" creationId="{266A1847-727B-3E1C-4A10-151BE715D12B}"/>
          </ac:spMkLst>
        </pc:spChg>
        <pc:spChg chg="add mod">
          <ac:chgData name="Jane Greaves" userId="47828f0730343020" providerId="LiveId" clId="{A4246A07-70FD-4CB4-B781-463567280EA1}" dt="2025-07-03T11:38:25.051" v="4627" actId="1076"/>
          <ac:spMkLst>
            <pc:docMk/>
            <pc:sldMk cId="395734933" sldId="289"/>
            <ac:spMk id="4" creationId="{88B8D566-305C-BEA7-44AD-BDEE0EE75498}"/>
          </ac:spMkLst>
        </pc:spChg>
        <pc:spChg chg="add mod">
          <ac:chgData name="Jane Greaves" userId="47828f0730343020" providerId="LiveId" clId="{A4246A07-70FD-4CB4-B781-463567280EA1}" dt="2025-07-03T10:04:17.400" v="1008" actId="1038"/>
          <ac:spMkLst>
            <pc:docMk/>
            <pc:sldMk cId="395734933" sldId="289"/>
            <ac:spMk id="7" creationId="{291F07B4-5809-3B50-C27E-E340AA169E7F}"/>
          </ac:spMkLst>
        </pc:spChg>
        <pc:spChg chg="add mod">
          <ac:chgData name="Jane Greaves" userId="47828f0730343020" providerId="LiveId" clId="{A4246A07-70FD-4CB4-B781-463567280EA1}" dt="2025-07-03T10:24:26.012" v="1414" actId="1037"/>
          <ac:spMkLst>
            <pc:docMk/>
            <pc:sldMk cId="395734933" sldId="289"/>
            <ac:spMk id="8" creationId="{3A6AEBB0-5FBF-F0A3-7785-F3E85A0A9635}"/>
          </ac:spMkLst>
        </pc:spChg>
        <pc:picChg chg="add mod">
          <ac:chgData name="Jane Greaves" userId="47828f0730343020" providerId="LiveId" clId="{A4246A07-70FD-4CB4-B781-463567280EA1}" dt="2025-07-03T11:38:09.800" v="4625" actId="962"/>
          <ac:picMkLst>
            <pc:docMk/>
            <pc:sldMk cId="395734933" sldId="289"/>
            <ac:picMk id="1026" creationId="{0DC70BBD-3997-6935-7817-0537D8CC7CBA}"/>
          </ac:picMkLst>
        </pc:picChg>
        <pc:cxnChg chg="add mod">
          <ac:chgData name="Jane Greaves" userId="47828f0730343020" providerId="LiveId" clId="{A4246A07-70FD-4CB4-B781-463567280EA1}" dt="2025-07-03T10:03:31.038" v="993" actId="1076"/>
          <ac:cxnSpMkLst>
            <pc:docMk/>
            <pc:sldMk cId="395734933" sldId="289"/>
            <ac:cxnSpMk id="6" creationId="{64E7191F-5181-3FD4-3CB3-7330A2C17258}"/>
          </ac:cxnSpMkLst>
        </pc:cxnChg>
      </pc:sldChg>
      <pc:sldChg chg="addSp delSp modSp mod">
        <pc:chgData name="Jane Greaves" userId="47828f0730343020" providerId="LiveId" clId="{A4246A07-70FD-4CB4-B781-463567280EA1}" dt="2025-07-03T11:39:34.126" v="4941" actId="962"/>
        <pc:sldMkLst>
          <pc:docMk/>
          <pc:sldMk cId="1775915268" sldId="290"/>
        </pc:sldMkLst>
        <pc:spChg chg="mod">
          <ac:chgData name="Jane Greaves" userId="47828f0730343020" providerId="LiveId" clId="{A4246A07-70FD-4CB4-B781-463567280EA1}" dt="2025-07-03T10:07:16.108" v="1043" actId="20577"/>
          <ac:spMkLst>
            <pc:docMk/>
            <pc:sldMk cId="1775915268" sldId="290"/>
            <ac:spMk id="2" creationId="{6B102ACB-AE5D-1BFB-9084-73571F393AFE}"/>
          </ac:spMkLst>
        </pc:spChg>
        <pc:spChg chg="mod">
          <ac:chgData name="Jane Greaves" userId="47828f0730343020" providerId="LiveId" clId="{A4246A07-70FD-4CB4-B781-463567280EA1}" dt="2025-07-03T11:17:06.574" v="2755" actId="1035"/>
          <ac:spMkLst>
            <pc:docMk/>
            <pc:sldMk cId="1775915268" sldId="290"/>
            <ac:spMk id="3" creationId="{356B7573-052F-7510-2CBF-A08DB9EC3625}"/>
          </ac:spMkLst>
        </pc:spChg>
        <pc:spChg chg="add">
          <ac:chgData name="Jane Greaves" userId="47828f0730343020" providerId="LiveId" clId="{A4246A07-70FD-4CB4-B781-463567280EA1}" dt="2025-07-03T10:15:20.966" v="1282"/>
          <ac:spMkLst>
            <pc:docMk/>
            <pc:sldMk cId="1775915268" sldId="290"/>
            <ac:spMk id="4" creationId="{CB7E17A2-626F-0613-EC57-2848662B2E60}"/>
          </ac:spMkLst>
        </pc:spChg>
        <pc:spChg chg="add mod">
          <ac:chgData name="Jane Greaves" userId="47828f0730343020" providerId="LiveId" clId="{A4246A07-70FD-4CB4-B781-463567280EA1}" dt="2025-07-03T11:24:20.567" v="2897" actId="1037"/>
          <ac:spMkLst>
            <pc:docMk/>
            <pc:sldMk cId="1775915268" sldId="290"/>
            <ac:spMk id="8" creationId="{23297210-D135-CD31-D17C-EA49532E9694}"/>
          </ac:spMkLst>
        </pc:spChg>
        <pc:picChg chg="add mod">
          <ac:chgData name="Jane Greaves" userId="47828f0730343020" providerId="LiveId" clId="{A4246A07-70FD-4CB4-B781-463567280EA1}" dt="2025-07-03T11:38:58.183" v="4715" actId="962"/>
          <ac:picMkLst>
            <pc:docMk/>
            <pc:sldMk cId="1775915268" sldId="290"/>
            <ac:picMk id="5" creationId="{4399BD8B-0F2A-6F38-596A-FE3319B1C009}"/>
          </ac:picMkLst>
        </pc:picChg>
        <pc:picChg chg="add mod">
          <ac:chgData name="Jane Greaves" userId="47828f0730343020" providerId="LiveId" clId="{A4246A07-70FD-4CB4-B781-463567280EA1}" dt="2025-07-03T11:39:34.126" v="4941" actId="962"/>
          <ac:picMkLst>
            <pc:docMk/>
            <pc:sldMk cId="1775915268" sldId="290"/>
            <ac:picMk id="6" creationId="{0F185C61-3FC9-E3F0-F795-1B29919651D3}"/>
          </ac:picMkLst>
        </pc:picChg>
        <pc:picChg chg="add del mod">
          <ac:chgData name="Jane Greaves" userId="47828f0730343020" providerId="LiveId" clId="{A4246A07-70FD-4CB4-B781-463567280EA1}" dt="2025-07-03T10:25:32.812" v="1426" actId="21"/>
          <ac:picMkLst>
            <pc:docMk/>
            <pc:sldMk cId="1775915268" sldId="290"/>
            <ac:picMk id="7" creationId="{FE417C1E-7CFC-C85F-968D-670B065F429F}"/>
          </ac:picMkLst>
        </pc:picChg>
      </pc:sldChg>
      <pc:sldChg chg="new del">
        <pc:chgData name="Jane Greaves" userId="47828f0730343020" providerId="LiveId" clId="{A4246A07-70FD-4CB4-B781-463567280EA1}" dt="2025-07-03T09:50:10.015" v="376" actId="680"/>
        <pc:sldMkLst>
          <pc:docMk/>
          <pc:sldMk cId="3884703060" sldId="291"/>
        </pc:sldMkLst>
      </pc:sldChg>
      <pc:sldChg chg="addSp delSp modSp new mod modClrScheme chgLayout">
        <pc:chgData name="Jane Greaves" userId="47828f0730343020" providerId="LiveId" clId="{A4246A07-70FD-4CB4-B781-463567280EA1}" dt="2025-07-03T11:34:29.350" v="3353" actId="962"/>
        <pc:sldMkLst>
          <pc:docMk/>
          <pc:sldMk cId="4035268832" sldId="291"/>
        </pc:sldMkLst>
        <pc:spChg chg="add mod">
          <ac:chgData name="Jane Greaves" userId="47828f0730343020" providerId="LiveId" clId="{A4246A07-70FD-4CB4-B781-463567280EA1}" dt="2025-07-03T10:17:55.848" v="1323" actId="1076"/>
          <ac:spMkLst>
            <pc:docMk/>
            <pc:sldMk cId="4035268832" sldId="291"/>
            <ac:spMk id="4" creationId="{B646FC12-54EA-9C3D-B56C-4B10FF8BEA6C}"/>
          </ac:spMkLst>
        </pc:spChg>
        <pc:spChg chg="add del mod ord">
          <ac:chgData name="Jane Greaves" userId="47828f0730343020" providerId="LiveId" clId="{A4246A07-70FD-4CB4-B781-463567280EA1}" dt="2025-07-03T10:17:46.803" v="1321" actId="478"/>
          <ac:spMkLst>
            <pc:docMk/>
            <pc:sldMk cId="4035268832" sldId="291"/>
            <ac:spMk id="5" creationId="{2D36846A-F18B-9407-8B6D-F72AB733FDC4}"/>
          </ac:spMkLst>
        </pc:spChg>
        <pc:spChg chg="add mod ord">
          <ac:chgData name="Jane Greaves" userId="47828f0730343020" providerId="LiveId" clId="{A4246A07-70FD-4CB4-B781-463567280EA1}" dt="2025-07-03T11:21:35.487" v="2868" actId="14100"/>
          <ac:spMkLst>
            <pc:docMk/>
            <pc:sldMk cId="4035268832" sldId="291"/>
            <ac:spMk id="6" creationId="{698609E1-C862-EB8A-F8B1-DAA5B9F5668F}"/>
          </ac:spMkLst>
        </pc:spChg>
        <pc:spChg chg="add del mod ord">
          <ac:chgData name="Jane Greaves" userId="47828f0730343020" providerId="LiveId" clId="{A4246A07-70FD-4CB4-B781-463567280EA1}" dt="2025-07-03T10:17:49.567" v="1322" actId="478"/>
          <ac:spMkLst>
            <pc:docMk/>
            <pc:sldMk cId="4035268832" sldId="291"/>
            <ac:spMk id="7" creationId="{298A0485-B587-4F6D-86A7-744E7109C350}"/>
          </ac:spMkLst>
        </pc:spChg>
        <pc:picChg chg="add mod">
          <ac:chgData name="Jane Greaves" userId="47828f0730343020" providerId="LiveId" clId="{A4246A07-70FD-4CB4-B781-463567280EA1}" dt="2025-07-03T11:34:29.350" v="3353" actId="962"/>
          <ac:picMkLst>
            <pc:docMk/>
            <pc:sldMk cId="4035268832" sldId="291"/>
            <ac:picMk id="2" creationId="{DE515600-B0BB-A837-169E-5FA215E94C8B}"/>
          </ac:picMkLst>
        </pc:picChg>
      </pc:sldChg>
      <pc:sldChg chg="addSp modSp new mod">
        <pc:chgData name="Jane Greaves" userId="47828f0730343020" providerId="LiveId" clId="{A4246A07-70FD-4CB4-B781-463567280EA1}" dt="2025-07-03T11:36:47.388" v="4141" actId="962"/>
        <pc:sldMkLst>
          <pc:docMk/>
          <pc:sldMk cId="705582623" sldId="292"/>
        </pc:sldMkLst>
        <pc:spChg chg="add mod">
          <ac:chgData name="Jane Greaves" userId="47828f0730343020" providerId="LiveId" clId="{A4246A07-70FD-4CB4-B781-463567280EA1}" dt="2025-07-03T11:16:52.047" v="2753" actId="20577"/>
          <ac:spMkLst>
            <pc:docMk/>
            <pc:sldMk cId="705582623" sldId="292"/>
            <ac:spMk id="5" creationId="{1E145436-7271-84DD-71E4-762A5AA6063F}"/>
          </ac:spMkLst>
        </pc:spChg>
        <pc:spChg chg="add mod">
          <ac:chgData name="Jane Greaves" userId="47828f0730343020" providerId="LiveId" clId="{A4246A07-70FD-4CB4-B781-463567280EA1}" dt="2025-07-03T11:16:34.178" v="2745" actId="1076"/>
          <ac:spMkLst>
            <pc:docMk/>
            <pc:sldMk cId="705582623" sldId="292"/>
            <ac:spMk id="6" creationId="{139F9526-CC41-2C8D-01E2-CE512E3862F0}"/>
          </ac:spMkLst>
        </pc:spChg>
        <pc:picChg chg="add mod">
          <ac:chgData name="Jane Greaves" userId="47828f0730343020" providerId="LiveId" clId="{A4246A07-70FD-4CB4-B781-463567280EA1}" dt="2025-07-03T11:36:47.388" v="4141" actId="962"/>
          <ac:picMkLst>
            <pc:docMk/>
            <pc:sldMk cId="705582623" sldId="292"/>
            <ac:picMk id="3" creationId="{397299AE-422E-FFA0-B26A-291669FDF6CB}"/>
          </ac:picMkLst>
        </pc:picChg>
        <pc:picChg chg="add mod ord">
          <ac:chgData name="Jane Greaves" userId="47828f0730343020" providerId="LiveId" clId="{A4246A07-70FD-4CB4-B781-463567280EA1}" dt="2025-07-03T11:35:56.651" v="3815" actId="962"/>
          <ac:picMkLst>
            <pc:docMk/>
            <pc:sldMk cId="705582623" sldId="292"/>
            <ac:picMk id="4" creationId="{C4E58ED8-E52A-14D3-653F-28AB7AB86F08}"/>
          </ac:picMkLst>
        </pc:picChg>
      </pc:sldChg>
      <pc:sldChg chg="addSp delSp modSp add mod">
        <pc:chgData name="Jane Greaves" userId="47828f0730343020" providerId="LiveId" clId="{A4246A07-70FD-4CB4-B781-463567280EA1}" dt="2025-07-03T11:40:17.688" v="5135" actId="962"/>
        <pc:sldMkLst>
          <pc:docMk/>
          <pc:sldMk cId="4167671725" sldId="293"/>
        </pc:sldMkLst>
        <pc:spChg chg="mod">
          <ac:chgData name="Jane Greaves" userId="47828f0730343020" providerId="LiveId" clId="{A4246A07-70FD-4CB4-B781-463567280EA1}" dt="2025-07-03T11:17:11.337" v="2757" actId="1035"/>
          <ac:spMkLst>
            <pc:docMk/>
            <pc:sldMk cId="4167671725" sldId="293"/>
            <ac:spMk id="3" creationId="{3391E29D-B64E-C793-3269-65AEDE6E196A}"/>
          </ac:spMkLst>
        </pc:spChg>
        <pc:spChg chg="add">
          <ac:chgData name="Jane Greaves" userId="47828f0730343020" providerId="LiveId" clId="{A4246A07-70FD-4CB4-B781-463567280EA1}" dt="2025-07-03T10:17:12.493" v="1317"/>
          <ac:spMkLst>
            <pc:docMk/>
            <pc:sldMk cId="4167671725" sldId="293"/>
            <ac:spMk id="4" creationId="{0ADFED5E-8973-2CD9-2715-4F7362ED9DD3}"/>
          </ac:spMkLst>
        </pc:spChg>
        <pc:picChg chg="del">
          <ac:chgData name="Jane Greaves" userId="47828f0730343020" providerId="LiveId" clId="{A4246A07-70FD-4CB4-B781-463567280EA1}" dt="2025-07-03T10:17:00.845" v="1316" actId="478"/>
          <ac:picMkLst>
            <pc:docMk/>
            <pc:sldMk cId="4167671725" sldId="293"/>
            <ac:picMk id="5" creationId="{BB87F2CF-C457-8D6E-3EB4-8C7A1F0B98F4}"/>
          </ac:picMkLst>
        </pc:picChg>
        <pc:picChg chg="del">
          <ac:chgData name="Jane Greaves" userId="47828f0730343020" providerId="LiveId" clId="{A4246A07-70FD-4CB4-B781-463567280EA1}" dt="2025-07-03T10:16:59.361" v="1315" actId="478"/>
          <ac:picMkLst>
            <pc:docMk/>
            <pc:sldMk cId="4167671725" sldId="293"/>
            <ac:picMk id="6" creationId="{E1E20880-F70D-B2D5-F4AA-D168AE7CE954}"/>
          </ac:picMkLst>
        </pc:picChg>
        <pc:picChg chg="add del mod">
          <ac:chgData name="Jane Greaves" userId="47828f0730343020" providerId="LiveId" clId="{A4246A07-70FD-4CB4-B781-463567280EA1}" dt="2025-07-03T10:25:23.018" v="1422" actId="21"/>
          <ac:picMkLst>
            <pc:docMk/>
            <pc:sldMk cId="4167671725" sldId="293"/>
            <ac:picMk id="7" creationId="{FE417C1E-7CFC-C85F-968D-670B065F429F}"/>
          </ac:picMkLst>
        </pc:picChg>
        <pc:picChg chg="add mod">
          <ac:chgData name="Jane Greaves" userId="47828f0730343020" providerId="LiveId" clId="{A4246A07-70FD-4CB4-B781-463567280EA1}" dt="2025-07-03T11:40:17.688" v="5135" actId="962"/>
          <ac:picMkLst>
            <pc:docMk/>
            <pc:sldMk cId="4167671725" sldId="293"/>
            <ac:picMk id="8" creationId="{D5D85624-0121-95BE-E6A1-CBA2B42D11C3}"/>
          </ac:picMkLst>
        </pc:picChg>
        <pc:picChg chg="add mod">
          <ac:chgData name="Jane Greaves" userId="47828f0730343020" providerId="LiveId" clId="{A4246A07-70FD-4CB4-B781-463567280EA1}" dt="2025-07-03T11:39:56.929" v="5011" actId="962"/>
          <ac:picMkLst>
            <pc:docMk/>
            <pc:sldMk cId="4167671725" sldId="293"/>
            <ac:picMk id="9" creationId="{FE417C1E-7CFC-C85F-968D-670B065F429F}"/>
          </ac:picMkLst>
        </pc:picChg>
      </pc:sldChg>
      <pc:sldChg chg="delSp modSp add mod">
        <pc:chgData name="Jane Greaves" userId="47828f0730343020" providerId="LiveId" clId="{A4246A07-70FD-4CB4-B781-463567280EA1}" dt="2025-07-03T11:32:01.318" v="3129" actId="27636"/>
        <pc:sldMkLst>
          <pc:docMk/>
          <pc:sldMk cId="3699431736" sldId="294"/>
        </pc:sldMkLst>
        <pc:spChg chg="mod">
          <ac:chgData name="Jane Greaves" userId="47828f0730343020" providerId="LiveId" clId="{A4246A07-70FD-4CB4-B781-463567280EA1}" dt="2025-07-03T10:28:18.456" v="1481" actId="20577"/>
          <ac:spMkLst>
            <pc:docMk/>
            <pc:sldMk cId="3699431736" sldId="294"/>
            <ac:spMk id="2" creationId="{9CACE64E-2A38-E451-EAC4-5B1792FB0B3D}"/>
          </ac:spMkLst>
        </pc:spChg>
        <pc:spChg chg="mod">
          <ac:chgData name="Jane Greaves" userId="47828f0730343020" providerId="LiveId" clId="{A4246A07-70FD-4CB4-B781-463567280EA1}" dt="2025-07-03T11:32:01.318" v="3129" actId="27636"/>
          <ac:spMkLst>
            <pc:docMk/>
            <pc:sldMk cId="3699431736" sldId="294"/>
            <ac:spMk id="3" creationId="{B1B62A54-18BE-107B-4547-0D2AC0CF5642}"/>
          </ac:spMkLst>
        </pc:spChg>
        <pc:picChg chg="del">
          <ac:chgData name="Jane Greaves" userId="47828f0730343020" providerId="LiveId" clId="{A4246A07-70FD-4CB4-B781-463567280EA1}" dt="2025-07-03T10:28:00.828" v="1460" actId="478"/>
          <ac:picMkLst>
            <pc:docMk/>
            <pc:sldMk cId="3699431736" sldId="294"/>
            <ac:picMk id="8" creationId="{A52CE70B-938A-5CAF-6EE3-8A48D5B26C7B}"/>
          </ac:picMkLst>
        </pc:picChg>
        <pc:picChg chg="del">
          <ac:chgData name="Jane Greaves" userId="47828f0730343020" providerId="LiveId" clId="{A4246A07-70FD-4CB4-B781-463567280EA1}" dt="2025-07-03T10:28:02.530" v="1461" actId="478"/>
          <ac:picMkLst>
            <pc:docMk/>
            <pc:sldMk cId="3699431736" sldId="294"/>
            <ac:picMk id="9" creationId="{27EF4C37-2A73-6E0A-E396-E87320A3576F}"/>
          </ac:picMkLst>
        </pc:picChg>
      </pc:sldChg>
      <pc:sldChg chg="addSp modSp new mod">
        <pc:chgData name="Jane Greaves" userId="47828f0730343020" providerId="LiveId" clId="{A4246A07-70FD-4CB4-B781-463567280EA1}" dt="2025-07-03T11:41:34.946" v="5397" actId="962"/>
        <pc:sldMkLst>
          <pc:docMk/>
          <pc:sldMk cId="2528973" sldId="295"/>
        </pc:sldMkLst>
        <pc:spChg chg="mod">
          <ac:chgData name="Jane Greaves" userId="47828f0730343020" providerId="LiveId" clId="{A4246A07-70FD-4CB4-B781-463567280EA1}" dt="2025-07-03T10:53:36.443" v="2214" actId="20577"/>
          <ac:spMkLst>
            <pc:docMk/>
            <pc:sldMk cId="2528973" sldId="295"/>
            <ac:spMk id="2" creationId="{1B051A02-B4BC-5B6B-C55E-328657C9A304}"/>
          </ac:spMkLst>
        </pc:spChg>
        <pc:spChg chg="mod">
          <ac:chgData name="Jane Greaves" userId="47828f0730343020" providerId="LiveId" clId="{A4246A07-70FD-4CB4-B781-463567280EA1}" dt="2025-07-03T11:33:38.538" v="3217" actId="20577"/>
          <ac:spMkLst>
            <pc:docMk/>
            <pc:sldMk cId="2528973" sldId="295"/>
            <ac:spMk id="3" creationId="{BED21AAF-96E7-5162-078D-508A6C203743}"/>
          </ac:spMkLst>
        </pc:spChg>
        <pc:spChg chg="add mod">
          <ac:chgData name="Jane Greaves" userId="47828f0730343020" providerId="LiveId" clId="{A4246A07-70FD-4CB4-B781-463567280EA1}" dt="2025-07-03T10:56:36.014" v="2278" actId="20577"/>
          <ac:spMkLst>
            <pc:docMk/>
            <pc:sldMk cId="2528973" sldId="295"/>
            <ac:spMk id="5" creationId="{D7975B2E-C6E9-8507-2DC3-BCCDCC8B9602}"/>
          </ac:spMkLst>
        </pc:spChg>
        <pc:spChg chg="add mod">
          <ac:chgData name="Jane Greaves" userId="47828f0730343020" providerId="LiveId" clId="{A4246A07-70FD-4CB4-B781-463567280EA1}" dt="2025-07-03T11:27:58.549" v="2910" actId="2085"/>
          <ac:spMkLst>
            <pc:docMk/>
            <pc:sldMk cId="2528973" sldId="295"/>
            <ac:spMk id="8" creationId="{F1851B26-C776-7E5F-09D8-1EEEE0D6813B}"/>
          </ac:spMkLst>
        </pc:spChg>
        <pc:grpChg chg="add mod">
          <ac:chgData name="Jane Greaves" userId="47828f0730343020" providerId="LiveId" clId="{A4246A07-70FD-4CB4-B781-463567280EA1}" dt="2025-07-03T11:41:34.946" v="5397" actId="962"/>
          <ac:grpSpMkLst>
            <pc:docMk/>
            <pc:sldMk cId="2528973" sldId="295"/>
            <ac:grpSpMk id="9" creationId="{6F4DEB52-D097-D22B-8852-C0C0B03273B7}"/>
          </ac:grpSpMkLst>
        </pc:grpChg>
        <pc:picChg chg="add mod">
          <ac:chgData name="Jane Greaves" userId="47828f0730343020" providerId="LiveId" clId="{A4246A07-70FD-4CB4-B781-463567280EA1}" dt="2025-07-03T11:27:46.957" v="2909" actId="1582"/>
          <ac:picMkLst>
            <pc:docMk/>
            <pc:sldMk cId="2528973" sldId="295"/>
            <ac:picMk id="7" creationId="{341E06C7-773B-DF55-A512-5818381475F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61C02-2BE7-4529-9BDD-A920E66FDE3E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B537C-2BF5-421C-AF0A-B0CFC677442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6410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CB537C-2BF5-421C-AF0A-B0CFC677442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3470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F42BC-356B-99BF-B463-2DAE5978DF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4D41CD-75BE-7F27-7EA0-1FAA90AE8D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EBC36-B20F-61F9-04A4-996C2788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FA73A3-213E-46C6-8ED5-6D1E7FA14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845A5-5FF3-3560-5748-970C7E934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9273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B19F6-BDDA-B2C5-D8B7-DE684E273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550234-0072-CB0C-A297-3AADB41B96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291C0-3681-F427-AA2D-779C264A9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6C121-8FCE-E383-0063-ECE033EA0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338E0B-DEC8-B20D-3C73-380943EA4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7432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5583A0-3911-EBD2-685F-F22D60E04C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255EB1-E33D-3502-6EF9-56AF5690F5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B8BBD-B93D-3FFC-8F73-832785B7D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304C8-7C4C-9AE4-AE30-C48EEEA08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EA04F2-44CF-EDCE-92EC-CC5FF182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686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50A2D-888A-CFA8-97B1-6FE33D712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55" y="365126"/>
            <a:ext cx="11097490" cy="867930"/>
          </a:xfrm>
        </p:spPr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91F9-C7FD-D5E5-9D4A-BF36D954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399310"/>
            <a:ext cx="11097490" cy="5264726"/>
          </a:xfrm>
        </p:spPr>
        <p:txBody>
          <a:bodyPr/>
          <a:lstStyle>
            <a:lvl2pPr>
              <a:defRPr sz="2600"/>
            </a:lvl2pPr>
            <a:lvl5pPr>
              <a:defRPr sz="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823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7E2B3-61BA-4753-205F-331F85587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A2A933-C430-9230-492E-37BF87AC1A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1C81C-4186-7011-7BCA-7CF3DA46A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EE51DF-CEF0-23B7-FB39-5DDA70564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A01AB-8128-1951-7D9F-00EADA5A7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8268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85DD-9E44-B923-6C21-F912B0CC3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B39660-EFA7-01DD-3F07-B1BD5C144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567A5C-6B7A-BD6E-D7DE-A1A5BECA99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1084E7-5A3C-D7F3-2FB3-E57DC6B998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82722-CF5B-8762-A741-DD78F2C46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93C1B9-AA57-60CD-FAB7-2BA8CECE3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517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8B397-0B55-7713-91F7-1BD8D2FFF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355E39-3A4A-11F1-582E-B9E1BE2E9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A9FAC5-623F-64A1-49B5-59DB3D144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B13E16-BFD2-D6E8-A714-228514A1E6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2564CA-0017-13A4-E5A9-E8BC18ED2F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BCB0D9-2BEA-232D-261D-56EA421C4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36B47-FA11-993E-2B21-C7C1155C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721E8A-9C0C-A268-132D-3FA500F53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361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CD94-1667-A004-E4F4-F70687075D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3813EB-DE6B-E2A5-0325-9763DEEC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0DED61-3B18-A47F-41C5-B91FEA379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36701-829A-1D5E-4FB0-69EE8E70E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1866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45A5A1-3992-BD79-5438-2AB65415E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41FC62-38BC-FEBF-26BC-BB6606CDF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280238-4EB0-F867-0513-BD8B70CE9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1543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0BDFF-C977-5FE0-6017-6BC9260A7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E5C01-5B4E-7AD9-FC0A-5AABE0EE2B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3820B4-CE16-A38E-32A7-A893C5800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0D0673-56B8-2C80-81B7-E443CB7CCC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A182FF-273F-36D6-FCB8-DF86683E1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9B8D7E-C449-0100-FE86-FC010B62C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9246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D287-9D64-4421-FA4F-75A2EC983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272781-EF12-6F4F-AD66-C9A20C0455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955C15-3E83-D979-205B-C0FA1212DD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3F6C34-4E52-C390-9AFA-A737ABDF0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E90AC5-F630-9CEA-8A98-5D678E862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6A03DE-D65E-A461-6262-FA3249D83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5122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F5C54D-D003-0D78-4851-8F6F3C781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857423-45BD-B64F-AF1C-7920EC9557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174E50-658F-C6EA-A779-B3174EAA82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F187E6-A8C0-45DE-A982-052676DDDCA7}" type="datetimeFigureOut">
              <a:rPr lang="en-GB" smtClean="0"/>
              <a:t>03/07/2025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98BEA7-D49C-6852-7BC7-E308564C5E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1246CC-B34B-7DC5-325E-1DCEC66D9D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D1BBCFE-0BC8-46F0-97C9-BCEAB0D084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5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E2C24E16-67C8-5ED3-653F-54DCAB3D69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248" b="21509"/>
          <a:stretch/>
        </p:blipFill>
        <p:spPr bwMode="auto">
          <a:xfrm>
            <a:off x="0" y="6691"/>
            <a:ext cx="12192000" cy="6851309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B3B05C-24A1-DBF4-15D9-0EA9823F5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4845" y="162993"/>
            <a:ext cx="6314208" cy="3646412"/>
          </a:xfrm>
        </p:spPr>
        <p:txBody>
          <a:bodyPr>
            <a:noAutofit/>
          </a:bodyPr>
          <a:lstStyle/>
          <a:p>
            <a:pPr algn="l"/>
            <a:r>
              <a:rPr lang="en-GB" sz="7200">
                <a:solidFill>
                  <a:schemeClr val="bg1"/>
                </a:solidFill>
              </a:rPr>
              <a:t>PEBBLeS in Protoplanetary Discs</a:t>
            </a:r>
            <a:br>
              <a:rPr lang="en-GB" sz="7200">
                <a:solidFill>
                  <a:schemeClr val="bg1"/>
                </a:solidFill>
              </a:rPr>
            </a:br>
            <a:endParaRPr lang="en-GB" sz="480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54287-2535-951C-DEB4-2C7CEA9F49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845" y="4588864"/>
            <a:ext cx="9253929" cy="2106143"/>
          </a:xfrm>
        </p:spPr>
        <p:txBody>
          <a:bodyPr>
            <a:noAutofit/>
          </a:bodyPr>
          <a:lstStyle/>
          <a:p>
            <a:pPr algn="l"/>
            <a:r>
              <a:rPr lang="en-GB" sz="3200" b="1" i="0">
                <a:solidFill>
                  <a:schemeClr val="bg1"/>
                </a:solidFill>
                <a:effectLst/>
              </a:rPr>
              <a:t>Jane Greaves </a:t>
            </a:r>
            <a:r>
              <a:rPr lang="en-GB" sz="3200" b="0" i="0">
                <a:solidFill>
                  <a:schemeClr val="bg1"/>
                </a:solidFill>
                <a:effectLst/>
              </a:rPr>
              <a:t>(Cardiff University)</a:t>
            </a:r>
          </a:p>
          <a:p>
            <a:pPr algn="l"/>
            <a:r>
              <a:rPr lang="en-GB" sz="3200">
                <a:solidFill>
                  <a:schemeClr val="bg1"/>
                </a:solidFill>
              </a:rPr>
              <a:t>for the PEBBLeS team, key personnel:</a:t>
            </a:r>
          </a:p>
          <a:p>
            <a:pPr algn="l"/>
            <a:r>
              <a:rPr lang="en-GB" sz="3200">
                <a:solidFill>
                  <a:schemeClr val="bg1"/>
                </a:solidFill>
              </a:rPr>
              <a:t>Katie Hesterly (Cardiff), Emmanuel Bempong-Manful (JBCA Manchester), Anita Richards (JBCA)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84B296-20BC-E17B-214B-E0E8FE6C80CD}"/>
              </a:ext>
            </a:extLst>
          </p:cNvPr>
          <p:cNvSpPr txBox="1"/>
          <p:nvPr/>
        </p:nvSpPr>
        <p:spPr>
          <a:xfrm rot="5400000">
            <a:off x="8887919" y="2891261"/>
            <a:ext cx="61384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>
                <a:solidFill>
                  <a:schemeClr val="bg1">
                    <a:lumMod val="50000"/>
                  </a:schemeClr>
                </a:solidFill>
              </a:rPr>
              <a:t>NASA/JPL-Caltech</a:t>
            </a:r>
          </a:p>
        </p:txBody>
      </p:sp>
    </p:spTree>
    <p:extLst>
      <p:ext uri="{BB962C8B-B14F-4D97-AF65-F5344CB8AC3E}">
        <p14:creationId xmlns:p14="http://schemas.microsoft.com/office/powerpoint/2010/main" val="36787441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19E7B8-BE3A-E24E-806A-78C1AAFB79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293298"/>
            <a:ext cx="11097490" cy="6370738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n-GB" sz="3600" b="1" u="sng"/>
              <a:t>P</a:t>
            </a:r>
            <a:r>
              <a:rPr lang="en-GB" sz="3600" u="sng"/>
              <a:t>lanet-</a:t>
            </a:r>
            <a:r>
              <a:rPr lang="en-GB" sz="3600" b="1" u="sng"/>
              <a:t>E</a:t>
            </a:r>
            <a:r>
              <a:rPr lang="en-GB" sz="3600" u="sng"/>
              <a:t>arth </a:t>
            </a:r>
            <a:r>
              <a:rPr lang="en-GB" sz="3600" b="1" u="sng"/>
              <a:t>B</a:t>
            </a:r>
            <a:r>
              <a:rPr lang="en-GB" sz="3600" u="sng"/>
              <a:t>uilding-</a:t>
            </a:r>
            <a:r>
              <a:rPr lang="en-GB" sz="3600" b="1" u="sng"/>
              <a:t>B</a:t>
            </a:r>
            <a:r>
              <a:rPr lang="en-GB" sz="3600" u="sng"/>
              <a:t>locks </a:t>
            </a:r>
            <a:r>
              <a:rPr lang="en-GB" sz="3600" b="1" u="sng"/>
              <a:t>L</a:t>
            </a:r>
            <a:r>
              <a:rPr lang="en-GB" sz="3600" u="sng"/>
              <a:t>egacy </a:t>
            </a:r>
            <a:r>
              <a:rPr lang="en-GB" sz="3600" b="1" u="sng"/>
              <a:t>e</a:t>
            </a:r>
            <a:r>
              <a:rPr lang="en-GB" sz="3600" u="sng"/>
              <a:t>-MERLIN </a:t>
            </a:r>
            <a:r>
              <a:rPr lang="en-GB" sz="3600" b="1" u="sng"/>
              <a:t>S</a:t>
            </a:r>
            <a:r>
              <a:rPr lang="en-GB" sz="3600" u="sng"/>
              <a:t>urvey</a:t>
            </a:r>
          </a:p>
          <a:p>
            <a:pPr lvl="3">
              <a:lnSpc>
                <a:spcPct val="120000"/>
              </a:lnSpc>
            </a:pPr>
            <a:endParaRPr lang="en-GB"/>
          </a:p>
          <a:p>
            <a:pPr>
              <a:lnSpc>
                <a:spcPct val="120000"/>
              </a:lnSpc>
            </a:pPr>
            <a:r>
              <a:rPr lang="en-GB"/>
              <a:t>looking for emission from SERIOUSLY LARGE dust grains – centimetre sizes – as a key step to sticking solids together to make planets</a:t>
            </a:r>
          </a:p>
          <a:p>
            <a:pPr lvl="4">
              <a:lnSpc>
                <a:spcPct val="120000"/>
              </a:lnSpc>
            </a:pPr>
            <a:endParaRPr lang="en-GB" sz="200"/>
          </a:p>
          <a:p>
            <a:pPr lvl="1">
              <a:lnSpc>
                <a:spcPct val="120000"/>
              </a:lnSpc>
            </a:pPr>
            <a:r>
              <a:rPr lang="en-GB"/>
              <a:t>theory says collisions + inwards drift could lose pebbles before larger rocks can form!</a:t>
            </a:r>
          </a:p>
          <a:p>
            <a:pPr lvl="3">
              <a:lnSpc>
                <a:spcPct val="120000"/>
              </a:lnSpc>
            </a:pPr>
            <a:endParaRPr lang="en-GB"/>
          </a:p>
          <a:p>
            <a:pPr>
              <a:lnSpc>
                <a:spcPct val="120000"/>
              </a:lnSpc>
            </a:pPr>
            <a:r>
              <a:rPr lang="en-GB"/>
              <a:t>e-MERLIN is unique because</a:t>
            </a:r>
          </a:p>
          <a:p>
            <a:pPr lvl="4">
              <a:lnSpc>
                <a:spcPct val="120000"/>
              </a:lnSpc>
            </a:pPr>
            <a:endParaRPr lang="en-GB" sz="200"/>
          </a:p>
          <a:p>
            <a:pPr lvl="1">
              <a:lnSpc>
                <a:spcPct val="120000"/>
              </a:lnSpc>
            </a:pPr>
            <a:r>
              <a:rPr lang="en-GB"/>
              <a:t>need to observe at &lt; ~10 GHz to see down to inner disc midplane</a:t>
            </a:r>
          </a:p>
          <a:p>
            <a:pPr lvl="1">
              <a:lnSpc>
                <a:spcPct val="120000"/>
              </a:lnSpc>
            </a:pPr>
            <a:r>
              <a:rPr lang="en-GB"/>
              <a:t>need 100’s km baselines to resolve dust on orbits of rocky planets</a:t>
            </a:r>
          </a:p>
        </p:txBody>
      </p:sp>
    </p:spTree>
    <p:extLst>
      <p:ext uri="{BB962C8B-B14F-4D97-AF65-F5344CB8AC3E}">
        <p14:creationId xmlns:p14="http://schemas.microsoft.com/office/powerpoint/2010/main" val="3176338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of the e-MERLIN radio telescopes spread over England and Wales">
            <a:extLst>
              <a:ext uri="{FF2B5EF4-FFF2-40B4-BE49-F238E27FC236}">
                <a16:creationId xmlns:a16="http://schemas.microsoft.com/office/drawing/2014/main" id="{DE515600-B0BB-A837-169E-5FA215E9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522" y="337278"/>
            <a:ext cx="6183443" cy="618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646FC12-54EA-9C3D-B56C-4B10FF8BEA6C}"/>
              </a:ext>
            </a:extLst>
          </p:cNvPr>
          <p:cNvSpPr txBox="1"/>
          <p:nvPr/>
        </p:nvSpPr>
        <p:spPr>
          <a:xfrm rot="16200000">
            <a:off x="8701178" y="3231954"/>
            <a:ext cx="53052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/>
              <a:t>https://www.e-merlin.ac.uk/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8609E1-C862-EB8A-F8B1-DAA5B9F566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66582" y="1656272"/>
            <a:ext cx="3008271" cy="4037611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GB" sz="3200" i="1"/>
              <a:t>…this is really hard at 6.8 GHz, because total dust fluxes are a few </a:t>
            </a:r>
            <a:r>
              <a:rPr lang="en-GB" sz="3200"/>
              <a:t>10’s</a:t>
            </a:r>
            <a:r>
              <a:rPr lang="en-GB" sz="3200" i="1"/>
              <a:t> </a:t>
            </a:r>
            <a:r>
              <a:rPr lang="en-GB" sz="3200">
                <a:sym typeface="Symbol" panose="05050102010706020507" pitchFamily="18" charset="2"/>
              </a:rPr>
              <a:t></a:t>
            </a:r>
            <a:r>
              <a:rPr lang="en-GB" sz="3200"/>
              <a:t>Jy</a:t>
            </a:r>
            <a:r>
              <a:rPr lang="en-GB" sz="3200" i="1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526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ketch showing that the e-MERLIN beam can separate dust on orbits like those of the Sun's terrestrial planets from those like Jupiter and Saturn orbits">
            <a:extLst>
              <a:ext uri="{FF2B5EF4-FFF2-40B4-BE49-F238E27FC236}">
                <a16:creationId xmlns:a16="http://schemas.microsoft.com/office/drawing/2014/main" id="{C4E58ED8-E52A-14D3-653F-28AB7AB86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165" y="918170"/>
            <a:ext cx="5868915" cy="2925852"/>
          </a:xfrm>
          <a:prstGeom prst="rect">
            <a:avLst/>
          </a:prstGeom>
        </p:spPr>
      </p:pic>
      <p:pic>
        <p:nvPicPr>
          <p:cNvPr id="3" name="Picture 2" descr="simulated image of how e-MERLIN would see the dust disc of HL Tau - there is a proto-planet in the disc that perturbs it making spiral arm patterns">
            <a:extLst>
              <a:ext uri="{FF2B5EF4-FFF2-40B4-BE49-F238E27FC236}">
                <a16:creationId xmlns:a16="http://schemas.microsoft.com/office/drawing/2014/main" id="{397299AE-422E-FFA0-B26A-291669FDF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530" y="2704592"/>
            <a:ext cx="4998195" cy="39425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E145436-7271-84DD-71E4-762A5AA6063F}"/>
              </a:ext>
            </a:extLst>
          </p:cNvPr>
          <p:cNvSpPr txBox="1"/>
          <p:nvPr/>
        </p:nvSpPr>
        <p:spPr>
          <a:xfrm>
            <a:off x="342016" y="318482"/>
            <a:ext cx="517680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/>
              <a:t>max. resolution at ~6.8 GHz: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9F9526-CC41-2C8D-01E2-CE512E3862F0}"/>
              </a:ext>
            </a:extLst>
          </p:cNvPr>
          <p:cNvSpPr txBox="1"/>
          <p:nvPr/>
        </p:nvSpPr>
        <p:spPr>
          <a:xfrm rot="16200000">
            <a:off x="9172259" y="3789021"/>
            <a:ext cx="4669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/>
              <a:t>simulation: HL Tau (Ken Rice)</a:t>
            </a:r>
          </a:p>
        </p:txBody>
      </p:sp>
    </p:spTree>
    <p:extLst>
      <p:ext uri="{BB962C8B-B14F-4D97-AF65-F5344CB8AC3E}">
        <p14:creationId xmlns:p14="http://schemas.microsoft.com/office/powerpoint/2010/main" val="705582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line from a song, changed to read:&#10;you shake my nerves and you rattle my brains - too much data drives a team insane - you broke my will, oh what a thrill - goodness gracious great balls of DUST">
            <a:extLst>
              <a:ext uri="{FF2B5EF4-FFF2-40B4-BE49-F238E27FC236}">
                <a16:creationId xmlns:a16="http://schemas.microsoft.com/office/drawing/2014/main" id="{0DC70BBD-3997-6935-7817-0537D8CC7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74814">
            <a:off x="2777707" y="606139"/>
            <a:ext cx="6124754" cy="564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8B8D566-305C-BEA7-44AD-BDEE0EE75498}"/>
              </a:ext>
            </a:extLst>
          </p:cNvPr>
          <p:cNvSpPr txBox="1"/>
          <p:nvPr/>
        </p:nvSpPr>
        <p:spPr>
          <a:xfrm>
            <a:off x="7484778" y="1820432"/>
            <a:ext cx="112518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data</a:t>
            </a:r>
            <a:endParaRPr lang="en-GB" sz="3200" b="1">
              <a:solidFill>
                <a:srgbClr val="FF000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4E7191F-5181-3FD4-3CB3-7330A2C17258}"/>
              </a:ext>
            </a:extLst>
          </p:cNvPr>
          <p:cNvCxnSpPr/>
          <p:nvPr/>
        </p:nvCxnSpPr>
        <p:spPr>
          <a:xfrm flipV="1">
            <a:off x="7265691" y="5108786"/>
            <a:ext cx="879894" cy="69011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91F07B4-5809-3B50-C27E-E340AA169E7F}"/>
              </a:ext>
            </a:extLst>
          </p:cNvPr>
          <p:cNvSpPr txBox="1"/>
          <p:nvPr/>
        </p:nvSpPr>
        <p:spPr>
          <a:xfrm>
            <a:off x="5341402" y="2694065"/>
            <a:ext cx="12676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3600" b="1">
                <a:solidFill>
                  <a:srgbClr val="FF0000"/>
                </a:solidFill>
              </a:rPr>
              <a:t>team</a:t>
            </a:r>
            <a:endParaRPr lang="en-GB" sz="2800" b="1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6AEBB0-5FBF-F0A3-7785-F3E85A0A9635}"/>
              </a:ext>
            </a:extLst>
          </p:cNvPr>
          <p:cNvSpPr txBox="1"/>
          <p:nvPr/>
        </p:nvSpPr>
        <p:spPr>
          <a:xfrm>
            <a:off x="8283196" y="4853677"/>
            <a:ext cx="2550763" cy="120032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sz="6000">
                <a:solidFill>
                  <a:srgbClr val="FF0000"/>
                </a:solidFill>
              </a:rPr>
              <a:t> </a:t>
            </a:r>
            <a:r>
              <a:rPr lang="en-GB" sz="7200">
                <a:solidFill>
                  <a:srgbClr val="FF0000"/>
                </a:solidFill>
              </a:rPr>
              <a:t>DUST</a:t>
            </a:r>
            <a:endParaRPr lang="en-GB" sz="36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34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02ACB-AE5D-1BFB-9084-73571F393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B7573-052F-7510-2CBF-A08DB9EC3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226780"/>
            <a:ext cx="11097490" cy="526472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/>
              <a:t>from unbiased flux-ordered survey of 10 fields,</a:t>
            </a:r>
          </a:p>
          <a:p>
            <a:pPr lvl="1">
              <a:lnSpc>
                <a:spcPct val="110000"/>
              </a:lnSpc>
            </a:pPr>
            <a:r>
              <a:rPr lang="en-GB"/>
              <a:t>2 dust discs extending to tens of AU, 2 candidate compact dust discs</a:t>
            </a:r>
          </a:p>
          <a:p>
            <a:pPr lvl="1">
              <a:lnSpc>
                <a:spcPct val="110000"/>
              </a:lnSpc>
            </a:pPr>
            <a:r>
              <a:rPr lang="en-GB"/>
              <a:t>disc candidates around extra targets (mm-faint)</a:t>
            </a:r>
          </a:p>
        </p:txBody>
      </p:sp>
      <p:pic>
        <p:nvPicPr>
          <p:cNvPr id="5" name="Picture 4" descr="e-MERLIN image of the DG Tau A dust disc">
            <a:extLst>
              <a:ext uri="{FF2B5EF4-FFF2-40B4-BE49-F238E27FC236}">
                <a16:creationId xmlns:a16="http://schemas.microsoft.com/office/drawing/2014/main" id="{4399BD8B-0F2A-6F38-596A-FE3319B1C0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966" y="2881758"/>
            <a:ext cx="4742291" cy="3818152"/>
          </a:xfrm>
          <a:prstGeom prst="rect">
            <a:avLst/>
          </a:prstGeom>
        </p:spPr>
      </p:pic>
      <p:pic>
        <p:nvPicPr>
          <p:cNvPr id="6" name="Picture 5" descr="the HL Tau dust disc - a small blob next to it is a possible recovery of the HL Tau b protoplanet candidate">
            <a:extLst>
              <a:ext uri="{FF2B5EF4-FFF2-40B4-BE49-F238E27FC236}">
                <a16:creationId xmlns:a16="http://schemas.microsoft.com/office/drawing/2014/main" id="{0F185C61-3FC9-E3F0-F795-1B2991965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8275" y="2881759"/>
            <a:ext cx="4742291" cy="38181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297210-D135-CD31-D17C-EA49532E9694}"/>
              </a:ext>
            </a:extLst>
          </p:cNvPr>
          <p:cNvSpPr txBox="1"/>
          <p:nvPr/>
        </p:nvSpPr>
        <p:spPr>
          <a:xfrm>
            <a:off x="9273659" y="4295953"/>
            <a:ext cx="13802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>
                <a:solidFill>
                  <a:schemeClr val="bg1"/>
                </a:solidFill>
              </a:rPr>
              <a:t>&lt; HL Tau b?</a:t>
            </a:r>
            <a:endParaRPr lang="en-GB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915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E0BED2-E429-D82D-F483-2A419B1483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E8CF4-7AA0-36B7-255F-583B75DBCC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key 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91E29D-B64E-C793-3269-65AEDE6E1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226780"/>
            <a:ext cx="11097490" cy="5264726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GB"/>
              <a:t>from unbiased flux-ordered survey of 10 fields,</a:t>
            </a:r>
          </a:p>
          <a:p>
            <a:pPr lvl="1">
              <a:lnSpc>
                <a:spcPct val="110000"/>
              </a:lnSpc>
            </a:pPr>
            <a:r>
              <a:rPr lang="en-GB"/>
              <a:t>2 dust discs extending to tens of AU, 2 candidate compact dust discs</a:t>
            </a:r>
          </a:p>
          <a:p>
            <a:pPr lvl="1">
              <a:lnSpc>
                <a:spcPct val="110000"/>
              </a:lnSpc>
            </a:pPr>
            <a:r>
              <a:rPr lang="en-GB"/>
              <a:t>and disc candidates around extra disc-hosts (mm</a:t>
            </a:r>
            <a:r>
              <a:rPr lang="en-GB" i="1"/>
              <a:t>-faint</a:t>
            </a:r>
            <a:r>
              <a:rPr lang="en-GB"/>
              <a:t>)</a:t>
            </a:r>
          </a:p>
        </p:txBody>
      </p:sp>
      <p:pic>
        <p:nvPicPr>
          <p:cNvPr id="8" name="Picture 7" descr="the Perseus embedded source 50 candidate dust disc">
            <a:extLst>
              <a:ext uri="{FF2B5EF4-FFF2-40B4-BE49-F238E27FC236}">
                <a16:creationId xmlns:a16="http://schemas.microsoft.com/office/drawing/2014/main" id="{D5D85624-0121-95BE-E6A1-CBA2B42D11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667" y="2881074"/>
            <a:ext cx="4742292" cy="3818153"/>
          </a:xfrm>
          <a:prstGeom prst="rect">
            <a:avLst/>
          </a:prstGeom>
        </p:spPr>
      </p:pic>
      <p:pic>
        <p:nvPicPr>
          <p:cNvPr id="9" name="Picture 8" descr="the Haro 6-13 dust disc candidate">
            <a:extLst>
              <a:ext uri="{FF2B5EF4-FFF2-40B4-BE49-F238E27FC236}">
                <a16:creationId xmlns:a16="http://schemas.microsoft.com/office/drawing/2014/main" id="{FE417C1E-7CFC-C85F-968D-670B065F42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0191" y="2881074"/>
            <a:ext cx="4742291" cy="3818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671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5C3104-D311-A71F-D5B7-6C8FD44CD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CE64E-2A38-E451-EAC4-5B1792FB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62A54-18BE-107B-4547-0D2AC0CF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55" y="1518249"/>
            <a:ext cx="11097490" cy="5094028"/>
          </a:xfrm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</a:pPr>
            <a:r>
              <a:rPr lang="en-GB"/>
              <a:t>selection from &lt;1cm dust fluxes: </a:t>
            </a:r>
            <a:r>
              <a:rPr lang="en-GB" i="1"/>
              <a:t>no relation </a:t>
            </a:r>
            <a:r>
              <a:rPr lang="en-GB"/>
              <a:t>to 4.5cm dust flux</a:t>
            </a:r>
          </a:p>
          <a:p>
            <a:pPr lvl="4">
              <a:lnSpc>
                <a:spcPct val="110000"/>
              </a:lnSpc>
            </a:pPr>
            <a:endParaRPr lang="en-GB" sz="200"/>
          </a:p>
          <a:p>
            <a:pPr lvl="4">
              <a:lnSpc>
                <a:spcPct val="110000"/>
              </a:lnSpc>
            </a:pPr>
            <a:endParaRPr lang="en-GB" sz="200"/>
          </a:p>
          <a:p>
            <a:pPr lvl="1">
              <a:lnSpc>
                <a:spcPct val="110000"/>
              </a:lnSpc>
            </a:pPr>
            <a:r>
              <a:rPr lang="en-GB"/>
              <a:t>the two large discs are 5</a:t>
            </a:r>
            <a:r>
              <a:rPr lang="en-GB" baseline="30000"/>
              <a:t>th</a:t>
            </a:r>
            <a:r>
              <a:rPr lang="en-GB"/>
              <a:t> and 10</a:t>
            </a:r>
            <a:r>
              <a:rPr lang="en-GB" baseline="30000"/>
              <a:t>th</a:t>
            </a:r>
            <a:r>
              <a:rPr lang="en-GB"/>
              <a:t> in mm-flux-order</a:t>
            </a:r>
          </a:p>
          <a:p>
            <a:pPr lvl="1">
              <a:lnSpc>
                <a:spcPct val="110000"/>
              </a:lnSpc>
            </a:pPr>
            <a:r>
              <a:rPr lang="en-GB"/>
              <a:t>their host stars have little in common (except wide companions?)</a:t>
            </a:r>
          </a:p>
          <a:p>
            <a:pPr lvl="3">
              <a:lnSpc>
                <a:spcPct val="110000"/>
              </a:lnSpc>
            </a:pPr>
            <a:endParaRPr lang="en-GB"/>
          </a:p>
          <a:p>
            <a:pPr>
              <a:lnSpc>
                <a:spcPct val="110000"/>
              </a:lnSpc>
            </a:pPr>
            <a:r>
              <a:rPr lang="en-GB"/>
              <a:t>few pebble-discs around youngest stars? – contrary to theory</a:t>
            </a:r>
          </a:p>
          <a:p>
            <a:pPr lvl="3">
              <a:lnSpc>
                <a:spcPct val="110000"/>
              </a:lnSpc>
            </a:pPr>
            <a:endParaRPr lang="en-GB"/>
          </a:p>
          <a:p>
            <a:pPr>
              <a:lnSpc>
                <a:spcPct val="110000"/>
              </a:lnSpc>
            </a:pPr>
            <a:r>
              <a:rPr lang="en-GB"/>
              <a:t>so pebbles…</a:t>
            </a:r>
          </a:p>
          <a:p>
            <a:pPr lvl="1">
              <a:lnSpc>
                <a:spcPct val="110000"/>
              </a:lnSpc>
            </a:pPr>
            <a:r>
              <a:rPr lang="en-GB"/>
              <a:t>exist for only a short time?</a:t>
            </a:r>
          </a:p>
          <a:p>
            <a:pPr lvl="1">
              <a:lnSpc>
                <a:spcPct val="110000"/>
              </a:lnSpc>
            </a:pPr>
            <a:r>
              <a:rPr lang="en-GB"/>
              <a:t>form only in the inner disc? (Jupiter-orbit-sized discs smallest resolved)</a:t>
            </a:r>
          </a:p>
          <a:p>
            <a:pPr lvl="1">
              <a:lnSpc>
                <a:spcPct val="110000"/>
              </a:lnSpc>
            </a:pPr>
            <a:r>
              <a:rPr lang="en-GB"/>
              <a:t>aren’t </a:t>
            </a:r>
            <a:r>
              <a:rPr lang="en-GB" i="1"/>
              <a:t>needed</a:t>
            </a:r>
            <a:r>
              <a:rPr lang="en-GB"/>
              <a:t> for planets to form?</a:t>
            </a:r>
          </a:p>
        </p:txBody>
      </p:sp>
    </p:spTree>
    <p:extLst>
      <p:ext uri="{BB962C8B-B14F-4D97-AF65-F5344CB8AC3E}">
        <p14:creationId xmlns:p14="http://schemas.microsoft.com/office/powerpoint/2010/main" val="36994317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51A02-B4BC-5B6B-C55E-328657C9A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progress: Square Kilometre Array!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D21AAF-96E7-5162-078D-508A6C203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Cradle of Life team (M. Hoare et al.):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pPr lvl="3"/>
            <a:endParaRPr lang="en-GB"/>
          </a:p>
          <a:p>
            <a:pPr lvl="1"/>
            <a:r>
              <a:rPr lang="en-GB"/>
              <a:t>noise &lt;0.1 </a:t>
            </a:r>
            <a:r>
              <a:rPr lang="en-GB">
                <a:sym typeface="Symbol" panose="05050102010706020507" pitchFamily="18" charset="2"/>
              </a:rPr>
              <a:t></a:t>
            </a:r>
            <a:r>
              <a:rPr lang="en-GB"/>
              <a:t>Jy/beam (~50 mas beam at 7.4 GHz, 150 km baselines)</a:t>
            </a:r>
          </a:p>
          <a:p>
            <a:pPr lvl="1"/>
            <a:r>
              <a:rPr lang="en-GB"/>
              <a:t>similar time-commitment to PEBBLeS, but detecting further-out dust</a:t>
            </a:r>
          </a:p>
          <a:p>
            <a:pPr lvl="3"/>
            <a:endParaRPr lang="en-GB"/>
          </a:p>
          <a:p>
            <a:r>
              <a:rPr lang="en-GB" sz="3000" i="1">
                <a:solidFill>
                  <a:srgbClr val="0070C0"/>
                </a:solidFill>
              </a:rPr>
              <a:t>given PEBBLeS outcomes: will need more targets?</a:t>
            </a:r>
          </a:p>
          <a:p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975B2E-C6E9-8507-2DC3-BCCDCC8B9602}"/>
              </a:ext>
            </a:extLst>
          </p:cNvPr>
          <p:cNvSpPr txBox="1"/>
          <p:nvPr/>
        </p:nvSpPr>
        <p:spPr>
          <a:xfrm rot="16200000">
            <a:off x="8719163" y="3429933"/>
            <a:ext cx="6098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/>
              <a:t>d35-SKA-TEL-SKO-0000015-04_Science_UseCases (2.34)</a:t>
            </a:r>
          </a:p>
        </p:txBody>
      </p:sp>
      <p:grpSp>
        <p:nvGrpSpPr>
          <p:cNvPr id="9" name="Group 8" descr="a description of the use case 2.34 for the Square Kilometre Array - to observe 14 discs in the Ophiuchus region in band 5">
            <a:extLst>
              <a:ext uri="{FF2B5EF4-FFF2-40B4-BE49-F238E27FC236}">
                <a16:creationId xmlns:a16="http://schemas.microsoft.com/office/drawing/2014/main" id="{6F4DEB52-D097-D22B-8852-C0C0B03273B7}"/>
              </a:ext>
            </a:extLst>
          </p:cNvPr>
          <p:cNvGrpSpPr/>
          <p:nvPr/>
        </p:nvGrpSpPr>
        <p:grpSpPr>
          <a:xfrm>
            <a:off x="908608" y="2001327"/>
            <a:ext cx="10007659" cy="1966824"/>
            <a:chOff x="908608" y="2035833"/>
            <a:chExt cx="10007659" cy="196682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41E06C7-773B-DF55-A512-581838147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08608" y="2035833"/>
              <a:ext cx="10007659" cy="1966824"/>
            </a:xfrm>
            <a:prstGeom prst="rect">
              <a:avLst/>
            </a:prstGeom>
            <a:ln w="19050">
              <a:solidFill>
                <a:srgbClr val="FF0000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F1851B26-C776-7E5F-09D8-1EEEE0D6813B}"/>
                </a:ext>
              </a:extLst>
            </p:cNvPr>
            <p:cNvSpPr/>
            <p:nvPr/>
          </p:nvSpPr>
          <p:spPr>
            <a:xfrm>
              <a:off x="5003320" y="3736800"/>
              <a:ext cx="5878441" cy="258793"/>
            </a:xfrm>
            <a:prstGeom prst="rect">
              <a:avLst/>
            </a:prstGeom>
            <a:solidFill>
              <a:schemeClr val="bg1"/>
            </a:solidFill>
            <a:ln w="190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25289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372</Words>
  <Application>Microsoft Office PowerPoint</Application>
  <PresentationFormat>Widescreen</PresentationFormat>
  <Paragraphs>57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Symbol</vt:lpstr>
      <vt:lpstr>Office Theme</vt:lpstr>
      <vt:lpstr>PEBBLeS in Protoplanetary Discs </vt:lpstr>
      <vt:lpstr>PowerPoint Presentation</vt:lpstr>
      <vt:lpstr>PowerPoint Presentation</vt:lpstr>
      <vt:lpstr>PowerPoint Presentation</vt:lpstr>
      <vt:lpstr>PowerPoint Presentation</vt:lpstr>
      <vt:lpstr>key results</vt:lpstr>
      <vt:lpstr>key results</vt:lpstr>
      <vt:lpstr>outcomes</vt:lpstr>
      <vt:lpstr>to progress: Square Kilometre Array!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Jane Greaves</dc:creator>
  <cp:lastModifiedBy>Jane Greaves</cp:lastModifiedBy>
  <cp:revision>2</cp:revision>
  <dcterms:created xsi:type="dcterms:W3CDTF">2024-09-02T08:40:15Z</dcterms:created>
  <dcterms:modified xsi:type="dcterms:W3CDTF">2025-07-03T11:41:35Z</dcterms:modified>
</cp:coreProperties>
</file>