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3" r:id="rId4"/>
    <p:sldId id="284" r:id="rId5"/>
    <p:sldId id="258" r:id="rId6"/>
    <p:sldId id="271" r:id="rId7"/>
    <p:sldId id="259" r:id="rId8"/>
    <p:sldId id="270" r:id="rId9"/>
    <p:sldId id="260" r:id="rId10"/>
    <p:sldId id="272" r:id="rId11"/>
    <p:sldId id="263" r:id="rId12"/>
    <p:sldId id="276" r:id="rId13"/>
    <p:sldId id="279" r:id="rId14"/>
    <p:sldId id="261" r:id="rId15"/>
    <p:sldId id="268" r:id="rId16"/>
    <p:sldId id="287" r:id="rId17"/>
    <p:sldId id="273" r:id="rId18"/>
    <p:sldId id="267" r:id="rId19"/>
    <p:sldId id="275" r:id="rId20"/>
    <p:sldId id="262" r:id="rId21"/>
    <p:sldId id="274" r:id="rId22"/>
    <p:sldId id="285" r:id="rId23"/>
    <p:sldId id="286" r:id="rId24"/>
    <p:sldId id="282" r:id="rId25"/>
    <p:sldId id="269" r:id="rId26"/>
    <p:sldId id="265" r:id="rId27"/>
    <p:sldId id="277" r:id="rId28"/>
    <p:sldId id="264" r:id="rId29"/>
    <p:sldId id="278" r:id="rId30"/>
    <p:sldId id="266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60754-4D14-4477-8A69-F40C6353A4A8}" v="94" dt="2025-07-10T14:35:40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Venables" userId="42068311516df843" providerId="LiveId" clId="{2BD60754-4D14-4477-8A69-F40C6353A4A8}"/>
    <pc:docChg chg="custSel addSld delSld modSld sldOrd">
      <pc:chgData name="Sam Venables" userId="42068311516df843" providerId="LiveId" clId="{2BD60754-4D14-4477-8A69-F40C6353A4A8}" dt="2025-07-10T14:42:16.149" v="1521" actId="20577"/>
      <pc:docMkLst>
        <pc:docMk/>
      </pc:docMkLst>
      <pc:sldChg chg="addSp delSp modSp mod">
        <pc:chgData name="Sam Venables" userId="42068311516df843" providerId="LiveId" clId="{2BD60754-4D14-4477-8A69-F40C6353A4A8}" dt="2025-07-04T11:41:03.502" v="21" actId="1038"/>
        <pc:sldMkLst>
          <pc:docMk/>
          <pc:sldMk cId="1449827716" sldId="256"/>
        </pc:sldMkLst>
        <pc:picChg chg="add mod">
          <ac:chgData name="Sam Venables" userId="42068311516df843" providerId="LiveId" clId="{2BD60754-4D14-4477-8A69-F40C6353A4A8}" dt="2025-07-04T11:41:03.502" v="21" actId="1038"/>
          <ac:picMkLst>
            <pc:docMk/>
            <pc:sldMk cId="1449827716" sldId="256"/>
            <ac:picMk id="9" creationId="{079ABF9C-A19F-9C9F-A138-BA228D106888}"/>
          </ac:picMkLst>
        </pc:picChg>
      </pc:sldChg>
      <pc:sldChg chg="addSp delSp modSp mod">
        <pc:chgData name="Sam Venables" userId="42068311516df843" providerId="LiveId" clId="{2BD60754-4D14-4477-8A69-F40C6353A4A8}" dt="2025-07-10T14:03:44.375" v="1264" actId="20577"/>
        <pc:sldMkLst>
          <pc:docMk/>
          <pc:sldMk cId="3954187695" sldId="257"/>
        </pc:sldMkLst>
        <pc:spChg chg="mod">
          <ac:chgData name="Sam Venables" userId="42068311516df843" providerId="LiveId" clId="{2BD60754-4D14-4477-8A69-F40C6353A4A8}" dt="2025-07-10T14:03:44.375" v="1264" actId="20577"/>
          <ac:spMkLst>
            <pc:docMk/>
            <pc:sldMk cId="3954187695" sldId="257"/>
            <ac:spMk id="3" creationId="{5C297C21-2483-FBDC-96F9-D145B8D2440C}"/>
          </ac:spMkLst>
        </pc:spChg>
        <pc:spChg chg="add mod">
          <ac:chgData name="Sam Venables" userId="42068311516df843" providerId="LiveId" clId="{2BD60754-4D14-4477-8A69-F40C6353A4A8}" dt="2025-07-10T11:12:48.507" v="691" actId="1076"/>
          <ac:spMkLst>
            <pc:docMk/>
            <pc:sldMk cId="3954187695" sldId="257"/>
            <ac:spMk id="8" creationId="{21C3605B-6401-5C9E-316B-94A234B96240}"/>
          </ac:spMkLst>
        </pc:spChg>
        <pc:picChg chg="del">
          <ac:chgData name="Sam Venables" userId="42068311516df843" providerId="LiveId" clId="{2BD60754-4D14-4477-8A69-F40C6353A4A8}" dt="2025-07-10T08:04:20.969" v="425" actId="21"/>
          <ac:picMkLst>
            <pc:docMk/>
            <pc:sldMk cId="3954187695" sldId="257"/>
            <ac:picMk id="6" creationId="{69D4B170-198F-B58A-DC49-B0699B65285C}"/>
          </ac:picMkLst>
        </pc:picChg>
        <pc:picChg chg="add mod">
          <ac:chgData name="Sam Venables" userId="42068311516df843" providerId="LiveId" clId="{2BD60754-4D14-4477-8A69-F40C6353A4A8}" dt="2025-07-10T11:12:19.850" v="685" actId="1076"/>
          <ac:picMkLst>
            <pc:docMk/>
            <pc:sldMk cId="3954187695" sldId="257"/>
            <ac:picMk id="7" creationId="{BD333009-F441-84FC-4754-56385DC91284}"/>
          </ac:picMkLst>
        </pc:picChg>
      </pc:sldChg>
      <pc:sldChg chg="modSp mod">
        <pc:chgData name="Sam Venables" userId="42068311516df843" providerId="LiveId" clId="{2BD60754-4D14-4477-8A69-F40C6353A4A8}" dt="2025-07-10T14:34:14.600" v="1372" actId="20577"/>
        <pc:sldMkLst>
          <pc:docMk/>
          <pc:sldMk cId="1577848605" sldId="258"/>
        </pc:sldMkLst>
        <pc:spChg chg="mod">
          <ac:chgData name="Sam Venables" userId="42068311516df843" providerId="LiveId" clId="{2BD60754-4D14-4477-8A69-F40C6353A4A8}" dt="2025-07-10T14:34:14.600" v="1372" actId="20577"/>
          <ac:spMkLst>
            <pc:docMk/>
            <pc:sldMk cId="1577848605" sldId="258"/>
            <ac:spMk id="3" creationId="{2B2433AD-03E0-BDF4-11CB-06A44AFC9B56}"/>
          </ac:spMkLst>
        </pc:spChg>
      </pc:sldChg>
      <pc:sldChg chg="modSp">
        <pc:chgData name="Sam Venables" userId="42068311516df843" providerId="LiveId" clId="{2BD60754-4D14-4477-8A69-F40C6353A4A8}" dt="2025-07-10T14:35:40.967" v="1378" actId="20577"/>
        <pc:sldMkLst>
          <pc:docMk/>
          <pc:sldMk cId="4015273859" sldId="259"/>
        </pc:sldMkLst>
        <pc:spChg chg="mod">
          <ac:chgData name="Sam Venables" userId="42068311516df843" providerId="LiveId" clId="{2BD60754-4D14-4477-8A69-F40C6353A4A8}" dt="2025-07-10T14:35:40.967" v="1378" actId="20577"/>
          <ac:spMkLst>
            <pc:docMk/>
            <pc:sldMk cId="4015273859" sldId="259"/>
            <ac:spMk id="3" creationId="{3B2A7CD9-9F45-4CB2-2939-B352A08B0D4D}"/>
          </ac:spMkLst>
        </pc:spChg>
      </pc:sldChg>
      <pc:sldChg chg="addSp delSp modSp mod">
        <pc:chgData name="Sam Venables" userId="42068311516df843" providerId="LiveId" clId="{2BD60754-4D14-4477-8A69-F40C6353A4A8}" dt="2025-07-10T13:22:35.446" v="908" actId="20577"/>
        <pc:sldMkLst>
          <pc:docMk/>
          <pc:sldMk cId="2849044694" sldId="260"/>
        </pc:sldMkLst>
        <pc:spChg chg="add del mod">
          <ac:chgData name="Sam Venables" userId="42068311516df843" providerId="LiveId" clId="{2BD60754-4D14-4477-8A69-F40C6353A4A8}" dt="2025-07-10T11:00:05.384" v="657" actId="478"/>
          <ac:spMkLst>
            <pc:docMk/>
            <pc:sldMk cId="2849044694" sldId="260"/>
            <ac:spMk id="4" creationId="{118B6E3A-1CCD-E870-06E4-569C2EEC7C51}"/>
          </ac:spMkLst>
        </pc:spChg>
        <pc:spChg chg="mod">
          <ac:chgData name="Sam Venables" userId="42068311516df843" providerId="LiveId" clId="{2BD60754-4D14-4477-8A69-F40C6353A4A8}" dt="2025-07-10T13:22:35.446" v="908" actId="20577"/>
          <ac:spMkLst>
            <pc:docMk/>
            <pc:sldMk cId="2849044694" sldId="260"/>
            <ac:spMk id="9" creationId="{04912C4A-6AFF-EBC1-1173-C45780552C41}"/>
          </ac:spMkLst>
        </pc:spChg>
        <pc:picChg chg="del">
          <ac:chgData name="Sam Venables" userId="42068311516df843" providerId="LiveId" clId="{2BD60754-4D14-4477-8A69-F40C6353A4A8}" dt="2025-07-10T10:59:57.844" v="653" actId="478"/>
          <ac:picMkLst>
            <pc:docMk/>
            <pc:sldMk cId="2849044694" sldId="260"/>
            <ac:picMk id="5" creationId="{5A14DAF2-6667-FF27-4C7E-83EA30701F60}"/>
          </ac:picMkLst>
        </pc:picChg>
        <pc:picChg chg="add mod">
          <ac:chgData name="Sam Venables" userId="42068311516df843" providerId="LiveId" clId="{2BD60754-4D14-4477-8A69-F40C6353A4A8}" dt="2025-07-10T11:00:03.548" v="656" actId="1076"/>
          <ac:picMkLst>
            <pc:docMk/>
            <pc:sldMk cId="2849044694" sldId="260"/>
            <ac:picMk id="7" creationId="{6E024EE0-FFA1-0721-B337-AF9ADEE4B45C}"/>
          </ac:picMkLst>
        </pc:picChg>
      </pc:sldChg>
      <pc:sldChg chg="addSp delSp modSp mod">
        <pc:chgData name="Sam Venables" userId="42068311516df843" providerId="LiveId" clId="{2BD60754-4D14-4477-8A69-F40C6353A4A8}" dt="2025-07-10T13:55:44.764" v="1181" actId="1076"/>
        <pc:sldMkLst>
          <pc:docMk/>
          <pc:sldMk cId="2087033723" sldId="261"/>
        </pc:sldMkLst>
        <pc:spChg chg="mod">
          <ac:chgData name="Sam Venables" userId="42068311516df843" providerId="LiveId" clId="{2BD60754-4D14-4477-8A69-F40C6353A4A8}" dt="2025-07-10T13:55:39.068" v="1166" actId="1035"/>
          <ac:spMkLst>
            <pc:docMk/>
            <pc:sldMk cId="2087033723" sldId="261"/>
            <ac:spMk id="2" creationId="{F492BB79-FAD2-C9FE-F4C3-A8B42B695F38}"/>
          </ac:spMkLst>
        </pc:spChg>
        <pc:spChg chg="add del mod">
          <ac:chgData name="Sam Venables" userId="42068311516df843" providerId="LiveId" clId="{2BD60754-4D14-4477-8A69-F40C6353A4A8}" dt="2025-07-10T13:36:49.855" v="959" actId="478"/>
          <ac:spMkLst>
            <pc:docMk/>
            <pc:sldMk cId="2087033723" sldId="261"/>
            <ac:spMk id="3" creationId="{30B26F9F-D2BA-73CE-7A22-8ACBD389E7F7}"/>
          </ac:spMkLst>
        </pc:spChg>
        <pc:spChg chg="add mod">
          <ac:chgData name="Sam Venables" userId="42068311516df843" providerId="LiveId" clId="{2BD60754-4D14-4477-8A69-F40C6353A4A8}" dt="2025-07-10T13:55:44.764" v="1181" actId="1076"/>
          <ac:spMkLst>
            <pc:docMk/>
            <pc:sldMk cId="2087033723" sldId="261"/>
            <ac:spMk id="4" creationId="{F5315DC8-113C-B97A-B6F3-C96606FC8972}"/>
          </ac:spMkLst>
        </pc:spChg>
        <pc:picChg chg="mod">
          <ac:chgData name="Sam Venables" userId="42068311516df843" providerId="LiveId" clId="{2BD60754-4D14-4477-8A69-F40C6353A4A8}" dt="2025-07-10T13:55:41.378" v="1180" actId="1035"/>
          <ac:picMkLst>
            <pc:docMk/>
            <pc:sldMk cId="2087033723" sldId="261"/>
            <ac:picMk id="5" creationId="{F13A7047-8701-2F86-4F13-42F299683B9F}"/>
          </ac:picMkLst>
        </pc:picChg>
      </pc:sldChg>
      <pc:sldChg chg="addSp modSp mod">
        <pc:chgData name="Sam Venables" userId="42068311516df843" providerId="LiveId" clId="{2BD60754-4D14-4477-8A69-F40C6353A4A8}" dt="2025-07-10T13:54:43.654" v="1126" actId="14100"/>
        <pc:sldMkLst>
          <pc:docMk/>
          <pc:sldMk cId="3283934635" sldId="262"/>
        </pc:sldMkLst>
        <pc:spChg chg="add mod">
          <ac:chgData name="Sam Venables" userId="42068311516df843" providerId="LiveId" clId="{2BD60754-4D14-4477-8A69-F40C6353A4A8}" dt="2025-07-10T13:54:43.654" v="1126" actId="14100"/>
          <ac:spMkLst>
            <pc:docMk/>
            <pc:sldMk cId="3283934635" sldId="262"/>
            <ac:spMk id="3" creationId="{5E07F025-6BEB-EE33-E1FB-12002DF5D276}"/>
          </ac:spMkLst>
        </pc:spChg>
      </pc:sldChg>
      <pc:sldChg chg="ord">
        <pc:chgData name="Sam Venables" userId="42068311516df843" providerId="LiveId" clId="{2BD60754-4D14-4477-8A69-F40C6353A4A8}" dt="2025-07-10T11:27:26.582" v="869"/>
        <pc:sldMkLst>
          <pc:docMk/>
          <pc:sldMk cId="3252449225" sldId="263"/>
        </pc:sldMkLst>
      </pc:sldChg>
      <pc:sldChg chg="mod modShow">
        <pc:chgData name="Sam Venables" userId="42068311516df843" providerId="LiveId" clId="{2BD60754-4D14-4477-8A69-F40C6353A4A8}" dt="2025-07-10T10:22:09.784" v="537" actId="729"/>
        <pc:sldMkLst>
          <pc:docMk/>
          <pc:sldMk cId="3434447892" sldId="264"/>
        </pc:sldMkLst>
      </pc:sldChg>
      <pc:sldChg chg="mod modShow">
        <pc:chgData name="Sam Venables" userId="42068311516df843" providerId="LiveId" clId="{2BD60754-4D14-4477-8A69-F40C6353A4A8}" dt="2025-07-10T10:22:04.237" v="535" actId="729"/>
        <pc:sldMkLst>
          <pc:docMk/>
          <pc:sldMk cId="908711013" sldId="265"/>
        </pc:sldMkLst>
      </pc:sldChg>
      <pc:sldChg chg="mod modShow">
        <pc:chgData name="Sam Venables" userId="42068311516df843" providerId="LiveId" clId="{2BD60754-4D14-4477-8A69-F40C6353A4A8}" dt="2025-07-10T10:22:16.712" v="539" actId="729"/>
        <pc:sldMkLst>
          <pc:docMk/>
          <pc:sldMk cId="1693994301" sldId="266"/>
        </pc:sldMkLst>
      </pc:sldChg>
      <pc:sldChg chg="modSp mod">
        <pc:chgData name="Sam Venables" userId="42068311516df843" providerId="LiveId" clId="{2BD60754-4D14-4477-8A69-F40C6353A4A8}" dt="2025-07-10T13:53:47.410" v="1106" actId="20577"/>
        <pc:sldMkLst>
          <pc:docMk/>
          <pc:sldMk cId="4207424933" sldId="267"/>
        </pc:sldMkLst>
        <pc:spChg chg="mod">
          <ac:chgData name="Sam Venables" userId="42068311516df843" providerId="LiveId" clId="{2BD60754-4D14-4477-8A69-F40C6353A4A8}" dt="2025-07-10T13:53:47.410" v="1106" actId="20577"/>
          <ac:spMkLst>
            <pc:docMk/>
            <pc:sldMk cId="4207424933" sldId="267"/>
            <ac:spMk id="8" creationId="{6865E0F0-6D52-C88B-6C0A-29DEDD9CD26B}"/>
          </ac:spMkLst>
        </pc:spChg>
      </pc:sldChg>
      <pc:sldChg chg="addSp delSp modSp mod">
        <pc:chgData name="Sam Venables" userId="42068311516df843" providerId="LiveId" clId="{2BD60754-4D14-4477-8A69-F40C6353A4A8}" dt="2025-07-10T13:55:07.092" v="1133" actId="14100"/>
        <pc:sldMkLst>
          <pc:docMk/>
          <pc:sldMk cId="3446460839" sldId="268"/>
        </pc:sldMkLst>
        <pc:spChg chg="add del mod">
          <ac:chgData name="Sam Venables" userId="42068311516df843" providerId="LiveId" clId="{2BD60754-4D14-4477-8A69-F40C6353A4A8}" dt="2025-07-10T13:31:57.310" v="938" actId="478"/>
          <ac:spMkLst>
            <pc:docMk/>
            <pc:sldMk cId="3446460839" sldId="268"/>
            <ac:spMk id="3" creationId="{C76010D5-B178-315D-A0AD-50976DD83DD0}"/>
          </ac:spMkLst>
        </pc:spChg>
        <pc:spChg chg="add mod">
          <ac:chgData name="Sam Venables" userId="42068311516df843" providerId="LiveId" clId="{2BD60754-4D14-4477-8A69-F40C6353A4A8}" dt="2025-07-10T13:55:07.092" v="1133" actId="14100"/>
          <ac:spMkLst>
            <pc:docMk/>
            <pc:sldMk cId="3446460839" sldId="268"/>
            <ac:spMk id="4" creationId="{4EF4214E-0074-75D8-0234-CE3453A38523}"/>
          </ac:spMkLst>
        </pc:spChg>
      </pc:sldChg>
      <pc:sldChg chg="addSp modSp mod ord">
        <pc:chgData name="Sam Venables" userId="42068311516df843" providerId="LiveId" clId="{2BD60754-4D14-4477-8A69-F40C6353A4A8}" dt="2025-07-10T14:42:16.149" v="1521" actId="20577"/>
        <pc:sldMkLst>
          <pc:docMk/>
          <pc:sldMk cId="3867474855" sldId="269"/>
        </pc:sldMkLst>
        <pc:spChg chg="mod">
          <ac:chgData name="Sam Venables" userId="42068311516df843" providerId="LiveId" clId="{2BD60754-4D14-4477-8A69-F40C6353A4A8}" dt="2025-07-10T14:42:16.149" v="1521" actId="20577"/>
          <ac:spMkLst>
            <pc:docMk/>
            <pc:sldMk cId="3867474855" sldId="269"/>
            <ac:spMk id="3" creationId="{6CB12B0A-AC52-DC9E-3390-C6FFFA2BBFEF}"/>
          </ac:spMkLst>
        </pc:spChg>
        <pc:spChg chg="add mod">
          <ac:chgData name="Sam Venables" userId="42068311516df843" providerId="LiveId" clId="{2BD60754-4D14-4477-8A69-F40C6353A4A8}" dt="2025-07-10T11:18:47.191" v="808" actId="1035"/>
          <ac:spMkLst>
            <pc:docMk/>
            <pc:sldMk cId="3867474855" sldId="269"/>
            <ac:spMk id="5" creationId="{4A57ECE8-7962-7065-C41D-3BE4A39E9D77}"/>
          </ac:spMkLst>
        </pc:spChg>
        <pc:spChg chg="add mod">
          <ac:chgData name="Sam Venables" userId="42068311516df843" providerId="LiveId" clId="{2BD60754-4D14-4477-8A69-F40C6353A4A8}" dt="2025-07-10T11:18:51.909" v="817" actId="1035"/>
          <ac:spMkLst>
            <pc:docMk/>
            <pc:sldMk cId="3867474855" sldId="269"/>
            <ac:spMk id="6" creationId="{57B17341-E739-8202-0690-CD465C2C9919}"/>
          </ac:spMkLst>
        </pc:spChg>
      </pc:sldChg>
      <pc:sldChg chg="addSp modSp mod">
        <pc:chgData name="Sam Venables" userId="42068311516df843" providerId="LiveId" clId="{2BD60754-4D14-4477-8A69-F40C6353A4A8}" dt="2025-07-10T14:05:58.019" v="1266" actId="20577"/>
        <pc:sldMkLst>
          <pc:docMk/>
          <pc:sldMk cId="3614361813" sldId="271"/>
        </pc:sldMkLst>
        <pc:spChg chg="mod">
          <ac:chgData name="Sam Venables" userId="42068311516df843" providerId="LiveId" clId="{2BD60754-4D14-4477-8A69-F40C6353A4A8}" dt="2025-07-10T14:05:58.019" v="1266" actId="20577"/>
          <ac:spMkLst>
            <pc:docMk/>
            <pc:sldMk cId="3614361813" sldId="271"/>
            <ac:spMk id="3" creationId="{29E86FA8-F35D-5049-CFEF-56E11DE797CA}"/>
          </ac:spMkLst>
        </pc:spChg>
        <pc:spChg chg="add mod">
          <ac:chgData name="Sam Venables" userId="42068311516df843" providerId="LiveId" clId="{2BD60754-4D14-4477-8A69-F40C6353A4A8}" dt="2025-07-10T10:19:53.132" v="534" actId="1038"/>
          <ac:spMkLst>
            <pc:docMk/>
            <pc:sldMk cId="3614361813" sldId="271"/>
            <ac:spMk id="4" creationId="{4A7CCFBE-E822-FCCF-1938-5DBA67EDB437}"/>
          </ac:spMkLst>
        </pc:spChg>
      </pc:sldChg>
      <pc:sldChg chg="addSp delSp modSp mod">
        <pc:chgData name="Sam Venables" userId="42068311516df843" providerId="LiveId" clId="{2BD60754-4D14-4477-8A69-F40C6353A4A8}" dt="2025-07-10T11:01:24.096" v="669" actId="1076"/>
        <pc:sldMkLst>
          <pc:docMk/>
          <pc:sldMk cId="144443939" sldId="272"/>
        </pc:sldMkLst>
        <pc:spChg chg="add del">
          <ac:chgData name="Sam Venables" userId="42068311516df843" providerId="LiveId" clId="{2BD60754-4D14-4477-8A69-F40C6353A4A8}" dt="2025-07-10T11:00:45.093" v="659" actId="478"/>
          <ac:spMkLst>
            <pc:docMk/>
            <pc:sldMk cId="144443939" sldId="272"/>
            <ac:spMk id="2" creationId="{9CB5DE0A-FA2B-5EA5-D4CC-17FC951A362A}"/>
          </ac:spMkLst>
        </pc:spChg>
        <pc:spChg chg="del">
          <ac:chgData name="Sam Venables" userId="42068311516df843" providerId="LiveId" clId="{2BD60754-4D14-4477-8A69-F40C6353A4A8}" dt="2025-07-10T11:00:56.180" v="663" actId="478"/>
          <ac:spMkLst>
            <pc:docMk/>
            <pc:sldMk cId="144443939" sldId="272"/>
            <ac:spMk id="7" creationId="{92A97BC2-23E9-C520-BDA1-368433C2844E}"/>
          </ac:spMkLst>
        </pc:spChg>
        <pc:picChg chg="add mod ord">
          <ac:chgData name="Sam Venables" userId="42068311516df843" providerId="LiveId" clId="{2BD60754-4D14-4477-8A69-F40C6353A4A8}" dt="2025-07-10T11:01:24.096" v="669" actId="1076"/>
          <ac:picMkLst>
            <pc:docMk/>
            <pc:sldMk cId="144443939" sldId="272"/>
            <ac:picMk id="3" creationId="{464AF986-D64D-139C-1639-155903581E42}"/>
          </ac:picMkLst>
        </pc:picChg>
        <pc:picChg chg="del mod">
          <ac:chgData name="Sam Venables" userId="42068311516df843" providerId="LiveId" clId="{2BD60754-4D14-4477-8A69-F40C6353A4A8}" dt="2025-07-10T11:01:03.577" v="665" actId="478"/>
          <ac:picMkLst>
            <pc:docMk/>
            <pc:sldMk cId="144443939" sldId="272"/>
            <ac:picMk id="5" creationId="{053910DA-F268-1234-8193-28D97B628AFC}"/>
          </ac:picMkLst>
        </pc:picChg>
      </pc:sldChg>
      <pc:sldChg chg="addSp modSp mod">
        <pc:chgData name="Sam Venables" userId="42068311516df843" providerId="LiveId" clId="{2BD60754-4D14-4477-8A69-F40C6353A4A8}" dt="2025-07-10T14:07:18.532" v="1312" actId="20577"/>
        <pc:sldMkLst>
          <pc:docMk/>
          <pc:sldMk cId="2808446795" sldId="273"/>
        </pc:sldMkLst>
        <pc:spChg chg="add mod">
          <ac:chgData name="Sam Venables" userId="42068311516df843" providerId="LiveId" clId="{2BD60754-4D14-4477-8A69-F40C6353A4A8}" dt="2025-07-10T14:07:18.532" v="1312" actId="20577"/>
          <ac:spMkLst>
            <pc:docMk/>
            <pc:sldMk cId="2808446795" sldId="273"/>
            <ac:spMk id="2" creationId="{0EAE1911-D0C5-723E-CBDF-6D500F9F32D5}"/>
          </ac:spMkLst>
        </pc:spChg>
      </pc:sldChg>
      <pc:sldChg chg="addSp delSp modSp mod">
        <pc:chgData name="Sam Venables" userId="42068311516df843" providerId="LiveId" clId="{2BD60754-4D14-4477-8A69-F40C6353A4A8}" dt="2025-07-10T11:10:09.736" v="681" actId="1076"/>
        <pc:sldMkLst>
          <pc:docMk/>
          <pc:sldMk cId="535775494" sldId="274"/>
        </pc:sldMkLst>
        <pc:spChg chg="add del">
          <ac:chgData name="Sam Venables" userId="42068311516df843" providerId="LiveId" clId="{2BD60754-4D14-4477-8A69-F40C6353A4A8}" dt="2025-07-10T11:09:58.912" v="677" actId="478"/>
          <ac:spMkLst>
            <pc:docMk/>
            <pc:sldMk cId="535775494" sldId="274"/>
            <ac:spMk id="2" creationId="{6E31D97C-CE25-02CE-CF47-A8FEC6BDE133}"/>
          </ac:spMkLst>
        </pc:spChg>
        <pc:picChg chg="add mod ord">
          <ac:chgData name="Sam Venables" userId="42068311516df843" providerId="LiveId" clId="{2BD60754-4D14-4477-8A69-F40C6353A4A8}" dt="2025-07-10T11:10:09.736" v="681" actId="1076"/>
          <ac:picMkLst>
            <pc:docMk/>
            <pc:sldMk cId="535775494" sldId="274"/>
            <ac:picMk id="5" creationId="{C59B6F33-DFAF-FE4C-D804-C831025EA616}"/>
          </ac:picMkLst>
        </pc:picChg>
        <pc:picChg chg="del">
          <ac:chgData name="Sam Venables" userId="42068311516df843" providerId="LiveId" clId="{2BD60754-4D14-4477-8A69-F40C6353A4A8}" dt="2025-07-10T11:09:55.284" v="675" actId="478"/>
          <ac:picMkLst>
            <pc:docMk/>
            <pc:sldMk cId="535775494" sldId="274"/>
            <ac:picMk id="6" creationId="{082C24E9-6DD7-379B-CC34-9BC6AFBE783B}"/>
          </ac:picMkLst>
        </pc:picChg>
      </pc:sldChg>
      <pc:sldChg chg="addSp delSp modSp mod">
        <pc:chgData name="Sam Venables" userId="42068311516df843" providerId="LiveId" clId="{2BD60754-4D14-4477-8A69-F40C6353A4A8}" dt="2025-07-10T14:07:32.212" v="1316" actId="478"/>
        <pc:sldMkLst>
          <pc:docMk/>
          <pc:sldMk cId="3061698061" sldId="275"/>
        </pc:sldMkLst>
        <pc:spChg chg="del">
          <ac:chgData name="Sam Venables" userId="42068311516df843" providerId="LiveId" clId="{2BD60754-4D14-4477-8A69-F40C6353A4A8}" dt="2025-07-10T14:07:32.212" v="1316" actId="478"/>
          <ac:spMkLst>
            <pc:docMk/>
            <pc:sldMk cId="3061698061" sldId="275"/>
            <ac:spMk id="2" creationId="{DA402F8E-63C3-2713-98FE-E9A6784BD71A}"/>
          </ac:spMkLst>
        </pc:spChg>
        <pc:spChg chg="del">
          <ac:chgData name="Sam Venables" userId="42068311516df843" providerId="LiveId" clId="{2BD60754-4D14-4477-8A69-F40C6353A4A8}" dt="2025-07-10T14:07:30.357" v="1315" actId="478"/>
          <ac:spMkLst>
            <pc:docMk/>
            <pc:sldMk cId="3061698061" sldId="275"/>
            <ac:spMk id="3" creationId="{BDF276F8-D14A-877D-8FE0-D9031DCC857F}"/>
          </ac:spMkLst>
        </pc:spChg>
        <pc:spChg chg="add mod">
          <ac:chgData name="Sam Venables" userId="42068311516df843" providerId="LiveId" clId="{2BD60754-4D14-4477-8A69-F40C6353A4A8}" dt="2025-07-10T14:07:28.835" v="1314" actId="1076"/>
          <ac:spMkLst>
            <pc:docMk/>
            <pc:sldMk cId="3061698061" sldId="275"/>
            <ac:spMk id="5" creationId="{34C40043-E14A-B2FF-E37B-95F0A1C540C1}"/>
          </ac:spMkLst>
        </pc:spChg>
      </pc:sldChg>
      <pc:sldChg chg="addSp modSp mod ord">
        <pc:chgData name="Sam Venables" userId="42068311516df843" providerId="LiveId" clId="{2BD60754-4D14-4477-8A69-F40C6353A4A8}" dt="2025-07-10T13:57:02.682" v="1230" actId="14100"/>
        <pc:sldMkLst>
          <pc:docMk/>
          <pc:sldMk cId="124111493" sldId="276"/>
        </pc:sldMkLst>
        <pc:spChg chg="add mod">
          <ac:chgData name="Sam Venables" userId="42068311516df843" providerId="LiveId" clId="{2BD60754-4D14-4477-8A69-F40C6353A4A8}" dt="2025-07-10T13:50:37.245" v="1044" actId="1037"/>
          <ac:spMkLst>
            <pc:docMk/>
            <pc:sldMk cId="124111493" sldId="276"/>
            <ac:spMk id="2" creationId="{CAAC44C9-6AE9-AC41-4234-B1DBE9D41BE0}"/>
          </ac:spMkLst>
        </pc:spChg>
        <pc:spChg chg="add mod">
          <ac:chgData name="Sam Venables" userId="42068311516df843" providerId="LiveId" clId="{2BD60754-4D14-4477-8A69-F40C6353A4A8}" dt="2025-07-10T13:49:46.572" v="1024" actId="20577"/>
          <ac:spMkLst>
            <pc:docMk/>
            <pc:sldMk cId="124111493" sldId="276"/>
            <ac:spMk id="3" creationId="{2BCD7D3E-FEF6-0C8B-BBFA-20D65677B400}"/>
          </ac:spMkLst>
        </pc:spChg>
        <pc:picChg chg="mod">
          <ac:chgData name="Sam Venables" userId="42068311516df843" providerId="LiveId" clId="{2BD60754-4D14-4477-8A69-F40C6353A4A8}" dt="2025-07-10T13:57:02.682" v="1230" actId="14100"/>
          <ac:picMkLst>
            <pc:docMk/>
            <pc:sldMk cId="124111493" sldId="276"/>
            <ac:picMk id="6" creationId="{9A080BFE-0AD7-4B7E-F0D1-E3D36856D3CD}"/>
          </ac:picMkLst>
        </pc:picChg>
        <pc:picChg chg="mod">
          <ac:chgData name="Sam Venables" userId="42068311516df843" providerId="LiveId" clId="{2BD60754-4D14-4477-8A69-F40C6353A4A8}" dt="2025-07-10T13:56:43.047" v="1197" actId="1038"/>
          <ac:picMkLst>
            <pc:docMk/>
            <pc:sldMk cId="124111493" sldId="276"/>
            <ac:picMk id="8" creationId="{22C6BFE5-E504-6300-697B-5237AFBE4009}"/>
          </ac:picMkLst>
        </pc:picChg>
      </pc:sldChg>
      <pc:sldChg chg="mod modShow">
        <pc:chgData name="Sam Venables" userId="42068311516df843" providerId="LiveId" clId="{2BD60754-4D14-4477-8A69-F40C6353A4A8}" dt="2025-07-10T10:22:07.626" v="536" actId="729"/>
        <pc:sldMkLst>
          <pc:docMk/>
          <pc:sldMk cId="964142982" sldId="277"/>
        </pc:sldMkLst>
      </pc:sldChg>
      <pc:sldChg chg="mod modShow">
        <pc:chgData name="Sam Venables" userId="42068311516df843" providerId="LiveId" clId="{2BD60754-4D14-4477-8A69-F40C6353A4A8}" dt="2025-07-10T10:22:13.950" v="538" actId="729"/>
        <pc:sldMkLst>
          <pc:docMk/>
          <pc:sldMk cId="1160286776" sldId="278"/>
        </pc:sldMkLst>
      </pc:sldChg>
      <pc:sldChg chg="addSp delSp modSp mod ord">
        <pc:chgData name="Sam Venables" userId="42068311516df843" providerId="LiveId" clId="{2BD60754-4D14-4477-8A69-F40C6353A4A8}" dt="2025-07-10T14:39:04.111" v="1380" actId="1076"/>
        <pc:sldMkLst>
          <pc:docMk/>
          <pc:sldMk cId="2782421505" sldId="279"/>
        </pc:sldMkLst>
        <pc:spChg chg="add del">
          <ac:chgData name="Sam Venables" userId="42068311516df843" providerId="LiveId" clId="{2BD60754-4D14-4477-8A69-F40C6353A4A8}" dt="2025-07-10T11:07:54.224" v="672" actId="478"/>
          <ac:spMkLst>
            <pc:docMk/>
            <pc:sldMk cId="2782421505" sldId="279"/>
            <ac:spMk id="2" creationId="{F1F7227A-9EC9-8AB4-5BCD-F31CBEF73213}"/>
          </ac:spMkLst>
        </pc:spChg>
        <pc:spChg chg="mod">
          <ac:chgData name="Sam Venables" userId="42068311516df843" providerId="LiveId" clId="{2BD60754-4D14-4477-8A69-F40C6353A4A8}" dt="2025-07-10T14:10:24.775" v="1356" actId="20577"/>
          <ac:spMkLst>
            <pc:docMk/>
            <pc:sldMk cId="2782421505" sldId="279"/>
            <ac:spMk id="7" creationId="{0A0151E1-D073-5A85-0DC4-91D1AE35C942}"/>
          </ac:spMkLst>
        </pc:spChg>
        <pc:picChg chg="add mod">
          <ac:chgData name="Sam Venables" userId="42068311516df843" providerId="LiveId" clId="{2BD60754-4D14-4477-8A69-F40C6353A4A8}" dt="2025-07-10T14:39:04.111" v="1380" actId="1076"/>
          <ac:picMkLst>
            <pc:docMk/>
            <pc:sldMk cId="2782421505" sldId="279"/>
            <ac:picMk id="3" creationId="{AF331880-E3AC-3514-3E39-7DBC61BA35E3}"/>
          </ac:picMkLst>
        </pc:picChg>
        <pc:picChg chg="del">
          <ac:chgData name="Sam Venables" userId="42068311516df843" providerId="LiveId" clId="{2BD60754-4D14-4477-8A69-F40C6353A4A8}" dt="2025-07-10T11:07:49.991" v="670" actId="478"/>
          <ac:picMkLst>
            <pc:docMk/>
            <pc:sldMk cId="2782421505" sldId="279"/>
            <ac:picMk id="6" creationId="{C8CE53A9-43DC-8F2D-4C43-3EF164BEBAA5}"/>
          </ac:picMkLst>
        </pc:picChg>
      </pc:sldChg>
      <pc:sldChg chg="addSp delSp modSp del mod">
        <pc:chgData name="Sam Venables" userId="42068311516df843" providerId="LiveId" clId="{2BD60754-4D14-4477-8A69-F40C6353A4A8}" dt="2025-07-08T11:15:05.715" v="98" actId="2696"/>
        <pc:sldMkLst>
          <pc:docMk/>
          <pc:sldMk cId="2771199226" sldId="280"/>
        </pc:sldMkLst>
      </pc:sldChg>
      <pc:sldChg chg="mod modShow">
        <pc:chgData name="Sam Venables" userId="42068311516df843" providerId="LiveId" clId="{2BD60754-4D14-4477-8A69-F40C6353A4A8}" dt="2025-07-10T10:22:20.776" v="540" actId="729"/>
        <pc:sldMkLst>
          <pc:docMk/>
          <pc:sldMk cId="3644777988" sldId="281"/>
        </pc:sldMkLst>
      </pc:sldChg>
      <pc:sldChg chg="addSp delSp modSp new mod ord">
        <pc:chgData name="Sam Venables" userId="42068311516df843" providerId="LiveId" clId="{2BD60754-4D14-4477-8A69-F40C6353A4A8}" dt="2025-07-10T11:15:58.423" v="754" actId="14100"/>
        <pc:sldMkLst>
          <pc:docMk/>
          <pc:sldMk cId="163037335" sldId="282"/>
        </pc:sldMkLst>
        <pc:spChg chg="add mod">
          <ac:chgData name="Sam Venables" userId="42068311516df843" providerId="LiveId" clId="{2BD60754-4D14-4477-8A69-F40C6353A4A8}" dt="2025-07-10T11:15:58.423" v="754" actId="14100"/>
          <ac:spMkLst>
            <pc:docMk/>
            <pc:sldMk cId="163037335" sldId="282"/>
            <ac:spMk id="9" creationId="{497CC9E4-4300-5E83-0599-F9CD5026AD8D}"/>
          </ac:spMkLst>
        </pc:spChg>
        <pc:picChg chg="add mod">
          <ac:chgData name="Sam Venables" userId="42068311516df843" providerId="LiveId" clId="{2BD60754-4D14-4477-8A69-F40C6353A4A8}" dt="2025-07-08T11:15:59.671" v="115" actId="1076"/>
          <ac:picMkLst>
            <pc:docMk/>
            <pc:sldMk cId="163037335" sldId="282"/>
            <ac:picMk id="6" creationId="{ED0F00F0-2CCF-C88E-5741-1792A4E9FD9C}"/>
          </ac:picMkLst>
        </pc:picChg>
        <pc:picChg chg="add mod">
          <ac:chgData name="Sam Venables" userId="42068311516df843" providerId="LiveId" clId="{2BD60754-4D14-4477-8A69-F40C6353A4A8}" dt="2025-07-08T11:15:55.978" v="114" actId="14100"/>
          <ac:picMkLst>
            <pc:docMk/>
            <pc:sldMk cId="163037335" sldId="282"/>
            <ac:picMk id="8" creationId="{F99AE394-2F89-E40A-A018-809583EAA2F8}"/>
          </ac:picMkLst>
        </pc:picChg>
      </pc:sldChg>
      <pc:sldChg chg="addSp modSp new mod">
        <pc:chgData name="Sam Venables" userId="42068311516df843" providerId="LiveId" clId="{2BD60754-4D14-4477-8A69-F40C6353A4A8}" dt="2025-07-10T11:26:58.842" v="865" actId="20577"/>
        <pc:sldMkLst>
          <pc:docMk/>
          <pc:sldMk cId="1830035910" sldId="283"/>
        </pc:sldMkLst>
        <pc:spChg chg="mod">
          <ac:chgData name="Sam Venables" userId="42068311516df843" providerId="LiveId" clId="{2BD60754-4D14-4477-8A69-F40C6353A4A8}" dt="2025-07-10T08:02:24.181" v="279" actId="20577"/>
          <ac:spMkLst>
            <pc:docMk/>
            <pc:sldMk cId="1830035910" sldId="283"/>
            <ac:spMk id="2" creationId="{E1E24BDF-3FB6-288D-C612-2840AD67418D}"/>
          </ac:spMkLst>
        </pc:spChg>
        <pc:spChg chg="mod">
          <ac:chgData name="Sam Venables" userId="42068311516df843" providerId="LiveId" clId="{2BD60754-4D14-4477-8A69-F40C6353A4A8}" dt="2025-07-10T10:12:07.595" v="438" actId="20577"/>
          <ac:spMkLst>
            <pc:docMk/>
            <pc:sldMk cId="1830035910" sldId="283"/>
            <ac:spMk id="3" creationId="{95C4E2C5-21CF-41A9-78E8-C96F55325308}"/>
          </ac:spMkLst>
        </pc:spChg>
        <pc:spChg chg="add mod">
          <ac:chgData name="Sam Venables" userId="42068311516df843" providerId="LiveId" clId="{2BD60754-4D14-4477-8A69-F40C6353A4A8}" dt="2025-07-10T11:26:58.842" v="865" actId="20577"/>
          <ac:spMkLst>
            <pc:docMk/>
            <pc:sldMk cId="1830035910" sldId="283"/>
            <ac:spMk id="8" creationId="{80AEB40B-6A02-C5EE-DA6E-386E4F001199}"/>
          </ac:spMkLst>
        </pc:spChg>
        <pc:picChg chg="add mod">
          <ac:chgData name="Sam Venables" userId="42068311516df843" providerId="LiveId" clId="{2BD60754-4D14-4477-8A69-F40C6353A4A8}" dt="2025-07-10T08:04:27.178" v="427" actId="1076"/>
          <ac:picMkLst>
            <pc:docMk/>
            <pc:sldMk cId="1830035910" sldId="283"/>
            <ac:picMk id="6" creationId="{69D4B170-198F-B58A-DC49-B0699B65285C}"/>
          </ac:picMkLst>
        </pc:picChg>
        <pc:picChg chg="add mod">
          <ac:chgData name="Sam Venables" userId="42068311516df843" providerId="LiveId" clId="{2BD60754-4D14-4477-8A69-F40C6353A4A8}" dt="2025-07-10T11:26:33.678" v="830" actId="1076"/>
          <ac:picMkLst>
            <pc:docMk/>
            <pc:sldMk cId="1830035910" sldId="283"/>
            <ac:picMk id="7" creationId="{9AA7654E-49E8-B6AA-538F-823ED71D2B3E}"/>
          </ac:picMkLst>
        </pc:picChg>
      </pc:sldChg>
      <pc:sldChg chg="addSp modSp new mod">
        <pc:chgData name="Sam Venables" userId="42068311516df843" providerId="LiveId" clId="{2BD60754-4D14-4477-8A69-F40C6353A4A8}" dt="2025-07-10T10:18:15.173" v="482" actId="20577"/>
        <pc:sldMkLst>
          <pc:docMk/>
          <pc:sldMk cId="111083837" sldId="284"/>
        </pc:sldMkLst>
        <pc:spChg chg="mod">
          <ac:chgData name="Sam Venables" userId="42068311516df843" providerId="LiveId" clId="{2BD60754-4D14-4477-8A69-F40C6353A4A8}" dt="2025-07-10T08:02:33.347" v="298" actId="20577"/>
          <ac:spMkLst>
            <pc:docMk/>
            <pc:sldMk cId="111083837" sldId="284"/>
            <ac:spMk id="2" creationId="{C783AF25-E03E-2581-E86E-014FD29BFEC9}"/>
          </ac:spMkLst>
        </pc:spChg>
        <pc:spChg chg="mod">
          <ac:chgData name="Sam Venables" userId="42068311516df843" providerId="LiveId" clId="{2BD60754-4D14-4477-8A69-F40C6353A4A8}" dt="2025-07-10T10:16:50.967" v="448" actId="1076"/>
          <ac:spMkLst>
            <pc:docMk/>
            <pc:sldMk cId="111083837" sldId="284"/>
            <ac:spMk id="3" creationId="{614FE8C7-BE77-131B-B615-3C99E93673FB}"/>
          </ac:spMkLst>
        </pc:spChg>
        <pc:spChg chg="add mod">
          <ac:chgData name="Sam Venables" userId="42068311516df843" providerId="LiveId" clId="{2BD60754-4D14-4477-8A69-F40C6353A4A8}" dt="2025-07-10T10:18:15.173" v="482" actId="20577"/>
          <ac:spMkLst>
            <pc:docMk/>
            <pc:sldMk cId="111083837" sldId="284"/>
            <ac:spMk id="7" creationId="{D5A9154D-D291-5CB0-1352-B3E3C8A74135}"/>
          </ac:spMkLst>
        </pc:spChg>
        <pc:picChg chg="add mod">
          <ac:chgData name="Sam Venables" userId="42068311516df843" providerId="LiveId" clId="{2BD60754-4D14-4477-8A69-F40C6353A4A8}" dt="2025-07-10T10:16:44.073" v="443" actId="1076"/>
          <ac:picMkLst>
            <pc:docMk/>
            <pc:sldMk cId="111083837" sldId="284"/>
            <ac:picMk id="6" creationId="{322C65BB-CCDF-3812-64FF-559D6DEA947B}"/>
          </ac:picMkLst>
        </pc:picChg>
      </pc:sldChg>
      <pc:sldChg chg="addSp delSp modSp new mod">
        <pc:chgData name="Sam Venables" userId="42068311516df843" providerId="LiveId" clId="{2BD60754-4D14-4477-8A69-F40C6353A4A8}" dt="2025-07-10T10:55:28.138" v="652" actId="1076"/>
        <pc:sldMkLst>
          <pc:docMk/>
          <pc:sldMk cId="2071737295" sldId="285"/>
        </pc:sldMkLst>
        <pc:spChg chg="mod">
          <ac:chgData name="Sam Venables" userId="42068311516df843" providerId="LiveId" clId="{2BD60754-4D14-4477-8A69-F40C6353A4A8}" dt="2025-07-10T10:28:52.207" v="572" actId="1076"/>
          <ac:spMkLst>
            <pc:docMk/>
            <pc:sldMk cId="2071737295" sldId="285"/>
            <ac:spMk id="2" creationId="{D122C9DA-4470-901F-A1BF-B0D75A4BAB7C}"/>
          </ac:spMkLst>
        </pc:spChg>
        <pc:spChg chg="del">
          <ac:chgData name="Sam Venables" userId="42068311516df843" providerId="LiveId" clId="{2BD60754-4D14-4477-8A69-F40C6353A4A8}" dt="2025-07-10T10:28:54.770" v="573" actId="478"/>
          <ac:spMkLst>
            <pc:docMk/>
            <pc:sldMk cId="2071737295" sldId="285"/>
            <ac:spMk id="3" creationId="{49B47F5C-7B73-0AF8-AC1E-7C708F4E65B5}"/>
          </ac:spMkLst>
        </pc:spChg>
        <pc:picChg chg="add mod">
          <ac:chgData name="Sam Venables" userId="42068311516df843" providerId="LiveId" clId="{2BD60754-4D14-4477-8A69-F40C6353A4A8}" dt="2025-07-10T10:32:20.702" v="629" actId="1076"/>
          <ac:picMkLst>
            <pc:docMk/>
            <pc:sldMk cId="2071737295" sldId="285"/>
            <ac:picMk id="6" creationId="{2F0CA3E9-EAB7-9B81-EF1E-55A6DCACF9D7}"/>
          </ac:picMkLst>
        </pc:picChg>
        <pc:picChg chg="add mod">
          <ac:chgData name="Sam Venables" userId="42068311516df843" providerId="LiveId" clId="{2BD60754-4D14-4477-8A69-F40C6353A4A8}" dt="2025-07-10T10:54:01.594" v="649" actId="1038"/>
          <ac:picMkLst>
            <pc:docMk/>
            <pc:sldMk cId="2071737295" sldId="285"/>
            <ac:picMk id="8" creationId="{89768841-291C-5147-CE9E-5A40E82F2CC7}"/>
          </ac:picMkLst>
        </pc:picChg>
        <pc:picChg chg="add mod">
          <ac:chgData name="Sam Venables" userId="42068311516df843" providerId="LiveId" clId="{2BD60754-4D14-4477-8A69-F40C6353A4A8}" dt="2025-07-10T10:55:28.138" v="652" actId="1076"/>
          <ac:picMkLst>
            <pc:docMk/>
            <pc:sldMk cId="2071737295" sldId="285"/>
            <ac:picMk id="10" creationId="{388945FB-857A-1580-9FB5-C719C668E707}"/>
          </ac:picMkLst>
        </pc:picChg>
      </pc:sldChg>
      <pc:sldChg chg="addSp delSp modSp new mod">
        <pc:chgData name="Sam Venables" userId="42068311516df843" providerId="LiveId" clId="{2BD60754-4D14-4477-8A69-F40C6353A4A8}" dt="2025-07-10T10:45:49.949" v="633" actId="1076"/>
        <pc:sldMkLst>
          <pc:docMk/>
          <pc:sldMk cId="1921312550" sldId="286"/>
        </pc:sldMkLst>
        <pc:spChg chg="mod">
          <ac:chgData name="Sam Venables" userId="42068311516df843" providerId="LiveId" clId="{2BD60754-4D14-4477-8A69-F40C6353A4A8}" dt="2025-07-10T10:31:57.789" v="627" actId="1035"/>
          <ac:spMkLst>
            <pc:docMk/>
            <pc:sldMk cId="1921312550" sldId="286"/>
            <ac:spMk id="2" creationId="{AE28FAEC-081C-702D-13FE-675AD22AEAB3}"/>
          </ac:spMkLst>
        </pc:spChg>
        <pc:spChg chg="del">
          <ac:chgData name="Sam Venables" userId="42068311516df843" providerId="LiveId" clId="{2BD60754-4D14-4477-8A69-F40C6353A4A8}" dt="2025-07-10T10:31:51.249" v="599" actId="478"/>
          <ac:spMkLst>
            <pc:docMk/>
            <pc:sldMk cId="1921312550" sldId="286"/>
            <ac:spMk id="3" creationId="{E3D59463-F6F4-CF71-16C6-3E5F5731E30E}"/>
          </ac:spMkLst>
        </pc:spChg>
        <pc:picChg chg="add mod">
          <ac:chgData name="Sam Venables" userId="42068311516df843" providerId="LiveId" clId="{2BD60754-4D14-4477-8A69-F40C6353A4A8}" dt="2025-07-10T10:42:42.259" v="631" actId="1076"/>
          <ac:picMkLst>
            <pc:docMk/>
            <pc:sldMk cId="1921312550" sldId="286"/>
            <ac:picMk id="6" creationId="{ADDCAB29-34BD-A95F-EC7B-61B1313A812C}"/>
          </ac:picMkLst>
        </pc:picChg>
        <pc:picChg chg="add mod">
          <ac:chgData name="Sam Venables" userId="42068311516df843" providerId="LiveId" clId="{2BD60754-4D14-4477-8A69-F40C6353A4A8}" dt="2025-07-10T10:45:49.949" v="633" actId="1076"/>
          <ac:picMkLst>
            <pc:docMk/>
            <pc:sldMk cId="1921312550" sldId="286"/>
            <ac:picMk id="8" creationId="{DAA79CCF-A020-36FF-BB39-BA7B6B9AEDFF}"/>
          </ac:picMkLst>
        </pc:picChg>
      </pc:sldChg>
      <pc:sldChg chg="addSp delSp modSp new mod setBg">
        <pc:chgData name="Sam Venables" userId="42068311516df843" providerId="LiveId" clId="{2BD60754-4D14-4477-8A69-F40C6353A4A8}" dt="2025-07-10T11:22:05.830" v="825"/>
        <pc:sldMkLst>
          <pc:docMk/>
          <pc:sldMk cId="1923685397" sldId="287"/>
        </pc:sldMkLst>
        <pc:spChg chg="del">
          <ac:chgData name="Sam Venables" userId="42068311516df843" providerId="LiveId" clId="{2BD60754-4D14-4477-8A69-F40C6353A4A8}" dt="2025-07-10T11:21:23.736" v="820" actId="478"/>
          <ac:spMkLst>
            <pc:docMk/>
            <pc:sldMk cId="1923685397" sldId="287"/>
            <ac:spMk id="2" creationId="{46C5530A-9395-E55C-521F-E420E7F9A762}"/>
          </ac:spMkLst>
        </pc:spChg>
        <pc:spChg chg="del">
          <ac:chgData name="Sam Venables" userId="42068311516df843" providerId="LiveId" clId="{2BD60754-4D14-4477-8A69-F40C6353A4A8}" dt="2025-07-10T11:21:22.771" v="819" actId="478"/>
          <ac:spMkLst>
            <pc:docMk/>
            <pc:sldMk cId="1923685397" sldId="287"/>
            <ac:spMk id="3" creationId="{D7CEA038-30D8-E024-313A-79477783B1C2}"/>
          </ac:spMkLst>
        </pc:spChg>
        <pc:spChg chg="mod ord">
          <ac:chgData name="Sam Venables" userId="42068311516df843" providerId="LiveId" clId="{2BD60754-4D14-4477-8A69-F40C6353A4A8}" dt="2025-07-10T11:21:27.939" v="822" actId="26606"/>
          <ac:spMkLst>
            <pc:docMk/>
            <pc:sldMk cId="1923685397" sldId="287"/>
            <ac:spMk id="4" creationId="{ECA47AAE-F0D4-67A5-BC3F-3F0EC85EBC3F}"/>
          </ac:spMkLst>
        </pc:spChg>
        <pc:picChg chg="add mod">
          <ac:chgData name="Sam Venables" userId="42068311516df843" providerId="LiveId" clId="{2BD60754-4D14-4477-8A69-F40C6353A4A8}" dt="2025-07-10T11:21:30.886" v="824" actId="962"/>
          <ac:picMkLst>
            <pc:docMk/>
            <pc:sldMk cId="1923685397" sldId="287"/>
            <ac:picMk id="5" creationId="{E3CCB69D-15DF-6DB4-F9B4-E377AAC44D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B6B78-D499-4891-81F3-ECE166EACFAD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B7CF-1671-43AB-AD64-355644647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B7CF-1671-43AB-AD64-3556446472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4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Gaussian IQR = 1.3 sig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B7CF-1671-43AB-AD64-3556446472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4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78EF-8F56-CBF5-5066-BCBD429B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A4C1A-B70E-C239-0389-C0BADA2C4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5AECE-13CF-E3E7-5CB0-46022748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C450-D916-4422-B796-7A7B4F238398}" type="datetime1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B042D-67A0-2498-19E7-0A610F11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A1D-9427-2CDD-38E2-2B9AA713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249A-D6CE-1454-639D-BFFCF05F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66556-DE62-5682-E7A9-69AE5E08A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79D02-F7FE-3978-A2EF-4F25F6B0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CBD2-A7D6-45AA-83B8-CD04409A8744}" type="datetime1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0F7D8-82A6-E9CF-96EC-1CBED8DF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5E5E4-4311-FFC2-7E72-08098C4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9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6FB1F-6D02-5920-7BDD-E0B0E0893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11DB0-CEA7-DC3E-CC9E-E53732F56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8EEF-FDE0-FFD5-80BC-EBC175E1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20F8-E9BC-4DA9-AEC6-601AAB5CFB01}" type="datetime1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2167-91EB-F684-BBDE-1F167C3D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28F2B-5714-2F30-C4D5-6BB40E78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E71D-AAC1-3A23-D1EB-C28CF771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0EA4-4C72-9A7E-05BB-0BA322ED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3E6FC-43FE-2BAB-757A-2761C663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25CE-864E-40FC-ACC0-01B8D6B31814}" type="datetime1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FDF01-4880-C213-2E25-3EC40770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65D5B-D431-6C9F-BE78-8721296E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8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499F-3544-D39F-EF36-DD30B7DE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7A80F-EEDB-DD20-2BEC-0A4E66BB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83D3B-77E8-2456-EC2E-DE4F78F7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420-BD63-4EBE-9A5F-F540E8AA88F5}" type="datetime1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C50B-BD60-69F7-C6C8-8D0273E0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F897-69CF-A9A2-1B7C-C16DCED1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AE39-7639-FC90-F997-3FB236C9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99046-355A-CAED-2283-352D0F324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6874A-91D4-7480-5631-883FE0648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511AE-504C-AD42-ACA2-B1936B7D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AFA-8113-4097-AB96-DE8F6A178688}" type="datetime1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E0769-96BC-318C-41BC-828CE40E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23300-1532-B85C-AD9F-56D49FAD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B32C-2C4C-4390-1C49-721C51E0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8C294-3374-FE53-0D2D-14CF5AD09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CC834-BD7D-2D1A-F5EE-260DECFFD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19A8F-6A02-E4CD-BD2E-BAC2F44D7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1ABFD-C47E-9B68-15D8-F3294757E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F5100-06F9-6059-1D26-F308EB33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EAFC-112C-44C8-83FD-EE57C29D83F3}" type="datetime1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DE189-2200-13E7-02E7-FCF3630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BFE8F-C6AE-51CB-ADCC-C1B722E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8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BDC9-28FF-1653-7C20-65031340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8483D-CB45-2CEC-7BFA-703D23C6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8988-2D72-4B27-8269-1509E70EFBA1}" type="datetime1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19FA7-DB94-892A-D2DF-22CB5EC0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2DDB0-F321-D2BD-C3DE-91CF5D7B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17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56029-4F7E-7AF1-37F3-CF48F272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78D8-F7CD-4922-AE11-A63E57A9DF3E}" type="datetime1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590AA-5DA2-5D3E-7DFD-A833F708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E768B-4302-E994-DC1A-2E44B60D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4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C8C5-B5AF-4086-9F1A-00708FCF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44D9-F718-2248-9326-ECC6E7767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73835-2A34-5385-5AEF-1A6638DCD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C06A6-1575-42E5-7677-2ED021E5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199-64FD-42C8-BDE3-82239B50E1AA}" type="datetime1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0FE7B-1286-E5A3-1F8D-459C54A1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02BED-FFD8-C1F6-5189-02D761D6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1B46-3F78-C37D-0E15-4708CB9D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CFCDC-D618-EF4F-7176-CF6F027A6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4677C-FB1B-4913-C092-74A32FE3C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709C9-AC1E-645F-AE91-ABD19C67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6BB5-1C4C-460F-912B-A496C7CE1155}" type="datetime1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3EB18-AEA5-2B98-E3D1-AA0A3FFD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3837F-45AE-DB10-0140-7E4588AB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50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02630-40C4-8C05-F215-83A0005B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D7E19-5047-6EEF-D793-388CB2EB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F29A4-C8D6-41BE-EC7D-08E11A23E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FE02C-CBFE-43C4-8AF4-37FC4114CDD1}" type="datetime1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524F-B44E-D0F1-F2FD-612BB2DDB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A401B-D09B-7E73-B7ED-ED7E5DCC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E0E42-BDD7-42B0-99BE-6713B82A4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4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.nrao.edu/GBTopsdocs/primer/faraday_rotation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maalexander.github.io/resources.html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637DB1-4C39-02C3-A5DA-D2F809A82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S. Venables</a:t>
            </a:r>
            <a:r>
              <a:rPr lang="en-GB" baseline="30000" dirty="0"/>
              <a:t>1</a:t>
            </a:r>
            <a:r>
              <a:rPr lang="en-GB" dirty="0"/>
              <a:t>, J.P Leahy</a:t>
            </a:r>
            <a:r>
              <a:rPr lang="en-GB" baseline="30000" dirty="0"/>
              <a:t>1</a:t>
            </a:r>
            <a:r>
              <a:rPr lang="en-GB" dirty="0"/>
              <a:t>, C. Anderson</a:t>
            </a:r>
            <a:r>
              <a:rPr lang="en-GB" baseline="30000" dirty="0"/>
              <a:t>2</a:t>
            </a:r>
            <a:r>
              <a:rPr lang="en-GB" dirty="0"/>
              <a:t>, L. Baidoo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r>
              <a:rPr lang="en-GB" dirty="0"/>
              <a:t> </a:t>
            </a:r>
            <a:r>
              <a:rPr lang="en-GB" sz="1800" dirty="0"/>
              <a:t>1) Jodrell Bank Centre for Astrophysics, University of Manchester</a:t>
            </a:r>
          </a:p>
          <a:p>
            <a:r>
              <a:rPr lang="en-GB" sz="1800" dirty="0"/>
              <a:t>2) Australian National University</a:t>
            </a:r>
          </a:p>
          <a:p>
            <a:r>
              <a:rPr lang="en-GB" sz="1800" dirty="0"/>
              <a:t>3) Dunlap Institute, University of Toronto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B7DEA95-E5B4-2746-EB73-C29B76CBBA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05781" y="1600200"/>
            <a:ext cx="81804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Mapping Faraday Rotation in Large Radio Galaxies from POSSUM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B995B40-8B32-ED1E-A050-09CA8A59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8" y="5347687"/>
            <a:ext cx="3206307" cy="1187129"/>
          </a:xfrm>
          <a:prstGeom prst="rect">
            <a:avLst/>
          </a:prstGeom>
        </p:spPr>
      </p:pic>
      <p:pic>
        <p:nvPicPr>
          <p:cNvPr id="7" name="Picture 6" descr="A purple and white logo&#10;&#10;AI-generated content may be incorrect.">
            <a:extLst>
              <a:ext uri="{FF2B5EF4-FFF2-40B4-BE49-F238E27FC236}">
                <a16:creationId xmlns:a16="http://schemas.microsoft.com/office/drawing/2014/main" id="{21550EF6-327F-831C-AEB0-4B7ECD470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92" y="5819144"/>
            <a:ext cx="2102086" cy="89038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19DF30-359D-13C2-9238-8566B544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9ABF9C-A19F-9C9F-A138-BA228D10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98" y="5664424"/>
            <a:ext cx="3560814" cy="10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2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AF986-D64D-139C-1639-15590358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2" y="610966"/>
            <a:ext cx="6198178" cy="6110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8CDF5-AB84-567D-0F2F-7E41797A5DFE}"/>
              </a:ext>
            </a:extLst>
          </p:cNvPr>
          <p:cNvSpPr txBox="1"/>
          <p:nvPr/>
        </p:nvSpPr>
        <p:spPr>
          <a:xfrm>
            <a:off x="3944140" y="3206504"/>
            <a:ext cx="261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ESO 198-1</a:t>
            </a:r>
          </a:p>
          <a:p>
            <a:r>
              <a:rPr lang="en-GB" dirty="0">
                <a:solidFill>
                  <a:schemeClr val="bg1"/>
                </a:solidFill>
              </a:rPr>
              <a:t>z = 0.064271 +/-0.00015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44CC8E-6512-B8C0-7363-AB153B36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6751-497A-460B-4627-491B5E2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J032028-534000 &amp; J032038-532456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72D54-3E4A-FED1-044E-EF70509B3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7" b="25586"/>
          <a:stretch>
            <a:fillRect/>
          </a:stretch>
        </p:blipFill>
        <p:spPr>
          <a:xfrm>
            <a:off x="495504" y="1828799"/>
            <a:ext cx="8123437" cy="339212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DBD9-E384-E067-7B41-4083943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4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76869-0529-F2E2-4770-47CE98E5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A collage of images of a person's feet&#10;&#10;AI-generated content may be incorrect.">
            <a:extLst>
              <a:ext uri="{FF2B5EF4-FFF2-40B4-BE49-F238E27FC236}">
                <a16:creationId xmlns:a16="http://schemas.microsoft.com/office/drawing/2014/main" id="{9A080BFE-0AD7-4B7E-F0D1-E3D36856D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68"/>
          <a:stretch>
            <a:fillRect/>
          </a:stretch>
        </p:blipFill>
        <p:spPr>
          <a:xfrm>
            <a:off x="3958669" y="471949"/>
            <a:ext cx="5887549" cy="3040822"/>
          </a:xfrm>
          <a:prstGeom prst="rect">
            <a:avLst/>
          </a:prstGeom>
        </p:spPr>
      </p:pic>
      <p:pic>
        <p:nvPicPr>
          <p:cNvPr id="8" name="Picture 7" descr="A collage of images of different colors&#10;&#10;AI-generated content may be incorrect.">
            <a:extLst>
              <a:ext uri="{FF2B5EF4-FFF2-40B4-BE49-F238E27FC236}">
                <a16:creationId xmlns:a16="http://schemas.microsoft.com/office/drawing/2014/main" id="{22C6BFE5-E504-6300-697B-5237AFBE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b="65568"/>
          <a:stretch>
            <a:fillRect/>
          </a:stretch>
        </p:blipFill>
        <p:spPr>
          <a:xfrm>
            <a:off x="3960832" y="3512770"/>
            <a:ext cx="5881048" cy="2727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C44C9-6AE9-AC41-4234-B1DBE9D41BE0}"/>
              </a:ext>
            </a:extLst>
          </p:cNvPr>
          <p:cNvSpPr txBox="1"/>
          <p:nvPr/>
        </p:nvSpPr>
        <p:spPr>
          <a:xfrm>
            <a:off x="167150" y="4080387"/>
            <a:ext cx="347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Weighted mean RM = 38.9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Foreground RM = 39.2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Std dev = 2.2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IQR = 1.9 rad/m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D7D3E-FEF6-0C8B-BBFA-20D65677B400}"/>
              </a:ext>
            </a:extLst>
          </p:cNvPr>
          <p:cNvSpPr txBox="1"/>
          <p:nvPr/>
        </p:nvSpPr>
        <p:spPr>
          <a:xfrm>
            <a:off x="127819" y="1261709"/>
            <a:ext cx="3539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Weighted mean RM = 38.9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Foreground RM = 37.7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Std dev = 6.2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IQR = 1.4 rad/m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47237-CC91-50B6-6B42-45FED516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151E1-D073-5A85-0DC4-91D1AE35C942}"/>
              </a:ext>
            </a:extLst>
          </p:cNvPr>
          <p:cNvSpPr txBox="1"/>
          <p:nvPr/>
        </p:nvSpPr>
        <p:spPr>
          <a:xfrm>
            <a:off x="6460670" y="2090172"/>
            <a:ext cx="4597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03 20 35.48, -53 30 52</a:t>
            </a:r>
          </a:p>
          <a:p>
            <a:r>
              <a:rPr lang="en-GB" sz="2400" dirty="0"/>
              <a:t>No spec z</a:t>
            </a:r>
          </a:p>
          <a:p>
            <a:r>
              <a:rPr lang="en-GB" sz="2400" dirty="0"/>
              <a:t>Detected in J, K 2MASS, WISE, SUMSS</a:t>
            </a:r>
          </a:p>
          <a:p>
            <a:r>
              <a:rPr lang="en-GB" sz="2400" dirty="0"/>
              <a:t>20 mag</a:t>
            </a:r>
          </a:p>
          <a:p>
            <a:r>
              <a:rPr lang="en-GB" sz="2400" dirty="0"/>
              <a:t> DESI photo z = 2.5</a:t>
            </a:r>
          </a:p>
          <a:p>
            <a:r>
              <a:rPr lang="en-GB" sz="2400" dirty="0"/>
              <a:t>Estimate around 4.7 Mpc</a:t>
            </a:r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31880-E3AC-3514-3E39-7DBC61BA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3" y="414337"/>
            <a:ext cx="39528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BB79-FAD2-C9FE-F4C3-A8B42B69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82"/>
            <a:ext cx="10515600" cy="1325563"/>
          </a:xfrm>
        </p:spPr>
        <p:txBody>
          <a:bodyPr/>
          <a:lstStyle/>
          <a:p>
            <a:r>
              <a:rPr lang="en-GB" dirty="0"/>
              <a:t>J032722-532542</a:t>
            </a:r>
          </a:p>
        </p:txBody>
      </p:sp>
      <p:pic>
        <p:nvPicPr>
          <p:cNvPr id="5" name="Content Placeholder 4" descr="A collage of images of different colors&#10;&#10;AI-generated content may be incorrect.">
            <a:extLst>
              <a:ext uri="{FF2B5EF4-FFF2-40B4-BE49-F238E27FC236}">
                <a16:creationId xmlns:a16="http://schemas.microsoft.com/office/drawing/2014/main" id="{F13A7047-8701-2F86-4F13-42F299683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1" b="35055"/>
          <a:stretch>
            <a:fillRect/>
          </a:stretch>
        </p:blipFill>
        <p:spPr>
          <a:xfrm>
            <a:off x="1476504" y="1090919"/>
            <a:ext cx="8796013" cy="401934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4F25E-9B97-4C8C-8A82-93F28BF6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15DC8-113C-B97A-B6F3-C96606FC8972}"/>
              </a:ext>
            </a:extLst>
          </p:cNvPr>
          <p:cNvSpPr txBox="1"/>
          <p:nvPr/>
        </p:nvSpPr>
        <p:spPr>
          <a:xfrm>
            <a:off x="4089953" y="5241690"/>
            <a:ext cx="3569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Weighted mean RM = 26.0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Foreground RM = 26.1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Std dev = 8.4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IQR = 8.3  rad/m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3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CFA4-7F05-1090-F295-999EBA44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J032754-532630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A5B4-D709-697C-EF4B-01BDD8EE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15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A collage of images of different colors&#10;&#10;AI-generated content may be incorrect.">
            <a:extLst>
              <a:ext uri="{FF2B5EF4-FFF2-40B4-BE49-F238E27FC236}">
                <a16:creationId xmlns:a16="http://schemas.microsoft.com/office/drawing/2014/main" id="{82D31C3B-813B-91F2-7580-DA5803BC6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66213"/>
          <a:stretch>
            <a:fillRect/>
          </a:stretch>
        </p:blipFill>
        <p:spPr>
          <a:xfrm>
            <a:off x="673994" y="2070778"/>
            <a:ext cx="7936606" cy="362663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4214E-0074-75D8-0234-CE3453A38523}"/>
              </a:ext>
            </a:extLst>
          </p:cNvPr>
          <p:cNvSpPr txBox="1"/>
          <p:nvPr/>
        </p:nvSpPr>
        <p:spPr>
          <a:xfrm>
            <a:off x="8701549" y="3145432"/>
            <a:ext cx="3490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Weighted mean RM = 26.1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Foreground RM = 25.7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Std dev = 9.0 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IQR = 8.2 rad/m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46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3CCB69D-15DF-6DB4-F9B4-E377AAC4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23" y="643466"/>
            <a:ext cx="5879754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47AAE-F0D4-67A5-BC3F-3F0EC85E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98E0E42-BDD7-42B0-99BE-6713B82A4363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8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971800-9B15-8842-392D-CA6494EC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72" y="635871"/>
            <a:ext cx="9475594" cy="5763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CF40F-8271-950E-8C63-5ADC0DBCD8DB}"/>
              </a:ext>
            </a:extLst>
          </p:cNvPr>
          <p:cNvSpPr txBox="1"/>
          <p:nvPr/>
        </p:nvSpPr>
        <p:spPr>
          <a:xfrm>
            <a:off x="3056374" y="5040365"/>
            <a:ext cx="33862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2MASX J03275206-5326099</a:t>
            </a:r>
          </a:p>
          <a:p>
            <a:r>
              <a:rPr lang="en-GB" dirty="0">
                <a:solidFill>
                  <a:schemeClr val="bg1"/>
                </a:solidFill>
              </a:rPr>
              <a:t>z= 0.059191 ± 1.03e-4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CE6619-CB0F-750A-6A0B-F4F5020467A1}"/>
              </a:ext>
            </a:extLst>
          </p:cNvPr>
          <p:cNvCxnSpPr>
            <a:cxnSpLocks/>
          </p:cNvCxnSpPr>
          <p:nvPr/>
        </p:nvCxnSpPr>
        <p:spPr>
          <a:xfrm flipH="1" flipV="1">
            <a:off x="4474218" y="3781836"/>
            <a:ext cx="275303" cy="11539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0F15BC-9DE2-453E-1D2F-23D615633BD1}"/>
              </a:ext>
            </a:extLst>
          </p:cNvPr>
          <p:cNvSpPr txBox="1"/>
          <p:nvPr/>
        </p:nvSpPr>
        <p:spPr>
          <a:xfrm>
            <a:off x="6813755" y="1779639"/>
            <a:ext cx="297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2MASS J03272477-5325176</a:t>
            </a:r>
          </a:p>
          <a:p>
            <a:r>
              <a:rPr lang="en-GB" dirty="0">
                <a:solidFill>
                  <a:schemeClr val="bg1"/>
                </a:solidFill>
              </a:rPr>
              <a:t>z = 0.062281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0D1664-B153-CEF0-DE36-B497B7FD66E7}"/>
              </a:ext>
            </a:extLst>
          </p:cNvPr>
          <p:cNvCxnSpPr>
            <a:cxnSpLocks/>
          </p:cNvCxnSpPr>
          <p:nvPr/>
        </p:nvCxnSpPr>
        <p:spPr>
          <a:xfrm>
            <a:off x="6941574" y="2403708"/>
            <a:ext cx="121068" cy="3591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8A5B62-5679-4F27-5635-0F8058F59D38}"/>
              </a:ext>
            </a:extLst>
          </p:cNvPr>
          <p:cNvSpPr txBox="1"/>
          <p:nvPr/>
        </p:nvSpPr>
        <p:spPr>
          <a:xfrm>
            <a:off x="7209774" y="3395920"/>
            <a:ext cx="297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2MASX J03272353-5325348</a:t>
            </a:r>
          </a:p>
          <a:p>
            <a:r>
              <a:rPr lang="en-GB" dirty="0">
                <a:solidFill>
                  <a:schemeClr val="bg1"/>
                </a:solidFill>
              </a:rPr>
              <a:t>z = 0.064171 ± 1.87e-4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775581-7490-688C-667F-853E0F227D3B}"/>
              </a:ext>
            </a:extLst>
          </p:cNvPr>
          <p:cNvCxnSpPr>
            <a:cxnSpLocks/>
          </p:cNvCxnSpPr>
          <p:nvPr/>
        </p:nvCxnSpPr>
        <p:spPr>
          <a:xfrm flipH="1" flipV="1">
            <a:off x="7392022" y="3089771"/>
            <a:ext cx="208313" cy="3392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373CC26-0E0F-66C3-6AFC-ED15DA4DFFF8}"/>
              </a:ext>
            </a:extLst>
          </p:cNvPr>
          <p:cNvSpPr txBox="1"/>
          <p:nvPr/>
        </p:nvSpPr>
        <p:spPr>
          <a:xfrm>
            <a:off x="6681019" y="980233"/>
            <a:ext cx="324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2MASX J03273115-5323399</a:t>
            </a:r>
          </a:p>
          <a:p>
            <a:r>
              <a:rPr lang="en-GB" dirty="0">
                <a:solidFill>
                  <a:schemeClr val="bg1"/>
                </a:solidFill>
              </a:rPr>
              <a:t>0.064575 ± 3.34e-4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EBF018-1A00-2B4B-2738-E14A10B71698}"/>
              </a:ext>
            </a:extLst>
          </p:cNvPr>
          <p:cNvCxnSpPr>
            <a:cxnSpLocks/>
          </p:cNvCxnSpPr>
          <p:nvPr/>
        </p:nvCxnSpPr>
        <p:spPr>
          <a:xfrm flipH="1">
            <a:off x="6442669" y="1371159"/>
            <a:ext cx="250018" cy="3659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DC74970-7DD8-7473-7370-2803AA7E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17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E1911-D0C5-723E-CBDF-6D500F9F32D5}"/>
              </a:ext>
            </a:extLst>
          </p:cNvPr>
          <p:cNvSpPr txBox="1"/>
          <p:nvPr/>
        </p:nvSpPr>
        <p:spPr>
          <a:xfrm>
            <a:off x="639097" y="186813"/>
            <a:ext cx="41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EMUCAT Aladdin with ALLWISE overlay</a:t>
            </a:r>
          </a:p>
        </p:txBody>
      </p:sp>
    </p:spTree>
    <p:extLst>
      <p:ext uri="{BB962C8B-B14F-4D97-AF65-F5344CB8AC3E}">
        <p14:creationId xmlns:p14="http://schemas.microsoft.com/office/powerpoint/2010/main" val="280844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84D3-0B4D-ED46-CFD6-982CE98F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J021305-474126 &amp; J021311-474617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38A99D-B8AE-3EF2-7D3C-EA2EE5EB5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5" b="26716"/>
          <a:stretch>
            <a:fillRect/>
          </a:stretch>
        </p:blipFill>
        <p:spPr>
          <a:xfrm>
            <a:off x="322445" y="2035277"/>
            <a:ext cx="8463644" cy="341179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BAD7-7DFF-A848-21D3-B2EF4F82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18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5E0F0-6D52-C88B-6C0A-29DEDD9CD26B}"/>
              </a:ext>
            </a:extLst>
          </p:cNvPr>
          <p:cNvSpPr txBox="1"/>
          <p:nvPr/>
        </p:nvSpPr>
        <p:spPr>
          <a:xfrm>
            <a:off x="8915400" y="25056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Weighted mean RM = 7 rad/ 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Std dev = 3.0 rad/ 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IQR = 4 rad/ m</a:t>
            </a:r>
            <a:r>
              <a:rPr lang="en-GB" baseline="30000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42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9777D-91AD-96DE-2C41-3EE77923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2D14A-C1DC-B331-55C7-8504AB26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27" y="786581"/>
            <a:ext cx="4471660" cy="5706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9ED0D-11FA-CA5B-4C89-4307652C561F}"/>
              </a:ext>
            </a:extLst>
          </p:cNvPr>
          <p:cNvSpPr txBox="1"/>
          <p:nvPr/>
        </p:nvSpPr>
        <p:spPr>
          <a:xfrm>
            <a:off x="3394146" y="3244645"/>
            <a:ext cx="163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PKS 0211-479, z = 0.22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40043-E14A-B2FF-E37B-95F0A1C540C1}"/>
              </a:ext>
            </a:extLst>
          </p:cNvPr>
          <p:cNvSpPr txBox="1"/>
          <p:nvPr/>
        </p:nvSpPr>
        <p:spPr>
          <a:xfrm>
            <a:off x="7436086" y="3521644"/>
            <a:ext cx="41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EMUCAT Aladdin with ALLWISE overlay</a:t>
            </a:r>
          </a:p>
        </p:txBody>
      </p:sp>
    </p:spTree>
    <p:extLst>
      <p:ext uri="{BB962C8B-B14F-4D97-AF65-F5344CB8AC3E}">
        <p14:creationId xmlns:p14="http://schemas.microsoft.com/office/powerpoint/2010/main" val="306169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5125-1811-9595-0C27-0D7DE81A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Polarisation of Double Radio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7C21-2483-FBDC-96F9-D145B8D2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Polarised synchrotron emission of jets</a:t>
            </a:r>
          </a:p>
          <a:p>
            <a:r>
              <a:rPr lang="en-GB" dirty="0"/>
              <a:t>Measure Faraday rotation &amp; depolarisation</a:t>
            </a:r>
          </a:p>
          <a:p>
            <a:r>
              <a:rPr lang="en-GB" dirty="0"/>
              <a:t>Probe IGM and </a:t>
            </a:r>
            <a:r>
              <a:rPr lang="en-GB" dirty="0" err="1"/>
              <a:t>IGrM</a:t>
            </a:r>
            <a:r>
              <a:rPr lang="en-GB" dirty="0"/>
              <a:t> magnetic fields.</a:t>
            </a:r>
          </a:p>
          <a:p>
            <a:r>
              <a:rPr lang="en-GB" dirty="0"/>
              <a:t>AGN contributions to these.</a:t>
            </a:r>
          </a:p>
          <a:p>
            <a:r>
              <a:rPr lang="en-GB" dirty="0"/>
              <a:t>Study existing patterns:</a:t>
            </a:r>
          </a:p>
          <a:p>
            <a:pPr lvl="1"/>
            <a:r>
              <a:rPr lang="en-GB" dirty="0"/>
              <a:t>Laing-Garrington effect</a:t>
            </a:r>
          </a:p>
          <a:p>
            <a:pPr lvl="1"/>
            <a:r>
              <a:rPr lang="en-GB" dirty="0"/>
              <a:t>RM ‘stripes’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E5C62-876E-C5A1-11D4-D6F3C4BB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33009-F441-84FC-4754-56385DC9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409" y="2898592"/>
            <a:ext cx="4674781" cy="2750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3605B-6401-5C9E-316B-94A234B96240}"/>
              </a:ext>
            </a:extLst>
          </p:cNvPr>
          <p:cNvSpPr txBox="1"/>
          <p:nvPr/>
        </p:nvSpPr>
        <p:spPr>
          <a:xfrm>
            <a:off x="7180235" y="5828367"/>
            <a:ext cx="376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https://www.gb.nrao.edu/GBTopsdocs/primer/faraday_rotation.htm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187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581E-392D-8207-27DB-DB92BACF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J022215-510622</a:t>
            </a:r>
          </a:p>
        </p:txBody>
      </p:sp>
      <p:pic>
        <p:nvPicPr>
          <p:cNvPr id="5" name="Content Placeholder 4" descr="A collage of images of different colors&#10;&#10;AI-generated content may be incorrect.">
            <a:extLst>
              <a:ext uri="{FF2B5EF4-FFF2-40B4-BE49-F238E27FC236}">
                <a16:creationId xmlns:a16="http://schemas.microsoft.com/office/drawing/2014/main" id="{4232CABB-B9D7-A321-6C15-50F01E8C2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3" b="2353"/>
          <a:stretch>
            <a:fillRect/>
          </a:stretch>
        </p:blipFill>
        <p:spPr>
          <a:xfrm>
            <a:off x="511601" y="1848464"/>
            <a:ext cx="8437136" cy="368709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130FC-23F6-29B2-23EA-B94C7089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20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7F025-6BEB-EE33-E1FB-12002DF5D276}"/>
              </a:ext>
            </a:extLst>
          </p:cNvPr>
          <p:cNvSpPr txBox="1"/>
          <p:nvPr/>
        </p:nvSpPr>
        <p:spPr>
          <a:xfrm>
            <a:off x="8819535" y="2546191"/>
            <a:ext cx="3529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Weighted RM mean = 21.1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Foreground RM = 19.8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Std dev = 2.5 rad/ 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IQR = 2.8 rad/ 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93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B6F33-DFAF-FE4C-D804-C831025E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88" y="623887"/>
            <a:ext cx="6657975" cy="59150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2315B-0F83-C681-7956-BBDBEEE1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21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668C-8800-1BA0-CF57-D0B8CF61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226" y="3294676"/>
            <a:ext cx="3124200" cy="109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ESO 198-8,BClG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z= 0.048645 +/- 0.000037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C9DA-4470-901F-A1BF-B0D75A4B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136525"/>
            <a:ext cx="10515600" cy="1325563"/>
          </a:xfrm>
        </p:spPr>
        <p:txBody>
          <a:bodyPr/>
          <a:lstStyle/>
          <a:p>
            <a:r>
              <a:rPr lang="en-GB" dirty="0"/>
              <a:t>One Lobe variation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8398C-F1ED-95E5-7086-388666FC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CA3E9-EAB7-9B81-EF1E-55A6DCACF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3" y="1349498"/>
            <a:ext cx="5477639" cy="245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768841-291C-5147-CE9E-5A40E82F2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4" y="4023961"/>
            <a:ext cx="5449060" cy="251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945FB-857A-1580-9FB5-C719C668E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181" y="1359394"/>
            <a:ext cx="5827850" cy="26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FAEC-081C-702D-13FE-675AD22A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99"/>
            <a:ext cx="10515600" cy="1325563"/>
          </a:xfrm>
        </p:spPr>
        <p:txBody>
          <a:bodyPr/>
          <a:lstStyle/>
          <a:p>
            <a:r>
              <a:rPr lang="en-GB" dirty="0"/>
              <a:t>No significant variation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39A7F-E3E2-17D8-9843-CD056D45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CAB29-34BD-A95F-EC7B-61B1313A8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4" y="1317064"/>
            <a:ext cx="5458587" cy="2657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A79CCF-A020-36FF-BB39-BA7B6B9AE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836" y="1317064"/>
            <a:ext cx="5106113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1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561D0-9C9B-0972-ECE4-0901EEAF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ED0F00F0-2CCF-C88E-5741-1792A4E9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1219199"/>
            <a:ext cx="5109944" cy="4323799"/>
          </a:xfrm>
          <a:prstGeom prst="rect">
            <a:avLst/>
          </a:prstGeom>
        </p:spPr>
      </p:pic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F99AE394-2F89-E40A-A018-809583E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56" y="1219199"/>
            <a:ext cx="5109944" cy="43237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CC9E4-4300-5E83-0599-F9CD5026AD8D}"/>
                  </a:ext>
                </a:extLst>
              </p:cNvPr>
              <p:cNvSpPr txBox="1"/>
              <p:nvPr/>
            </p:nvSpPr>
            <p:spPr>
              <a:xfrm>
                <a:off x="5732205" y="275303"/>
                <a:ext cx="5751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66 objects show significant RM variation at 3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threshold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CC9E4-4300-5E83-0599-F9CD5026A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205" y="275303"/>
                <a:ext cx="5751871" cy="369332"/>
              </a:xfrm>
              <a:prstGeom prst="rect">
                <a:avLst/>
              </a:prstGeom>
              <a:blipFill>
                <a:blip r:embed="rId4"/>
                <a:stretch>
                  <a:fillRect l="-847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37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A0D-C9BB-BAF2-338D-DEA0CFD4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12B0A-AC52-DC9E-3390-C6FFFA2B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57"/>
            <a:ext cx="10515600" cy="2470637"/>
          </a:xfrm>
        </p:spPr>
        <p:txBody>
          <a:bodyPr/>
          <a:lstStyle/>
          <a:p>
            <a:r>
              <a:rPr lang="en-GB" dirty="0"/>
              <a:t>Initial results: Large number of objects with statistically significant variation in RM.</a:t>
            </a:r>
          </a:p>
          <a:p>
            <a:r>
              <a:rPr lang="en-GB" dirty="0"/>
              <a:t>How do RM fluctuations vary from lobe to lobe?</a:t>
            </a:r>
          </a:p>
          <a:p>
            <a:r>
              <a:rPr lang="en-GB" dirty="0"/>
              <a:t>Depolarisation ratio estimates.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4145E-E9DB-51B7-E5EF-F8763C26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25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57ECE8-7962-7065-C41D-3BE4A39E9D77}"/>
              </a:ext>
            </a:extLst>
          </p:cNvPr>
          <p:cNvSpPr txBox="1">
            <a:spLocks/>
          </p:cNvSpPr>
          <p:nvPr/>
        </p:nvSpPr>
        <p:spPr>
          <a:xfrm>
            <a:off x="838200" y="3912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What’s next for POSSUM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B17341-E739-8202-0690-CD465C2C9919}"/>
              </a:ext>
            </a:extLst>
          </p:cNvPr>
          <p:cNvSpPr txBox="1">
            <a:spLocks/>
          </p:cNvSpPr>
          <p:nvPr/>
        </p:nvSpPr>
        <p:spPr>
          <a:xfrm>
            <a:off x="838200" y="5026027"/>
            <a:ext cx="10515600" cy="174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Next generation of tiles</a:t>
            </a:r>
          </a:p>
          <a:p>
            <a:r>
              <a:rPr lang="en-GB" dirty="0"/>
              <a:t>Band 2 – better depolarisation estimates</a:t>
            </a:r>
          </a:p>
          <a:p>
            <a:r>
              <a:rPr lang="en-GB" dirty="0"/>
              <a:t>Rest of survey (99.6%)</a:t>
            </a:r>
          </a:p>
        </p:txBody>
      </p:sp>
    </p:spTree>
    <p:extLst>
      <p:ext uri="{BB962C8B-B14F-4D97-AF65-F5344CB8AC3E}">
        <p14:creationId xmlns:p14="http://schemas.microsoft.com/office/powerpoint/2010/main" val="386747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5A9B-50E7-44FA-30D1-13A7CFF4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J022700-611910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D3C571-59B9-E512-5989-4574A2CF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3"/>
          <a:stretch>
            <a:fillRect/>
          </a:stretch>
        </p:blipFill>
        <p:spPr>
          <a:xfrm>
            <a:off x="585911" y="1927123"/>
            <a:ext cx="7849725" cy="386407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C0929-A82F-40B7-42D8-ACF23A8F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11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91A8E-5517-9BC2-4A73-E878BACE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B6E18-D80A-DB13-9ABD-415B12D7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93" y="832217"/>
            <a:ext cx="5731447" cy="5344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89C4E0-EBC8-0052-4FAA-B3A8946AD119}"/>
              </a:ext>
            </a:extLst>
          </p:cNvPr>
          <p:cNvSpPr txBox="1"/>
          <p:nvPr/>
        </p:nvSpPr>
        <p:spPr>
          <a:xfrm>
            <a:off x="3557384" y="1723859"/>
            <a:ext cx="418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LEDA 127941, z = 0.077724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92FC9B-9911-5F98-5B3D-07EE944AD22A}"/>
              </a:ext>
            </a:extLst>
          </p:cNvPr>
          <p:cNvCxnSpPr>
            <a:cxnSpLocks/>
          </p:cNvCxnSpPr>
          <p:nvPr/>
        </p:nvCxnSpPr>
        <p:spPr>
          <a:xfrm>
            <a:off x="5161935" y="2093191"/>
            <a:ext cx="398691" cy="1376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D44EF-8ED9-C65B-DEA4-319FE64A3500}"/>
              </a:ext>
            </a:extLst>
          </p:cNvPr>
          <p:cNvSpPr txBox="1"/>
          <p:nvPr/>
        </p:nvSpPr>
        <p:spPr>
          <a:xfrm>
            <a:off x="4833525" y="3818338"/>
            <a:ext cx="2907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LEDA 356222, z = </a:t>
            </a:r>
            <a:r>
              <a:rPr lang="en-GB" sz="1600" dirty="0">
                <a:solidFill>
                  <a:schemeClr val="bg1"/>
                </a:solidFill>
              </a:rPr>
              <a:t>0.076416</a:t>
            </a:r>
            <a:r>
              <a:rPr lang="en-GB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FCE676-8763-F7E8-0A13-75E34C1EE4E8}"/>
              </a:ext>
            </a:extLst>
          </p:cNvPr>
          <p:cNvCxnSpPr>
            <a:cxnSpLocks/>
          </p:cNvCxnSpPr>
          <p:nvPr/>
        </p:nvCxnSpPr>
        <p:spPr>
          <a:xfrm flipV="1">
            <a:off x="6558489" y="3625167"/>
            <a:ext cx="505500" cy="2333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32C8B0-8B6F-AFDD-C29E-34BE2AB20D72}"/>
              </a:ext>
            </a:extLst>
          </p:cNvPr>
          <p:cNvSpPr txBox="1"/>
          <p:nvPr/>
        </p:nvSpPr>
        <p:spPr>
          <a:xfrm>
            <a:off x="5076930" y="5772129"/>
            <a:ext cx="3725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SUMSS J022649-612044 (BL LAC)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751202-5EE2-B1CC-E0AF-4D53BE00DE46}"/>
              </a:ext>
            </a:extLst>
          </p:cNvPr>
          <p:cNvCxnSpPr>
            <a:cxnSpLocks/>
          </p:cNvCxnSpPr>
          <p:nvPr/>
        </p:nvCxnSpPr>
        <p:spPr>
          <a:xfrm flipV="1">
            <a:off x="6811239" y="5357102"/>
            <a:ext cx="381154" cy="4150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42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6D63-C9F2-76E4-F68B-2DD4A386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J015350-503138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DF7F00-C200-4F24-62A3-7403FE435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1" b="34249"/>
          <a:stretch>
            <a:fillRect/>
          </a:stretch>
        </p:blipFill>
        <p:spPr>
          <a:xfrm>
            <a:off x="579671" y="1690688"/>
            <a:ext cx="8682670" cy="402185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EA4AA-D0F7-F9F2-2072-D7BC65D6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28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47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F387C-AD12-3E38-4E07-6AE86590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B2C70-B776-C94B-1B80-A718B5BB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80" y="681037"/>
            <a:ext cx="8334360" cy="5468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26D03-55A4-E296-9B95-97D99D0E738A}"/>
              </a:ext>
            </a:extLst>
          </p:cNvPr>
          <p:cNvSpPr txBox="1"/>
          <p:nvPr/>
        </p:nvSpPr>
        <p:spPr>
          <a:xfrm>
            <a:off x="4016098" y="2318857"/>
            <a:ext cx="313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PKS 0151-507,</a:t>
            </a:r>
          </a:p>
          <a:p>
            <a:r>
              <a:rPr lang="en-GB" dirty="0">
                <a:solidFill>
                  <a:schemeClr val="bg1"/>
                </a:solidFill>
              </a:rPr>
              <a:t> z = 0.105193 +/- 0.000030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8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4BDF-3FB6-288D-C612-2840AD67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Laing-Garrington effect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4E2C5-21CF-41A9-78E8-C96F553253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“One-sided” observed jet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relativistic beaming</a:t>
                </a:r>
              </a:p>
              <a:p>
                <a:r>
                  <a:rPr lang="en-GB" dirty="0"/>
                  <a:t>More polarisation on jet side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4E2C5-21CF-41A9-78E8-C96F553253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86627-ACA0-30A8-0BEE-309BE296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4B170-198F-B58A-DC49-B0699B65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44" y="2887913"/>
            <a:ext cx="3750714" cy="3378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7654E-49E8-B6AA-538F-823ED71D2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98" y="3616737"/>
            <a:ext cx="5862504" cy="1727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EB40B-6A02-C5EE-DA6E-386E4F001199}"/>
              </a:ext>
            </a:extLst>
          </p:cNvPr>
          <p:cNvSpPr txBox="1"/>
          <p:nvPr/>
        </p:nvSpPr>
        <p:spPr>
          <a:xfrm>
            <a:off x="526298" y="5624052"/>
            <a:ext cx="51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 Alexander, </a:t>
            </a:r>
            <a:r>
              <a:rPr lang="en-GB" dirty="0" err="1"/>
              <a:t>Github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https://emmaalexander.github.io/resources.html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035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8D3D-6778-AA17-2CE5-01A45E52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J015124-615450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5CAA8-1F88-F8D9-D0F8-66A34C05D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6" b="34721"/>
          <a:stretch>
            <a:fillRect/>
          </a:stretch>
        </p:blipFill>
        <p:spPr>
          <a:xfrm>
            <a:off x="519076" y="1633139"/>
            <a:ext cx="8867218" cy="383359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3350-953E-636A-D9C4-3B9999E4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30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94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2AA8-CC0C-96EE-44DC-AFA356B7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F8809-9C81-583E-9904-AA51D7CAE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2715-80C5-AC85-BECC-146AFB48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4AD36-5EB4-AFCC-EA71-F7F7CBEE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974" y="292573"/>
            <a:ext cx="4153480" cy="63635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678368-9E41-F3A9-D486-786213BE8599}"/>
              </a:ext>
            </a:extLst>
          </p:cNvPr>
          <p:cNvCxnSpPr>
            <a:cxnSpLocks/>
          </p:cNvCxnSpPr>
          <p:nvPr/>
        </p:nvCxnSpPr>
        <p:spPr>
          <a:xfrm flipH="1">
            <a:off x="4833257" y="3320143"/>
            <a:ext cx="1763486" cy="5384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7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AF25-E03E-2581-E86E-014FD29B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RM stripes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FE8C7-BE77-131B-B615-3C99E936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8" y="1855120"/>
            <a:ext cx="3370006" cy="108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Surface effect of ICM effect?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7122C-684E-7CA7-FFF5-7FB9AB3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C65BB-CCDF-3812-64FF-559D6DEA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62" y="735204"/>
            <a:ext cx="6881838" cy="5387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9154D-D291-5CB0-1352-B3E3C8A74135}"/>
              </a:ext>
            </a:extLst>
          </p:cNvPr>
          <p:cNvSpPr txBox="1"/>
          <p:nvPr/>
        </p:nvSpPr>
        <p:spPr>
          <a:xfrm>
            <a:off x="5171768" y="6356350"/>
            <a:ext cx="343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D. Guidetti et al. (2012)</a:t>
            </a:r>
          </a:p>
        </p:txBody>
      </p:sp>
    </p:spTree>
    <p:extLst>
      <p:ext uri="{BB962C8B-B14F-4D97-AF65-F5344CB8AC3E}">
        <p14:creationId xmlns:p14="http://schemas.microsoft.com/office/powerpoint/2010/main" val="11108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2AD0-562C-79C1-8AF6-CBFD4E90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33AD-03E0-BDF4-11CB-06A44AFC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3542" cy="4351338"/>
          </a:xfrm>
        </p:spPr>
        <p:txBody>
          <a:bodyPr/>
          <a:lstStyle/>
          <a:p>
            <a:r>
              <a:rPr lang="en-GB" dirty="0"/>
              <a:t>Australian SKA Pathfinder project</a:t>
            </a:r>
          </a:p>
          <a:p>
            <a:r>
              <a:rPr lang="en-GB" dirty="0"/>
              <a:t>50% of sky (southern hemisphere)</a:t>
            </a:r>
          </a:p>
          <a:p>
            <a:r>
              <a:rPr lang="en-GB" dirty="0"/>
              <a:t>30-50 RMs per </a:t>
            </a:r>
            <a:r>
              <a:rPr lang="en-GB" dirty="0" err="1"/>
              <a:t>sq</a:t>
            </a:r>
            <a:r>
              <a:rPr lang="en-GB" dirty="0"/>
              <a:t> </a:t>
            </a:r>
            <a:r>
              <a:rPr lang="en-GB" dirty="0" err="1"/>
              <a:t>deg</a:t>
            </a:r>
            <a:endParaRPr lang="en-GB" dirty="0"/>
          </a:p>
          <a:p>
            <a:r>
              <a:rPr lang="en-GB" dirty="0"/>
              <a:t>Band 1: 800-1088 MHz</a:t>
            </a:r>
          </a:p>
          <a:p>
            <a:r>
              <a:rPr lang="en-GB" dirty="0"/>
              <a:t>1.5 x 1.5 </a:t>
            </a:r>
            <a:r>
              <a:rPr lang="en-GB" dirty="0" err="1"/>
              <a:t>sq</a:t>
            </a:r>
            <a:r>
              <a:rPr lang="en-GB" dirty="0"/>
              <a:t> </a:t>
            </a:r>
            <a:r>
              <a:rPr lang="en-GB" dirty="0" err="1"/>
              <a:t>deg</a:t>
            </a:r>
            <a:r>
              <a:rPr lang="en-GB" dirty="0"/>
              <a:t> single HPX tiles</a:t>
            </a:r>
          </a:p>
          <a:p>
            <a:r>
              <a:rPr lang="en-GB" dirty="0"/>
              <a:t>Resolved sources: 1500 pixels, 1.5’.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19B95-3114-AC19-FEDA-2BA882B4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5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BA49C45D-E34E-B2CF-95CE-1E4CC17A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47" y="230188"/>
            <a:ext cx="3206307" cy="1187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810CE1-2F8B-9EFA-2ACA-CCFF95BCD7FB}"/>
              </a:ext>
            </a:extLst>
          </p:cNvPr>
          <p:cNvSpPr txBox="1"/>
          <p:nvPr/>
        </p:nvSpPr>
        <p:spPr>
          <a:xfrm>
            <a:off x="137651" y="6356350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Gaensler</a:t>
            </a:r>
            <a:r>
              <a:rPr lang="en-GB" dirty="0"/>
              <a:t> et al. (2025)</a:t>
            </a:r>
          </a:p>
        </p:txBody>
      </p:sp>
      <p:pic>
        <p:nvPicPr>
          <p:cNvPr id="3074" name="Picture 2" descr="Top 10 images from the ASKAP radio telescope - CSIRO">
            <a:extLst>
              <a:ext uri="{FF2B5EF4-FFF2-40B4-BE49-F238E27FC236}">
                <a16:creationId xmlns:a16="http://schemas.microsoft.com/office/drawing/2014/main" id="{3A7FAFB9-FBC3-2280-6E69-1140A649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47" y="2209346"/>
            <a:ext cx="3472453" cy="23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C9865A-69F1-7CF5-88CA-318F69A5A2EA}"/>
              </a:ext>
            </a:extLst>
          </p:cNvPr>
          <p:cNvSpPr txBox="1"/>
          <p:nvPr/>
        </p:nvSpPr>
        <p:spPr>
          <a:xfrm>
            <a:off x="8757601" y="4527176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CSIRO</a:t>
            </a:r>
          </a:p>
        </p:txBody>
      </p:sp>
    </p:spTree>
    <p:extLst>
      <p:ext uri="{BB962C8B-B14F-4D97-AF65-F5344CB8AC3E}">
        <p14:creationId xmlns:p14="http://schemas.microsoft.com/office/powerpoint/2010/main" val="157784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229D-F0FB-6F49-51D4-7B143055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GB" dirty="0"/>
              <a:t>EMUCAT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6FA8-F35D-5049-CFEF-56E11DE7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6187" cy="4351338"/>
          </a:xfrm>
        </p:spPr>
        <p:txBody>
          <a:bodyPr/>
          <a:lstStyle/>
          <a:p>
            <a:r>
              <a:rPr lang="en-GB" dirty="0"/>
              <a:t>Evolutionary Map of the Universe – 15” resolution</a:t>
            </a:r>
          </a:p>
          <a:p>
            <a:r>
              <a:rPr lang="en-GB" dirty="0"/>
              <a:t>Value Added Catalogue of EMU sources</a:t>
            </a:r>
          </a:p>
          <a:p>
            <a:r>
              <a:rPr lang="en-GB" dirty="0"/>
              <a:t>EMU field (36 </a:t>
            </a:r>
            <a:r>
              <a:rPr lang="en-GB" dirty="0" err="1"/>
              <a:t>sq</a:t>
            </a:r>
            <a:r>
              <a:rPr lang="en-GB" dirty="0"/>
              <a:t> </a:t>
            </a:r>
            <a:r>
              <a:rPr lang="en-GB" dirty="0" err="1"/>
              <a:t>deg</a:t>
            </a:r>
            <a:r>
              <a:rPr lang="en-GB" dirty="0"/>
              <a:t>)</a:t>
            </a:r>
          </a:p>
          <a:p>
            <a:r>
              <a:rPr lang="en-GB" dirty="0"/>
              <a:t>EMUCAT region (70 </a:t>
            </a:r>
            <a:r>
              <a:rPr lang="en-GB" dirty="0" err="1"/>
              <a:t>sq</a:t>
            </a:r>
            <a:r>
              <a:rPr lang="en-GB" dirty="0"/>
              <a:t> </a:t>
            </a:r>
            <a:r>
              <a:rPr lang="en-GB" dirty="0" err="1"/>
              <a:t>deg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Mosaic of overlapping fields</a:t>
            </a:r>
          </a:p>
          <a:p>
            <a:r>
              <a:rPr lang="en-GB" dirty="0"/>
              <a:t>Total POSSUM/EMU area 20,630 </a:t>
            </a:r>
            <a:r>
              <a:rPr lang="en-GB" dirty="0" err="1"/>
              <a:t>sq</a:t>
            </a:r>
            <a:r>
              <a:rPr lang="en-GB" dirty="0"/>
              <a:t> </a:t>
            </a:r>
            <a:r>
              <a:rPr lang="en-GB" dirty="0" err="1"/>
              <a:t>deg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40D9A-CA65-2A5E-7B93-440C140FE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35" y="1239471"/>
            <a:ext cx="5619601" cy="4379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BCCEC-4198-FF5B-2C6F-1A51FC38B228}"/>
              </a:ext>
            </a:extLst>
          </p:cNvPr>
          <p:cNvSpPr txBox="1"/>
          <p:nvPr/>
        </p:nvSpPr>
        <p:spPr>
          <a:xfrm>
            <a:off x="6707005" y="1732252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0307-51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610C8-7CE5-DCD1-83BE-F474A14240F6}"/>
              </a:ext>
            </a:extLst>
          </p:cNvPr>
          <p:cNvSpPr txBox="1"/>
          <p:nvPr/>
        </p:nvSpPr>
        <p:spPr>
          <a:xfrm>
            <a:off x="8884851" y="1916918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0213-51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676B7-ECCA-3DFF-4FFA-2E99D0B56792}"/>
              </a:ext>
            </a:extLst>
          </p:cNvPr>
          <p:cNvSpPr txBox="1"/>
          <p:nvPr/>
        </p:nvSpPr>
        <p:spPr>
          <a:xfrm>
            <a:off x="10352314" y="2454923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0210-51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138B2-3DB6-FD15-4E74-8D81E495A244}"/>
              </a:ext>
            </a:extLst>
          </p:cNvPr>
          <p:cNvSpPr txBox="1"/>
          <p:nvPr/>
        </p:nvSpPr>
        <p:spPr>
          <a:xfrm>
            <a:off x="7207748" y="3631962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0244-60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F0AE7-62B3-CDAE-C717-41A5FB2FD37A}"/>
              </a:ext>
            </a:extLst>
          </p:cNvPr>
          <p:cNvSpPr txBox="1"/>
          <p:nvPr/>
        </p:nvSpPr>
        <p:spPr>
          <a:xfrm>
            <a:off x="9097493" y="4001294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0138-60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AA4652-3EC0-052D-94B2-1C7D09B0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A093C8-FADA-B6CA-7436-B3AB2FDF66BF}"/>
              </a:ext>
            </a:extLst>
          </p:cNvPr>
          <p:cNvSpPr txBox="1"/>
          <p:nvPr/>
        </p:nvSpPr>
        <p:spPr>
          <a:xfrm>
            <a:off x="747252" y="6176963"/>
            <a:ext cx="35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Norris et al. (2011, 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CCFBE-E822-FCCF-1938-5DBA67EDB437}"/>
              </a:ext>
            </a:extLst>
          </p:cNvPr>
          <p:cNvSpPr txBox="1"/>
          <p:nvPr/>
        </p:nvSpPr>
        <p:spPr>
          <a:xfrm>
            <a:off x="717756" y="6546295"/>
            <a:ext cx="362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Hopkins et al. (2025)</a:t>
            </a:r>
          </a:p>
        </p:txBody>
      </p:sp>
    </p:spTree>
    <p:extLst>
      <p:ext uri="{BB962C8B-B14F-4D97-AF65-F5344CB8AC3E}">
        <p14:creationId xmlns:p14="http://schemas.microsoft.com/office/powerpoint/2010/main" val="361436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0EBF-91C9-D0AC-60A8-FA46478A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A7CD9-9F45-4CB2-2939-B352A08B0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err="1"/>
                  <a:t>Selavy</a:t>
                </a:r>
                <a:r>
                  <a:rPr lang="en-GB" dirty="0"/>
                  <a:t> sources identified in EMUCAT (Stokes I)</a:t>
                </a:r>
              </a:p>
              <a:p>
                <a:r>
                  <a:rPr lang="en-GB" dirty="0"/>
                  <a:t>POSSUM 3D pipeline creates data products:</a:t>
                </a:r>
              </a:p>
              <a:p>
                <a:pPr lvl="1"/>
                <a:r>
                  <a:rPr lang="en-GB" dirty="0"/>
                  <a:t>RM, fractional polarisation, PPI, polarisation angle </a:t>
                </a:r>
              </a:p>
              <a:p>
                <a:r>
                  <a:rPr lang="en-GB" dirty="0"/>
                  <a:t>My dataset- 0.11 </a:t>
                </a:r>
                <a:r>
                  <a:rPr lang="en-GB" dirty="0" err="1"/>
                  <a:t>sr</a:t>
                </a:r>
                <a:r>
                  <a:rPr lang="en-GB" dirty="0"/>
                  <a:t> (0.8% of survey)</a:t>
                </a:r>
              </a:p>
              <a:p>
                <a:r>
                  <a:rPr lang="en-GB" dirty="0"/>
                  <a:t>EMUCAT: 300,000 sources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299 resolved</a:t>
                </a:r>
              </a:p>
              <a:p>
                <a:r>
                  <a:rPr lang="en-GB" dirty="0"/>
                  <a:t>Fully reduced POSSUM data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148 objects (0.4% of POSSUM)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A7CD9-9F45-4CB2-2939-B352A08B0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554F9-E471-6D41-E9D6-7F64C894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A0B38-FCAB-89E6-314B-D886C89563C5}"/>
              </a:ext>
            </a:extLst>
          </p:cNvPr>
          <p:cNvSpPr txBox="1"/>
          <p:nvPr/>
        </p:nvSpPr>
        <p:spPr>
          <a:xfrm>
            <a:off x="747251" y="6176963"/>
            <a:ext cx="39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Selavy</a:t>
            </a:r>
            <a:r>
              <a:rPr lang="en-GB" dirty="0"/>
              <a:t> – Whiting &amp; Humphreys (2012)</a:t>
            </a:r>
          </a:p>
        </p:txBody>
      </p:sp>
    </p:spTree>
    <p:extLst>
      <p:ext uri="{BB962C8B-B14F-4D97-AF65-F5344CB8AC3E}">
        <p14:creationId xmlns:p14="http://schemas.microsoft.com/office/powerpoint/2010/main" val="401527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6EB2-166A-0C5F-61AF-BE05060A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cutouts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C1B6-4ED1-F24F-8464-CA10A273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1923" cy="4351338"/>
          </a:xfrm>
        </p:spPr>
        <p:txBody>
          <a:bodyPr/>
          <a:lstStyle/>
          <a:p>
            <a:r>
              <a:rPr lang="en-GB" dirty="0"/>
              <a:t>Type 1 POSSUM tiles used</a:t>
            </a:r>
          </a:p>
          <a:p>
            <a:r>
              <a:rPr lang="en-GB" dirty="0"/>
              <a:t>Threshold on RM: 5</a:t>
            </a:r>
            <a:r>
              <a:rPr lang="el-GR" dirty="0"/>
              <a:t>σ</a:t>
            </a:r>
            <a:r>
              <a:rPr lang="en-GB" dirty="0"/>
              <a:t> above mean total I, PPI SNR &gt; 8 (Vanderwoude et al. 2024)</a:t>
            </a:r>
          </a:p>
          <a:p>
            <a:r>
              <a:rPr lang="en-GB" dirty="0"/>
              <a:t>Foreground subtraction:</a:t>
            </a:r>
          </a:p>
          <a:p>
            <a:pPr lvl="1"/>
            <a:r>
              <a:rPr lang="en-GB" dirty="0"/>
              <a:t>Take average RM of any unresolved source within 0.5 </a:t>
            </a:r>
            <a:r>
              <a:rPr lang="en-GB" dirty="0" err="1"/>
              <a:t>deg</a:t>
            </a:r>
            <a:endParaRPr lang="en-GB" dirty="0"/>
          </a:p>
          <a:p>
            <a:pPr lvl="1"/>
            <a:r>
              <a:rPr lang="en-GB" dirty="0"/>
              <a:t>RMs must have &gt; 3% polarisation and &gt; 5σ above mean total I</a:t>
            </a:r>
          </a:p>
        </p:txBody>
      </p:sp>
      <p:pic>
        <p:nvPicPr>
          <p:cNvPr id="5" name="Picture 4" descr="A graph with blue squares&#10;&#10;AI-generated content may be incorrect.">
            <a:extLst>
              <a:ext uri="{FF2B5EF4-FFF2-40B4-BE49-F238E27FC236}">
                <a16:creationId xmlns:a16="http://schemas.microsoft.com/office/drawing/2014/main" id="{748F8544-7233-557A-4645-E2A81A7AE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40" y="3608440"/>
            <a:ext cx="5768870" cy="2884436"/>
          </a:xfrm>
          <a:prstGeom prst="rect">
            <a:avLst/>
          </a:prstGeom>
        </p:spPr>
      </p:pic>
      <p:pic>
        <p:nvPicPr>
          <p:cNvPr id="7" name="Picture 6" descr="A graph of blue bars&#10;&#10;AI-generated content may be incorrect.">
            <a:extLst>
              <a:ext uri="{FF2B5EF4-FFF2-40B4-BE49-F238E27FC236}">
                <a16:creationId xmlns:a16="http://schemas.microsoft.com/office/drawing/2014/main" id="{46711D06-1957-4F7C-8099-FCC9757AB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58" y="19376"/>
            <a:ext cx="5307258" cy="331703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DA2927-BC36-5841-E2D8-4BB43899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2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708C-E391-3C7B-7855-E8688F5E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J021646-474906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814CF6-76EB-1854-AD74-285CF958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E42-BDD7-42B0-99BE-6713B82A4363}" type="slidenum">
              <a:rPr lang="en-GB" smtClean="0">
                <a:solidFill>
                  <a:schemeClr val="tx1"/>
                </a:solidFill>
              </a:rPr>
              <a:t>9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12C4A-6AFF-EBC1-1173-C45780552C41}"/>
              </a:ext>
            </a:extLst>
          </p:cNvPr>
          <p:cNvSpPr txBox="1"/>
          <p:nvPr/>
        </p:nvSpPr>
        <p:spPr>
          <a:xfrm>
            <a:off x="7141029" y="487820"/>
            <a:ext cx="421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Weighted mean RM = 2.0 rad/m</a:t>
            </a:r>
            <a:r>
              <a:rPr lang="en-GB" baseline="30000" dirty="0"/>
              <a:t>2</a:t>
            </a:r>
            <a:r>
              <a:rPr lang="en-GB" dirty="0"/>
              <a:t>, </a:t>
            </a:r>
          </a:p>
          <a:p>
            <a:r>
              <a:rPr lang="en-GB" dirty="0"/>
              <a:t>Background = -10.5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Std dev = 32 rad/m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IQR = 18 rad/m</a:t>
            </a:r>
            <a:r>
              <a:rPr lang="en-GB" baseline="30000" dirty="0"/>
              <a:t>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024EE0-FFA1-0721-B337-AF9ADEE4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15293"/>
            <a:ext cx="10079665" cy="41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Widescreen</PresentationFormat>
  <Paragraphs>165</Paragraphs>
  <Slides>31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Cambria Math</vt:lpstr>
      <vt:lpstr>Office Theme</vt:lpstr>
      <vt:lpstr>Mapping Faraday Rotation in Large Radio Galaxies from POSSUM</vt:lpstr>
      <vt:lpstr>Polarisation of Double Radio Sources</vt:lpstr>
      <vt:lpstr>The Laing-Garrington effect</vt:lpstr>
      <vt:lpstr>RM stripes</vt:lpstr>
      <vt:lpstr>POSSUM</vt:lpstr>
      <vt:lpstr>EMUCAT</vt:lpstr>
      <vt:lpstr>Data</vt:lpstr>
      <vt:lpstr>Creating cutouts</vt:lpstr>
      <vt:lpstr>J021646-474906</vt:lpstr>
      <vt:lpstr>PowerPoint Presentation</vt:lpstr>
      <vt:lpstr>J032028-534000 &amp; J032038-532456</vt:lpstr>
      <vt:lpstr>PowerPoint Presentation</vt:lpstr>
      <vt:lpstr>PowerPoint Presentation</vt:lpstr>
      <vt:lpstr>J032722-532542</vt:lpstr>
      <vt:lpstr>J032754-532630</vt:lpstr>
      <vt:lpstr>PowerPoint Presentation</vt:lpstr>
      <vt:lpstr>PowerPoint Presentation</vt:lpstr>
      <vt:lpstr>J021305-474126 &amp; J021311-474617</vt:lpstr>
      <vt:lpstr>PowerPoint Presentation</vt:lpstr>
      <vt:lpstr>J022215-510622</vt:lpstr>
      <vt:lpstr>PowerPoint Presentation</vt:lpstr>
      <vt:lpstr>One Lobe variation</vt:lpstr>
      <vt:lpstr>No significant variation</vt:lpstr>
      <vt:lpstr>PowerPoint Presentation</vt:lpstr>
      <vt:lpstr>What’s next for me?</vt:lpstr>
      <vt:lpstr>J022700-611910</vt:lpstr>
      <vt:lpstr>PowerPoint Presentation</vt:lpstr>
      <vt:lpstr>J015350-503138</vt:lpstr>
      <vt:lpstr>PowerPoint Presentation</vt:lpstr>
      <vt:lpstr>J015124-615450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Venables</dc:creator>
  <cp:lastModifiedBy>Sam Venables</cp:lastModifiedBy>
  <cp:revision>5</cp:revision>
  <dcterms:created xsi:type="dcterms:W3CDTF">2025-06-09T13:24:35Z</dcterms:created>
  <dcterms:modified xsi:type="dcterms:W3CDTF">2025-07-10T14:42:23Z</dcterms:modified>
</cp:coreProperties>
</file>