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25"/>
  </p:notesMasterIdLst>
  <p:sldIdLst>
    <p:sldId id="256" r:id="rId3"/>
    <p:sldId id="270" r:id="rId4"/>
    <p:sldId id="460" r:id="rId5"/>
    <p:sldId id="444" r:id="rId6"/>
    <p:sldId id="450" r:id="rId7"/>
    <p:sldId id="271" r:id="rId8"/>
    <p:sldId id="276" r:id="rId9"/>
    <p:sldId id="260" r:id="rId10"/>
    <p:sldId id="449" r:id="rId11"/>
    <p:sldId id="258" r:id="rId12"/>
    <p:sldId id="259" r:id="rId13"/>
    <p:sldId id="354" r:id="rId14"/>
    <p:sldId id="459" r:id="rId15"/>
    <p:sldId id="448" r:id="rId16"/>
    <p:sldId id="455" r:id="rId17"/>
    <p:sldId id="447" r:id="rId18"/>
    <p:sldId id="458" r:id="rId19"/>
    <p:sldId id="452" r:id="rId20"/>
    <p:sldId id="456" r:id="rId21"/>
    <p:sldId id="451" r:id="rId22"/>
    <p:sldId id="457" r:id="rId23"/>
    <p:sldId id="27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12BF9A7-2605-93B4-2FB4-CBF938B45D3A}" name="Woodcock, Chloe (STFC,SO,AST)" initials="WC(" userId="S::chloe.woodcock@stfc.ukri.org::6057d30d-0cd6-49b3-b8b2-b4001569423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1B32FD-6320-4445-B610-7276602D6702}" v="452" dt="2025-07-10T10:27:50.8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92"/>
    <p:restoredTop sz="94694"/>
  </p:normalViewPr>
  <p:slideViewPr>
    <p:cSldViewPr snapToGrid="0">
      <p:cViewPr varScale="1">
        <p:scale>
          <a:sx n="112" d="100"/>
          <a:sy n="112" d="100"/>
        </p:scale>
        <p:origin x="216"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8/10/relationships/authors" Targe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 Sullivan" userId="276d69f4-c45e-4327-9a51-263116773763" providerId="ADAL" clId="{7F1B32FD-6320-4445-B610-7276602D6702}"/>
    <pc:docChg chg="undo custSel addSld delSld modSld sldOrd modShowInfo">
      <pc:chgData name="Mark Sullivan" userId="276d69f4-c45e-4327-9a51-263116773763" providerId="ADAL" clId="{7F1B32FD-6320-4445-B610-7276602D6702}" dt="2025-07-10T11:51:30.893" v="2102" actId="207"/>
      <pc:docMkLst>
        <pc:docMk/>
      </pc:docMkLst>
      <pc:sldChg chg="modSp mod">
        <pc:chgData name="Mark Sullivan" userId="276d69f4-c45e-4327-9a51-263116773763" providerId="ADAL" clId="{7F1B32FD-6320-4445-B610-7276602D6702}" dt="2025-07-09T08:27:13.942" v="1308" actId="948"/>
        <pc:sldMkLst>
          <pc:docMk/>
          <pc:sldMk cId="2205187962" sldId="258"/>
        </pc:sldMkLst>
        <pc:spChg chg="mod">
          <ac:chgData name="Mark Sullivan" userId="276d69f4-c45e-4327-9a51-263116773763" providerId="ADAL" clId="{7F1B32FD-6320-4445-B610-7276602D6702}" dt="2025-07-09T08:27:13.942" v="1308" actId="948"/>
          <ac:spMkLst>
            <pc:docMk/>
            <pc:sldMk cId="2205187962" sldId="258"/>
            <ac:spMk id="3" creationId="{B2D2F20A-8669-5986-A102-EFF4F8B9E490}"/>
          </ac:spMkLst>
        </pc:spChg>
      </pc:sldChg>
      <pc:sldChg chg="modSp mod">
        <pc:chgData name="Mark Sullivan" userId="276d69f4-c45e-4327-9a51-263116773763" providerId="ADAL" clId="{7F1B32FD-6320-4445-B610-7276602D6702}" dt="2025-07-10T07:40:26.637" v="2056" actId="20577"/>
        <pc:sldMkLst>
          <pc:docMk/>
          <pc:sldMk cId="1641999057" sldId="259"/>
        </pc:sldMkLst>
        <pc:spChg chg="mod">
          <ac:chgData name="Mark Sullivan" userId="276d69f4-c45e-4327-9a51-263116773763" providerId="ADAL" clId="{7F1B32FD-6320-4445-B610-7276602D6702}" dt="2025-07-09T08:29:40.014" v="1332" actId="1035"/>
          <ac:spMkLst>
            <pc:docMk/>
            <pc:sldMk cId="1641999057" sldId="259"/>
            <ac:spMk id="2" creationId="{C9AD1E0E-6D09-FCCF-34AC-05406D6FACDB}"/>
          </ac:spMkLst>
        </pc:spChg>
        <pc:spChg chg="mod">
          <ac:chgData name="Mark Sullivan" userId="276d69f4-c45e-4327-9a51-263116773763" providerId="ADAL" clId="{7F1B32FD-6320-4445-B610-7276602D6702}" dt="2025-07-10T07:40:26.637" v="2056" actId="20577"/>
          <ac:spMkLst>
            <pc:docMk/>
            <pc:sldMk cId="1641999057" sldId="259"/>
            <ac:spMk id="3" creationId="{0B513794-4647-4F39-7476-75A119BABC02}"/>
          </ac:spMkLst>
        </pc:spChg>
      </pc:sldChg>
      <pc:sldChg chg="addSp delSp modSp mod">
        <pc:chgData name="Mark Sullivan" userId="276d69f4-c45e-4327-9a51-263116773763" providerId="ADAL" clId="{7F1B32FD-6320-4445-B610-7276602D6702}" dt="2025-07-10T10:28:18.255" v="2100"/>
        <pc:sldMkLst>
          <pc:docMk/>
          <pc:sldMk cId="0" sldId="270"/>
        </pc:sldMkLst>
        <pc:spChg chg="add del mod">
          <ac:chgData name="Mark Sullivan" userId="276d69f4-c45e-4327-9a51-263116773763" providerId="ADAL" clId="{7F1B32FD-6320-4445-B610-7276602D6702}" dt="2025-07-10T10:28:18.255" v="2100"/>
          <ac:spMkLst>
            <pc:docMk/>
            <pc:sldMk cId="0" sldId="270"/>
            <ac:spMk id="2" creationId="{72E21DB3-9C86-6CB7-64E6-75DE968AF8A8}"/>
          </ac:spMkLst>
        </pc:spChg>
        <pc:spChg chg="mod">
          <ac:chgData name="Mark Sullivan" userId="276d69f4-c45e-4327-9a51-263116773763" providerId="ADAL" clId="{7F1B32FD-6320-4445-B610-7276602D6702}" dt="2025-07-10T07:12:05.170" v="2039" actId="20577"/>
          <ac:spMkLst>
            <pc:docMk/>
            <pc:sldMk cId="0" sldId="270"/>
            <ac:spMk id="236" creationId="{00000000-0000-0000-0000-000000000000}"/>
          </ac:spMkLst>
        </pc:spChg>
        <pc:spChg chg="mod">
          <ac:chgData name="Mark Sullivan" userId="276d69f4-c45e-4327-9a51-263116773763" providerId="ADAL" clId="{7F1B32FD-6320-4445-B610-7276602D6702}" dt="2025-07-10T10:28:05.817" v="2098" actId="948"/>
          <ac:spMkLst>
            <pc:docMk/>
            <pc:sldMk cId="0" sldId="270"/>
            <ac:spMk id="237" creationId="{00000000-0000-0000-0000-000000000000}"/>
          </ac:spMkLst>
        </pc:spChg>
      </pc:sldChg>
      <pc:sldChg chg="modSp mod modAnim">
        <pc:chgData name="Mark Sullivan" userId="276d69f4-c45e-4327-9a51-263116773763" providerId="ADAL" clId="{7F1B32FD-6320-4445-B610-7276602D6702}" dt="2025-07-09T14:32:01.860" v="1462"/>
        <pc:sldMkLst>
          <pc:docMk/>
          <pc:sldMk cId="0" sldId="271"/>
        </pc:sldMkLst>
        <pc:spChg chg="mod">
          <ac:chgData name="Mark Sullivan" userId="276d69f4-c45e-4327-9a51-263116773763" providerId="ADAL" clId="{7F1B32FD-6320-4445-B610-7276602D6702}" dt="2025-07-09T14:32:01.860" v="1462"/>
          <ac:spMkLst>
            <pc:docMk/>
            <pc:sldMk cId="0" sldId="271"/>
            <ac:spMk id="241" creationId="{00000000-0000-0000-0000-000000000000}"/>
          </ac:spMkLst>
        </pc:spChg>
      </pc:sldChg>
      <pc:sldChg chg="modSp">
        <pc:chgData name="Mark Sullivan" userId="276d69f4-c45e-4327-9a51-263116773763" providerId="ADAL" clId="{7F1B32FD-6320-4445-B610-7276602D6702}" dt="2025-07-09T06:24:26.351" v="1160" actId="207"/>
        <pc:sldMkLst>
          <pc:docMk/>
          <pc:sldMk cId="0" sldId="276"/>
        </pc:sldMkLst>
        <pc:spChg chg="mod">
          <ac:chgData name="Mark Sullivan" userId="276d69f4-c45e-4327-9a51-263116773763" providerId="ADAL" clId="{7F1B32FD-6320-4445-B610-7276602D6702}" dt="2025-07-09T06:24:26.351" v="1160" actId="207"/>
          <ac:spMkLst>
            <pc:docMk/>
            <pc:sldMk cId="0" sldId="276"/>
            <ac:spMk id="261" creationId="{00000000-0000-0000-0000-000000000000}"/>
          </ac:spMkLst>
        </pc:spChg>
      </pc:sldChg>
      <pc:sldChg chg="del mod modShow">
        <pc:chgData name="Mark Sullivan" userId="276d69f4-c45e-4327-9a51-263116773763" providerId="ADAL" clId="{7F1B32FD-6320-4445-B610-7276602D6702}" dt="2025-07-07T19:35:49.516" v="15" actId="2696"/>
        <pc:sldMkLst>
          <pc:docMk/>
          <pc:sldMk cId="0" sldId="277"/>
        </pc:sldMkLst>
      </pc:sldChg>
      <pc:sldChg chg="add mod modShow">
        <pc:chgData name="Mark Sullivan" userId="276d69f4-c45e-4327-9a51-263116773763" providerId="ADAL" clId="{7F1B32FD-6320-4445-B610-7276602D6702}" dt="2025-07-07T19:35:57.967" v="17" actId="729"/>
        <pc:sldMkLst>
          <pc:docMk/>
          <pc:sldMk cId="3965355459" sldId="277"/>
        </pc:sldMkLst>
      </pc:sldChg>
      <pc:sldChg chg="modSp mod modAnim">
        <pc:chgData name="Mark Sullivan" userId="276d69f4-c45e-4327-9a51-263116773763" providerId="ADAL" clId="{7F1B32FD-6320-4445-B610-7276602D6702}" dt="2025-07-09T14:56:55.959" v="1567" actId="20577"/>
        <pc:sldMkLst>
          <pc:docMk/>
          <pc:sldMk cId="1806613812" sldId="354"/>
        </pc:sldMkLst>
        <pc:spChg chg="mod">
          <ac:chgData name="Mark Sullivan" userId="276d69f4-c45e-4327-9a51-263116773763" providerId="ADAL" clId="{7F1B32FD-6320-4445-B610-7276602D6702}" dt="2025-07-09T14:56:55.959" v="1567" actId="20577"/>
          <ac:spMkLst>
            <pc:docMk/>
            <pc:sldMk cId="1806613812" sldId="354"/>
            <ac:spMk id="3" creationId="{7B812C04-8F94-9892-D5D6-D8ABC016A7F2}"/>
          </ac:spMkLst>
        </pc:spChg>
      </pc:sldChg>
      <pc:sldChg chg="addSp modSp mod">
        <pc:chgData name="Mark Sullivan" userId="276d69f4-c45e-4327-9a51-263116773763" providerId="ADAL" clId="{7F1B32FD-6320-4445-B610-7276602D6702}" dt="2025-07-10T11:51:30.893" v="2102" actId="207"/>
        <pc:sldMkLst>
          <pc:docMk/>
          <pc:sldMk cId="0" sldId="444"/>
        </pc:sldMkLst>
        <pc:spChg chg="add mod">
          <ac:chgData name="Mark Sullivan" userId="276d69f4-c45e-4327-9a51-263116773763" providerId="ADAL" clId="{7F1B32FD-6320-4445-B610-7276602D6702}" dt="2025-07-08T18:00:57.660" v="338" actId="1076"/>
          <ac:spMkLst>
            <pc:docMk/>
            <pc:sldMk cId="0" sldId="444"/>
            <ac:spMk id="2" creationId="{976DD232-E7C1-624C-E0D6-B9B56D4F11F7}"/>
          </ac:spMkLst>
        </pc:spChg>
        <pc:spChg chg="mod">
          <ac:chgData name="Mark Sullivan" userId="276d69f4-c45e-4327-9a51-263116773763" providerId="ADAL" clId="{7F1B32FD-6320-4445-B610-7276602D6702}" dt="2025-07-09T08:51:16.319" v="1459" actId="1076"/>
          <ac:spMkLst>
            <pc:docMk/>
            <pc:sldMk cId="0" sldId="444"/>
            <ac:spMk id="190" creationId="{00000000-0000-0000-0000-000000000000}"/>
          </ac:spMkLst>
        </pc:spChg>
        <pc:spChg chg="mod">
          <ac:chgData name="Mark Sullivan" userId="276d69f4-c45e-4327-9a51-263116773763" providerId="ADAL" clId="{7F1B32FD-6320-4445-B610-7276602D6702}" dt="2025-07-10T11:51:30.893" v="2102" actId="207"/>
          <ac:spMkLst>
            <pc:docMk/>
            <pc:sldMk cId="0" sldId="444"/>
            <ac:spMk id="191" creationId="{00000000-0000-0000-0000-000000000000}"/>
          </ac:spMkLst>
        </pc:spChg>
        <pc:spChg chg="mod">
          <ac:chgData name="Mark Sullivan" userId="276d69f4-c45e-4327-9a51-263116773763" providerId="ADAL" clId="{7F1B32FD-6320-4445-B610-7276602D6702}" dt="2025-07-08T18:00:11.877" v="288" actId="1076"/>
          <ac:spMkLst>
            <pc:docMk/>
            <pc:sldMk cId="0" sldId="444"/>
            <ac:spMk id="192" creationId="{00000000-0000-0000-0000-000000000000}"/>
          </ac:spMkLst>
        </pc:spChg>
      </pc:sldChg>
      <pc:sldChg chg="modSp mod ord">
        <pc:chgData name="Mark Sullivan" userId="276d69f4-c45e-4327-9a51-263116773763" providerId="ADAL" clId="{7F1B32FD-6320-4445-B610-7276602D6702}" dt="2025-07-10T09:59:53.457" v="2062" actId="20577"/>
        <pc:sldMkLst>
          <pc:docMk/>
          <pc:sldMk cId="1437063421" sldId="448"/>
        </pc:sldMkLst>
        <pc:spChg chg="mod">
          <ac:chgData name="Mark Sullivan" userId="276d69f4-c45e-4327-9a51-263116773763" providerId="ADAL" clId="{7F1B32FD-6320-4445-B610-7276602D6702}" dt="2025-07-10T09:59:53.457" v="2062" actId="20577"/>
          <ac:spMkLst>
            <pc:docMk/>
            <pc:sldMk cId="1437063421" sldId="448"/>
            <ac:spMk id="3" creationId="{BF6976FC-20AC-C6E6-7A68-50AB0FF60BEB}"/>
          </ac:spMkLst>
        </pc:spChg>
      </pc:sldChg>
      <pc:sldChg chg="modSp mod">
        <pc:chgData name="Mark Sullivan" userId="276d69f4-c45e-4327-9a51-263116773763" providerId="ADAL" clId="{7F1B32FD-6320-4445-B610-7276602D6702}" dt="2025-07-09T08:23:30.149" v="1199" actId="20577"/>
        <pc:sldMkLst>
          <pc:docMk/>
          <pc:sldMk cId="3143114547" sldId="449"/>
        </pc:sldMkLst>
        <pc:spChg chg="mod">
          <ac:chgData name="Mark Sullivan" userId="276d69f4-c45e-4327-9a51-263116773763" providerId="ADAL" clId="{7F1B32FD-6320-4445-B610-7276602D6702}" dt="2025-07-09T08:23:30.149" v="1199" actId="20577"/>
          <ac:spMkLst>
            <pc:docMk/>
            <pc:sldMk cId="3143114547" sldId="449"/>
            <ac:spMk id="3" creationId="{A7F69524-8C23-22B1-0DE4-AA7742CA15DD}"/>
          </ac:spMkLst>
        </pc:spChg>
      </pc:sldChg>
      <pc:sldChg chg="modSp">
        <pc:chgData name="Mark Sullivan" userId="276d69f4-c45e-4327-9a51-263116773763" providerId="ADAL" clId="{7F1B32FD-6320-4445-B610-7276602D6702}" dt="2025-07-09T06:18:53.524" v="1136" actId="255"/>
        <pc:sldMkLst>
          <pc:docMk/>
          <pc:sldMk cId="3521394333" sldId="450"/>
        </pc:sldMkLst>
        <pc:spChg chg="mod">
          <ac:chgData name="Mark Sullivan" userId="276d69f4-c45e-4327-9a51-263116773763" providerId="ADAL" clId="{7F1B32FD-6320-4445-B610-7276602D6702}" dt="2025-07-09T06:18:53.524" v="1136" actId="255"/>
          <ac:spMkLst>
            <pc:docMk/>
            <pc:sldMk cId="3521394333" sldId="450"/>
            <ac:spMk id="237" creationId="{C5051AE2-3469-27E4-B8AA-9B505EF4D0BD}"/>
          </ac:spMkLst>
        </pc:spChg>
      </pc:sldChg>
      <pc:sldChg chg="add del">
        <pc:chgData name="Mark Sullivan" userId="276d69f4-c45e-4327-9a51-263116773763" providerId="ADAL" clId="{7F1B32FD-6320-4445-B610-7276602D6702}" dt="2025-07-07T19:36:46.668" v="20"/>
        <pc:sldMkLst>
          <pc:docMk/>
          <pc:sldMk cId="1099318988" sldId="451"/>
        </pc:sldMkLst>
      </pc:sldChg>
      <pc:sldChg chg="modSp add mod modAnim">
        <pc:chgData name="Mark Sullivan" userId="276d69f4-c45e-4327-9a51-263116773763" providerId="ADAL" clId="{7F1B32FD-6320-4445-B610-7276602D6702}" dt="2025-07-09T15:06:40.547" v="1784"/>
        <pc:sldMkLst>
          <pc:docMk/>
          <pc:sldMk cId="3864910823" sldId="451"/>
        </pc:sldMkLst>
        <pc:spChg chg="mod">
          <ac:chgData name="Mark Sullivan" userId="276d69f4-c45e-4327-9a51-263116773763" providerId="ADAL" clId="{7F1B32FD-6320-4445-B610-7276602D6702}" dt="2025-07-07T19:43:29.364" v="256" actId="20577"/>
          <ac:spMkLst>
            <pc:docMk/>
            <pc:sldMk cId="3864910823" sldId="451"/>
            <ac:spMk id="2" creationId="{D4B20C09-4054-0B97-916B-95BC54D38B13}"/>
          </ac:spMkLst>
        </pc:spChg>
        <pc:spChg chg="mod">
          <ac:chgData name="Mark Sullivan" userId="276d69f4-c45e-4327-9a51-263116773763" providerId="ADAL" clId="{7F1B32FD-6320-4445-B610-7276602D6702}" dt="2025-07-08T18:10:01.425" v="1030" actId="20577"/>
          <ac:spMkLst>
            <pc:docMk/>
            <pc:sldMk cId="3864910823" sldId="451"/>
            <ac:spMk id="3" creationId="{F2A4A893-A8E9-7AF6-B6BA-B8C0D2E10E74}"/>
          </ac:spMkLst>
        </pc:spChg>
      </pc:sldChg>
      <pc:sldChg chg="del">
        <pc:chgData name="Mark Sullivan" userId="276d69f4-c45e-4327-9a51-263116773763" providerId="ADAL" clId="{7F1B32FD-6320-4445-B610-7276602D6702}" dt="2025-07-07T19:36:39.820" v="18" actId="2696"/>
        <pc:sldMkLst>
          <pc:docMk/>
          <pc:sldMk cId="3948851169" sldId="451"/>
        </pc:sldMkLst>
      </pc:sldChg>
      <pc:sldChg chg="addSp delSp modSp mod">
        <pc:chgData name="Mark Sullivan" userId="276d69f4-c45e-4327-9a51-263116773763" providerId="ADAL" clId="{7F1B32FD-6320-4445-B610-7276602D6702}" dt="2025-07-09T15:06:16.225" v="1782" actId="20577"/>
        <pc:sldMkLst>
          <pc:docMk/>
          <pc:sldMk cId="1049374691" sldId="452"/>
        </pc:sldMkLst>
        <pc:spChg chg="add del mod">
          <ac:chgData name="Mark Sullivan" userId="276d69f4-c45e-4327-9a51-263116773763" providerId="ADAL" clId="{7F1B32FD-6320-4445-B610-7276602D6702}" dt="2025-07-09T15:06:16.225" v="1782" actId="20577"/>
          <ac:spMkLst>
            <pc:docMk/>
            <pc:sldMk cId="1049374691" sldId="452"/>
            <ac:spMk id="3" creationId="{097562FC-B1F1-2880-F731-E1EEB4811A02}"/>
          </ac:spMkLst>
        </pc:spChg>
        <pc:spChg chg="add del mod">
          <ac:chgData name="Mark Sullivan" userId="276d69f4-c45e-4327-9a51-263116773763" providerId="ADAL" clId="{7F1B32FD-6320-4445-B610-7276602D6702}" dt="2025-07-09T15:05:41.872" v="1719" actId="478"/>
          <ac:spMkLst>
            <pc:docMk/>
            <pc:sldMk cId="1049374691" sldId="452"/>
            <ac:spMk id="5" creationId="{0CF2C93C-828B-992B-334A-9B4CD1C4A5C3}"/>
          </ac:spMkLst>
        </pc:spChg>
      </pc:sldChg>
      <pc:sldChg chg="del">
        <pc:chgData name="Mark Sullivan" userId="276d69f4-c45e-4327-9a51-263116773763" providerId="ADAL" clId="{7F1B32FD-6320-4445-B610-7276602D6702}" dt="2025-07-07T19:36:51.205" v="22" actId="2696"/>
        <pc:sldMkLst>
          <pc:docMk/>
          <pc:sldMk cId="203654635" sldId="453"/>
        </pc:sldMkLst>
      </pc:sldChg>
      <pc:sldChg chg="modSp mod">
        <pc:chgData name="Mark Sullivan" userId="276d69f4-c45e-4327-9a51-263116773763" providerId="ADAL" clId="{7F1B32FD-6320-4445-B610-7276602D6702}" dt="2025-07-10T07:40:05.875" v="2040" actId="15"/>
        <pc:sldMkLst>
          <pc:docMk/>
          <pc:sldMk cId="3764057137" sldId="455"/>
        </pc:sldMkLst>
        <pc:spChg chg="mod">
          <ac:chgData name="Mark Sullivan" userId="276d69f4-c45e-4327-9a51-263116773763" providerId="ADAL" clId="{7F1B32FD-6320-4445-B610-7276602D6702}" dt="2025-07-10T07:40:05.875" v="2040" actId="15"/>
          <ac:spMkLst>
            <pc:docMk/>
            <pc:sldMk cId="3764057137" sldId="455"/>
            <ac:spMk id="3" creationId="{B0CABEEF-E5DA-6A21-EE5A-7C27A0F88418}"/>
          </ac:spMkLst>
        </pc:spChg>
        <pc:spChg chg="mod">
          <ac:chgData name="Mark Sullivan" userId="276d69f4-c45e-4327-9a51-263116773763" providerId="ADAL" clId="{7F1B32FD-6320-4445-B610-7276602D6702}" dt="2025-07-08T18:08:32.208" v="997" actId="20577"/>
          <ac:spMkLst>
            <pc:docMk/>
            <pc:sldMk cId="3764057137" sldId="455"/>
            <ac:spMk id="4" creationId="{617229C5-2664-7AC8-CDB3-703DF3EB332F}"/>
          </ac:spMkLst>
        </pc:spChg>
      </pc:sldChg>
      <pc:sldChg chg="modSp new mod">
        <pc:chgData name="Mark Sullivan" userId="276d69f4-c45e-4327-9a51-263116773763" providerId="ADAL" clId="{7F1B32FD-6320-4445-B610-7276602D6702}" dt="2025-07-07T19:35:42.204" v="14" actId="122"/>
        <pc:sldMkLst>
          <pc:docMk/>
          <pc:sldMk cId="1028457877" sldId="456"/>
        </pc:sldMkLst>
        <pc:spChg chg="mod">
          <ac:chgData name="Mark Sullivan" userId="276d69f4-c45e-4327-9a51-263116773763" providerId="ADAL" clId="{7F1B32FD-6320-4445-B610-7276602D6702}" dt="2025-07-07T19:35:42.204" v="14" actId="122"/>
          <ac:spMkLst>
            <pc:docMk/>
            <pc:sldMk cId="1028457877" sldId="456"/>
            <ac:spMk id="2" creationId="{D370CC1E-2219-7B51-CDC5-008F7FB31ED1}"/>
          </ac:spMkLst>
        </pc:spChg>
      </pc:sldChg>
      <pc:sldChg chg="add">
        <pc:chgData name="Mark Sullivan" userId="276d69f4-c45e-4327-9a51-263116773763" providerId="ADAL" clId="{7F1B32FD-6320-4445-B610-7276602D6702}" dt="2025-07-07T19:43:25.623" v="249"/>
        <pc:sldMkLst>
          <pc:docMk/>
          <pc:sldMk cId="3059197508" sldId="457"/>
        </pc:sldMkLst>
      </pc:sldChg>
      <pc:sldChg chg="modSp mod">
        <pc:chgData name="Mark Sullivan" userId="276d69f4-c45e-4327-9a51-263116773763" providerId="ADAL" clId="{7F1B32FD-6320-4445-B610-7276602D6702}" dt="2025-07-09T08:52:02.295" v="1460" actId="403"/>
        <pc:sldMkLst>
          <pc:docMk/>
          <pc:sldMk cId="742800444" sldId="458"/>
        </pc:sldMkLst>
        <pc:spChg chg="mod">
          <ac:chgData name="Mark Sullivan" userId="276d69f4-c45e-4327-9a51-263116773763" providerId="ADAL" clId="{7F1B32FD-6320-4445-B610-7276602D6702}" dt="2025-07-09T08:52:02.295" v="1460" actId="403"/>
          <ac:spMkLst>
            <pc:docMk/>
            <pc:sldMk cId="742800444" sldId="458"/>
            <ac:spMk id="3" creationId="{70FA767F-13AB-9AEC-969B-FA65B537A208}"/>
          </ac:spMkLst>
        </pc:spChg>
      </pc:sldChg>
      <pc:sldChg chg="modSp add mod modAnim">
        <pc:chgData name="Mark Sullivan" userId="276d69f4-c45e-4327-9a51-263116773763" providerId="ADAL" clId="{7F1B32FD-6320-4445-B610-7276602D6702}" dt="2025-07-09T08:48:39.707" v="1439"/>
        <pc:sldMkLst>
          <pc:docMk/>
          <pc:sldMk cId="1147725913" sldId="459"/>
        </pc:sldMkLst>
        <pc:spChg chg="mod">
          <ac:chgData name="Mark Sullivan" userId="276d69f4-c45e-4327-9a51-263116773763" providerId="ADAL" clId="{7F1B32FD-6320-4445-B610-7276602D6702}" dt="2025-07-09T08:48:10.951" v="1437"/>
          <ac:spMkLst>
            <pc:docMk/>
            <pc:sldMk cId="1147725913" sldId="459"/>
            <ac:spMk id="3" creationId="{D6751A2E-88EB-296D-9305-B06CC71ED7B9}"/>
          </ac:spMkLst>
        </pc:spChg>
        <pc:spChg chg="mod">
          <ac:chgData name="Mark Sullivan" userId="276d69f4-c45e-4327-9a51-263116773763" providerId="ADAL" clId="{7F1B32FD-6320-4445-B610-7276602D6702}" dt="2025-07-08T18:04:04.112" v="352" actId="20577"/>
          <ac:spMkLst>
            <pc:docMk/>
            <pc:sldMk cId="1147725913" sldId="459"/>
            <ac:spMk id="4" creationId="{0D185EEA-4F27-303D-5AC6-0A5F392CDF84}"/>
          </ac:spMkLst>
        </pc:spChg>
      </pc:sldChg>
      <pc:sldChg chg="add">
        <pc:chgData name="Mark Sullivan" userId="276d69f4-c45e-4327-9a51-263116773763" providerId="ADAL" clId="{7F1B32FD-6320-4445-B610-7276602D6702}" dt="2025-07-10T06:24:40.059" v="1785"/>
        <pc:sldMkLst>
          <pc:docMk/>
          <pc:sldMk cId="2094999115" sldId="460"/>
        </pc:sldMkLst>
      </pc:sldChg>
      <pc:sldChg chg="add del">
        <pc:chgData name="Mark Sullivan" userId="276d69f4-c45e-4327-9a51-263116773763" providerId="ADAL" clId="{7F1B32FD-6320-4445-B610-7276602D6702}" dt="2025-07-10T06:24:46.867" v="1787"/>
        <pc:sldMkLst>
          <pc:docMk/>
          <pc:sldMk cId="2617525564" sldId="461"/>
        </pc:sldMkLst>
      </pc:sldChg>
      <pc:sldMasterChg chg="delSldLayout">
        <pc:chgData name="Mark Sullivan" userId="276d69f4-c45e-4327-9a51-263116773763" providerId="ADAL" clId="{7F1B32FD-6320-4445-B610-7276602D6702}" dt="2025-07-07T19:35:49.516" v="15" actId="2696"/>
        <pc:sldMasterMkLst>
          <pc:docMk/>
          <pc:sldMasterMk cId="1238934944" sldId="2147483660"/>
        </pc:sldMasterMkLst>
        <pc:sldLayoutChg chg="del">
          <pc:chgData name="Mark Sullivan" userId="276d69f4-c45e-4327-9a51-263116773763" providerId="ADAL" clId="{7F1B32FD-6320-4445-B610-7276602D6702}" dt="2025-07-07T19:35:49.516" v="15" actId="2696"/>
          <pc:sldLayoutMkLst>
            <pc:docMk/>
            <pc:sldMasterMk cId="1238934944" sldId="2147483660"/>
            <pc:sldLayoutMk cId="148119790" sldId="2147483677"/>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3807D4-2F48-1B48-B6A2-0A952C478D6F}" type="datetimeFigureOut">
              <a:rPr lang="en-US" smtClean="0"/>
              <a:t>7/10/25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B223C7-4B15-B642-A1FB-E746642BEF19}" type="slidenum">
              <a:rPr lang="en-US" smtClean="0"/>
              <a:t>‹#›</a:t>
            </a:fld>
            <a:endParaRPr lang="en-US"/>
          </a:p>
        </p:txBody>
      </p:sp>
    </p:spTree>
    <p:extLst>
      <p:ext uri="{BB962C8B-B14F-4D97-AF65-F5344CB8AC3E}">
        <p14:creationId xmlns:p14="http://schemas.microsoft.com/office/powerpoint/2010/main" val="4168461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2371830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E923C0-4A8F-4BCE-762C-E5CF47516F7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009FA82-2FD7-EFDC-2DA3-191CD34DC2F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C95BC53-4AC0-9695-0E6C-5F3ECA48D724}"/>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B75A275-05F7-FCF6-FB10-F88A1AB65821}"/>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B223C7-4B15-B642-A1FB-E746642BEF19}"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52787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l" defTabSz="382676" rtl="0" eaLnBrk="1" fontAlgn="auto" latinLnBrk="0" hangingPunct="0">
              <a:lnSpc>
                <a:spcPct val="100000"/>
              </a:lnSpc>
              <a:spcBef>
                <a:spcPts val="0"/>
              </a:spcBef>
              <a:spcAft>
                <a:spcPts val="0"/>
              </a:spcAft>
              <a:buClrTx/>
              <a:buSzTx/>
              <a:buFontTx/>
              <a:buNone/>
              <a:tabLst/>
              <a:defRPr/>
            </a:pPr>
            <a:fld id="{5E407ED0-E1E8-FD45-965E-8323B09B861E}" type="slidenum">
              <a:rPr kumimoji="0" lang="en-US" sz="1004" b="0" i="0" u="none" strike="noStrike" kern="0" cap="none" spc="0" normalizeH="0" baseline="0" noProof="0" smtClean="0">
                <a:ln>
                  <a:noFill/>
                </a:ln>
                <a:solidFill>
                  <a:srgbClr val="000000"/>
                </a:solidFill>
                <a:effectLst/>
                <a:uLnTx/>
                <a:uFillTx/>
                <a:latin typeface="Helvetica"/>
                <a:sym typeface="Helvetica"/>
              </a:rPr>
              <a:pPr marL="0" marR="0" lvl="0" indent="0" algn="l" defTabSz="382676" rtl="0" eaLnBrk="1" fontAlgn="auto" latinLnBrk="0" hangingPunct="0">
                <a:lnSpc>
                  <a:spcPct val="100000"/>
                </a:lnSpc>
                <a:spcBef>
                  <a:spcPts val="0"/>
                </a:spcBef>
                <a:spcAft>
                  <a:spcPts val="0"/>
                </a:spcAft>
                <a:buClrTx/>
                <a:buSzTx/>
                <a:buFontTx/>
                <a:buNone/>
                <a:tabLst/>
                <a:defRPr/>
              </a:pPr>
              <a:t>12</a:t>
            </a:fld>
            <a:endParaRPr kumimoji="0" lang="en-US" sz="1004" b="0" i="0" u="none" strike="noStrike" kern="0" cap="none" spc="0" normalizeH="0" baseline="0" noProof="0">
              <a:ln>
                <a:noFill/>
              </a:ln>
              <a:solidFill>
                <a:srgbClr val="000000"/>
              </a:solidFill>
              <a:effectLst/>
              <a:uLnTx/>
              <a:uFillTx/>
              <a:latin typeface="Helvetica"/>
              <a:sym typeface="Helvetica"/>
            </a:endParaRPr>
          </a:p>
        </p:txBody>
      </p:sp>
    </p:spTree>
    <p:extLst>
      <p:ext uri="{BB962C8B-B14F-4D97-AF65-F5344CB8AC3E}">
        <p14:creationId xmlns:p14="http://schemas.microsoft.com/office/powerpoint/2010/main" val="135955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1A24CA-715F-0D8F-3411-0D5C749B51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6B6E09-AAF0-6D05-6182-745C905D7D3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2B10759-CA49-37CD-92DA-BA192FF76ED6}"/>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C8098F77-E552-13F0-322A-A9DBA36B9DA7}"/>
              </a:ext>
            </a:extLst>
          </p:cNvPr>
          <p:cNvSpPr>
            <a:spLocks noGrp="1"/>
          </p:cNvSpPr>
          <p:nvPr>
            <p:ph type="sldNum" sz="quarter" idx="5"/>
          </p:nvPr>
        </p:nvSpPr>
        <p:spPr/>
        <p:txBody>
          <a:bodyPr/>
          <a:lstStyle/>
          <a:p>
            <a:pPr marL="0" marR="0" lvl="0" indent="0" algn="l" defTabSz="382676" rtl="0" eaLnBrk="1" fontAlgn="auto" latinLnBrk="0" hangingPunct="0">
              <a:lnSpc>
                <a:spcPct val="100000"/>
              </a:lnSpc>
              <a:spcBef>
                <a:spcPts val="0"/>
              </a:spcBef>
              <a:spcAft>
                <a:spcPts val="0"/>
              </a:spcAft>
              <a:buClrTx/>
              <a:buSzTx/>
              <a:buFontTx/>
              <a:buNone/>
              <a:tabLst/>
              <a:defRPr/>
            </a:pPr>
            <a:fld id="{5E407ED0-E1E8-FD45-965E-8323B09B861E}" type="slidenum">
              <a:rPr kumimoji="0" lang="en-US" sz="1004" b="0" i="0" u="none" strike="noStrike" kern="0" cap="none" spc="0" normalizeH="0" baseline="0" noProof="0" smtClean="0">
                <a:ln>
                  <a:noFill/>
                </a:ln>
                <a:solidFill>
                  <a:srgbClr val="000000"/>
                </a:solidFill>
                <a:effectLst/>
                <a:uLnTx/>
                <a:uFillTx/>
                <a:latin typeface="Helvetica"/>
                <a:sym typeface="Helvetica"/>
              </a:rPr>
              <a:pPr marL="0" marR="0" lvl="0" indent="0" algn="l" defTabSz="382676" rtl="0" eaLnBrk="1" fontAlgn="auto" latinLnBrk="0" hangingPunct="0">
                <a:lnSpc>
                  <a:spcPct val="100000"/>
                </a:lnSpc>
                <a:spcBef>
                  <a:spcPts val="0"/>
                </a:spcBef>
                <a:spcAft>
                  <a:spcPts val="0"/>
                </a:spcAft>
                <a:buClrTx/>
                <a:buSzTx/>
                <a:buFontTx/>
                <a:buNone/>
                <a:tabLst/>
                <a:defRPr/>
              </a:pPr>
              <a:t>13</a:t>
            </a:fld>
            <a:endParaRPr kumimoji="0" lang="en-US" sz="1004" b="0" i="0" u="none" strike="noStrike" kern="0" cap="none" spc="0" normalizeH="0" baseline="0" noProof="0">
              <a:ln>
                <a:noFill/>
              </a:ln>
              <a:solidFill>
                <a:srgbClr val="000000"/>
              </a:solidFill>
              <a:effectLst/>
              <a:uLnTx/>
              <a:uFillTx/>
              <a:latin typeface="Helvetica"/>
              <a:sym typeface="Helvetica"/>
            </a:endParaRPr>
          </a:p>
        </p:txBody>
      </p:sp>
    </p:spTree>
    <p:extLst>
      <p:ext uri="{BB962C8B-B14F-4D97-AF65-F5344CB8AC3E}">
        <p14:creationId xmlns:p14="http://schemas.microsoft.com/office/powerpoint/2010/main" val="851256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AB223C7-4B15-B642-A1FB-E746642BEF19}" type="slidenum">
              <a:rPr lang="en-US" smtClean="0"/>
              <a:t>14</a:t>
            </a:fld>
            <a:endParaRPr lang="en-US"/>
          </a:p>
        </p:txBody>
      </p:sp>
    </p:spTree>
    <p:extLst>
      <p:ext uri="{BB962C8B-B14F-4D97-AF65-F5344CB8AC3E}">
        <p14:creationId xmlns:p14="http://schemas.microsoft.com/office/powerpoint/2010/main" val="390755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758F1C-5230-750D-F549-20E97DAF956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405C57E-920F-9316-29DA-3C72AF44ECA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FD4D25D-6C92-2E0C-E0EC-B68B12E5AF91}"/>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0FACB457-D954-C7BC-5C9D-83CFA14AE8A4}"/>
              </a:ext>
            </a:extLst>
          </p:cNvPr>
          <p:cNvSpPr>
            <a:spLocks noGrp="1"/>
          </p:cNvSpPr>
          <p:nvPr>
            <p:ph type="sldNum" sz="quarter" idx="5"/>
          </p:nvPr>
        </p:nvSpPr>
        <p:spPr/>
        <p:txBody>
          <a:bodyPr/>
          <a:lstStyle/>
          <a:p>
            <a:pPr marL="0" marR="0" lvl="0" indent="0" algn="l" defTabSz="382676" rtl="0" eaLnBrk="1" fontAlgn="auto" latinLnBrk="0" hangingPunct="0">
              <a:lnSpc>
                <a:spcPct val="100000"/>
              </a:lnSpc>
              <a:spcBef>
                <a:spcPts val="0"/>
              </a:spcBef>
              <a:spcAft>
                <a:spcPts val="0"/>
              </a:spcAft>
              <a:buClrTx/>
              <a:buSzTx/>
              <a:buFontTx/>
              <a:buNone/>
              <a:tabLst/>
              <a:defRPr/>
            </a:pPr>
            <a:fld id="{5E407ED0-E1E8-FD45-965E-8323B09B861E}" type="slidenum">
              <a:rPr kumimoji="0" lang="en-US" sz="1004" b="0" i="0" u="none" strike="noStrike" kern="0" cap="none" spc="0" normalizeH="0" baseline="0" noProof="0" smtClean="0">
                <a:ln>
                  <a:noFill/>
                </a:ln>
                <a:solidFill>
                  <a:srgbClr val="000000"/>
                </a:solidFill>
                <a:effectLst/>
                <a:uLnTx/>
                <a:uFillTx/>
                <a:latin typeface="Helvetica"/>
                <a:sym typeface="Helvetica"/>
              </a:rPr>
              <a:pPr marL="0" marR="0" lvl="0" indent="0" algn="l" defTabSz="382676" rtl="0" eaLnBrk="1" fontAlgn="auto" latinLnBrk="0" hangingPunct="0">
                <a:lnSpc>
                  <a:spcPct val="100000"/>
                </a:lnSpc>
                <a:spcBef>
                  <a:spcPts val="0"/>
                </a:spcBef>
                <a:spcAft>
                  <a:spcPts val="0"/>
                </a:spcAft>
                <a:buClrTx/>
                <a:buSzTx/>
                <a:buFontTx/>
                <a:buNone/>
                <a:tabLst/>
                <a:defRPr/>
              </a:pPr>
              <a:t>15</a:t>
            </a:fld>
            <a:endParaRPr kumimoji="0" lang="en-US" sz="1004" b="0" i="0" u="none" strike="noStrike" kern="0" cap="none" spc="0" normalizeH="0" baseline="0" noProof="0">
              <a:ln>
                <a:noFill/>
              </a:ln>
              <a:solidFill>
                <a:srgbClr val="000000"/>
              </a:solidFill>
              <a:effectLst/>
              <a:uLnTx/>
              <a:uFillTx/>
              <a:latin typeface="Helvetica"/>
              <a:sym typeface="Helvetica"/>
            </a:endParaRPr>
          </a:p>
        </p:txBody>
      </p:sp>
    </p:spTree>
    <p:extLst>
      <p:ext uri="{BB962C8B-B14F-4D97-AF65-F5344CB8AC3E}">
        <p14:creationId xmlns:p14="http://schemas.microsoft.com/office/powerpoint/2010/main" val="1792653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1CBB86-5B10-F8D8-1DE1-EBA37931614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944F9F-8B34-35F7-80E4-AB32A9E1D55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DECB7C0-50B0-D9DD-5345-828AB8C61FE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86339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29BDF5-3CA1-8DAE-3BD2-15DB8387CA9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4045611-F19F-9F44-346B-9B3A8573006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D5EB424-4057-C2D5-D429-EF65D75DB3A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E949D28-B0C9-3E55-95E2-BB98AC6F18EE}"/>
              </a:ext>
            </a:extLst>
          </p:cNvPr>
          <p:cNvSpPr>
            <a:spLocks noGrp="1"/>
          </p:cNvSpPr>
          <p:nvPr>
            <p:ph type="sldNum" sz="quarter" idx="5"/>
          </p:nvPr>
        </p:nvSpPr>
        <p:spPr/>
        <p:txBody>
          <a:bodyPr/>
          <a:lstStyle/>
          <a:p>
            <a:fld id="{CAB223C7-4B15-B642-A1FB-E746642BEF19}" type="slidenum">
              <a:rPr lang="en-US" smtClean="0"/>
              <a:t>17</a:t>
            </a:fld>
            <a:endParaRPr lang="en-US"/>
          </a:p>
        </p:txBody>
      </p:sp>
    </p:spTree>
    <p:extLst>
      <p:ext uri="{BB962C8B-B14F-4D97-AF65-F5344CB8AC3E}">
        <p14:creationId xmlns:p14="http://schemas.microsoft.com/office/powerpoint/2010/main" val="3079678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36D2D3-82C3-235B-580F-4A8FC1E012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10166E-351B-8298-C27A-8AC8D6AA4CE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5D94792-AE5F-0E37-7605-6D633016CD9E}"/>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A3E91C2-E0DC-9965-F65F-63320DFF4953}"/>
              </a:ext>
            </a:extLst>
          </p:cNvPr>
          <p:cNvSpPr>
            <a:spLocks noGrp="1"/>
          </p:cNvSpPr>
          <p:nvPr>
            <p:ph type="sldNum" sz="quarter" idx="5"/>
          </p:nvPr>
        </p:nvSpPr>
        <p:spPr/>
        <p:txBody>
          <a:bodyPr/>
          <a:lstStyle/>
          <a:p>
            <a:fld id="{CAB223C7-4B15-B642-A1FB-E746642BEF19}" type="slidenum">
              <a:rPr lang="en-US" smtClean="0"/>
              <a:t>18</a:t>
            </a:fld>
            <a:endParaRPr lang="en-US"/>
          </a:p>
        </p:txBody>
      </p:sp>
    </p:spTree>
    <p:extLst>
      <p:ext uri="{BB962C8B-B14F-4D97-AF65-F5344CB8AC3E}">
        <p14:creationId xmlns:p14="http://schemas.microsoft.com/office/powerpoint/2010/main" val="1928771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837CF5-55A9-BF6B-D541-7E603EF973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A68DE6-6B62-0B9E-7458-6A4BA4F3833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61A14E5-6BBA-45E0-9FD1-30025424B07D}"/>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2AADBC4-175E-F408-8552-9155F794B631}"/>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B223C7-4B15-B642-A1FB-E746642BEF19}"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748879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6F109-ED90-5381-FF97-7F94D89A70E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70A6706E-9F85-1B87-553B-F75D32145F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811B8CC-589D-AAF4-7A97-290276E4D680}"/>
              </a:ext>
            </a:extLst>
          </p:cNvPr>
          <p:cNvSpPr>
            <a:spLocks noGrp="1"/>
          </p:cNvSpPr>
          <p:nvPr>
            <p:ph type="dt" sz="half" idx="10"/>
          </p:nvPr>
        </p:nvSpPr>
        <p:spPr/>
        <p:txBody>
          <a:bodyPr/>
          <a:lstStyle/>
          <a:p>
            <a:fld id="{A48DA570-A818-9E47-94C6-FBCBD881468A}" type="datetimeFigureOut">
              <a:rPr lang="en-US" smtClean="0"/>
              <a:t>7/10/25</a:t>
            </a:fld>
            <a:endParaRPr lang="en-US"/>
          </a:p>
        </p:txBody>
      </p:sp>
      <p:sp>
        <p:nvSpPr>
          <p:cNvPr id="5" name="Footer Placeholder 4">
            <a:extLst>
              <a:ext uri="{FF2B5EF4-FFF2-40B4-BE49-F238E27FC236}">
                <a16:creationId xmlns:a16="http://schemas.microsoft.com/office/drawing/2014/main" id="{5BF2B8D2-8227-F72A-9F3D-4ACE0EBA41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03F2CC-F9D7-AA28-73E0-C5EBAB3316EF}"/>
              </a:ext>
            </a:extLst>
          </p:cNvPr>
          <p:cNvSpPr>
            <a:spLocks noGrp="1"/>
          </p:cNvSpPr>
          <p:nvPr>
            <p:ph type="sldNum" sz="quarter" idx="12"/>
          </p:nvPr>
        </p:nvSpPr>
        <p:spPr/>
        <p:txBody>
          <a:bodyPr/>
          <a:lstStyle/>
          <a:p>
            <a:fld id="{7DA5B8F2-ACC5-7649-9DA0-4AC98956A121}" type="slidenum">
              <a:rPr lang="en-US" smtClean="0"/>
              <a:t>‹#›</a:t>
            </a:fld>
            <a:endParaRPr lang="en-US"/>
          </a:p>
        </p:txBody>
      </p:sp>
    </p:spTree>
    <p:extLst>
      <p:ext uri="{BB962C8B-B14F-4D97-AF65-F5344CB8AC3E}">
        <p14:creationId xmlns:p14="http://schemas.microsoft.com/office/powerpoint/2010/main" val="2940778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31F41-2186-0A27-5AD5-748B12C8B5B2}"/>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EA5B9EC-073E-BA61-196F-9036DE658C2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FE2A4F5-B279-2C64-797E-BE479780E4CB}"/>
              </a:ext>
            </a:extLst>
          </p:cNvPr>
          <p:cNvSpPr>
            <a:spLocks noGrp="1"/>
          </p:cNvSpPr>
          <p:nvPr>
            <p:ph type="dt" sz="half" idx="10"/>
          </p:nvPr>
        </p:nvSpPr>
        <p:spPr/>
        <p:txBody>
          <a:bodyPr/>
          <a:lstStyle/>
          <a:p>
            <a:fld id="{A48DA570-A818-9E47-94C6-FBCBD881468A}" type="datetimeFigureOut">
              <a:rPr lang="en-US" smtClean="0"/>
              <a:t>7/10/25</a:t>
            </a:fld>
            <a:endParaRPr lang="en-US"/>
          </a:p>
        </p:txBody>
      </p:sp>
      <p:sp>
        <p:nvSpPr>
          <p:cNvPr id="5" name="Footer Placeholder 4">
            <a:extLst>
              <a:ext uri="{FF2B5EF4-FFF2-40B4-BE49-F238E27FC236}">
                <a16:creationId xmlns:a16="http://schemas.microsoft.com/office/drawing/2014/main" id="{F77EE8EA-4BE8-F8F9-8F8F-96BD064875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5AB97F-22D5-D1B1-98FB-7EB2C3E41446}"/>
              </a:ext>
            </a:extLst>
          </p:cNvPr>
          <p:cNvSpPr>
            <a:spLocks noGrp="1"/>
          </p:cNvSpPr>
          <p:nvPr>
            <p:ph type="sldNum" sz="quarter" idx="12"/>
          </p:nvPr>
        </p:nvSpPr>
        <p:spPr/>
        <p:txBody>
          <a:bodyPr/>
          <a:lstStyle/>
          <a:p>
            <a:fld id="{7DA5B8F2-ACC5-7649-9DA0-4AC98956A121}" type="slidenum">
              <a:rPr lang="en-US" smtClean="0"/>
              <a:t>‹#›</a:t>
            </a:fld>
            <a:endParaRPr lang="en-US"/>
          </a:p>
        </p:txBody>
      </p:sp>
    </p:spTree>
    <p:extLst>
      <p:ext uri="{BB962C8B-B14F-4D97-AF65-F5344CB8AC3E}">
        <p14:creationId xmlns:p14="http://schemas.microsoft.com/office/powerpoint/2010/main" val="2539514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DD978A-B916-D8AF-2155-1DDCC02C604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C78266D-E699-8B93-288B-A7E7B1D0559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FC71C6F-B231-E0A3-9435-C90A15461899}"/>
              </a:ext>
            </a:extLst>
          </p:cNvPr>
          <p:cNvSpPr>
            <a:spLocks noGrp="1"/>
          </p:cNvSpPr>
          <p:nvPr>
            <p:ph type="dt" sz="half" idx="10"/>
          </p:nvPr>
        </p:nvSpPr>
        <p:spPr/>
        <p:txBody>
          <a:bodyPr/>
          <a:lstStyle/>
          <a:p>
            <a:fld id="{A48DA570-A818-9E47-94C6-FBCBD881468A}" type="datetimeFigureOut">
              <a:rPr lang="en-US" smtClean="0"/>
              <a:t>7/10/25</a:t>
            </a:fld>
            <a:endParaRPr lang="en-US"/>
          </a:p>
        </p:txBody>
      </p:sp>
      <p:sp>
        <p:nvSpPr>
          <p:cNvPr id="5" name="Footer Placeholder 4">
            <a:extLst>
              <a:ext uri="{FF2B5EF4-FFF2-40B4-BE49-F238E27FC236}">
                <a16:creationId xmlns:a16="http://schemas.microsoft.com/office/drawing/2014/main" id="{CC31E5AD-ADB8-C4B9-0DB3-436F957CED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9E6A9F-4EE8-4F27-CF83-441C80357F4F}"/>
              </a:ext>
            </a:extLst>
          </p:cNvPr>
          <p:cNvSpPr>
            <a:spLocks noGrp="1"/>
          </p:cNvSpPr>
          <p:nvPr>
            <p:ph type="sldNum" sz="quarter" idx="12"/>
          </p:nvPr>
        </p:nvSpPr>
        <p:spPr/>
        <p:txBody>
          <a:bodyPr/>
          <a:lstStyle/>
          <a:p>
            <a:fld id="{7DA5B8F2-ACC5-7649-9DA0-4AC98956A121}" type="slidenum">
              <a:rPr lang="en-US" smtClean="0"/>
              <a:t>‹#›</a:t>
            </a:fld>
            <a:endParaRPr lang="en-US"/>
          </a:p>
        </p:txBody>
      </p:sp>
    </p:spTree>
    <p:extLst>
      <p:ext uri="{BB962C8B-B14F-4D97-AF65-F5344CB8AC3E}">
        <p14:creationId xmlns:p14="http://schemas.microsoft.com/office/powerpoint/2010/main" val="5561693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 Title and Content">
    <p:spTree>
      <p:nvGrpSpPr>
        <p:cNvPr id="1" name=""/>
        <p:cNvGrpSpPr/>
        <p:nvPr/>
      </p:nvGrpSpPr>
      <p:grpSpPr>
        <a:xfrm>
          <a:off x="0" y="0"/>
          <a:ext cx="0" cy="0"/>
          <a:chOff x="0" y="0"/>
          <a:chExt cx="0" cy="0"/>
        </a:xfrm>
      </p:grpSpPr>
      <p:sp>
        <p:nvSpPr>
          <p:cNvPr id="162" name="Title Text"/>
          <p:cNvSpPr txBox="1">
            <a:spLocks noGrp="1"/>
          </p:cNvSpPr>
          <p:nvPr>
            <p:ph type="title"/>
          </p:nvPr>
        </p:nvSpPr>
        <p:spPr>
          <a:xfrm>
            <a:off x="607219" y="274638"/>
            <a:ext cx="10977563" cy="1143001"/>
          </a:xfrm>
          <a:prstGeom prst="rect">
            <a:avLst/>
          </a:prstGeom>
          <a:ln>
            <a:round/>
          </a:ln>
        </p:spPr>
        <p:txBody>
          <a:bodyPr lIns="38100" tIns="38100" rIns="38100" bIns="38100"/>
          <a:lstStyle>
            <a:lvl1pPr defTabSz="455398">
              <a:defRPr sz="4359">
                <a:uFill>
                  <a:solidFill>
                    <a:srgbClr val="000000"/>
                  </a:solidFill>
                </a:uFill>
                <a:latin typeface="+mj-lt"/>
                <a:ea typeface="+mj-ea"/>
                <a:cs typeface="+mj-cs"/>
                <a:sym typeface="Calibri"/>
              </a:defRPr>
            </a:lvl1pPr>
          </a:lstStyle>
          <a:p>
            <a:r>
              <a:t>Title Text</a:t>
            </a:r>
          </a:p>
        </p:txBody>
      </p:sp>
      <p:sp>
        <p:nvSpPr>
          <p:cNvPr id="163" name="Body Level One…"/>
          <p:cNvSpPr txBox="1">
            <a:spLocks noGrp="1"/>
          </p:cNvSpPr>
          <p:nvPr>
            <p:ph type="body" idx="1"/>
          </p:nvPr>
        </p:nvSpPr>
        <p:spPr>
          <a:xfrm>
            <a:off x="607219" y="1598414"/>
            <a:ext cx="10977563" cy="4525964"/>
          </a:xfrm>
          <a:prstGeom prst="rect">
            <a:avLst/>
          </a:prstGeom>
          <a:ln>
            <a:round/>
          </a:ln>
        </p:spPr>
        <p:txBody>
          <a:bodyPr lIns="38100" tIns="38100" rIns="38100" bIns="38100" anchor="t"/>
          <a:lstStyle>
            <a:lvl1pPr marL="241093" indent="-241093" defTabSz="455398">
              <a:spcBef>
                <a:spcPts val="703"/>
              </a:spcBef>
              <a:buClr>
                <a:srgbClr val="000000"/>
              </a:buClr>
              <a:buSzPct val="100000"/>
              <a:buFont typeface="Arial"/>
              <a:defRPr sz="3094">
                <a:uFill>
                  <a:solidFill>
                    <a:srgbClr val="000000"/>
                  </a:solidFill>
                </a:uFill>
              </a:defRPr>
            </a:lvl1pPr>
            <a:lvl2pPr marL="522368" indent="-200911" defTabSz="455398">
              <a:spcBef>
                <a:spcPts val="633"/>
              </a:spcBef>
              <a:buClr>
                <a:srgbClr val="000000"/>
              </a:buClr>
              <a:buSzPct val="100000"/>
              <a:buFont typeface="Arial"/>
              <a:buChar char="–"/>
              <a:defRPr sz="2672">
                <a:uFill>
                  <a:solidFill>
                    <a:srgbClr val="000000"/>
                  </a:solidFill>
                </a:uFill>
              </a:defRPr>
            </a:lvl2pPr>
            <a:lvl3pPr marL="803643" indent="-160729" defTabSz="455398">
              <a:spcBef>
                <a:spcPts val="562"/>
              </a:spcBef>
              <a:buClr>
                <a:srgbClr val="000000"/>
              </a:buClr>
              <a:buSzPct val="100000"/>
              <a:buFont typeface="Arial"/>
              <a:defRPr sz="2391">
                <a:uFill>
                  <a:solidFill>
                    <a:srgbClr val="000000"/>
                  </a:solidFill>
                </a:uFill>
              </a:defRPr>
            </a:lvl3pPr>
            <a:lvl4pPr marL="1125101" indent="-160729" defTabSz="455398">
              <a:spcBef>
                <a:spcPts val="422"/>
              </a:spcBef>
              <a:buClr>
                <a:srgbClr val="000000"/>
              </a:buClr>
              <a:buSzPct val="100000"/>
              <a:buFont typeface="Arial"/>
              <a:buChar char="–"/>
              <a:defRPr sz="1969">
                <a:uFill>
                  <a:solidFill>
                    <a:srgbClr val="000000"/>
                  </a:solidFill>
                </a:uFill>
              </a:defRPr>
            </a:lvl4pPr>
            <a:lvl5pPr marL="1446558" indent="-160729" defTabSz="455398">
              <a:spcBef>
                <a:spcPts val="422"/>
              </a:spcBef>
              <a:buClr>
                <a:srgbClr val="000000"/>
              </a:buClr>
              <a:buSzPct val="100000"/>
              <a:buFont typeface="Arial"/>
              <a:buChar char="»"/>
              <a:defRPr sz="1969">
                <a:uFill>
                  <a:solidFill>
                    <a:srgbClr val="000000"/>
                  </a:solidFill>
                </a:uFill>
              </a:defRPr>
            </a:lvl5pPr>
          </a:lstStyle>
          <a:p>
            <a:r>
              <a:t>Body Level One</a:t>
            </a:r>
          </a:p>
          <a:p>
            <a:pPr lvl="1"/>
            <a:r>
              <a:t>Body Level Two</a:t>
            </a:r>
          </a:p>
          <a:p>
            <a:pPr lvl="2"/>
            <a:r>
              <a:t>Body Level Three</a:t>
            </a:r>
          </a:p>
          <a:p>
            <a:pPr lvl="3"/>
            <a:r>
              <a:t>Body Level Four</a:t>
            </a:r>
          </a:p>
          <a:p>
            <a:pPr lvl="4"/>
            <a:r>
              <a:t>Body Level Five</a:t>
            </a:r>
          </a:p>
        </p:txBody>
      </p:sp>
      <p:sp>
        <p:nvSpPr>
          <p:cNvPr id="164" name="Slide Number"/>
          <p:cNvSpPr txBox="1">
            <a:spLocks noGrp="1"/>
          </p:cNvSpPr>
          <p:nvPr>
            <p:ph type="sldNum" sz="quarter" idx="2"/>
          </p:nvPr>
        </p:nvSpPr>
        <p:spPr>
          <a:xfrm>
            <a:off x="11337143" y="6467439"/>
            <a:ext cx="245259" cy="250068"/>
          </a:xfrm>
          <a:prstGeom prst="rect">
            <a:avLst/>
          </a:prstGeom>
          <a:ln>
            <a:round/>
          </a:ln>
        </p:spPr>
        <p:txBody>
          <a:bodyPr lIns="38100" tIns="38100" rIns="38100" bIns="38100"/>
          <a:lstStyle>
            <a:lvl1pPr algn="r" defTabSz="455398">
              <a:defRPr sz="1125">
                <a:solidFill>
                  <a:srgbClr val="9A9A9A"/>
                </a:solidFill>
                <a:uFill>
                  <a:solidFill>
                    <a:srgbClr val="9A9A9A"/>
                  </a:solidFill>
                </a:uFill>
                <a:latin typeface="+mj-lt"/>
                <a:ea typeface="+mj-ea"/>
                <a:cs typeface="+mj-cs"/>
                <a:sym typeface="Calibri"/>
              </a:defRPr>
            </a:lvl1pPr>
          </a:lstStyle>
          <a:p>
            <a:fld id="{86CB4B4D-7CA3-9044-876B-883B54F8677D}" type="slidenum">
              <a:t>‹#›</a:t>
            </a:fld>
            <a:endParaRPr/>
          </a:p>
        </p:txBody>
      </p:sp>
    </p:spTree>
    <p:extLst>
      <p:ext uri="{BB962C8B-B14F-4D97-AF65-F5344CB8AC3E}">
        <p14:creationId xmlns:p14="http://schemas.microsoft.com/office/powerpoint/2010/main" val="286010166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190625" y="1151930"/>
            <a:ext cx="9810750" cy="2321719"/>
          </a:xfrm>
          <a:prstGeom prst="rect">
            <a:avLst/>
          </a:prstGeom>
        </p:spPr>
        <p:txBody>
          <a:bodyPr anchor="b"/>
          <a:lstStyle>
            <a:lvl1pPr>
              <a:defRPr>
                <a:latin typeface="+mj-lt"/>
                <a:ea typeface="+mj-ea"/>
                <a:cs typeface="+mj-cs"/>
                <a:sym typeface="Calibri"/>
              </a:defRPr>
            </a:lvl1pPr>
          </a:lstStyle>
          <a:p>
            <a:r>
              <a:t>Title Text</a:t>
            </a:r>
          </a:p>
        </p:txBody>
      </p:sp>
      <p:sp>
        <p:nvSpPr>
          <p:cNvPr id="12" name="Body Level One…"/>
          <p:cNvSpPr txBox="1">
            <a:spLocks noGrp="1"/>
          </p:cNvSpPr>
          <p:nvPr>
            <p:ph type="body" sz="quarter" idx="1"/>
          </p:nvPr>
        </p:nvSpPr>
        <p:spPr>
          <a:xfrm>
            <a:off x="1190625" y="3536156"/>
            <a:ext cx="9810750" cy="794742"/>
          </a:xfrm>
          <a:prstGeom prst="rect">
            <a:avLst/>
          </a:prstGeom>
        </p:spPr>
        <p:txBody>
          <a:bodyPr anchor="t"/>
          <a:lstStyle>
            <a:lvl1pPr marL="0" indent="0" algn="ctr">
              <a:spcBef>
                <a:spcPts val="0"/>
              </a:spcBef>
              <a:buSzTx/>
              <a:buNone/>
              <a:defRPr sz="2531"/>
            </a:lvl1pPr>
            <a:lvl2pPr marL="0" indent="0" algn="ctr">
              <a:spcBef>
                <a:spcPts val="0"/>
              </a:spcBef>
              <a:buSzTx/>
              <a:buNone/>
              <a:defRPr sz="2531"/>
            </a:lvl2pPr>
            <a:lvl3pPr marL="0" indent="0" algn="ctr">
              <a:spcBef>
                <a:spcPts val="0"/>
              </a:spcBef>
              <a:buSzTx/>
              <a:buNone/>
              <a:defRPr sz="2531"/>
            </a:lvl3pPr>
            <a:lvl4pPr marL="0" indent="0" algn="ctr">
              <a:spcBef>
                <a:spcPts val="0"/>
              </a:spcBef>
              <a:buSzTx/>
              <a:buNone/>
              <a:defRPr sz="2531"/>
            </a:lvl4pPr>
            <a:lvl5pPr marL="0" indent="0" algn="ctr">
              <a:spcBef>
                <a:spcPts val="0"/>
              </a:spcBef>
              <a:buSzTx/>
              <a:buNone/>
              <a:defRPr sz="2531"/>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684730333"/>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lvl1pPr>
              <a:defRPr sz="5062">
                <a:latin typeface="+mj-lt"/>
                <a:ea typeface="+mj-ea"/>
                <a:cs typeface="+mj-cs"/>
                <a:sym typeface="Calibri"/>
              </a:defRPr>
            </a:lvl1pPr>
          </a:lstStyle>
          <a:p>
            <a:r>
              <a:t>Title Text</a:t>
            </a:r>
          </a:p>
        </p:txBody>
      </p:sp>
      <p:sp>
        <p:nvSpPr>
          <p:cNvPr id="21" name="Body Level One…"/>
          <p:cNvSpPr txBox="1">
            <a:spLocks noGrp="1"/>
          </p:cNvSpPr>
          <p:nvPr>
            <p:ph type="body" idx="1"/>
          </p:nvPr>
        </p:nvSpPr>
        <p:spPr>
          <a:xfrm>
            <a:off x="1190625" y="1946672"/>
            <a:ext cx="9810750" cy="4018359"/>
          </a:xfrm>
          <a:prstGeom prst="rect">
            <a:avLst/>
          </a:prstGeom>
        </p:spPr>
        <p:txBody>
          <a:bodyPr/>
          <a:lstStyle>
            <a:lvl1pPr>
              <a:spcBef>
                <a:spcPts val="1687"/>
              </a:spcBef>
            </a:lvl1pPr>
            <a:lvl2pPr>
              <a:spcBef>
                <a:spcPts val="1687"/>
              </a:spcBef>
            </a:lvl2pPr>
            <a:lvl3pPr>
              <a:spcBef>
                <a:spcPts val="1687"/>
              </a:spcBef>
            </a:lvl3pPr>
            <a:lvl4pPr>
              <a:spcBef>
                <a:spcPts val="1687"/>
              </a:spcBef>
            </a:lvl4pPr>
            <a:lvl5pPr>
              <a:spcBef>
                <a:spcPts val="1687"/>
              </a:spcBef>
            </a:lvl5p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035122743"/>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Master #16">
    <p:spTree>
      <p:nvGrpSpPr>
        <p:cNvPr id="1" name=""/>
        <p:cNvGrpSpPr/>
        <p:nvPr/>
      </p:nvGrpSpPr>
      <p:grpSpPr>
        <a:xfrm>
          <a:off x="0" y="0"/>
          <a:ext cx="0" cy="0"/>
          <a:chOff x="0" y="0"/>
          <a:chExt cx="0" cy="0"/>
        </a:xfrm>
      </p:grpSpPr>
      <p:sp>
        <p:nvSpPr>
          <p:cNvPr id="29" name="Title Text"/>
          <p:cNvSpPr txBox="1">
            <a:spLocks noGrp="1"/>
          </p:cNvSpPr>
          <p:nvPr>
            <p:ph type="title"/>
          </p:nvPr>
        </p:nvSpPr>
        <p:spPr>
          <a:prstGeom prst="rect">
            <a:avLst/>
          </a:prstGeom>
        </p:spPr>
        <p:txBody>
          <a:bodyPr/>
          <a:lstStyle>
            <a:lvl1pPr>
              <a:defRPr sz="5062">
                <a:latin typeface="+mj-lt"/>
                <a:ea typeface="+mj-ea"/>
                <a:cs typeface="+mj-cs"/>
                <a:sym typeface="Calibri"/>
              </a:defRPr>
            </a:lvl1pPr>
          </a:lstStyle>
          <a:p>
            <a:r>
              <a:t>Title Text</a:t>
            </a:r>
          </a:p>
        </p:txBody>
      </p:sp>
      <p:sp>
        <p:nvSpPr>
          <p:cNvPr id="30" name="Body Level One…"/>
          <p:cNvSpPr txBox="1">
            <a:spLocks noGrp="1"/>
          </p:cNvSpPr>
          <p:nvPr>
            <p:ph type="body" idx="1"/>
          </p:nvPr>
        </p:nvSpPr>
        <p:spPr>
          <a:xfrm>
            <a:off x="1190625" y="1946672"/>
            <a:ext cx="9810750" cy="4018359"/>
          </a:xfrm>
          <a:prstGeom prst="rect">
            <a:avLst/>
          </a:prstGeom>
        </p:spPr>
        <p:txBody>
          <a:bodyPr/>
          <a:lstStyle>
            <a:lvl1pPr>
              <a:spcBef>
                <a:spcPts val="1687"/>
              </a:spcBef>
            </a:lvl1pPr>
            <a:lvl2pPr>
              <a:spcBef>
                <a:spcPts val="1687"/>
              </a:spcBef>
            </a:lvl2pPr>
            <a:lvl3pPr>
              <a:spcBef>
                <a:spcPts val="1687"/>
              </a:spcBef>
            </a:lvl3pPr>
            <a:lvl4pPr>
              <a:spcBef>
                <a:spcPts val="1687"/>
              </a:spcBef>
            </a:lvl4pPr>
            <a:lvl5pPr>
              <a:spcBef>
                <a:spcPts val="1687"/>
              </a:spcBef>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446297399"/>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Master #15">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lvl1pPr>
              <a:defRPr sz="5062">
                <a:latin typeface="+mj-lt"/>
                <a:ea typeface="+mj-ea"/>
                <a:cs typeface="+mj-cs"/>
                <a:sym typeface="Calibri"/>
              </a:defRPr>
            </a:lvl1pPr>
          </a:lstStyle>
          <a:p>
            <a:r>
              <a:t>Title Text</a:t>
            </a:r>
          </a:p>
        </p:txBody>
      </p:sp>
      <p:sp>
        <p:nvSpPr>
          <p:cNvPr id="39" name="Body Level One…"/>
          <p:cNvSpPr txBox="1">
            <a:spLocks noGrp="1"/>
          </p:cNvSpPr>
          <p:nvPr>
            <p:ph type="body" idx="1"/>
          </p:nvPr>
        </p:nvSpPr>
        <p:spPr>
          <a:xfrm>
            <a:off x="1190625" y="1946672"/>
            <a:ext cx="9810750" cy="4018359"/>
          </a:xfrm>
          <a:prstGeom prst="rect">
            <a:avLst/>
          </a:prstGeom>
        </p:spPr>
        <p:txBody>
          <a:bodyPr/>
          <a:lstStyle>
            <a:lvl1pPr>
              <a:spcBef>
                <a:spcPts val="1687"/>
              </a:spcBef>
            </a:lvl1pPr>
            <a:lvl2pPr>
              <a:spcBef>
                <a:spcPts val="1687"/>
              </a:spcBef>
            </a:lvl2pPr>
            <a:lvl3pPr>
              <a:spcBef>
                <a:spcPts val="1687"/>
              </a:spcBef>
            </a:lvl3pPr>
            <a:lvl4pPr>
              <a:spcBef>
                <a:spcPts val="1687"/>
              </a:spcBef>
            </a:lvl4pPr>
            <a:lvl5pPr>
              <a:spcBef>
                <a:spcPts val="1687"/>
              </a:spcBef>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754814591"/>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le &amp; Bullets - 2 Column">
    <p:spTree>
      <p:nvGrpSpPr>
        <p:cNvPr id="1" name=""/>
        <p:cNvGrpSpPr/>
        <p:nvPr/>
      </p:nvGrpSpPr>
      <p:grpSpPr>
        <a:xfrm>
          <a:off x="0" y="0"/>
          <a:ext cx="0" cy="0"/>
          <a:chOff x="0" y="0"/>
          <a:chExt cx="0" cy="0"/>
        </a:xfrm>
      </p:grpSpPr>
      <p:sp>
        <p:nvSpPr>
          <p:cNvPr id="47" name="Title Text"/>
          <p:cNvSpPr txBox="1">
            <a:spLocks noGrp="1"/>
          </p:cNvSpPr>
          <p:nvPr>
            <p:ph type="title"/>
          </p:nvPr>
        </p:nvSpPr>
        <p:spPr>
          <a:prstGeom prst="rect">
            <a:avLst/>
          </a:prstGeom>
        </p:spPr>
        <p:txBody>
          <a:bodyPr/>
          <a:lstStyle>
            <a:lvl1pPr>
              <a:defRPr sz="5062">
                <a:latin typeface="+mj-lt"/>
                <a:ea typeface="+mj-ea"/>
                <a:cs typeface="+mj-cs"/>
                <a:sym typeface="Calibri"/>
              </a:defRPr>
            </a:lvl1pPr>
          </a:lstStyle>
          <a:p>
            <a:r>
              <a:t>Title Text</a:t>
            </a:r>
          </a:p>
        </p:txBody>
      </p:sp>
      <p:sp>
        <p:nvSpPr>
          <p:cNvPr id="48" name="Body Level One…"/>
          <p:cNvSpPr txBox="1">
            <a:spLocks noGrp="1"/>
          </p:cNvSpPr>
          <p:nvPr>
            <p:ph type="body" idx="1"/>
          </p:nvPr>
        </p:nvSpPr>
        <p:spPr>
          <a:xfrm>
            <a:off x="1190625" y="1946672"/>
            <a:ext cx="9810750" cy="4018359"/>
          </a:xfrm>
          <a:prstGeom prst="rect">
            <a:avLst/>
          </a:prstGeom>
        </p:spPr>
        <p:txBody>
          <a:bodyPr numCol="2" spcCol="523240" anchor="t"/>
          <a:lstStyle>
            <a:lvl1pPr marL="571002" indent="-347767">
              <a:spcBef>
                <a:spcPts val="2672"/>
              </a:spcBef>
              <a:defRPr sz="2250"/>
            </a:lvl1pPr>
            <a:lvl2pPr marL="883530" indent="-347767">
              <a:spcBef>
                <a:spcPts val="2672"/>
              </a:spcBef>
              <a:defRPr sz="2250"/>
            </a:lvl2pPr>
            <a:lvl3pPr marL="1196057" indent="-347767">
              <a:spcBef>
                <a:spcPts val="2672"/>
              </a:spcBef>
              <a:defRPr sz="2250"/>
            </a:lvl3pPr>
            <a:lvl4pPr marL="1508585" indent="-347767">
              <a:spcBef>
                <a:spcPts val="2672"/>
              </a:spcBef>
              <a:defRPr sz="2250"/>
            </a:lvl4pPr>
            <a:lvl5pPr marL="1821113" indent="-347767">
              <a:spcBef>
                <a:spcPts val="2672"/>
              </a:spcBef>
              <a:defRPr sz="2250"/>
            </a:lvl5pPr>
          </a:lstStyle>
          <a:p>
            <a:r>
              <a:t>Body Level One</a:t>
            </a:r>
          </a:p>
          <a:p>
            <a:pPr lvl="1"/>
            <a:r>
              <a:t>Body Level Two</a:t>
            </a:r>
          </a:p>
          <a:p>
            <a:pPr lvl="2"/>
            <a:r>
              <a:t>Body Level Three</a:t>
            </a:r>
          </a:p>
          <a:p>
            <a:pPr lvl="3"/>
            <a:r>
              <a:t>Body Level Four</a:t>
            </a:r>
          </a:p>
          <a:p>
            <a:pPr lvl="4"/>
            <a:r>
              <a:t>Body Level Five</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198217348"/>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866245148"/>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71" name="Title Text"/>
          <p:cNvSpPr txBox="1">
            <a:spLocks noGrp="1"/>
          </p:cNvSpPr>
          <p:nvPr>
            <p:ph type="title"/>
          </p:nvPr>
        </p:nvSpPr>
        <p:spPr>
          <a:prstGeom prst="rect">
            <a:avLst/>
          </a:prstGeom>
        </p:spPr>
        <p:txBody>
          <a:bodyPr/>
          <a:lstStyle>
            <a:lvl1pPr>
              <a:defRPr>
                <a:latin typeface="+mj-lt"/>
                <a:ea typeface="+mj-ea"/>
                <a:cs typeface="+mj-cs"/>
                <a:sym typeface="Calibri"/>
              </a:defRPr>
            </a:lvl1pPr>
          </a:lstStyle>
          <a:p>
            <a:r>
              <a:t>Title Text</a:t>
            </a:r>
          </a:p>
        </p:txBody>
      </p:sp>
      <p:sp>
        <p:nvSpPr>
          <p:cNvPr id="7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97313667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403D6-F63A-230E-6D35-684425BC234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3CE6E31-1AE5-58FB-56D5-2B6848D1235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3A1155F-DF02-0F0D-35A9-1FAFF3A9F5D8}"/>
              </a:ext>
            </a:extLst>
          </p:cNvPr>
          <p:cNvSpPr>
            <a:spLocks noGrp="1"/>
          </p:cNvSpPr>
          <p:nvPr>
            <p:ph type="dt" sz="half" idx="10"/>
          </p:nvPr>
        </p:nvSpPr>
        <p:spPr/>
        <p:txBody>
          <a:bodyPr/>
          <a:lstStyle/>
          <a:p>
            <a:fld id="{A48DA570-A818-9E47-94C6-FBCBD881468A}" type="datetimeFigureOut">
              <a:rPr lang="en-US" smtClean="0"/>
              <a:t>7/10/25</a:t>
            </a:fld>
            <a:endParaRPr lang="en-US"/>
          </a:p>
        </p:txBody>
      </p:sp>
      <p:sp>
        <p:nvSpPr>
          <p:cNvPr id="5" name="Footer Placeholder 4">
            <a:extLst>
              <a:ext uri="{FF2B5EF4-FFF2-40B4-BE49-F238E27FC236}">
                <a16:creationId xmlns:a16="http://schemas.microsoft.com/office/drawing/2014/main" id="{8FC39C71-5D8B-8B9E-77B3-689B5DD5E6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AC2EF9-DA58-6F95-D8C6-7C7E094D1BEF}"/>
              </a:ext>
            </a:extLst>
          </p:cNvPr>
          <p:cNvSpPr>
            <a:spLocks noGrp="1"/>
          </p:cNvSpPr>
          <p:nvPr>
            <p:ph type="sldNum" sz="quarter" idx="12"/>
          </p:nvPr>
        </p:nvSpPr>
        <p:spPr/>
        <p:txBody>
          <a:bodyPr/>
          <a:lstStyle/>
          <a:p>
            <a:fld id="{7DA5B8F2-ACC5-7649-9DA0-4AC98956A121}" type="slidenum">
              <a:rPr lang="en-US" smtClean="0"/>
              <a:t>‹#›</a:t>
            </a:fld>
            <a:endParaRPr lang="en-US"/>
          </a:p>
        </p:txBody>
      </p:sp>
    </p:spTree>
    <p:extLst>
      <p:ext uri="{BB962C8B-B14F-4D97-AF65-F5344CB8AC3E}">
        <p14:creationId xmlns:p14="http://schemas.microsoft.com/office/powerpoint/2010/main" val="29605980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79" name="Title Text"/>
          <p:cNvSpPr txBox="1">
            <a:spLocks noGrp="1"/>
          </p:cNvSpPr>
          <p:nvPr>
            <p:ph type="title"/>
          </p:nvPr>
        </p:nvSpPr>
        <p:spPr>
          <a:xfrm>
            <a:off x="1190625" y="2089547"/>
            <a:ext cx="9810750" cy="2678906"/>
          </a:xfrm>
          <a:prstGeom prst="rect">
            <a:avLst/>
          </a:prstGeom>
        </p:spPr>
        <p:txBody>
          <a:bodyPr/>
          <a:lstStyle>
            <a:lvl1pPr>
              <a:defRPr>
                <a:latin typeface="+mj-lt"/>
                <a:ea typeface="+mj-ea"/>
                <a:cs typeface="+mj-cs"/>
                <a:sym typeface="Calibri"/>
              </a:defRPr>
            </a:lvl1pPr>
          </a:lstStyle>
          <a:p>
            <a:r>
              <a:t>Title Text</a:t>
            </a:r>
          </a:p>
        </p:txBody>
      </p:sp>
      <p:sp>
        <p:nvSpPr>
          <p:cNvPr id="8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164851887"/>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87" name="Image"/>
          <p:cNvSpPr>
            <a:spLocks noGrp="1"/>
          </p:cNvSpPr>
          <p:nvPr>
            <p:ph type="pic" sz="half" idx="13"/>
          </p:nvPr>
        </p:nvSpPr>
        <p:spPr>
          <a:xfrm>
            <a:off x="2286000" y="1151930"/>
            <a:ext cx="7620000" cy="3545301"/>
          </a:xfrm>
          <a:prstGeom prst="rect">
            <a:avLst/>
          </a:prstGeom>
        </p:spPr>
        <p:txBody>
          <a:bodyPr lIns="91439" tIns="45719" rIns="91439" bIns="45719" anchor="t"/>
          <a:lstStyle/>
          <a:p>
            <a:endParaRPr/>
          </a:p>
        </p:txBody>
      </p:sp>
      <p:sp>
        <p:nvSpPr>
          <p:cNvPr id="88" name="Title Text"/>
          <p:cNvSpPr txBox="1">
            <a:spLocks noGrp="1"/>
          </p:cNvSpPr>
          <p:nvPr>
            <p:ph type="title"/>
          </p:nvPr>
        </p:nvSpPr>
        <p:spPr>
          <a:xfrm>
            <a:off x="1190625" y="5179219"/>
            <a:ext cx="9810750" cy="1196578"/>
          </a:xfrm>
          <a:prstGeom prst="rect">
            <a:avLst/>
          </a:prstGeom>
        </p:spPr>
        <p:txBody>
          <a:bodyPr/>
          <a:lstStyle/>
          <a:p>
            <a:r>
              <a:t>Title Text</a:t>
            </a:r>
          </a:p>
        </p:txBody>
      </p:sp>
      <p:sp>
        <p:nvSpPr>
          <p:cNvPr id="8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502795396"/>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Photo - Horizontal Reflection">
    <p:spTree>
      <p:nvGrpSpPr>
        <p:cNvPr id="1" name=""/>
        <p:cNvGrpSpPr/>
        <p:nvPr/>
      </p:nvGrpSpPr>
      <p:grpSpPr>
        <a:xfrm>
          <a:off x="0" y="0"/>
          <a:ext cx="0" cy="0"/>
          <a:chOff x="0" y="0"/>
          <a:chExt cx="0" cy="0"/>
        </a:xfrm>
      </p:grpSpPr>
      <p:sp>
        <p:nvSpPr>
          <p:cNvPr id="96" name="Image"/>
          <p:cNvSpPr>
            <a:spLocks noGrp="1"/>
          </p:cNvSpPr>
          <p:nvPr>
            <p:ph type="pic" sz="half" idx="13"/>
          </p:nvPr>
        </p:nvSpPr>
        <p:spPr>
          <a:xfrm>
            <a:off x="2286000" y="1151930"/>
            <a:ext cx="7620000" cy="3545301"/>
          </a:xfrm>
          <a:prstGeom prst="rect">
            <a:avLst/>
          </a:prstGeom>
          <a:ln w="25400"/>
          <a:effectLst>
            <a:reflection stA="50000" endPos="40000" dir="5400000" sy="-100000" algn="bl" rotWithShape="0"/>
          </a:effectLst>
        </p:spPr>
        <p:txBody>
          <a:bodyPr lIns="91439" tIns="45719" rIns="91439" bIns="45719" anchor="t"/>
          <a:lstStyle/>
          <a:p>
            <a:endParaRPr/>
          </a:p>
        </p:txBody>
      </p:sp>
      <p:sp>
        <p:nvSpPr>
          <p:cNvPr id="97" name="Title Text"/>
          <p:cNvSpPr txBox="1">
            <a:spLocks noGrp="1"/>
          </p:cNvSpPr>
          <p:nvPr>
            <p:ph type="title"/>
          </p:nvPr>
        </p:nvSpPr>
        <p:spPr>
          <a:xfrm>
            <a:off x="1190625" y="5179219"/>
            <a:ext cx="9810750" cy="1196578"/>
          </a:xfrm>
          <a:prstGeom prst="rect">
            <a:avLst/>
          </a:prstGeom>
        </p:spPr>
        <p:txBody>
          <a:bodyPr/>
          <a:lstStyle/>
          <a:p>
            <a:r>
              <a:t>Title Text</a:t>
            </a:r>
          </a:p>
        </p:txBody>
      </p:sp>
      <p:sp>
        <p:nvSpPr>
          <p:cNvPr id="9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11664399"/>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105" name="Image"/>
          <p:cNvSpPr>
            <a:spLocks noGrp="1"/>
          </p:cNvSpPr>
          <p:nvPr>
            <p:ph type="pic" sz="half" idx="13"/>
          </p:nvPr>
        </p:nvSpPr>
        <p:spPr>
          <a:xfrm>
            <a:off x="6679406" y="1134070"/>
            <a:ext cx="3952875" cy="4449897"/>
          </a:xfrm>
          <a:prstGeom prst="rect">
            <a:avLst/>
          </a:prstGeom>
        </p:spPr>
        <p:txBody>
          <a:bodyPr lIns="91439" tIns="45719" rIns="91439" bIns="45719" anchor="t"/>
          <a:lstStyle/>
          <a:p>
            <a:endParaRPr/>
          </a:p>
        </p:txBody>
      </p:sp>
      <p:sp>
        <p:nvSpPr>
          <p:cNvPr id="106" name="Title Text"/>
          <p:cNvSpPr txBox="1">
            <a:spLocks noGrp="1"/>
          </p:cNvSpPr>
          <p:nvPr>
            <p:ph type="title"/>
          </p:nvPr>
        </p:nvSpPr>
        <p:spPr>
          <a:xfrm>
            <a:off x="595312" y="991195"/>
            <a:ext cx="5500688" cy="2321719"/>
          </a:xfrm>
          <a:prstGeom prst="rect">
            <a:avLst/>
          </a:prstGeom>
        </p:spPr>
        <p:txBody>
          <a:bodyPr anchor="b"/>
          <a:lstStyle>
            <a:lvl1pPr>
              <a:defRPr sz="4922"/>
            </a:lvl1pPr>
          </a:lstStyle>
          <a:p>
            <a:r>
              <a:t>Title Text</a:t>
            </a:r>
          </a:p>
        </p:txBody>
      </p:sp>
      <p:sp>
        <p:nvSpPr>
          <p:cNvPr id="107" name="Body Level One…"/>
          <p:cNvSpPr txBox="1">
            <a:spLocks noGrp="1"/>
          </p:cNvSpPr>
          <p:nvPr>
            <p:ph type="body" sz="quarter" idx="1"/>
          </p:nvPr>
        </p:nvSpPr>
        <p:spPr>
          <a:xfrm>
            <a:off x="595312" y="3366492"/>
            <a:ext cx="5500688" cy="2321719"/>
          </a:xfrm>
          <a:prstGeom prst="rect">
            <a:avLst/>
          </a:prstGeom>
        </p:spPr>
        <p:txBody>
          <a:bodyPr anchor="t"/>
          <a:lstStyle>
            <a:lvl1pPr marL="0" indent="0" algn="ctr">
              <a:spcBef>
                <a:spcPts val="0"/>
              </a:spcBef>
              <a:buSzTx/>
              <a:buNone/>
              <a:defRPr sz="2391">
                <a:latin typeface="Gill Sans"/>
                <a:ea typeface="Gill Sans"/>
                <a:cs typeface="Gill Sans"/>
                <a:sym typeface="Gill Sans"/>
              </a:defRPr>
            </a:lvl1pPr>
            <a:lvl2pPr marL="0" indent="0" algn="ctr">
              <a:spcBef>
                <a:spcPts val="0"/>
              </a:spcBef>
              <a:buSzTx/>
              <a:buNone/>
              <a:defRPr sz="2391">
                <a:latin typeface="Gill Sans"/>
                <a:ea typeface="Gill Sans"/>
                <a:cs typeface="Gill Sans"/>
                <a:sym typeface="Gill Sans"/>
              </a:defRPr>
            </a:lvl2pPr>
            <a:lvl3pPr marL="0" indent="0" algn="ctr">
              <a:spcBef>
                <a:spcPts val="0"/>
              </a:spcBef>
              <a:buSzTx/>
              <a:buNone/>
              <a:defRPr sz="2391">
                <a:latin typeface="Gill Sans"/>
                <a:ea typeface="Gill Sans"/>
                <a:cs typeface="Gill Sans"/>
                <a:sym typeface="Gill Sans"/>
              </a:defRPr>
            </a:lvl3pPr>
            <a:lvl4pPr marL="0" indent="0" algn="ctr">
              <a:spcBef>
                <a:spcPts val="0"/>
              </a:spcBef>
              <a:buSzTx/>
              <a:buNone/>
              <a:defRPr sz="2391">
                <a:latin typeface="Gill Sans"/>
                <a:ea typeface="Gill Sans"/>
                <a:cs typeface="Gill Sans"/>
                <a:sym typeface="Gill Sans"/>
              </a:defRPr>
            </a:lvl4pPr>
            <a:lvl5pPr marL="0" indent="0" algn="ctr">
              <a:spcBef>
                <a:spcPts val="0"/>
              </a:spcBef>
              <a:buSzTx/>
              <a:buNone/>
              <a:defRPr sz="2391">
                <a:latin typeface="Gill Sans"/>
                <a:ea typeface="Gill Sans"/>
                <a:cs typeface="Gill Sans"/>
                <a:sym typeface="Gill Sans"/>
              </a:defRPr>
            </a:lvl5pPr>
          </a:lstStyle>
          <a:p>
            <a:r>
              <a:t>Body Level One</a:t>
            </a:r>
          </a:p>
          <a:p>
            <a:pPr lvl="1"/>
            <a:r>
              <a:t>Body Level Two</a:t>
            </a:r>
          </a:p>
          <a:p>
            <a:pPr lvl="2"/>
            <a:r>
              <a:t>Body Level Three</a:t>
            </a:r>
          </a:p>
          <a:p>
            <a:pPr lvl="3"/>
            <a:r>
              <a:t>Body Level Four</a:t>
            </a:r>
          </a:p>
          <a:p>
            <a:pPr lvl="4"/>
            <a:r>
              <a:t>Body Level Five</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618413040"/>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Photo - Vertical Reflection">
    <p:spTree>
      <p:nvGrpSpPr>
        <p:cNvPr id="1" name=""/>
        <p:cNvGrpSpPr/>
        <p:nvPr/>
      </p:nvGrpSpPr>
      <p:grpSpPr>
        <a:xfrm>
          <a:off x="0" y="0"/>
          <a:ext cx="0" cy="0"/>
          <a:chOff x="0" y="0"/>
          <a:chExt cx="0" cy="0"/>
        </a:xfrm>
      </p:grpSpPr>
      <p:sp>
        <p:nvSpPr>
          <p:cNvPr id="115" name="Image"/>
          <p:cNvSpPr>
            <a:spLocks noGrp="1"/>
          </p:cNvSpPr>
          <p:nvPr>
            <p:ph type="pic" sz="half" idx="13"/>
          </p:nvPr>
        </p:nvSpPr>
        <p:spPr>
          <a:xfrm>
            <a:off x="6679406" y="1134070"/>
            <a:ext cx="3952875" cy="4449897"/>
          </a:xfrm>
          <a:prstGeom prst="rect">
            <a:avLst/>
          </a:prstGeom>
          <a:ln w="25400"/>
          <a:effectLst>
            <a:reflection stA="50000" endPos="40000" dir="5400000" sy="-100000" algn="bl" rotWithShape="0"/>
          </a:effectLst>
        </p:spPr>
        <p:txBody>
          <a:bodyPr lIns="91439" tIns="45719" rIns="91439" bIns="45719" anchor="t"/>
          <a:lstStyle/>
          <a:p>
            <a:endParaRPr/>
          </a:p>
        </p:txBody>
      </p:sp>
      <p:sp>
        <p:nvSpPr>
          <p:cNvPr id="116" name="Title Text"/>
          <p:cNvSpPr txBox="1">
            <a:spLocks noGrp="1"/>
          </p:cNvSpPr>
          <p:nvPr>
            <p:ph type="title"/>
          </p:nvPr>
        </p:nvSpPr>
        <p:spPr>
          <a:xfrm>
            <a:off x="595312" y="991195"/>
            <a:ext cx="5500688" cy="2321719"/>
          </a:xfrm>
          <a:prstGeom prst="rect">
            <a:avLst/>
          </a:prstGeom>
        </p:spPr>
        <p:txBody>
          <a:bodyPr anchor="b"/>
          <a:lstStyle>
            <a:lvl1pPr>
              <a:defRPr sz="4922"/>
            </a:lvl1pPr>
          </a:lstStyle>
          <a:p>
            <a:r>
              <a:t>Title Text</a:t>
            </a:r>
          </a:p>
        </p:txBody>
      </p:sp>
      <p:sp>
        <p:nvSpPr>
          <p:cNvPr id="117" name="Body Level One…"/>
          <p:cNvSpPr txBox="1">
            <a:spLocks noGrp="1"/>
          </p:cNvSpPr>
          <p:nvPr>
            <p:ph type="body" sz="quarter" idx="1"/>
          </p:nvPr>
        </p:nvSpPr>
        <p:spPr>
          <a:xfrm>
            <a:off x="595312" y="3366492"/>
            <a:ext cx="5500688" cy="2321719"/>
          </a:xfrm>
          <a:prstGeom prst="rect">
            <a:avLst/>
          </a:prstGeom>
        </p:spPr>
        <p:txBody>
          <a:bodyPr anchor="t"/>
          <a:lstStyle>
            <a:lvl1pPr marL="0" indent="0" algn="ctr">
              <a:spcBef>
                <a:spcPts val="0"/>
              </a:spcBef>
              <a:buSzTx/>
              <a:buNone/>
              <a:defRPr sz="2391">
                <a:latin typeface="Gill Sans"/>
                <a:ea typeface="Gill Sans"/>
                <a:cs typeface="Gill Sans"/>
                <a:sym typeface="Gill Sans"/>
              </a:defRPr>
            </a:lvl1pPr>
            <a:lvl2pPr marL="0" indent="0" algn="ctr">
              <a:spcBef>
                <a:spcPts val="0"/>
              </a:spcBef>
              <a:buSzTx/>
              <a:buNone/>
              <a:defRPr sz="2391">
                <a:latin typeface="Gill Sans"/>
                <a:ea typeface="Gill Sans"/>
                <a:cs typeface="Gill Sans"/>
                <a:sym typeface="Gill Sans"/>
              </a:defRPr>
            </a:lvl2pPr>
            <a:lvl3pPr marL="0" indent="0" algn="ctr">
              <a:spcBef>
                <a:spcPts val="0"/>
              </a:spcBef>
              <a:buSzTx/>
              <a:buNone/>
              <a:defRPr sz="2391">
                <a:latin typeface="Gill Sans"/>
                <a:ea typeface="Gill Sans"/>
                <a:cs typeface="Gill Sans"/>
                <a:sym typeface="Gill Sans"/>
              </a:defRPr>
            </a:lvl3pPr>
            <a:lvl4pPr marL="0" indent="0" algn="ctr">
              <a:spcBef>
                <a:spcPts val="0"/>
              </a:spcBef>
              <a:buSzTx/>
              <a:buNone/>
              <a:defRPr sz="2391">
                <a:latin typeface="Gill Sans"/>
                <a:ea typeface="Gill Sans"/>
                <a:cs typeface="Gill Sans"/>
                <a:sym typeface="Gill Sans"/>
              </a:defRPr>
            </a:lvl4pPr>
            <a:lvl5pPr marL="0" indent="0" algn="ctr">
              <a:spcBef>
                <a:spcPts val="0"/>
              </a:spcBef>
              <a:buSzTx/>
              <a:buNone/>
              <a:defRPr sz="2391">
                <a:latin typeface="Gill Sans"/>
                <a:ea typeface="Gill Sans"/>
                <a:cs typeface="Gill Sans"/>
                <a:sym typeface="Gill Sans"/>
              </a:defRPr>
            </a:lvl5pPr>
          </a:lstStyle>
          <a:p>
            <a:r>
              <a:t>Body Level One</a:t>
            </a:r>
          </a:p>
          <a:p>
            <a:pPr lvl="1"/>
            <a:r>
              <a:t>Body Level Two</a:t>
            </a:r>
          </a:p>
          <a:p>
            <a:pPr lvl="2"/>
            <a:r>
              <a:t>Body Level Three</a:t>
            </a:r>
          </a:p>
          <a:p>
            <a:pPr lvl="3"/>
            <a:r>
              <a:t>Body Level Four</a:t>
            </a:r>
          </a:p>
          <a:p>
            <a:pPr lvl="4"/>
            <a:r>
              <a:t>Body Level Five</a:t>
            </a:r>
          </a:p>
        </p:txBody>
      </p:sp>
      <p:sp>
        <p:nvSpPr>
          <p:cNvPr id="11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538219405"/>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125" name="Image"/>
          <p:cNvSpPr>
            <a:spLocks noGrp="1"/>
          </p:cNvSpPr>
          <p:nvPr>
            <p:ph type="pic" sz="quarter" idx="13"/>
          </p:nvPr>
        </p:nvSpPr>
        <p:spPr>
          <a:xfrm>
            <a:off x="6727031" y="1785938"/>
            <a:ext cx="3845719" cy="4329267"/>
          </a:xfrm>
          <a:prstGeom prst="rect">
            <a:avLst/>
          </a:prstGeom>
        </p:spPr>
        <p:txBody>
          <a:bodyPr lIns="91439" tIns="45719" rIns="91439" bIns="45719" anchor="t"/>
          <a:lstStyle/>
          <a:p>
            <a:endParaRPr/>
          </a:p>
        </p:txBody>
      </p:sp>
      <p:sp>
        <p:nvSpPr>
          <p:cNvPr id="126" name="Title Text"/>
          <p:cNvSpPr txBox="1">
            <a:spLocks noGrp="1"/>
          </p:cNvSpPr>
          <p:nvPr>
            <p:ph type="title"/>
          </p:nvPr>
        </p:nvSpPr>
        <p:spPr>
          <a:prstGeom prst="rect">
            <a:avLst/>
          </a:prstGeom>
        </p:spPr>
        <p:txBody>
          <a:bodyPr/>
          <a:lstStyle/>
          <a:p>
            <a:r>
              <a:t>Title Text</a:t>
            </a:r>
          </a:p>
        </p:txBody>
      </p:sp>
      <p:sp>
        <p:nvSpPr>
          <p:cNvPr id="127" name="Body Level One…"/>
          <p:cNvSpPr txBox="1">
            <a:spLocks noGrp="1"/>
          </p:cNvSpPr>
          <p:nvPr>
            <p:ph type="body" sz="half" idx="1"/>
          </p:nvPr>
        </p:nvSpPr>
        <p:spPr>
          <a:xfrm>
            <a:off x="1190625" y="1946672"/>
            <a:ext cx="4726781" cy="4018359"/>
          </a:xfrm>
          <a:prstGeom prst="rect">
            <a:avLst/>
          </a:prstGeom>
        </p:spPr>
        <p:txBody>
          <a:bodyPr/>
          <a:lstStyle>
            <a:lvl1pPr marL="571002" indent="-347767">
              <a:spcBef>
                <a:spcPts val="2672"/>
              </a:spcBef>
              <a:defRPr sz="2250">
                <a:latin typeface="Gill Sans"/>
                <a:ea typeface="Gill Sans"/>
                <a:cs typeface="Gill Sans"/>
                <a:sym typeface="Gill Sans"/>
              </a:defRPr>
            </a:lvl1pPr>
            <a:lvl2pPr marL="883530" indent="-347767">
              <a:spcBef>
                <a:spcPts val="2672"/>
              </a:spcBef>
              <a:defRPr sz="2250">
                <a:latin typeface="Gill Sans"/>
                <a:ea typeface="Gill Sans"/>
                <a:cs typeface="Gill Sans"/>
                <a:sym typeface="Gill Sans"/>
              </a:defRPr>
            </a:lvl2pPr>
            <a:lvl3pPr marL="1196057" indent="-347767">
              <a:spcBef>
                <a:spcPts val="2672"/>
              </a:spcBef>
              <a:defRPr sz="2250">
                <a:latin typeface="Gill Sans"/>
                <a:ea typeface="Gill Sans"/>
                <a:cs typeface="Gill Sans"/>
                <a:sym typeface="Gill Sans"/>
              </a:defRPr>
            </a:lvl3pPr>
            <a:lvl4pPr marL="1508585" indent="-347767">
              <a:spcBef>
                <a:spcPts val="2672"/>
              </a:spcBef>
              <a:defRPr sz="2250">
                <a:latin typeface="Gill Sans"/>
                <a:ea typeface="Gill Sans"/>
                <a:cs typeface="Gill Sans"/>
                <a:sym typeface="Gill Sans"/>
              </a:defRPr>
            </a:lvl4pPr>
            <a:lvl5pPr marL="1821113" indent="-347767">
              <a:spcBef>
                <a:spcPts val="2672"/>
              </a:spcBef>
              <a:defRPr sz="2250">
                <a:latin typeface="Gill Sans"/>
                <a:ea typeface="Gill Sans"/>
                <a:cs typeface="Gill Sans"/>
                <a:sym typeface="Gill Sans"/>
              </a:defRPr>
            </a:lvl5pPr>
          </a:lstStyle>
          <a:p>
            <a:r>
              <a:t>Body Level One</a:t>
            </a:r>
          </a:p>
          <a:p>
            <a:pPr lvl="1"/>
            <a:r>
              <a:t>Body Level Two</a:t>
            </a:r>
          </a:p>
          <a:p>
            <a:pPr lvl="2"/>
            <a:r>
              <a:t>Body Level Three</a:t>
            </a:r>
          </a:p>
          <a:p>
            <a:pPr lvl="3"/>
            <a:r>
              <a:t>Body Level Four</a:t>
            </a:r>
          </a:p>
          <a:p>
            <a:pPr lvl="4"/>
            <a:r>
              <a:t>Body Level Five</a:t>
            </a:r>
          </a:p>
        </p:txBody>
      </p:sp>
      <p:sp>
        <p:nvSpPr>
          <p:cNvPr id="12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46367790"/>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Title &amp; Bullets - Left">
    <p:spTree>
      <p:nvGrpSpPr>
        <p:cNvPr id="1" name=""/>
        <p:cNvGrpSpPr/>
        <p:nvPr/>
      </p:nvGrpSpPr>
      <p:grpSpPr>
        <a:xfrm>
          <a:off x="0" y="0"/>
          <a:ext cx="0" cy="0"/>
          <a:chOff x="0" y="0"/>
          <a:chExt cx="0" cy="0"/>
        </a:xfrm>
      </p:grpSpPr>
      <p:sp>
        <p:nvSpPr>
          <p:cNvPr id="135" name="Title Text"/>
          <p:cNvSpPr txBox="1">
            <a:spLocks noGrp="1"/>
          </p:cNvSpPr>
          <p:nvPr>
            <p:ph type="title"/>
          </p:nvPr>
        </p:nvSpPr>
        <p:spPr>
          <a:prstGeom prst="rect">
            <a:avLst/>
          </a:prstGeom>
        </p:spPr>
        <p:txBody>
          <a:bodyPr/>
          <a:lstStyle/>
          <a:p>
            <a:r>
              <a:t>Title Text</a:t>
            </a:r>
          </a:p>
        </p:txBody>
      </p:sp>
      <p:sp>
        <p:nvSpPr>
          <p:cNvPr id="136" name="Body Level One…"/>
          <p:cNvSpPr txBox="1">
            <a:spLocks noGrp="1"/>
          </p:cNvSpPr>
          <p:nvPr>
            <p:ph type="body" sz="half" idx="1"/>
          </p:nvPr>
        </p:nvSpPr>
        <p:spPr>
          <a:xfrm>
            <a:off x="1190625" y="1946672"/>
            <a:ext cx="4726781" cy="4018359"/>
          </a:xfrm>
          <a:prstGeom prst="rect">
            <a:avLst/>
          </a:prstGeom>
        </p:spPr>
        <p:txBody>
          <a:bodyPr/>
          <a:lstStyle>
            <a:lvl1pPr marL="571002" indent="-347767">
              <a:spcBef>
                <a:spcPts val="2672"/>
              </a:spcBef>
              <a:defRPr sz="2250">
                <a:latin typeface="Gill Sans"/>
                <a:ea typeface="Gill Sans"/>
                <a:cs typeface="Gill Sans"/>
                <a:sym typeface="Gill Sans"/>
              </a:defRPr>
            </a:lvl1pPr>
            <a:lvl2pPr marL="883530" indent="-347767">
              <a:spcBef>
                <a:spcPts val="2672"/>
              </a:spcBef>
              <a:defRPr sz="2250">
                <a:latin typeface="Gill Sans"/>
                <a:ea typeface="Gill Sans"/>
                <a:cs typeface="Gill Sans"/>
                <a:sym typeface="Gill Sans"/>
              </a:defRPr>
            </a:lvl2pPr>
            <a:lvl3pPr marL="1196057" indent="-347767">
              <a:spcBef>
                <a:spcPts val="2672"/>
              </a:spcBef>
              <a:defRPr sz="2250">
                <a:latin typeface="Gill Sans"/>
                <a:ea typeface="Gill Sans"/>
                <a:cs typeface="Gill Sans"/>
                <a:sym typeface="Gill Sans"/>
              </a:defRPr>
            </a:lvl3pPr>
            <a:lvl4pPr marL="1508585" indent="-347767">
              <a:spcBef>
                <a:spcPts val="2672"/>
              </a:spcBef>
              <a:defRPr sz="2250">
                <a:latin typeface="Gill Sans"/>
                <a:ea typeface="Gill Sans"/>
                <a:cs typeface="Gill Sans"/>
                <a:sym typeface="Gill Sans"/>
              </a:defRPr>
            </a:lvl4pPr>
            <a:lvl5pPr marL="1821113" indent="-347767">
              <a:spcBef>
                <a:spcPts val="2672"/>
              </a:spcBef>
              <a:defRPr sz="2250">
                <a:latin typeface="Gill Sans"/>
                <a:ea typeface="Gill Sans"/>
                <a:cs typeface="Gill Sans"/>
                <a:sym typeface="Gill Sans"/>
              </a:defRPr>
            </a:lvl5pPr>
          </a:lstStyle>
          <a:p>
            <a:r>
              <a:t>Body Level One</a:t>
            </a:r>
          </a:p>
          <a:p>
            <a:pPr lvl="1"/>
            <a:r>
              <a:t>Body Level Two</a:t>
            </a:r>
          </a:p>
          <a:p>
            <a:pPr lvl="2"/>
            <a:r>
              <a:t>Body Level Three</a:t>
            </a:r>
          </a:p>
          <a:p>
            <a:pPr lvl="3"/>
            <a:r>
              <a:t>Body Level Four</a:t>
            </a:r>
          </a:p>
          <a:p>
            <a:pPr lvl="4"/>
            <a:r>
              <a:t>Body Level Five</a:t>
            </a:r>
          </a:p>
        </p:txBody>
      </p:sp>
      <p:sp>
        <p:nvSpPr>
          <p:cNvPr id="13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075662955"/>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Title &amp; Bullets - Right">
    <p:spTree>
      <p:nvGrpSpPr>
        <p:cNvPr id="1" name=""/>
        <p:cNvGrpSpPr/>
        <p:nvPr/>
      </p:nvGrpSpPr>
      <p:grpSpPr>
        <a:xfrm>
          <a:off x="0" y="0"/>
          <a:ext cx="0" cy="0"/>
          <a:chOff x="0" y="0"/>
          <a:chExt cx="0" cy="0"/>
        </a:xfrm>
      </p:grpSpPr>
      <p:sp>
        <p:nvSpPr>
          <p:cNvPr id="144" name="Title Text"/>
          <p:cNvSpPr txBox="1">
            <a:spLocks noGrp="1"/>
          </p:cNvSpPr>
          <p:nvPr>
            <p:ph type="title"/>
          </p:nvPr>
        </p:nvSpPr>
        <p:spPr>
          <a:prstGeom prst="rect">
            <a:avLst/>
          </a:prstGeom>
        </p:spPr>
        <p:txBody>
          <a:bodyPr/>
          <a:lstStyle/>
          <a:p>
            <a:r>
              <a:t>Title Text</a:t>
            </a:r>
          </a:p>
        </p:txBody>
      </p:sp>
      <p:sp>
        <p:nvSpPr>
          <p:cNvPr id="145" name="Body Level One…"/>
          <p:cNvSpPr txBox="1">
            <a:spLocks noGrp="1"/>
          </p:cNvSpPr>
          <p:nvPr>
            <p:ph type="body" sz="quarter" idx="1"/>
          </p:nvPr>
        </p:nvSpPr>
        <p:spPr>
          <a:xfrm>
            <a:off x="7286625" y="1946672"/>
            <a:ext cx="3714750" cy="4018359"/>
          </a:xfrm>
          <a:prstGeom prst="rect">
            <a:avLst/>
          </a:prstGeom>
        </p:spPr>
        <p:txBody>
          <a:bodyPr/>
          <a:lstStyle>
            <a:lvl1pPr marL="571002" indent="-347767">
              <a:spcBef>
                <a:spcPts val="2672"/>
              </a:spcBef>
              <a:defRPr sz="2250">
                <a:latin typeface="Gill Sans"/>
                <a:ea typeface="Gill Sans"/>
                <a:cs typeface="Gill Sans"/>
                <a:sym typeface="Gill Sans"/>
              </a:defRPr>
            </a:lvl1pPr>
            <a:lvl2pPr marL="883530" indent="-347767">
              <a:spcBef>
                <a:spcPts val="2672"/>
              </a:spcBef>
              <a:defRPr sz="2250">
                <a:latin typeface="Gill Sans"/>
                <a:ea typeface="Gill Sans"/>
                <a:cs typeface="Gill Sans"/>
                <a:sym typeface="Gill Sans"/>
              </a:defRPr>
            </a:lvl2pPr>
            <a:lvl3pPr marL="1196057" indent="-347767">
              <a:spcBef>
                <a:spcPts val="2672"/>
              </a:spcBef>
              <a:defRPr sz="2250">
                <a:latin typeface="Gill Sans"/>
                <a:ea typeface="Gill Sans"/>
                <a:cs typeface="Gill Sans"/>
                <a:sym typeface="Gill Sans"/>
              </a:defRPr>
            </a:lvl3pPr>
            <a:lvl4pPr marL="1508585" indent="-347767">
              <a:spcBef>
                <a:spcPts val="2672"/>
              </a:spcBef>
              <a:defRPr sz="2250">
                <a:latin typeface="Gill Sans"/>
                <a:ea typeface="Gill Sans"/>
                <a:cs typeface="Gill Sans"/>
                <a:sym typeface="Gill Sans"/>
              </a:defRPr>
            </a:lvl4pPr>
            <a:lvl5pPr marL="1821113" indent="-347767">
              <a:spcBef>
                <a:spcPts val="2672"/>
              </a:spcBef>
              <a:defRPr sz="2250">
                <a:latin typeface="Gill Sans"/>
                <a:ea typeface="Gill Sans"/>
                <a:cs typeface="Gill Sans"/>
                <a:sym typeface="Gill Sans"/>
              </a:defRPr>
            </a:lvl5pPr>
          </a:lstStyle>
          <a:p>
            <a:r>
              <a:t>Body Level One</a:t>
            </a:r>
          </a:p>
          <a:p>
            <a:pPr lvl="1"/>
            <a:r>
              <a:t>Body Level Two</a:t>
            </a:r>
          </a:p>
          <a:p>
            <a:pPr lvl="2"/>
            <a:r>
              <a:t>Body Level Three</a:t>
            </a:r>
          </a:p>
          <a:p>
            <a:pPr lvl="3"/>
            <a:r>
              <a:t>Body Level Four</a:t>
            </a:r>
          </a:p>
          <a:p>
            <a:pPr lvl="4"/>
            <a:r>
              <a:t>Body Level Five</a:t>
            </a:r>
          </a:p>
        </p:txBody>
      </p:sp>
      <p:sp>
        <p:nvSpPr>
          <p:cNvPr id="14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353150936"/>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1_Default - Title and Content">
    <p:spTree>
      <p:nvGrpSpPr>
        <p:cNvPr id="1" name=""/>
        <p:cNvGrpSpPr/>
        <p:nvPr/>
      </p:nvGrpSpPr>
      <p:grpSpPr>
        <a:xfrm>
          <a:off x="0" y="0"/>
          <a:ext cx="0" cy="0"/>
          <a:chOff x="0" y="0"/>
          <a:chExt cx="0" cy="0"/>
        </a:xfrm>
      </p:grpSpPr>
      <p:sp>
        <p:nvSpPr>
          <p:cNvPr id="153" name="Title Text"/>
          <p:cNvSpPr txBox="1">
            <a:spLocks noGrp="1"/>
          </p:cNvSpPr>
          <p:nvPr>
            <p:ph type="title"/>
          </p:nvPr>
        </p:nvSpPr>
        <p:spPr>
          <a:xfrm>
            <a:off x="1390650" y="188913"/>
            <a:ext cx="9410701" cy="936626"/>
          </a:xfrm>
          <a:prstGeom prst="rect">
            <a:avLst/>
          </a:prstGeom>
          <a:solidFill>
            <a:srgbClr val="7F3DB0"/>
          </a:solidFill>
          <a:ln w="9525">
            <a:round/>
          </a:ln>
          <a:effectLst>
            <a:outerShdw blurRad="63500" dist="101600" dir="2700000" rotWithShape="0">
              <a:srgbClr val="CCD8D4">
                <a:alpha val="75000"/>
              </a:srgbClr>
            </a:outerShdw>
          </a:effectLst>
        </p:spPr>
        <p:txBody>
          <a:bodyPr/>
          <a:lstStyle>
            <a:lvl1pPr marL="39686" indent="-39686" defTabSz="910796">
              <a:defRPr sz="3937">
                <a:solidFill>
                  <a:srgbClr val="FFFFFF"/>
                </a:solidFill>
                <a:uFill>
                  <a:solidFill>
                    <a:srgbClr val="FFFFFF"/>
                  </a:solidFill>
                </a:uFill>
                <a:latin typeface="+mn-lt"/>
                <a:ea typeface="+mn-ea"/>
                <a:cs typeface="+mn-cs"/>
                <a:sym typeface="Georgia"/>
              </a:defRPr>
            </a:lvl1pPr>
          </a:lstStyle>
          <a:p>
            <a:r>
              <a:t>Title Text</a:t>
            </a:r>
          </a:p>
        </p:txBody>
      </p:sp>
      <p:sp>
        <p:nvSpPr>
          <p:cNvPr id="154" name="Body Level One…"/>
          <p:cNvSpPr txBox="1">
            <a:spLocks noGrp="1"/>
          </p:cNvSpPr>
          <p:nvPr>
            <p:ph type="body" idx="1"/>
          </p:nvPr>
        </p:nvSpPr>
        <p:spPr>
          <a:xfrm>
            <a:off x="1007534" y="1557338"/>
            <a:ext cx="10358438" cy="5300663"/>
          </a:xfrm>
          <a:prstGeom prst="rect">
            <a:avLst/>
          </a:prstGeom>
          <a:ln w="9525">
            <a:round/>
          </a:ln>
        </p:spPr>
        <p:txBody>
          <a:bodyPr anchor="t"/>
          <a:lstStyle>
            <a:lvl1pPr marL="268998" indent="-241093" defTabSz="910796">
              <a:spcBef>
                <a:spcPts val="703"/>
              </a:spcBef>
              <a:buClr>
                <a:srgbClr val="212878"/>
              </a:buClr>
              <a:buSzPct val="100000"/>
              <a:buFont typeface="Times New Roman"/>
              <a:defRPr sz="3094">
                <a:solidFill>
                  <a:srgbClr val="212878"/>
                </a:solidFill>
                <a:uFill>
                  <a:solidFill>
                    <a:srgbClr val="212878"/>
                  </a:solidFill>
                </a:uFill>
                <a:latin typeface="+mn-lt"/>
                <a:ea typeface="+mn-ea"/>
                <a:cs typeface="+mn-cs"/>
                <a:sym typeface="Georgia"/>
              </a:defRPr>
            </a:lvl1pPr>
            <a:lvl2pPr marL="514555" indent="-200911" defTabSz="910796">
              <a:spcBef>
                <a:spcPts val="492"/>
              </a:spcBef>
              <a:buClr>
                <a:srgbClr val="212878"/>
              </a:buClr>
              <a:buSzPct val="100000"/>
              <a:buFont typeface="Times New Roman"/>
              <a:buChar char="–"/>
              <a:defRPr sz="1969">
                <a:solidFill>
                  <a:srgbClr val="212878"/>
                </a:solidFill>
                <a:uFill>
                  <a:solidFill>
                    <a:srgbClr val="212878"/>
                  </a:solidFill>
                </a:uFill>
                <a:latin typeface="+mn-lt"/>
                <a:ea typeface="+mn-ea"/>
                <a:cs typeface="+mn-cs"/>
                <a:sym typeface="Georgia"/>
              </a:defRPr>
            </a:lvl2pPr>
            <a:lvl3pPr marL="795830" indent="-160729" defTabSz="910796">
              <a:spcBef>
                <a:spcPts val="422"/>
              </a:spcBef>
              <a:buClr>
                <a:srgbClr val="212878"/>
              </a:buClr>
              <a:buSzPct val="100000"/>
              <a:buFont typeface="Times New Roman"/>
              <a:defRPr sz="1547">
                <a:solidFill>
                  <a:srgbClr val="212878"/>
                </a:solidFill>
                <a:uFill>
                  <a:solidFill>
                    <a:srgbClr val="212878"/>
                  </a:solidFill>
                </a:uFill>
                <a:latin typeface="+mn-lt"/>
                <a:ea typeface="+mn-ea"/>
                <a:cs typeface="+mn-cs"/>
                <a:sym typeface="Georgia"/>
              </a:defRPr>
            </a:lvl3pPr>
            <a:lvl4pPr marL="1117287" indent="-160729" defTabSz="910796">
              <a:spcBef>
                <a:spcPts val="422"/>
              </a:spcBef>
              <a:buClr>
                <a:srgbClr val="212878"/>
              </a:buClr>
              <a:buSzPct val="100000"/>
              <a:buFont typeface="Times New Roman"/>
              <a:buChar char="–"/>
              <a:defRPr sz="1547">
                <a:solidFill>
                  <a:srgbClr val="212878"/>
                </a:solidFill>
                <a:uFill>
                  <a:solidFill>
                    <a:srgbClr val="212878"/>
                  </a:solidFill>
                </a:uFill>
                <a:latin typeface="+mn-lt"/>
                <a:ea typeface="+mn-ea"/>
                <a:cs typeface="+mn-cs"/>
                <a:sym typeface="Georgia"/>
              </a:defRPr>
            </a:lvl4pPr>
            <a:lvl5pPr marL="1438744" indent="-160729" defTabSz="910796">
              <a:spcBef>
                <a:spcPts val="422"/>
              </a:spcBef>
              <a:buClr>
                <a:srgbClr val="212878"/>
              </a:buClr>
              <a:buSzPct val="100000"/>
              <a:buFont typeface="Times New Roman"/>
              <a:buChar char="»"/>
              <a:defRPr sz="1547">
                <a:solidFill>
                  <a:srgbClr val="212878"/>
                </a:solidFill>
                <a:uFill>
                  <a:solidFill>
                    <a:srgbClr val="212878"/>
                  </a:solidFill>
                </a:uFill>
                <a:latin typeface="+mn-lt"/>
                <a:ea typeface="+mn-ea"/>
                <a:cs typeface="+mn-cs"/>
                <a:sym typeface="Georgia"/>
              </a:defRPr>
            </a:lvl5pPr>
          </a:lstStyle>
          <a:p>
            <a:r>
              <a:t>Body Level One</a:t>
            </a:r>
          </a:p>
          <a:p>
            <a:pPr lvl="1"/>
            <a:r>
              <a:t>Body Level Two</a:t>
            </a:r>
          </a:p>
          <a:p>
            <a:pPr lvl="2"/>
            <a:r>
              <a:t>Body Level Three</a:t>
            </a:r>
          </a:p>
          <a:p>
            <a:pPr lvl="3"/>
            <a:r>
              <a:t>Body Level Four</a:t>
            </a:r>
          </a:p>
          <a:p>
            <a:pPr lvl="4"/>
            <a:r>
              <a:t>Body Level Five</a:t>
            </a:r>
          </a:p>
        </p:txBody>
      </p:sp>
      <p:sp>
        <p:nvSpPr>
          <p:cNvPr id="155" name="Slide Number"/>
          <p:cNvSpPr txBox="1">
            <a:spLocks noGrp="1"/>
          </p:cNvSpPr>
          <p:nvPr>
            <p:ph type="sldNum" sz="quarter" idx="2"/>
          </p:nvPr>
        </p:nvSpPr>
        <p:spPr>
          <a:xfrm>
            <a:off x="11313873" y="6443179"/>
            <a:ext cx="270908" cy="275717"/>
          </a:xfrm>
          <a:prstGeom prst="rect">
            <a:avLst/>
          </a:prstGeom>
        </p:spPr>
        <p:txBody>
          <a:bodyPr/>
          <a:lstStyle>
            <a:lvl1pPr algn="r" defTabSz="910796">
              <a:defRPr sz="1125">
                <a:uFill>
                  <a:solidFill>
                    <a:srgbClr val="000000"/>
                  </a:solidFill>
                </a:uFill>
                <a:latin typeface="Times New Roman"/>
                <a:ea typeface="Times New Roman"/>
                <a:cs typeface="Times New Roman"/>
                <a:sym typeface="Times New Roman"/>
              </a:defRPr>
            </a:lvl1pPr>
          </a:lstStyle>
          <a:p>
            <a:fld id="{86CB4B4D-7CA3-9044-876B-883B54F8677D}" type="slidenum">
              <a:t>‹#›</a:t>
            </a:fld>
            <a:endParaRPr/>
          </a:p>
        </p:txBody>
      </p:sp>
    </p:spTree>
    <p:extLst>
      <p:ext uri="{BB962C8B-B14F-4D97-AF65-F5344CB8AC3E}">
        <p14:creationId xmlns:p14="http://schemas.microsoft.com/office/powerpoint/2010/main" val="2326164139"/>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637F8E6-FEC4-A34E-B9F3-762F4F77A6C5}" type="datetimeFigureOut">
              <a:rPr lang="en-US" smtClean="0"/>
              <a:t>7/10/25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940166" y="6471315"/>
            <a:ext cx="299761" cy="297389"/>
          </a:xfrm>
        </p:spPr>
        <p:txBody>
          <a:bodyPr/>
          <a:lstStyle/>
          <a:p>
            <a:fld id="{0285AFD2-42F8-8948-8511-AA7F6E3B0F7E}" type="slidenum">
              <a:rPr lang="en-US" smtClean="0"/>
              <a:t>‹#›</a:t>
            </a:fld>
            <a:endParaRPr lang="en-US"/>
          </a:p>
        </p:txBody>
      </p:sp>
    </p:spTree>
    <p:extLst>
      <p:ext uri="{BB962C8B-B14F-4D97-AF65-F5344CB8AC3E}">
        <p14:creationId xmlns:p14="http://schemas.microsoft.com/office/powerpoint/2010/main" val="3715619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70BFA-9212-8595-9CE1-46CB194DF69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069262B-D68C-8DCC-866E-620F992D921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BFD1FB2-DED1-2279-7EDC-2792F279AAF9}"/>
              </a:ext>
            </a:extLst>
          </p:cNvPr>
          <p:cNvSpPr>
            <a:spLocks noGrp="1"/>
          </p:cNvSpPr>
          <p:nvPr>
            <p:ph type="dt" sz="half" idx="10"/>
          </p:nvPr>
        </p:nvSpPr>
        <p:spPr/>
        <p:txBody>
          <a:bodyPr/>
          <a:lstStyle/>
          <a:p>
            <a:fld id="{A48DA570-A818-9E47-94C6-FBCBD881468A}" type="datetimeFigureOut">
              <a:rPr lang="en-US" smtClean="0"/>
              <a:t>7/10/25</a:t>
            </a:fld>
            <a:endParaRPr lang="en-US"/>
          </a:p>
        </p:txBody>
      </p:sp>
      <p:sp>
        <p:nvSpPr>
          <p:cNvPr id="5" name="Footer Placeholder 4">
            <a:extLst>
              <a:ext uri="{FF2B5EF4-FFF2-40B4-BE49-F238E27FC236}">
                <a16:creationId xmlns:a16="http://schemas.microsoft.com/office/drawing/2014/main" id="{0F02F97D-80AE-1D9A-B69D-6BE4491D0B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D4353C-BD3F-5747-E353-804990ECC0BC}"/>
              </a:ext>
            </a:extLst>
          </p:cNvPr>
          <p:cNvSpPr>
            <a:spLocks noGrp="1"/>
          </p:cNvSpPr>
          <p:nvPr>
            <p:ph type="sldNum" sz="quarter" idx="12"/>
          </p:nvPr>
        </p:nvSpPr>
        <p:spPr/>
        <p:txBody>
          <a:bodyPr/>
          <a:lstStyle/>
          <a:p>
            <a:fld id="{7DA5B8F2-ACC5-7649-9DA0-4AC98956A121}" type="slidenum">
              <a:rPr lang="en-US" smtClean="0"/>
              <a:t>‹#›</a:t>
            </a:fld>
            <a:endParaRPr lang="en-US"/>
          </a:p>
        </p:txBody>
      </p:sp>
    </p:spTree>
    <p:extLst>
      <p:ext uri="{BB962C8B-B14F-4D97-AF65-F5344CB8AC3E}">
        <p14:creationId xmlns:p14="http://schemas.microsoft.com/office/powerpoint/2010/main" val="2702230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9E85D-8902-384D-F3B2-8135F5FB9D6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1565BEC-9CA5-BC5E-CAAD-B41AF263A84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8EC4A1B-8777-CEA7-9B74-AD6A418E902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93842ED4-0923-CDC2-8863-6836A5FD9138}"/>
              </a:ext>
            </a:extLst>
          </p:cNvPr>
          <p:cNvSpPr>
            <a:spLocks noGrp="1"/>
          </p:cNvSpPr>
          <p:nvPr>
            <p:ph type="dt" sz="half" idx="10"/>
          </p:nvPr>
        </p:nvSpPr>
        <p:spPr/>
        <p:txBody>
          <a:bodyPr/>
          <a:lstStyle/>
          <a:p>
            <a:fld id="{A48DA570-A818-9E47-94C6-FBCBD881468A}" type="datetimeFigureOut">
              <a:rPr lang="en-US" smtClean="0"/>
              <a:t>7/10/25</a:t>
            </a:fld>
            <a:endParaRPr lang="en-US"/>
          </a:p>
        </p:txBody>
      </p:sp>
      <p:sp>
        <p:nvSpPr>
          <p:cNvPr id="6" name="Footer Placeholder 5">
            <a:extLst>
              <a:ext uri="{FF2B5EF4-FFF2-40B4-BE49-F238E27FC236}">
                <a16:creationId xmlns:a16="http://schemas.microsoft.com/office/drawing/2014/main" id="{9629C9F3-BDA3-1BC4-D936-B9E47425A3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342415-2B0D-94D8-697A-B1E08515CABB}"/>
              </a:ext>
            </a:extLst>
          </p:cNvPr>
          <p:cNvSpPr>
            <a:spLocks noGrp="1"/>
          </p:cNvSpPr>
          <p:nvPr>
            <p:ph type="sldNum" sz="quarter" idx="12"/>
          </p:nvPr>
        </p:nvSpPr>
        <p:spPr/>
        <p:txBody>
          <a:bodyPr/>
          <a:lstStyle/>
          <a:p>
            <a:fld id="{7DA5B8F2-ACC5-7649-9DA0-4AC98956A121}" type="slidenum">
              <a:rPr lang="en-US" smtClean="0"/>
              <a:t>‹#›</a:t>
            </a:fld>
            <a:endParaRPr lang="en-US"/>
          </a:p>
        </p:txBody>
      </p:sp>
    </p:spTree>
    <p:extLst>
      <p:ext uri="{BB962C8B-B14F-4D97-AF65-F5344CB8AC3E}">
        <p14:creationId xmlns:p14="http://schemas.microsoft.com/office/powerpoint/2010/main" val="2541081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2972D-E9A5-6677-D4EA-49976E70B469}"/>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1288675-2578-8390-2144-8283A2D6FC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364A929-8AEB-C0D2-C262-B69CE15E7DF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F1D123D0-ACF6-9129-3310-144A8C749D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D397670-52D2-E635-6D5E-95C765398A1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2A7C032-F2EB-6FE3-980B-9911407F5278}"/>
              </a:ext>
            </a:extLst>
          </p:cNvPr>
          <p:cNvSpPr>
            <a:spLocks noGrp="1"/>
          </p:cNvSpPr>
          <p:nvPr>
            <p:ph type="dt" sz="half" idx="10"/>
          </p:nvPr>
        </p:nvSpPr>
        <p:spPr/>
        <p:txBody>
          <a:bodyPr/>
          <a:lstStyle/>
          <a:p>
            <a:fld id="{A48DA570-A818-9E47-94C6-FBCBD881468A}" type="datetimeFigureOut">
              <a:rPr lang="en-US" smtClean="0"/>
              <a:t>7/10/25</a:t>
            </a:fld>
            <a:endParaRPr lang="en-US"/>
          </a:p>
        </p:txBody>
      </p:sp>
      <p:sp>
        <p:nvSpPr>
          <p:cNvPr id="8" name="Footer Placeholder 7">
            <a:extLst>
              <a:ext uri="{FF2B5EF4-FFF2-40B4-BE49-F238E27FC236}">
                <a16:creationId xmlns:a16="http://schemas.microsoft.com/office/drawing/2014/main" id="{D6AA27EA-EA16-F0E2-A724-1727B7C647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B3CA691-37D9-876D-B3FC-4F5D0FA20D52}"/>
              </a:ext>
            </a:extLst>
          </p:cNvPr>
          <p:cNvSpPr>
            <a:spLocks noGrp="1"/>
          </p:cNvSpPr>
          <p:nvPr>
            <p:ph type="sldNum" sz="quarter" idx="12"/>
          </p:nvPr>
        </p:nvSpPr>
        <p:spPr/>
        <p:txBody>
          <a:bodyPr/>
          <a:lstStyle/>
          <a:p>
            <a:fld id="{7DA5B8F2-ACC5-7649-9DA0-4AC98956A121}" type="slidenum">
              <a:rPr lang="en-US" smtClean="0"/>
              <a:t>‹#›</a:t>
            </a:fld>
            <a:endParaRPr lang="en-US"/>
          </a:p>
        </p:txBody>
      </p:sp>
    </p:spTree>
    <p:extLst>
      <p:ext uri="{BB962C8B-B14F-4D97-AF65-F5344CB8AC3E}">
        <p14:creationId xmlns:p14="http://schemas.microsoft.com/office/powerpoint/2010/main" val="2461570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C273C-791F-B8B9-20D0-1C29D8A57964}"/>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88C45C8-9C06-3FD8-6703-28F4DF7F0176}"/>
              </a:ext>
            </a:extLst>
          </p:cNvPr>
          <p:cNvSpPr>
            <a:spLocks noGrp="1"/>
          </p:cNvSpPr>
          <p:nvPr>
            <p:ph type="dt" sz="half" idx="10"/>
          </p:nvPr>
        </p:nvSpPr>
        <p:spPr/>
        <p:txBody>
          <a:bodyPr/>
          <a:lstStyle/>
          <a:p>
            <a:fld id="{A48DA570-A818-9E47-94C6-FBCBD881468A}" type="datetimeFigureOut">
              <a:rPr lang="en-US" smtClean="0"/>
              <a:t>7/10/25</a:t>
            </a:fld>
            <a:endParaRPr lang="en-US"/>
          </a:p>
        </p:txBody>
      </p:sp>
      <p:sp>
        <p:nvSpPr>
          <p:cNvPr id="4" name="Footer Placeholder 3">
            <a:extLst>
              <a:ext uri="{FF2B5EF4-FFF2-40B4-BE49-F238E27FC236}">
                <a16:creationId xmlns:a16="http://schemas.microsoft.com/office/drawing/2014/main" id="{0D7DD495-346B-2C8D-96E4-5D035DF6FF3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106957-8085-920C-4879-29734B051794}"/>
              </a:ext>
            </a:extLst>
          </p:cNvPr>
          <p:cNvSpPr>
            <a:spLocks noGrp="1"/>
          </p:cNvSpPr>
          <p:nvPr>
            <p:ph type="sldNum" sz="quarter" idx="12"/>
          </p:nvPr>
        </p:nvSpPr>
        <p:spPr/>
        <p:txBody>
          <a:bodyPr/>
          <a:lstStyle/>
          <a:p>
            <a:fld id="{7DA5B8F2-ACC5-7649-9DA0-4AC98956A121}" type="slidenum">
              <a:rPr lang="en-US" smtClean="0"/>
              <a:t>‹#›</a:t>
            </a:fld>
            <a:endParaRPr lang="en-US"/>
          </a:p>
        </p:txBody>
      </p:sp>
    </p:spTree>
    <p:extLst>
      <p:ext uri="{BB962C8B-B14F-4D97-AF65-F5344CB8AC3E}">
        <p14:creationId xmlns:p14="http://schemas.microsoft.com/office/powerpoint/2010/main" val="830000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BAE228-51AA-3B5D-6A5B-05D72E1406A3}"/>
              </a:ext>
            </a:extLst>
          </p:cNvPr>
          <p:cNvSpPr>
            <a:spLocks noGrp="1"/>
          </p:cNvSpPr>
          <p:nvPr>
            <p:ph type="dt" sz="half" idx="10"/>
          </p:nvPr>
        </p:nvSpPr>
        <p:spPr/>
        <p:txBody>
          <a:bodyPr/>
          <a:lstStyle/>
          <a:p>
            <a:fld id="{A48DA570-A818-9E47-94C6-FBCBD881468A}" type="datetimeFigureOut">
              <a:rPr lang="en-US" smtClean="0"/>
              <a:t>7/10/25</a:t>
            </a:fld>
            <a:endParaRPr lang="en-US"/>
          </a:p>
        </p:txBody>
      </p:sp>
      <p:sp>
        <p:nvSpPr>
          <p:cNvPr id="3" name="Footer Placeholder 2">
            <a:extLst>
              <a:ext uri="{FF2B5EF4-FFF2-40B4-BE49-F238E27FC236}">
                <a16:creationId xmlns:a16="http://schemas.microsoft.com/office/drawing/2014/main" id="{83C3B9FF-69D8-6309-F09C-7F9C18C3D3B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84424AC-1465-6531-C328-FBFA49CA847A}"/>
              </a:ext>
            </a:extLst>
          </p:cNvPr>
          <p:cNvSpPr>
            <a:spLocks noGrp="1"/>
          </p:cNvSpPr>
          <p:nvPr>
            <p:ph type="sldNum" sz="quarter" idx="12"/>
          </p:nvPr>
        </p:nvSpPr>
        <p:spPr/>
        <p:txBody>
          <a:bodyPr/>
          <a:lstStyle/>
          <a:p>
            <a:fld id="{7DA5B8F2-ACC5-7649-9DA0-4AC98956A121}" type="slidenum">
              <a:rPr lang="en-US" smtClean="0"/>
              <a:t>‹#›</a:t>
            </a:fld>
            <a:endParaRPr lang="en-US"/>
          </a:p>
        </p:txBody>
      </p:sp>
    </p:spTree>
    <p:extLst>
      <p:ext uri="{BB962C8B-B14F-4D97-AF65-F5344CB8AC3E}">
        <p14:creationId xmlns:p14="http://schemas.microsoft.com/office/powerpoint/2010/main" val="377130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518A3-DD99-DB26-9D20-27AF06A4353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DF8B20F-4E58-7AB4-6235-0E591E7DB3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E934B8F0-D170-9A24-2B93-EF7E21200F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E64B3CB-0AD8-0429-F5E1-2751098BD6B2}"/>
              </a:ext>
            </a:extLst>
          </p:cNvPr>
          <p:cNvSpPr>
            <a:spLocks noGrp="1"/>
          </p:cNvSpPr>
          <p:nvPr>
            <p:ph type="dt" sz="half" idx="10"/>
          </p:nvPr>
        </p:nvSpPr>
        <p:spPr/>
        <p:txBody>
          <a:bodyPr/>
          <a:lstStyle/>
          <a:p>
            <a:fld id="{A48DA570-A818-9E47-94C6-FBCBD881468A}" type="datetimeFigureOut">
              <a:rPr lang="en-US" smtClean="0"/>
              <a:t>7/10/25</a:t>
            </a:fld>
            <a:endParaRPr lang="en-US"/>
          </a:p>
        </p:txBody>
      </p:sp>
      <p:sp>
        <p:nvSpPr>
          <p:cNvPr id="6" name="Footer Placeholder 5">
            <a:extLst>
              <a:ext uri="{FF2B5EF4-FFF2-40B4-BE49-F238E27FC236}">
                <a16:creationId xmlns:a16="http://schemas.microsoft.com/office/drawing/2014/main" id="{C0600C9A-3855-2DAA-53E8-0858047E7F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410A13-0FDA-0450-08F3-5515C5F77176}"/>
              </a:ext>
            </a:extLst>
          </p:cNvPr>
          <p:cNvSpPr>
            <a:spLocks noGrp="1"/>
          </p:cNvSpPr>
          <p:nvPr>
            <p:ph type="sldNum" sz="quarter" idx="12"/>
          </p:nvPr>
        </p:nvSpPr>
        <p:spPr/>
        <p:txBody>
          <a:bodyPr/>
          <a:lstStyle/>
          <a:p>
            <a:fld id="{7DA5B8F2-ACC5-7649-9DA0-4AC98956A121}" type="slidenum">
              <a:rPr lang="en-US" smtClean="0"/>
              <a:t>‹#›</a:t>
            </a:fld>
            <a:endParaRPr lang="en-US"/>
          </a:p>
        </p:txBody>
      </p:sp>
    </p:spTree>
    <p:extLst>
      <p:ext uri="{BB962C8B-B14F-4D97-AF65-F5344CB8AC3E}">
        <p14:creationId xmlns:p14="http://schemas.microsoft.com/office/powerpoint/2010/main" val="1582161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CBB96-0FD1-C37A-1311-62195D87D0E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4CCC530-6EB9-7473-2C51-0FFD3EE7FA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8D252BB-393A-B0A6-B3A4-8A92829346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E8185DB-6FE3-D4DB-8D1F-B6FB65DBC02D}"/>
              </a:ext>
            </a:extLst>
          </p:cNvPr>
          <p:cNvSpPr>
            <a:spLocks noGrp="1"/>
          </p:cNvSpPr>
          <p:nvPr>
            <p:ph type="dt" sz="half" idx="10"/>
          </p:nvPr>
        </p:nvSpPr>
        <p:spPr/>
        <p:txBody>
          <a:bodyPr/>
          <a:lstStyle/>
          <a:p>
            <a:fld id="{A48DA570-A818-9E47-94C6-FBCBD881468A}" type="datetimeFigureOut">
              <a:rPr lang="en-US" smtClean="0"/>
              <a:t>7/10/25</a:t>
            </a:fld>
            <a:endParaRPr lang="en-US"/>
          </a:p>
        </p:txBody>
      </p:sp>
      <p:sp>
        <p:nvSpPr>
          <p:cNvPr id="6" name="Footer Placeholder 5">
            <a:extLst>
              <a:ext uri="{FF2B5EF4-FFF2-40B4-BE49-F238E27FC236}">
                <a16:creationId xmlns:a16="http://schemas.microsoft.com/office/drawing/2014/main" id="{BA01ADD7-5CDF-1C6E-6F51-144C8B099C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A2CA13-57ED-3269-D88E-CD616DE4D236}"/>
              </a:ext>
            </a:extLst>
          </p:cNvPr>
          <p:cNvSpPr>
            <a:spLocks noGrp="1"/>
          </p:cNvSpPr>
          <p:nvPr>
            <p:ph type="sldNum" sz="quarter" idx="12"/>
          </p:nvPr>
        </p:nvSpPr>
        <p:spPr/>
        <p:txBody>
          <a:bodyPr/>
          <a:lstStyle/>
          <a:p>
            <a:fld id="{7DA5B8F2-ACC5-7649-9DA0-4AC98956A121}" type="slidenum">
              <a:rPr lang="en-US" smtClean="0"/>
              <a:t>‹#›</a:t>
            </a:fld>
            <a:endParaRPr lang="en-US"/>
          </a:p>
        </p:txBody>
      </p:sp>
    </p:spTree>
    <p:extLst>
      <p:ext uri="{BB962C8B-B14F-4D97-AF65-F5344CB8AC3E}">
        <p14:creationId xmlns:p14="http://schemas.microsoft.com/office/powerpoint/2010/main" val="3709901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EA0BF3-F04C-0057-4BF5-01357A7B6F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556E95B-9DA5-DFD4-89C4-42085D87B8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6F9836D-78A1-9E6C-5F2C-05F59B148E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48DA570-A818-9E47-94C6-FBCBD881468A}" type="datetimeFigureOut">
              <a:rPr lang="en-US" smtClean="0"/>
              <a:t>7/10/25</a:t>
            </a:fld>
            <a:endParaRPr lang="en-US"/>
          </a:p>
        </p:txBody>
      </p:sp>
      <p:sp>
        <p:nvSpPr>
          <p:cNvPr id="5" name="Footer Placeholder 4">
            <a:extLst>
              <a:ext uri="{FF2B5EF4-FFF2-40B4-BE49-F238E27FC236}">
                <a16:creationId xmlns:a16="http://schemas.microsoft.com/office/drawing/2014/main" id="{4CD8056E-43A9-4A02-CEDD-431661D6DC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7195B12-6BD2-25F3-50FE-8AFCE6E26E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DA5B8F2-ACC5-7649-9DA0-4AC98956A121}" type="slidenum">
              <a:rPr lang="en-US" smtClean="0"/>
              <a:t>‹#›</a:t>
            </a:fld>
            <a:endParaRPr lang="en-US"/>
          </a:p>
        </p:txBody>
      </p:sp>
    </p:spTree>
    <p:extLst>
      <p:ext uri="{BB962C8B-B14F-4D97-AF65-F5344CB8AC3E}">
        <p14:creationId xmlns:p14="http://schemas.microsoft.com/office/powerpoint/2010/main" val="4273070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Body Level One…"/>
          <p:cNvSpPr txBox="1">
            <a:spLocks noGrp="1"/>
          </p:cNvSpPr>
          <p:nvPr>
            <p:ph type="body" idx="1"/>
          </p:nvPr>
        </p:nvSpPr>
        <p:spPr>
          <a:xfrm>
            <a:off x="1190625" y="892969"/>
            <a:ext cx="9810750" cy="507206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ctr"/>
          <a:lstStyle/>
          <a:p>
            <a:r>
              <a:t>Body Level One</a:t>
            </a:r>
          </a:p>
          <a:p>
            <a:pPr lvl="1"/>
            <a:r>
              <a:t>Body Level Two</a:t>
            </a:r>
          </a:p>
          <a:p>
            <a:pPr lvl="2"/>
            <a:r>
              <a:t>Body Level Three</a:t>
            </a:r>
          </a:p>
          <a:p>
            <a:pPr lvl="3"/>
            <a:r>
              <a:t>Body Level Four</a:t>
            </a:r>
          </a:p>
          <a:p>
            <a:pPr lvl="4"/>
            <a:r>
              <a:t>Body Level Five</a:t>
            </a:r>
          </a:p>
        </p:txBody>
      </p:sp>
      <p:sp>
        <p:nvSpPr>
          <p:cNvPr id="3" name="Title Text"/>
          <p:cNvSpPr txBox="1">
            <a:spLocks noGrp="1"/>
          </p:cNvSpPr>
          <p:nvPr>
            <p:ph type="title"/>
          </p:nvPr>
        </p:nvSpPr>
        <p:spPr>
          <a:xfrm>
            <a:off x="1190625" y="178594"/>
            <a:ext cx="9810750" cy="171450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ctr"/>
          <a:lstStyle/>
          <a:p>
            <a:r>
              <a:t>Title Text</a:t>
            </a:r>
          </a:p>
        </p:txBody>
      </p:sp>
      <p:sp>
        <p:nvSpPr>
          <p:cNvPr id="4" name="Slide Number"/>
          <p:cNvSpPr txBox="1">
            <a:spLocks noGrp="1"/>
          </p:cNvSpPr>
          <p:nvPr>
            <p:ph type="sldNum" sz="quarter" idx="2"/>
          </p:nvPr>
        </p:nvSpPr>
        <p:spPr>
          <a:xfrm>
            <a:off x="5940166" y="6471314"/>
            <a:ext cx="299761" cy="297389"/>
          </a:xfrm>
          <a:prstGeom prst="rect">
            <a:avLst/>
          </a:prstGeom>
          <a:ln w="12700">
            <a:miter lim="400000"/>
          </a:ln>
        </p:spPr>
        <p:txBody>
          <a:bodyPr wrap="none" lIns="50800" tIns="50800" rIns="50800" bIns="50800" anchor="b">
            <a:spAutoFit/>
          </a:bodyPr>
          <a:lstStyle>
            <a:lvl1pPr algn="ctr" defTabSz="410751">
              <a:defRPr sz="1266">
                <a:latin typeface="Gill Sans"/>
                <a:ea typeface="Gill Sans"/>
                <a:cs typeface="Gill Sans"/>
                <a:sym typeface="Gill Sans"/>
              </a:defRPr>
            </a:lvl1pPr>
          </a:lstStyle>
          <a:p>
            <a:fld id="{86CB4B4D-7CA3-9044-876B-883B54F8677D}" type="slidenum">
              <a:t>‹#›</a:t>
            </a:fld>
            <a:endParaRPr/>
          </a:p>
        </p:txBody>
      </p:sp>
    </p:spTree>
    <p:extLst>
      <p:ext uri="{BB962C8B-B14F-4D97-AF65-F5344CB8AC3E}">
        <p14:creationId xmlns:p14="http://schemas.microsoft.com/office/powerpoint/2010/main" val="1238934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8" r:id="rId17"/>
  </p:sldLayoutIdLst>
  <p:transition spd="med"/>
  <p:hf sldNum="0" hdr="0" ftr="0" dt="0"/>
  <p:txStyles>
    <p:titleStyle>
      <a:lvl1pPr marL="0" marR="0" indent="0" algn="ctr" defTabSz="410751" latinLnBrk="0">
        <a:lnSpc>
          <a:spcPct val="100000"/>
        </a:lnSpc>
        <a:spcBef>
          <a:spcPts val="0"/>
        </a:spcBef>
        <a:spcAft>
          <a:spcPts val="0"/>
        </a:spcAft>
        <a:buClrTx/>
        <a:buSzTx/>
        <a:buFontTx/>
        <a:buNone/>
        <a:tabLst/>
        <a:defRPr sz="5906" b="0" i="0" u="none" strike="noStrike" cap="none" spc="0" baseline="0">
          <a:solidFill>
            <a:srgbClr val="000000"/>
          </a:solidFill>
          <a:uFillTx/>
          <a:latin typeface="Gill Sans"/>
          <a:ea typeface="Gill Sans"/>
          <a:cs typeface="Gill Sans"/>
          <a:sym typeface="Gill Sans"/>
        </a:defRPr>
      </a:lvl1pPr>
      <a:lvl2pPr marL="0" marR="0" indent="0" algn="ctr" defTabSz="410751" latinLnBrk="0">
        <a:lnSpc>
          <a:spcPct val="100000"/>
        </a:lnSpc>
        <a:spcBef>
          <a:spcPts val="0"/>
        </a:spcBef>
        <a:spcAft>
          <a:spcPts val="0"/>
        </a:spcAft>
        <a:buClrTx/>
        <a:buSzTx/>
        <a:buFontTx/>
        <a:buNone/>
        <a:tabLst/>
        <a:defRPr sz="5906" b="0" i="0" u="none" strike="noStrike" cap="none" spc="0" baseline="0">
          <a:solidFill>
            <a:srgbClr val="000000"/>
          </a:solidFill>
          <a:uFillTx/>
          <a:latin typeface="Gill Sans"/>
          <a:ea typeface="Gill Sans"/>
          <a:cs typeface="Gill Sans"/>
          <a:sym typeface="Gill Sans"/>
        </a:defRPr>
      </a:lvl2pPr>
      <a:lvl3pPr marL="0" marR="0" indent="0" algn="ctr" defTabSz="410751" latinLnBrk="0">
        <a:lnSpc>
          <a:spcPct val="100000"/>
        </a:lnSpc>
        <a:spcBef>
          <a:spcPts val="0"/>
        </a:spcBef>
        <a:spcAft>
          <a:spcPts val="0"/>
        </a:spcAft>
        <a:buClrTx/>
        <a:buSzTx/>
        <a:buFontTx/>
        <a:buNone/>
        <a:tabLst/>
        <a:defRPr sz="5906" b="0" i="0" u="none" strike="noStrike" cap="none" spc="0" baseline="0">
          <a:solidFill>
            <a:srgbClr val="000000"/>
          </a:solidFill>
          <a:uFillTx/>
          <a:latin typeface="Gill Sans"/>
          <a:ea typeface="Gill Sans"/>
          <a:cs typeface="Gill Sans"/>
          <a:sym typeface="Gill Sans"/>
        </a:defRPr>
      </a:lvl3pPr>
      <a:lvl4pPr marL="0" marR="0" indent="0" algn="ctr" defTabSz="410751" latinLnBrk="0">
        <a:lnSpc>
          <a:spcPct val="100000"/>
        </a:lnSpc>
        <a:spcBef>
          <a:spcPts val="0"/>
        </a:spcBef>
        <a:spcAft>
          <a:spcPts val="0"/>
        </a:spcAft>
        <a:buClrTx/>
        <a:buSzTx/>
        <a:buFontTx/>
        <a:buNone/>
        <a:tabLst/>
        <a:defRPr sz="5906" b="0" i="0" u="none" strike="noStrike" cap="none" spc="0" baseline="0">
          <a:solidFill>
            <a:srgbClr val="000000"/>
          </a:solidFill>
          <a:uFillTx/>
          <a:latin typeface="Gill Sans"/>
          <a:ea typeface="Gill Sans"/>
          <a:cs typeface="Gill Sans"/>
          <a:sym typeface="Gill Sans"/>
        </a:defRPr>
      </a:lvl4pPr>
      <a:lvl5pPr marL="0" marR="0" indent="0" algn="ctr" defTabSz="410751" latinLnBrk="0">
        <a:lnSpc>
          <a:spcPct val="100000"/>
        </a:lnSpc>
        <a:spcBef>
          <a:spcPts val="0"/>
        </a:spcBef>
        <a:spcAft>
          <a:spcPts val="0"/>
        </a:spcAft>
        <a:buClrTx/>
        <a:buSzTx/>
        <a:buFontTx/>
        <a:buNone/>
        <a:tabLst/>
        <a:defRPr sz="5906" b="0" i="0" u="none" strike="noStrike" cap="none" spc="0" baseline="0">
          <a:solidFill>
            <a:srgbClr val="000000"/>
          </a:solidFill>
          <a:uFillTx/>
          <a:latin typeface="Gill Sans"/>
          <a:ea typeface="Gill Sans"/>
          <a:cs typeface="Gill Sans"/>
          <a:sym typeface="Gill Sans"/>
        </a:defRPr>
      </a:lvl5pPr>
      <a:lvl6pPr marL="0" marR="0" indent="0" algn="ctr" defTabSz="410751" latinLnBrk="0">
        <a:lnSpc>
          <a:spcPct val="100000"/>
        </a:lnSpc>
        <a:spcBef>
          <a:spcPts val="0"/>
        </a:spcBef>
        <a:spcAft>
          <a:spcPts val="0"/>
        </a:spcAft>
        <a:buClrTx/>
        <a:buSzTx/>
        <a:buFontTx/>
        <a:buNone/>
        <a:tabLst/>
        <a:defRPr sz="5906" b="0" i="0" u="none" strike="noStrike" cap="none" spc="0" baseline="0">
          <a:solidFill>
            <a:srgbClr val="000000"/>
          </a:solidFill>
          <a:uFillTx/>
          <a:latin typeface="Gill Sans"/>
          <a:ea typeface="Gill Sans"/>
          <a:cs typeface="Gill Sans"/>
          <a:sym typeface="Gill Sans"/>
        </a:defRPr>
      </a:lvl6pPr>
      <a:lvl7pPr marL="0" marR="0" indent="0" algn="ctr" defTabSz="410751" latinLnBrk="0">
        <a:lnSpc>
          <a:spcPct val="100000"/>
        </a:lnSpc>
        <a:spcBef>
          <a:spcPts val="0"/>
        </a:spcBef>
        <a:spcAft>
          <a:spcPts val="0"/>
        </a:spcAft>
        <a:buClrTx/>
        <a:buSzTx/>
        <a:buFontTx/>
        <a:buNone/>
        <a:tabLst/>
        <a:defRPr sz="5906" b="0" i="0" u="none" strike="noStrike" cap="none" spc="0" baseline="0">
          <a:solidFill>
            <a:srgbClr val="000000"/>
          </a:solidFill>
          <a:uFillTx/>
          <a:latin typeface="Gill Sans"/>
          <a:ea typeface="Gill Sans"/>
          <a:cs typeface="Gill Sans"/>
          <a:sym typeface="Gill Sans"/>
        </a:defRPr>
      </a:lvl7pPr>
      <a:lvl8pPr marL="0" marR="0" indent="0" algn="ctr" defTabSz="410751" latinLnBrk="0">
        <a:lnSpc>
          <a:spcPct val="100000"/>
        </a:lnSpc>
        <a:spcBef>
          <a:spcPts val="0"/>
        </a:spcBef>
        <a:spcAft>
          <a:spcPts val="0"/>
        </a:spcAft>
        <a:buClrTx/>
        <a:buSzTx/>
        <a:buFontTx/>
        <a:buNone/>
        <a:tabLst/>
        <a:defRPr sz="5906" b="0" i="0" u="none" strike="noStrike" cap="none" spc="0" baseline="0">
          <a:solidFill>
            <a:srgbClr val="000000"/>
          </a:solidFill>
          <a:uFillTx/>
          <a:latin typeface="Gill Sans"/>
          <a:ea typeface="Gill Sans"/>
          <a:cs typeface="Gill Sans"/>
          <a:sym typeface="Gill Sans"/>
        </a:defRPr>
      </a:lvl8pPr>
      <a:lvl9pPr marL="0" marR="0" indent="0" algn="ctr" defTabSz="410751" latinLnBrk="0">
        <a:lnSpc>
          <a:spcPct val="100000"/>
        </a:lnSpc>
        <a:spcBef>
          <a:spcPts val="0"/>
        </a:spcBef>
        <a:spcAft>
          <a:spcPts val="0"/>
        </a:spcAft>
        <a:buClrTx/>
        <a:buSzTx/>
        <a:buFontTx/>
        <a:buNone/>
        <a:tabLst/>
        <a:defRPr sz="5906" b="0" i="0" u="none" strike="noStrike" cap="none" spc="0" baseline="0">
          <a:solidFill>
            <a:srgbClr val="000000"/>
          </a:solidFill>
          <a:uFillTx/>
          <a:latin typeface="Gill Sans"/>
          <a:ea typeface="Gill Sans"/>
          <a:cs typeface="Gill Sans"/>
          <a:sym typeface="Gill Sans"/>
        </a:defRPr>
      </a:lvl9pPr>
    </p:titleStyle>
    <p:bodyStyle>
      <a:lvl1pPr marL="625056" marR="0" indent="-401822" algn="l" defTabSz="410751" rtl="0" latinLnBrk="0">
        <a:lnSpc>
          <a:spcPct val="100000"/>
        </a:lnSpc>
        <a:spcBef>
          <a:spcPts val="3375"/>
        </a:spcBef>
        <a:spcAft>
          <a:spcPts val="0"/>
        </a:spcAft>
        <a:buClrTx/>
        <a:buSzPct val="171000"/>
        <a:buFontTx/>
        <a:buChar char="•"/>
        <a:tabLst/>
        <a:defRPr sz="2953" b="0" i="0" u="none" strike="noStrike" cap="none" spc="0" baseline="0">
          <a:solidFill>
            <a:srgbClr val="000000"/>
          </a:solidFill>
          <a:uFillTx/>
          <a:latin typeface="+mj-lt"/>
          <a:ea typeface="+mj-ea"/>
          <a:cs typeface="+mj-cs"/>
          <a:sym typeface="Calibri"/>
        </a:defRPr>
      </a:lvl1pPr>
      <a:lvl2pPr marL="937584" marR="0" indent="-401822" algn="l" defTabSz="410751" rtl="0" latinLnBrk="0">
        <a:lnSpc>
          <a:spcPct val="100000"/>
        </a:lnSpc>
        <a:spcBef>
          <a:spcPts val="3375"/>
        </a:spcBef>
        <a:spcAft>
          <a:spcPts val="0"/>
        </a:spcAft>
        <a:buClrTx/>
        <a:buSzPct val="171000"/>
        <a:buFontTx/>
        <a:buChar char="•"/>
        <a:tabLst/>
        <a:defRPr sz="2953" b="0" i="0" u="none" strike="noStrike" cap="none" spc="0" baseline="0">
          <a:solidFill>
            <a:srgbClr val="000000"/>
          </a:solidFill>
          <a:uFillTx/>
          <a:latin typeface="+mj-lt"/>
          <a:ea typeface="+mj-ea"/>
          <a:cs typeface="+mj-cs"/>
          <a:sym typeface="Calibri"/>
        </a:defRPr>
      </a:lvl2pPr>
      <a:lvl3pPr marL="1250112" marR="0" indent="-401822" algn="l" defTabSz="410751" rtl="0" latinLnBrk="0">
        <a:lnSpc>
          <a:spcPct val="100000"/>
        </a:lnSpc>
        <a:spcBef>
          <a:spcPts val="3375"/>
        </a:spcBef>
        <a:spcAft>
          <a:spcPts val="0"/>
        </a:spcAft>
        <a:buClrTx/>
        <a:buSzPct val="171000"/>
        <a:buFontTx/>
        <a:buChar char="•"/>
        <a:tabLst/>
        <a:defRPr sz="2953" b="0" i="0" u="none" strike="noStrike" cap="none" spc="0" baseline="0">
          <a:solidFill>
            <a:srgbClr val="000000"/>
          </a:solidFill>
          <a:uFillTx/>
          <a:latin typeface="+mj-lt"/>
          <a:ea typeface="+mj-ea"/>
          <a:cs typeface="+mj-cs"/>
          <a:sym typeface="Calibri"/>
        </a:defRPr>
      </a:lvl3pPr>
      <a:lvl4pPr marL="1562640" marR="0" indent="-401822" algn="l" defTabSz="410751" rtl="0" latinLnBrk="0">
        <a:lnSpc>
          <a:spcPct val="100000"/>
        </a:lnSpc>
        <a:spcBef>
          <a:spcPts val="3375"/>
        </a:spcBef>
        <a:spcAft>
          <a:spcPts val="0"/>
        </a:spcAft>
        <a:buClrTx/>
        <a:buSzPct val="171000"/>
        <a:buFontTx/>
        <a:buChar char="•"/>
        <a:tabLst/>
        <a:defRPr sz="2953" b="0" i="0" u="none" strike="noStrike" cap="none" spc="0" baseline="0">
          <a:solidFill>
            <a:srgbClr val="000000"/>
          </a:solidFill>
          <a:uFillTx/>
          <a:latin typeface="+mj-lt"/>
          <a:ea typeface="+mj-ea"/>
          <a:cs typeface="+mj-cs"/>
          <a:sym typeface="Calibri"/>
        </a:defRPr>
      </a:lvl4pPr>
      <a:lvl5pPr marL="1875168" marR="0" indent="-401822" algn="l" defTabSz="410751" rtl="0" latinLnBrk="0">
        <a:lnSpc>
          <a:spcPct val="100000"/>
        </a:lnSpc>
        <a:spcBef>
          <a:spcPts val="3375"/>
        </a:spcBef>
        <a:spcAft>
          <a:spcPts val="0"/>
        </a:spcAft>
        <a:buClrTx/>
        <a:buSzPct val="171000"/>
        <a:buFontTx/>
        <a:buChar char="•"/>
        <a:tabLst/>
        <a:defRPr sz="2953" b="0" i="0" u="none" strike="noStrike" cap="none" spc="0" baseline="0">
          <a:solidFill>
            <a:srgbClr val="000000"/>
          </a:solidFill>
          <a:uFillTx/>
          <a:latin typeface="+mj-lt"/>
          <a:ea typeface="+mj-ea"/>
          <a:cs typeface="+mj-cs"/>
          <a:sym typeface="Calibri"/>
        </a:defRPr>
      </a:lvl5pPr>
      <a:lvl6pPr marL="2125190" marR="0" indent="-401822" algn="l" defTabSz="410751" rtl="0" latinLnBrk="0">
        <a:lnSpc>
          <a:spcPct val="100000"/>
        </a:lnSpc>
        <a:spcBef>
          <a:spcPts val="3375"/>
        </a:spcBef>
        <a:spcAft>
          <a:spcPts val="0"/>
        </a:spcAft>
        <a:buClrTx/>
        <a:buSzPct val="171000"/>
        <a:buFontTx/>
        <a:buChar char="•"/>
        <a:tabLst/>
        <a:defRPr sz="2953" b="0" i="0" u="none" strike="noStrike" cap="none" spc="0" baseline="0">
          <a:solidFill>
            <a:srgbClr val="000000"/>
          </a:solidFill>
          <a:uFillTx/>
          <a:latin typeface="+mj-lt"/>
          <a:ea typeface="+mj-ea"/>
          <a:cs typeface="+mj-cs"/>
          <a:sym typeface="Calibri"/>
        </a:defRPr>
      </a:lvl6pPr>
      <a:lvl7pPr marL="2375212" marR="0" indent="-401822" algn="l" defTabSz="410751" rtl="0" latinLnBrk="0">
        <a:lnSpc>
          <a:spcPct val="100000"/>
        </a:lnSpc>
        <a:spcBef>
          <a:spcPts val="3375"/>
        </a:spcBef>
        <a:spcAft>
          <a:spcPts val="0"/>
        </a:spcAft>
        <a:buClrTx/>
        <a:buSzPct val="171000"/>
        <a:buFontTx/>
        <a:buChar char="•"/>
        <a:tabLst/>
        <a:defRPr sz="2953" b="0" i="0" u="none" strike="noStrike" cap="none" spc="0" baseline="0">
          <a:solidFill>
            <a:srgbClr val="000000"/>
          </a:solidFill>
          <a:uFillTx/>
          <a:latin typeface="+mj-lt"/>
          <a:ea typeface="+mj-ea"/>
          <a:cs typeface="+mj-cs"/>
          <a:sym typeface="Calibri"/>
        </a:defRPr>
      </a:lvl7pPr>
      <a:lvl8pPr marL="2625235" marR="0" indent="-401822" algn="l" defTabSz="410751" rtl="0" latinLnBrk="0">
        <a:lnSpc>
          <a:spcPct val="100000"/>
        </a:lnSpc>
        <a:spcBef>
          <a:spcPts val="3375"/>
        </a:spcBef>
        <a:spcAft>
          <a:spcPts val="0"/>
        </a:spcAft>
        <a:buClrTx/>
        <a:buSzPct val="171000"/>
        <a:buFontTx/>
        <a:buChar char="•"/>
        <a:tabLst/>
        <a:defRPr sz="2953" b="0" i="0" u="none" strike="noStrike" cap="none" spc="0" baseline="0">
          <a:solidFill>
            <a:srgbClr val="000000"/>
          </a:solidFill>
          <a:uFillTx/>
          <a:latin typeface="+mj-lt"/>
          <a:ea typeface="+mj-ea"/>
          <a:cs typeface="+mj-cs"/>
          <a:sym typeface="Calibri"/>
        </a:defRPr>
      </a:lvl8pPr>
      <a:lvl9pPr marL="2875257" marR="0" indent="-401822" algn="l" defTabSz="410751" rtl="0" latinLnBrk="0">
        <a:lnSpc>
          <a:spcPct val="100000"/>
        </a:lnSpc>
        <a:spcBef>
          <a:spcPts val="3375"/>
        </a:spcBef>
        <a:spcAft>
          <a:spcPts val="0"/>
        </a:spcAft>
        <a:buClrTx/>
        <a:buSzPct val="171000"/>
        <a:buFontTx/>
        <a:buChar char="•"/>
        <a:tabLst/>
        <a:defRPr sz="2953" b="0" i="0" u="none" strike="noStrike" cap="none" spc="0" baseline="0">
          <a:solidFill>
            <a:srgbClr val="000000"/>
          </a:solidFill>
          <a:uFillTx/>
          <a:latin typeface="+mj-lt"/>
          <a:ea typeface="+mj-ea"/>
          <a:cs typeface="+mj-cs"/>
          <a:sym typeface="Calibri"/>
        </a:defRPr>
      </a:lvl9pPr>
    </p:bodyStyle>
    <p:otherStyle>
      <a:lvl1pPr marL="0" marR="0" indent="0" algn="ctr" defTabSz="410751" latinLnBrk="0">
        <a:lnSpc>
          <a:spcPct val="100000"/>
        </a:lnSpc>
        <a:spcBef>
          <a:spcPts val="0"/>
        </a:spcBef>
        <a:spcAft>
          <a:spcPts val="0"/>
        </a:spcAft>
        <a:buClrTx/>
        <a:buSzTx/>
        <a:buFontTx/>
        <a:buNone/>
        <a:tabLst/>
        <a:defRPr sz="1266" b="0" i="0" u="none" strike="noStrike" cap="none" spc="0" baseline="0">
          <a:solidFill>
            <a:schemeClr val="tx1"/>
          </a:solidFill>
          <a:uFillTx/>
          <a:latin typeface="+mn-lt"/>
          <a:ea typeface="+mn-ea"/>
          <a:cs typeface="+mn-cs"/>
          <a:sym typeface="Gill Sans"/>
        </a:defRPr>
      </a:lvl1pPr>
      <a:lvl2pPr marL="0" marR="0" indent="0" algn="ctr" defTabSz="410751" latinLnBrk="0">
        <a:lnSpc>
          <a:spcPct val="100000"/>
        </a:lnSpc>
        <a:spcBef>
          <a:spcPts val="0"/>
        </a:spcBef>
        <a:spcAft>
          <a:spcPts val="0"/>
        </a:spcAft>
        <a:buClrTx/>
        <a:buSzTx/>
        <a:buFontTx/>
        <a:buNone/>
        <a:tabLst/>
        <a:defRPr sz="1266" b="0" i="0" u="none" strike="noStrike" cap="none" spc="0" baseline="0">
          <a:solidFill>
            <a:schemeClr val="tx1"/>
          </a:solidFill>
          <a:uFillTx/>
          <a:latin typeface="+mn-lt"/>
          <a:ea typeface="+mn-ea"/>
          <a:cs typeface="+mn-cs"/>
          <a:sym typeface="Gill Sans"/>
        </a:defRPr>
      </a:lvl2pPr>
      <a:lvl3pPr marL="0" marR="0" indent="0" algn="ctr" defTabSz="410751" latinLnBrk="0">
        <a:lnSpc>
          <a:spcPct val="100000"/>
        </a:lnSpc>
        <a:spcBef>
          <a:spcPts val="0"/>
        </a:spcBef>
        <a:spcAft>
          <a:spcPts val="0"/>
        </a:spcAft>
        <a:buClrTx/>
        <a:buSzTx/>
        <a:buFontTx/>
        <a:buNone/>
        <a:tabLst/>
        <a:defRPr sz="1266" b="0" i="0" u="none" strike="noStrike" cap="none" spc="0" baseline="0">
          <a:solidFill>
            <a:schemeClr val="tx1"/>
          </a:solidFill>
          <a:uFillTx/>
          <a:latin typeface="+mn-lt"/>
          <a:ea typeface="+mn-ea"/>
          <a:cs typeface="+mn-cs"/>
          <a:sym typeface="Gill Sans"/>
        </a:defRPr>
      </a:lvl3pPr>
      <a:lvl4pPr marL="0" marR="0" indent="0" algn="ctr" defTabSz="410751" latinLnBrk="0">
        <a:lnSpc>
          <a:spcPct val="100000"/>
        </a:lnSpc>
        <a:spcBef>
          <a:spcPts val="0"/>
        </a:spcBef>
        <a:spcAft>
          <a:spcPts val="0"/>
        </a:spcAft>
        <a:buClrTx/>
        <a:buSzTx/>
        <a:buFontTx/>
        <a:buNone/>
        <a:tabLst/>
        <a:defRPr sz="1266" b="0" i="0" u="none" strike="noStrike" cap="none" spc="0" baseline="0">
          <a:solidFill>
            <a:schemeClr val="tx1"/>
          </a:solidFill>
          <a:uFillTx/>
          <a:latin typeface="+mn-lt"/>
          <a:ea typeface="+mn-ea"/>
          <a:cs typeface="+mn-cs"/>
          <a:sym typeface="Gill Sans"/>
        </a:defRPr>
      </a:lvl4pPr>
      <a:lvl5pPr marL="0" marR="0" indent="0" algn="ctr" defTabSz="410751" latinLnBrk="0">
        <a:lnSpc>
          <a:spcPct val="100000"/>
        </a:lnSpc>
        <a:spcBef>
          <a:spcPts val="0"/>
        </a:spcBef>
        <a:spcAft>
          <a:spcPts val="0"/>
        </a:spcAft>
        <a:buClrTx/>
        <a:buSzTx/>
        <a:buFontTx/>
        <a:buNone/>
        <a:tabLst/>
        <a:defRPr sz="1266" b="0" i="0" u="none" strike="noStrike" cap="none" spc="0" baseline="0">
          <a:solidFill>
            <a:schemeClr val="tx1"/>
          </a:solidFill>
          <a:uFillTx/>
          <a:latin typeface="+mn-lt"/>
          <a:ea typeface="+mn-ea"/>
          <a:cs typeface="+mn-cs"/>
          <a:sym typeface="Gill Sans"/>
        </a:defRPr>
      </a:lvl5pPr>
      <a:lvl6pPr marL="0" marR="0" indent="0" algn="ctr" defTabSz="410751" latinLnBrk="0">
        <a:lnSpc>
          <a:spcPct val="100000"/>
        </a:lnSpc>
        <a:spcBef>
          <a:spcPts val="0"/>
        </a:spcBef>
        <a:spcAft>
          <a:spcPts val="0"/>
        </a:spcAft>
        <a:buClrTx/>
        <a:buSzTx/>
        <a:buFontTx/>
        <a:buNone/>
        <a:tabLst/>
        <a:defRPr sz="1266" b="0" i="0" u="none" strike="noStrike" cap="none" spc="0" baseline="0">
          <a:solidFill>
            <a:schemeClr val="tx1"/>
          </a:solidFill>
          <a:uFillTx/>
          <a:latin typeface="+mn-lt"/>
          <a:ea typeface="+mn-ea"/>
          <a:cs typeface="+mn-cs"/>
          <a:sym typeface="Gill Sans"/>
        </a:defRPr>
      </a:lvl6pPr>
      <a:lvl7pPr marL="0" marR="0" indent="0" algn="ctr" defTabSz="410751" latinLnBrk="0">
        <a:lnSpc>
          <a:spcPct val="100000"/>
        </a:lnSpc>
        <a:spcBef>
          <a:spcPts val="0"/>
        </a:spcBef>
        <a:spcAft>
          <a:spcPts val="0"/>
        </a:spcAft>
        <a:buClrTx/>
        <a:buSzTx/>
        <a:buFontTx/>
        <a:buNone/>
        <a:tabLst/>
        <a:defRPr sz="1266" b="0" i="0" u="none" strike="noStrike" cap="none" spc="0" baseline="0">
          <a:solidFill>
            <a:schemeClr val="tx1"/>
          </a:solidFill>
          <a:uFillTx/>
          <a:latin typeface="+mn-lt"/>
          <a:ea typeface="+mn-ea"/>
          <a:cs typeface="+mn-cs"/>
          <a:sym typeface="Gill Sans"/>
        </a:defRPr>
      </a:lvl7pPr>
      <a:lvl8pPr marL="0" marR="0" indent="0" algn="ctr" defTabSz="410751" latinLnBrk="0">
        <a:lnSpc>
          <a:spcPct val="100000"/>
        </a:lnSpc>
        <a:spcBef>
          <a:spcPts val="0"/>
        </a:spcBef>
        <a:spcAft>
          <a:spcPts val="0"/>
        </a:spcAft>
        <a:buClrTx/>
        <a:buSzTx/>
        <a:buFontTx/>
        <a:buNone/>
        <a:tabLst/>
        <a:defRPr sz="1266" b="0" i="0" u="none" strike="noStrike" cap="none" spc="0" baseline="0">
          <a:solidFill>
            <a:schemeClr val="tx1"/>
          </a:solidFill>
          <a:uFillTx/>
          <a:latin typeface="+mn-lt"/>
          <a:ea typeface="+mn-ea"/>
          <a:cs typeface="+mn-cs"/>
          <a:sym typeface="Gill Sans"/>
        </a:defRPr>
      </a:lvl8pPr>
      <a:lvl9pPr marL="0" marR="0" indent="0" algn="ctr" defTabSz="410751" latinLnBrk="0">
        <a:lnSpc>
          <a:spcPct val="100000"/>
        </a:lnSpc>
        <a:spcBef>
          <a:spcPts val="0"/>
        </a:spcBef>
        <a:spcAft>
          <a:spcPts val="0"/>
        </a:spcAft>
        <a:buClrTx/>
        <a:buSzTx/>
        <a:buFontTx/>
        <a:buNone/>
        <a:tabLst/>
        <a:defRPr sz="1266" b="0" i="0" u="none" strike="noStrike" cap="none" spc="0" baseline="0">
          <a:solidFill>
            <a:schemeClr val="tx1"/>
          </a:solidFill>
          <a:uFillTx/>
          <a:latin typeface="+mn-lt"/>
          <a:ea typeface="+mn-ea"/>
          <a:cs typeface="+mn-cs"/>
          <a:sym typeface="Gill San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94236-6E02-9CE5-9A1A-DB9752EDB9ED}"/>
              </a:ext>
            </a:extLst>
          </p:cNvPr>
          <p:cNvSpPr>
            <a:spLocks noGrp="1"/>
          </p:cNvSpPr>
          <p:nvPr>
            <p:ph type="ctrTitle"/>
          </p:nvPr>
        </p:nvSpPr>
        <p:spPr/>
        <p:txBody>
          <a:bodyPr/>
          <a:lstStyle/>
          <a:p>
            <a:r>
              <a:rPr lang="en-US"/>
              <a:t>AGP Community session</a:t>
            </a:r>
          </a:p>
        </p:txBody>
      </p:sp>
      <p:sp>
        <p:nvSpPr>
          <p:cNvPr id="3" name="Subtitle 2">
            <a:extLst>
              <a:ext uri="{FF2B5EF4-FFF2-40B4-BE49-F238E27FC236}">
                <a16:creationId xmlns:a16="http://schemas.microsoft.com/office/drawing/2014/main" id="{B11BDD30-8774-FE1A-82B8-E534B8FF7DCB}"/>
              </a:ext>
            </a:extLst>
          </p:cNvPr>
          <p:cNvSpPr>
            <a:spLocks noGrp="1"/>
          </p:cNvSpPr>
          <p:nvPr>
            <p:ph type="subTitle" idx="1"/>
          </p:nvPr>
        </p:nvSpPr>
        <p:spPr/>
        <p:txBody>
          <a:bodyPr>
            <a:normAutofit fontScale="92500" lnSpcReduction="10000"/>
          </a:bodyPr>
          <a:lstStyle/>
          <a:p>
            <a:r>
              <a:rPr lang="en-US"/>
              <a:t>July 10</a:t>
            </a:r>
            <a:r>
              <a:rPr lang="en-US" baseline="30000"/>
              <a:t>th</a:t>
            </a:r>
            <a:r>
              <a:rPr lang="en-US"/>
              <a:t>, NAM, Durham</a:t>
            </a:r>
          </a:p>
          <a:p>
            <a:endParaRPr lang="en-US"/>
          </a:p>
          <a:p>
            <a:r>
              <a:rPr lang="en-US"/>
              <a:t>Mark Sullivan (Chair), Mark </a:t>
            </a:r>
            <a:r>
              <a:rPr lang="en-US" err="1"/>
              <a:t>Swinbank</a:t>
            </a:r>
            <a:r>
              <a:rPr lang="en-US"/>
              <a:t> (Deputy Chair)</a:t>
            </a:r>
          </a:p>
          <a:p>
            <a:r>
              <a:rPr lang="en-US"/>
              <a:t>Kim Burchell, Jenny Hiscock, Justyna </a:t>
            </a:r>
            <a:r>
              <a:rPr lang="en-US" err="1"/>
              <a:t>Misior</a:t>
            </a:r>
            <a:r>
              <a:rPr lang="en-US"/>
              <a:t>, Chloe Woodcock (STFC)</a:t>
            </a:r>
          </a:p>
        </p:txBody>
      </p:sp>
    </p:spTree>
    <p:extLst>
      <p:ext uri="{BB962C8B-B14F-4D97-AF65-F5344CB8AC3E}">
        <p14:creationId xmlns:p14="http://schemas.microsoft.com/office/powerpoint/2010/main" val="1494592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90DB3-1B77-0747-6F57-20483ED639B3}"/>
              </a:ext>
            </a:extLst>
          </p:cNvPr>
          <p:cNvSpPr>
            <a:spLocks noGrp="1"/>
          </p:cNvSpPr>
          <p:nvPr>
            <p:ph type="title"/>
          </p:nvPr>
        </p:nvSpPr>
        <p:spPr/>
        <p:txBody>
          <a:bodyPr>
            <a:normAutofit/>
          </a:bodyPr>
          <a:lstStyle/>
          <a:p>
            <a:pPr algn="ctr"/>
            <a:r>
              <a:rPr lang="en-US" sz="3800">
                <a:latin typeface="Calibri" panose="020F0502020204030204" pitchFamily="34" charset="0"/>
                <a:cs typeface="Calibri" panose="020F0502020204030204" pitchFamily="34" charset="0"/>
              </a:rPr>
              <a:t>Small Awards</a:t>
            </a:r>
          </a:p>
        </p:txBody>
      </p:sp>
      <p:sp>
        <p:nvSpPr>
          <p:cNvPr id="3" name="Content Placeholder 2">
            <a:extLst>
              <a:ext uri="{FF2B5EF4-FFF2-40B4-BE49-F238E27FC236}">
                <a16:creationId xmlns:a16="http://schemas.microsoft.com/office/drawing/2014/main" id="{B2D2F20A-8669-5986-A102-EFF4F8B9E490}"/>
              </a:ext>
            </a:extLst>
          </p:cNvPr>
          <p:cNvSpPr>
            <a:spLocks noGrp="1"/>
          </p:cNvSpPr>
          <p:nvPr>
            <p:ph idx="1"/>
          </p:nvPr>
        </p:nvSpPr>
        <p:spPr>
          <a:xfrm>
            <a:off x="838200" y="1466396"/>
            <a:ext cx="10515600" cy="4351338"/>
          </a:xfrm>
        </p:spPr>
        <p:txBody>
          <a:bodyPr>
            <a:noAutofit/>
          </a:bodyPr>
          <a:lstStyle/>
          <a:p>
            <a:pPr>
              <a:lnSpc>
                <a:spcPct val="100000"/>
              </a:lnSpc>
            </a:pPr>
            <a:r>
              <a:rPr lang="en-US" sz="2200" dirty="0">
                <a:latin typeface="Calibri" panose="020F0502020204030204" pitchFamily="34" charset="0"/>
                <a:cs typeface="Calibri" panose="020F0502020204030204" pitchFamily="34" charset="0"/>
              </a:rPr>
              <a:t>(up to) Three-year awards</a:t>
            </a:r>
          </a:p>
          <a:p>
            <a:pPr>
              <a:lnSpc>
                <a:spcPct val="100000"/>
              </a:lnSpc>
              <a:spcBef>
                <a:spcPts val="1200"/>
              </a:spcBef>
            </a:pPr>
            <a:r>
              <a:rPr lang="en-US" sz="2200" dirty="0">
                <a:latin typeface="Calibri" panose="020F0502020204030204" pitchFamily="34" charset="0"/>
                <a:cs typeface="Calibri" panose="020F0502020204030204" pitchFamily="34" charset="0"/>
              </a:rPr>
              <a:t>No financial limit, but limits on resource levels:</a:t>
            </a:r>
          </a:p>
          <a:p>
            <a:pPr lvl="1">
              <a:lnSpc>
                <a:spcPct val="100000"/>
              </a:lnSpc>
            </a:pPr>
            <a:r>
              <a:rPr lang="en-US" sz="2200" dirty="0">
                <a:latin typeface="Calibri" panose="020F0502020204030204" pitchFamily="34" charset="0"/>
                <a:cs typeface="Calibri" panose="020F0502020204030204" pitchFamily="34" charset="0"/>
              </a:rPr>
              <a:t>Max 20% combined Applicant FTE</a:t>
            </a:r>
          </a:p>
          <a:p>
            <a:pPr lvl="1">
              <a:lnSpc>
                <a:spcPct val="100000"/>
              </a:lnSpc>
            </a:pPr>
            <a:r>
              <a:rPr lang="en-US" sz="2200" dirty="0">
                <a:latin typeface="Calibri" panose="020F0502020204030204" pitchFamily="34" charset="0"/>
                <a:cs typeface="Calibri" panose="020F0502020204030204" pitchFamily="34" charset="0"/>
              </a:rPr>
              <a:t>Max one 3-year RIA (or equivalent)</a:t>
            </a:r>
          </a:p>
          <a:p>
            <a:pPr lvl="1">
              <a:lnSpc>
                <a:spcPct val="100000"/>
              </a:lnSpc>
            </a:pPr>
            <a:r>
              <a:rPr lang="en-US" sz="2200" dirty="0">
                <a:latin typeface="Calibri" panose="020F0502020204030204" pitchFamily="34" charset="0"/>
                <a:cs typeface="Calibri" panose="020F0502020204030204" pitchFamily="34" charset="0"/>
              </a:rPr>
              <a:t>In addition, can request technician support, travel, equipment, consumables</a:t>
            </a:r>
          </a:p>
          <a:p>
            <a:pPr>
              <a:lnSpc>
                <a:spcPct val="100000"/>
              </a:lnSpc>
            </a:pPr>
            <a:endParaRPr lang="en-US" sz="2200" dirty="0">
              <a:latin typeface="Calibri" panose="020F0502020204030204" pitchFamily="34" charset="0"/>
              <a:cs typeface="Calibri" panose="020F0502020204030204" pitchFamily="34" charset="0"/>
            </a:endParaRPr>
          </a:p>
          <a:p>
            <a:pPr marL="0" indent="0">
              <a:lnSpc>
                <a:spcPct val="100000"/>
              </a:lnSpc>
              <a:buNone/>
            </a:pPr>
            <a:r>
              <a:rPr lang="en-US" sz="2200" b="1" u="sng" dirty="0">
                <a:latin typeface="Calibri" panose="020F0502020204030204" pitchFamily="34" charset="0"/>
                <a:cs typeface="Calibri" panose="020F0502020204030204" pitchFamily="34" charset="0"/>
              </a:rPr>
              <a:t>Demand Management:</a:t>
            </a:r>
          </a:p>
          <a:p>
            <a:pPr>
              <a:lnSpc>
                <a:spcPct val="100000"/>
              </a:lnSpc>
            </a:pPr>
            <a:r>
              <a:rPr lang="en-US" sz="2200" dirty="0">
                <a:latin typeface="Calibri" panose="020F0502020204030204" pitchFamily="34" charset="0"/>
                <a:cs typeface="Calibri" panose="020F0502020204030204" pitchFamily="34" charset="0"/>
              </a:rPr>
              <a:t>Applicants can be on up to 2 applications per round, but only one as Project Lead (PL), subject to:</a:t>
            </a:r>
          </a:p>
          <a:p>
            <a:pPr marL="603000" lvl="2">
              <a:lnSpc>
                <a:spcPct val="100000"/>
              </a:lnSpc>
            </a:pPr>
            <a:r>
              <a:rPr lang="en-US" sz="1800" dirty="0">
                <a:latin typeface="Calibri" panose="020F0502020204030204" pitchFamily="34" charset="0"/>
                <a:cs typeface="Calibri" panose="020F0502020204030204" pitchFamily="34" charset="0"/>
              </a:rPr>
              <a:t>Unsuccessful PLs locked out for one round from acting as PL (but can still be co-lead on two per year)</a:t>
            </a:r>
          </a:p>
          <a:p>
            <a:pPr marL="603000" lvl="2">
              <a:lnSpc>
                <a:spcPct val="100000"/>
              </a:lnSpc>
            </a:pPr>
            <a:r>
              <a:rPr lang="en-US" sz="1800" dirty="0">
                <a:latin typeface="Calibri" panose="020F0502020204030204" pitchFamily="34" charset="0"/>
                <a:cs typeface="Calibri" panose="020F0502020204030204" pitchFamily="34" charset="0"/>
              </a:rPr>
              <a:t>PLs cannot have overlapping Small Awards (but can still be co-lead on two per year)</a:t>
            </a:r>
          </a:p>
        </p:txBody>
      </p:sp>
    </p:spTree>
    <p:extLst>
      <p:ext uri="{BB962C8B-B14F-4D97-AF65-F5344CB8AC3E}">
        <p14:creationId xmlns:p14="http://schemas.microsoft.com/office/powerpoint/2010/main" val="2205187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2E07FF-906F-8C38-3ED8-B85C33F879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9AD1E0E-6D09-FCCF-34AC-05406D6FACDB}"/>
              </a:ext>
            </a:extLst>
          </p:cNvPr>
          <p:cNvSpPr>
            <a:spLocks noGrp="1"/>
          </p:cNvSpPr>
          <p:nvPr>
            <p:ph type="title"/>
          </p:nvPr>
        </p:nvSpPr>
        <p:spPr>
          <a:xfrm>
            <a:off x="838200" y="108650"/>
            <a:ext cx="10515600" cy="1325563"/>
          </a:xfrm>
        </p:spPr>
        <p:txBody>
          <a:bodyPr>
            <a:normAutofit/>
          </a:bodyPr>
          <a:lstStyle/>
          <a:p>
            <a:pPr algn="ctr"/>
            <a:r>
              <a:rPr lang="en-US" sz="3800" dirty="0">
                <a:latin typeface="Calibri" panose="020F0502020204030204" pitchFamily="34" charset="0"/>
                <a:cs typeface="Calibri" panose="020F0502020204030204" pitchFamily="34" charset="0"/>
              </a:rPr>
              <a:t>Large Awards</a:t>
            </a:r>
          </a:p>
        </p:txBody>
      </p:sp>
      <p:sp>
        <p:nvSpPr>
          <p:cNvPr id="3" name="Content Placeholder 2">
            <a:extLst>
              <a:ext uri="{FF2B5EF4-FFF2-40B4-BE49-F238E27FC236}">
                <a16:creationId xmlns:a16="http://schemas.microsoft.com/office/drawing/2014/main" id="{0B513794-4647-4F39-7476-75A119BABC02}"/>
              </a:ext>
            </a:extLst>
          </p:cNvPr>
          <p:cNvSpPr>
            <a:spLocks noGrp="1"/>
          </p:cNvSpPr>
          <p:nvPr>
            <p:ph idx="1"/>
          </p:nvPr>
        </p:nvSpPr>
        <p:spPr>
          <a:xfrm>
            <a:off x="838200" y="1158443"/>
            <a:ext cx="10515600" cy="5026479"/>
          </a:xfrm>
        </p:spPr>
        <p:txBody>
          <a:bodyPr>
            <a:noAutofit/>
          </a:bodyPr>
          <a:lstStyle/>
          <a:p>
            <a:pPr>
              <a:lnSpc>
                <a:spcPct val="110000"/>
              </a:lnSpc>
            </a:pPr>
            <a:r>
              <a:rPr lang="en-US" sz="2200" dirty="0">
                <a:latin typeface="Calibri" panose="020F0502020204030204" pitchFamily="34" charset="0"/>
                <a:cs typeface="Calibri" panose="020F0502020204030204" pitchFamily="34" charset="0"/>
              </a:rPr>
              <a:t>(up to) five-year awards: “</a:t>
            </a:r>
            <a:r>
              <a:rPr lang="en-US" sz="2200" i="1" dirty="0">
                <a:latin typeface="Calibri" panose="020F0502020204030204" pitchFamily="34" charset="0"/>
                <a:cs typeface="Calibri" panose="020F0502020204030204" pitchFamily="34" charset="0"/>
              </a:rPr>
              <a:t>large projects tackling big research questions or technology development with the potential to produce world-leading research.</a:t>
            </a:r>
            <a:r>
              <a:rPr lang="en-US" sz="2200" dirty="0">
                <a:latin typeface="Calibri" panose="020F0502020204030204" pitchFamily="34" charset="0"/>
                <a:cs typeface="Calibri" panose="020F0502020204030204" pitchFamily="34" charset="0"/>
              </a:rPr>
              <a:t>”</a:t>
            </a:r>
          </a:p>
          <a:p>
            <a:pPr>
              <a:lnSpc>
                <a:spcPct val="110000"/>
              </a:lnSpc>
            </a:pPr>
            <a:r>
              <a:rPr lang="en-US" sz="2200" dirty="0">
                <a:latin typeface="Calibri" panose="020F0502020204030204" pitchFamily="34" charset="0"/>
                <a:cs typeface="Calibri" panose="020F0502020204030204" pitchFamily="34" charset="0"/>
              </a:rPr>
              <a:t>Uses an EoI/outline round (‘sift’), prior to invitation to full application</a:t>
            </a:r>
          </a:p>
          <a:p>
            <a:pPr>
              <a:lnSpc>
                <a:spcPct val="110000"/>
              </a:lnSpc>
            </a:pPr>
            <a:r>
              <a:rPr lang="en-US" sz="2200" dirty="0">
                <a:latin typeface="Calibri" panose="020F0502020204030204" pitchFamily="34" charset="0"/>
                <a:cs typeface="Calibri" panose="020F0502020204030204" pitchFamily="34" charset="0"/>
              </a:rPr>
              <a:t>No financial limit, but some limits on resource levels:</a:t>
            </a:r>
          </a:p>
          <a:p>
            <a:pPr lvl="1">
              <a:lnSpc>
                <a:spcPct val="110000"/>
              </a:lnSpc>
            </a:pPr>
            <a:r>
              <a:rPr lang="en-US" sz="2200" dirty="0">
                <a:latin typeface="Calibri" panose="020F0502020204030204" pitchFamily="34" charset="0"/>
                <a:cs typeface="Calibri" panose="020F0502020204030204" pitchFamily="34" charset="0"/>
              </a:rPr>
              <a:t>RIA effort can be from 3x3-year up to 5x5-year (9 to 25 RIA years)</a:t>
            </a:r>
          </a:p>
          <a:p>
            <a:pPr lvl="1">
              <a:lnSpc>
                <a:spcPct val="110000"/>
              </a:lnSpc>
            </a:pPr>
            <a:r>
              <a:rPr lang="en-US" sz="2200" dirty="0">
                <a:latin typeface="Calibri" panose="020F0502020204030204" pitchFamily="34" charset="0"/>
                <a:cs typeface="Calibri" panose="020F0502020204030204" pitchFamily="34" charset="0"/>
              </a:rPr>
              <a:t>No limit on Applicant FTE</a:t>
            </a:r>
          </a:p>
          <a:p>
            <a:pPr lvl="1">
              <a:lnSpc>
                <a:spcPct val="110000"/>
              </a:lnSpc>
            </a:pPr>
            <a:r>
              <a:rPr lang="en-US" sz="2200" dirty="0">
                <a:latin typeface="Calibri" panose="020F0502020204030204" pitchFamily="34" charset="0"/>
                <a:cs typeface="Calibri" panose="020F0502020204030204" pitchFamily="34" charset="0"/>
              </a:rPr>
              <a:t>Can request technician support, travel, equipment, consumables</a:t>
            </a:r>
            <a:endParaRPr lang="en-US" sz="2200" b="1" u="sng" dirty="0">
              <a:latin typeface="Calibri" panose="020F0502020204030204" pitchFamily="34" charset="0"/>
              <a:cs typeface="Calibri" panose="020F0502020204030204" pitchFamily="34" charset="0"/>
            </a:endParaRPr>
          </a:p>
          <a:p>
            <a:pPr marL="0" indent="0">
              <a:lnSpc>
                <a:spcPct val="100000"/>
              </a:lnSpc>
              <a:spcBef>
                <a:spcPts val="2800"/>
              </a:spcBef>
              <a:buNone/>
            </a:pPr>
            <a:r>
              <a:rPr lang="en-US" sz="2200" b="1" u="sng" dirty="0">
                <a:latin typeface="Calibri" panose="020F0502020204030204" pitchFamily="34" charset="0"/>
                <a:cs typeface="Calibri" panose="020F0502020204030204" pitchFamily="34" charset="0"/>
              </a:rPr>
              <a:t>Demand Management:</a:t>
            </a:r>
          </a:p>
          <a:p>
            <a:pPr>
              <a:lnSpc>
                <a:spcPct val="110000"/>
              </a:lnSpc>
            </a:pPr>
            <a:r>
              <a:rPr lang="en-US" sz="2200" dirty="0">
                <a:latin typeface="Calibri" panose="020F0502020204030204" pitchFamily="34" charset="0"/>
                <a:cs typeface="Calibri" panose="020F0502020204030204" pitchFamily="34" charset="0"/>
              </a:rPr>
              <a:t>Decoupled from Small Awards</a:t>
            </a:r>
          </a:p>
          <a:p>
            <a:pPr>
              <a:lnSpc>
                <a:spcPct val="110000"/>
              </a:lnSpc>
            </a:pPr>
            <a:r>
              <a:rPr lang="en-US" sz="2200" dirty="0">
                <a:latin typeface="Calibri" panose="020F0502020204030204" pitchFamily="34" charset="0"/>
                <a:cs typeface="Calibri" panose="020F0502020204030204" pitchFamily="34" charset="0"/>
              </a:rPr>
              <a:t>Applicants cannot hold overlapping LA funding</a:t>
            </a:r>
          </a:p>
          <a:p>
            <a:pPr>
              <a:lnSpc>
                <a:spcPct val="110000"/>
              </a:lnSpc>
            </a:pPr>
            <a:r>
              <a:rPr lang="en-US" sz="2200" dirty="0">
                <a:latin typeface="Calibri" panose="020F0502020204030204" pitchFamily="34" charset="0"/>
                <a:cs typeface="Calibri" panose="020F0502020204030204" pitchFamily="34" charset="0"/>
              </a:rPr>
              <a:t>Applicants can only submit one EoI/outline per round</a:t>
            </a:r>
          </a:p>
        </p:txBody>
      </p:sp>
    </p:spTree>
    <p:extLst>
      <p:ext uri="{BB962C8B-B14F-4D97-AF65-F5344CB8AC3E}">
        <p14:creationId xmlns:p14="http://schemas.microsoft.com/office/powerpoint/2010/main" val="1641999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FEDFBFE-825D-2744-9FC2-A0E5372E0362}"/>
              </a:ext>
            </a:extLst>
          </p:cNvPr>
          <p:cNvSpPr txBox="1">
            <a:spLocks/>
          </p:cNvSpPr>
          <p:nvPr/>
        </p:nvSpPr>
        <p:spPr>
          <a:xfrm>
            <a:off x="1981200" y="85872"/>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GB" sz="3797" b="0" i="0" u="none" strike="noStrike" kern="1200" cap="none" spc="0" normalizeH="0" baseline="0" noProof="0">
                <a:ln>
                  <a:noFill/>
                </a:ln>
                <a:solidFill>
                  <a:srgbClr val="000000"/>
                </a:solidFill>
                <a:effectLst/>
                <a:uLnTx/>
                <a:uFillTx/>
                <a:latin typeface="Calibri"/>
                <a:cs typeface="Calibri"/>
                <a:sym typeface="Helvetica"/>
              </a:rPr>
              <a:t>Typical AGP review </a:t>
            </a:r>
            <a:r>
              <a:rPr kumimoji="0" lang="en-GB" sz="3797" b="0" i="0" u="none" strike="noStrike" kern="1200" cap="none" spc="0" normalizeH="0" baseline="0" noProof="0" err="1">
                <a:ln>
                  <a:noFill/>
                </a:ln>
                <a:solidFill>
                  <a:srgbClr val="000000"/>
                </a:solidFill>
                <a:effectLst/>
                <a:uLnTx/>
                <a:uFillTx/>
                <a:latin typeface="Calibri"/>
                <a:cs typeface="Calibri"/>
                <a:sym typeface="Helvetica"/>
              </a:rPr>
              <a:t>timel</a:t>
            </a:r>
            <a:r>
              <a:rPr lang="en-GB" sz="3797" err="1">
                <a:solidFill>
                  <a:srgbClr val="000000"/>
                </a:solidFill>
                <a:latin typeface="Calibri"/>
                <a:cs typeface="Calibri"/>
                <a:sym typeface="Helvetica"/>
              </a:rPr>
              <a:t>ine</a:t>
            </a:r>
            <a:endParaRPr kumimoji="0" lang="en-GB" sz="3797" b="0" i="0" u="none" strike="noStrike" kern="1200" cap="none" spc="0" normalizeH="0" baseline="0" noProof="0">
              <a:ln>
                <a:noFill/>
              </a:ln>
              <a:solidFill>
                <a:srgbClr val="000000"/>
              </a:solidFill>
              <a:effectLst/>
              <a:uLnTx/>
              <a:uFillTx/>
              <a:latin typeface="Calibri"/>
              <a:cs typeface="Calibri"/>
              <a:sym typeface="Helvetica"/>
            </a:endParaRPr>
          </a:p>
        </p:txBody>
      </p:sp>
      <p:sp>
        <p:nvSpPr>
          <p:cNvPr id="3" name="Content Placeholder 2">
            <a:extLst>
              <a:ext uri="{FF2B5EF4-FFF2-40B4-BE49-F238E27FC236}">
                <a16:creationId xmlns:a16="http://schemas.microsoft.com/office/drawing/2014/main" id="{7B812C04-8F94-9892-D5D6-D8ABC016A7F2}"/>
              </a:ext>
            </a:extLst>
          </p:cNvPr>
          <p:cNvSpPr>
            <a:spLocks noGrp="1"/>
          </p:cNvSpPr>
          <p:nvPr>
            <p:ph idx="1"/>
          </p:nvPr>
        </p:nvSpPr>
        <p:spPr>
          <a:xfrm>
            <a:off x="526093" y="1125497"/>
            <a:ext cx="11135639" cy="4607005"/>
          </a:xfrm>
        </p:spPr>
        <p:txBody>
          <a:bodyPr anchor="t">
            <a:noAutofit/>
          </a:bodyPr>
          <a:lstStyle/>
          <a:p>
            <a:pPr marL="230400" indent="-230400">
              <a:lnSpc>
                <a:spcPct val="120000"/>
              </a:lnSpc>
              <a:spcBef>
                <a:spcPts val="600"/>
              </a:spcBef>
              <a:buSzPct val="100000"/>
              <a:buFont typeface="Arial" panose="020B0604020202020204" pitchFamily="34" charset="0"/>
              <a:buChar char="•"/>
            </a:pPr>
            <a:r>
              <a:rPr lang="en-GB" sz="2100" dirty="0"/>
              <a:t>Difficult to squeeze the timeline! e.g., for Small Awards:</a:t>
            </a:r>
          </a:p>
          <a:p>
            <a:pPr marL="542928" lvl="2" indent="-230400">
              <a:lnSpc>
                <a:spcPct val="120000"/>
              </a:lnSpc>
              <a:spcBef>
                <a:spcPts val="600"/>
              </a:spcBef>
              <a:buSzPct val="100000"/>
              <a:buFont typeface="Arial" panose="020B0604020202020204" pitchFamily="34" charset="0"/>
              <a:buChar char="•"/>
            </a:pPr>
            <a:r>
              <a:rPr lang="en-GB" sz="2000" dirty="0"/>
              <a:t>STFC office checks and reviewer selection by panellists, typically takes a month [March]</a:t>
            </a:r>
          </a:p>
          <a:p>
            <a:pPr marL="542928" lvl="2" indent="-230400">
              <a:lnSpc>
                <a:spcPct val="120000"/>
              </a:lnSpc>
              <a:spcBef>
                <a:spcPts val="600"/>
              </a:spcBef>
              <a:buSzPct val="100000"/>
              <a:buFont typeface="Arial" panose="020B0604020202020204" pitchFamily="34" charset="0"/>
              <a:buChar char="•"/>
            </a:pPr>
            <a:r>
              <a:rPr lang="en-GB" sz="2000" dirty="0"/>
              <a:t>Organising ~700 reviews, and then Applicant responses, typically takes 2-3 months [April, May, June]</a:t>
            </a:r>
          </a:p>
          <a:p>
            <a:pPr marL="542928" lvl="2" indent="-230400">
              <a:lnSpc>
                <a:spcPct val="120000"/>
              </a:lnSpc>
              <a:spcBef>
                <a:spcPts val="600"/>
              </a:spcBef>
              <a:buSzPct val="100000"/>
              <a:buFont typeface="Arial" panose="020B0604020202020204" pitchFamily="34" charset="0"/>
              <a:buChar char="•"/>
            </a:pPr>
            <a:r>
              <a:rPr lang="en-GB" sz="2000" dirty="0"/>
              <a:t>Panellists need </a:t>
            </a:r>
            <a:r>
              <a:rPr lang="en-GB" sz="2000" u="sng" dirty="0"/>
              <a:t>minimum</a:t>
            </a:r>
            <a:r>
              <a:rPr lang="en-GB" sz="2000" dirty="0"/>
              <a:t> 2 months to read material, out of university term time [June, July, August]</a:t>
            </a:r>
          </a:p>
          <a:p>
            <a:pPr marL="542928" lvl="2" indent="-230400">
              <a:lnSpc>
                <a:spcPct val="120000"/>
              </a:lnSpc>
              <a:spcBef>
                <a:spcPts val="600"/>
              </a:spcBef>
              <a:buSzPct val="100000"/>
              <a:buFont typeface="Arial" panose="020B0604020202020204" pitchFamily="34" charset="0"/>
              <a:buChar char="•"/>
            </a:pPr>
            <a:r>
              <a:rPr lang="en-GB" sz="2000" dirty="0"/>
              <a:t>The three panel meetings and finalising outcomes takes about a month [September]</a:t>
            </a:r>
          </a:p>
          <a:p>
            <a:pPr marL="542928" lvl="2" indent="-230400">
              <a:lnSpc>
                <a:spcPct val="120000"/>
              </a:lnSpc>
              <a:spcBef>
                <a:spcPts val="600"/>
              </a:spcBef>
              <a:buSzPct val="100000"/>
              <a:buFont typeface="Arial" panose="020B0604020202020204" pitchFamily="34" charset="0"/>
              <a:buChar char="•"/>
            </a:pPr>
            <a:r>
              <a:rPr lang="en-GB" sz="2000" dirty="0"/>
              <a:t>So: deadline+7 months until final ranking lists are agreed and AGP work is concluded</a:t>
            </a:r>
          </a:p>
          <a:p>
            <a:pPr marL="542928" lvl="2" indent="-230400">
              <a:lnSpc>
                <a:spcPct val="120000"/>
              </a:lnSpc>
              <a:spcBef>
                <a:spcPts val="600"/>
              </a:spcBef>
              <a:buSzPct val="100000"/>
              <a:buFont typeface="Arial" panose="020B0604020202020204" pitchFamily="34" charset="0"/>
              <a:buChar char="•"/>
            </a:pPr>
            <a:r>
              <a:rPr lang="en-GB" sz="2000" dirty="0"/>
              <a:t>Then endorsement from SB&amp;DACS, and authorisation to commit from STFC executive</a:t>
            </a:r>
          </a:p>
          <a:p>
            <a:pPr marL="542928" lvl="2" indent="-230400">
              <a:lnSpc>
                <a:spcPct val="120000"/>
              </a:lnSpc>
              <a:spcBef>
                <a:spcPts val="600"/>
              </a:spcBef>
              <a:buSzPct val="100000"/>
              <a:buFont typeface="Arial" panose="020B0604020202020204" pitchFamily="34" charset="0"/>
              <a:buChar char="•"/>
            </a:pPr>
            <a:endParaRPr lang="en-GB" sz="2000" dirty="0"/>
          </a:p>
          <a:p>
            <a:pPr marL="230400" lvl="1" indent="-230400">
              <a:lnSpc>
                <a:spcPct val="120000"/>
              </a:lnSpc>
              <a:spcBef>
                <a:spcPts val="600"/>
              </a:spcBef>
              <a:buSzPct val="100000"/>
              <a:buFont typeface="Arial" panose="020B0604020202020204" pitchFamily="34" charset="0"/>
              <a:buChar char="•"/>
            </a:pPr>
            <a:r>
              <a:rPr lang="en-GB" sz="2000" dirty="0"/>
              <a:t>UKRI Funding Service (TFS) has added to workload for applicants, panellists and the STFC office</a:t>
            </a:r>
          </a:p>
          <a:p>
            <a:pPr marL="542928" lvl="2" indent="-230400">
              <a:lnSpc>
                <a:spcPct val="120000"/>
              </a:lnSpc>
              <a:spcBef>
                <a:spcPts val="600"/>
              </a:spcBef>
              <a:buSzPct val="100000"/>
              <a:buFont typeface="Arial" panose="020B0604020202020204" pitchFamily="34" charset="0"/>
              <a:buChar char="•"/>
            </a:pPr>
            <a:r>
              <a:rPr lang="en-GB" sz="2000" dirty="0"/>
              <a:t>e.g., AOAT has &gt;2000 pages of material to review for the 2025 round</a:t>
            </a:r>
          </a:p>
        </p:txBody>
      </p:sp>
    </p:spTree>
    <p:extLst>
      <p:ext uri="{BB962C8B-B14F-4D97-AF65-F5344CB8AC3E}">
        <p14:creationId xmlns:p14="http://schemas.microsoft.com/office/powerpoint/2010/main" val="1806613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1AB33B-1B2F-49F4-1860-647891BE04B8}"/>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0D185EEA-4F27-303D-5AC6-0A5F392CDF84}"/>
              </a:ext>
            </a:extLst>
          </p:cNvPr>
          <p:cNvSpPr txBox="1">
            <a:spLocks/>
          </p:cNvSpPr>
          <p:nvPr/>
        </p:nvSpPr>
        <p:spPr>
          <a:xfrm>
            <a:off x="1981200" y="85872"/>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GB" sz="3797" b="0" i="0" u="none" strike="noStrike" kern="1200" cap="none" spc="0" normalizeH="0" baseline="0" noProof="0" dirty="0">
                <a:ln>
                  <a:noFill/>
                </a:ln>
                <a:solidFill>
                  <a:srgbClr val="000000"/>
                </a:solidFill>
                <a:effectLst/>
                <a:uLnTx/>
                <a:uFillTx/>
                <a:latin typeface="Calibri"/>
                <a:cs typeface="Calibri"/>
                <a:sym typeface="Helvetica"/>
              </a:rPr>
              <a:t>Reviews</a:t>
            </a:r>
          </a:p>
        </p:txBody>
      </p:sp>
      <p:sp>
        <p:nvSpPr>
          <p:cNvPr id="3" name="Content Placeholder 2">
            <a:extLst>
              <a:ext uri="{FF2B5EF4-FFF2-40B4-BE49-F238E27FC236}">
                <a16:creationId xmlns:a16="http://schemas.microsoft.com/office/drawing/2014/main" id="{D6751A2E-88EB-296D-9305-B06CC71ED7B9}"/>
              </a:ext>
            </a:extLst>
          </p:cNvPr>
          <p:cNvSpPr>
            <a:spLocks noGrp="1"/>
          </p:cNvSpPr>
          <p:nvPr>
            <p:ph idx="1"/>
          </p:nvPr>
        </p:nvSpPr>
        <p:spPr>
          <a:xfrm>
            <a:off x="526093" y="1125497"/>
            <a:ext cx="11135639" cy="4607005"/>
          </a:xfrm>
        </p:spPr>
        <p:txBody>
          <a:bodyPr anchor="t">
            <a:normAutofit/>
          </a:bodyPr>
          <a:lstStyle/>
          <a:p>
            <a:pPr marL="230400" indent="-230400">
              <a:lnSpc>
                <a:spcPct val="120000"/>
              </a:lnSpc>
              <a:spcBef>
                <a:spcPts val="600"/>
              </a:spcBef>
              <a:buSzPct val="100000"/>
              <a:buFont typeface="Arial" panose="020B0604020202020204" pitchFamily="34" charset="0"/>
              <a:buChar char="•"/>
            </a:pPr>
            <a:r>
              <a:rPr lang="en-GB" sz="2100" dirty="0"/>
              <a:t>Your community reviews are a critical part of the process</a:t>
            </a:r>
          </a:p>
          <a:p>
            <a:pPr marL="542928" lvl="1" indent="-230400">
              <a:lnSpc>
                <a:spcPct val="120000"/>
              </a:lnSpc>
              <a:spcBef>
                <a:spcPts val="600"/>
              </a:spcBef>
              <a:buSzPct val="100000"/>
              <a:buFont typeface="Arial" panose="020B0604020202020204" pitchFamily="34" charset="0"/>
              <a:buChar char="•"/>
            </a:pPr>
            <a:r>
              <a:rPr lang="en-GB" sz="2000" dirty="0"/>
              <a:t>If you wrote one of the ~700 reviews this year: Thank you!</a:t>
            </a:r>
          </a:p>
          <a:p>
            <a:pPr marL="542928" lvl="2" indent="-230400">
              <a:lnSpc>
                <a:spcPct val="120000"/>
              </a:lnSpc>
              <a:spcBef>
                <a:spcPts val="600"/>
              </a:spcBef>
              <a:buSzPct val="100000"/>
              <a:buFont typeface="Arial" panose="020B0604020202020204" pitchFamily="34" charset="0"/>
              <a:buChar char="•"/>
            </a:pPr>
            <a:endParaRPr lang="en-GB" sz="2000" dirty="0"/>
          </a:p>
          <a:p>
            <a:pPr marL="230400" lvl="1" indent="-230400">
              <a:lnSpc>
                <a:spcPct val="120000"/>
              </a:lnSpc>
              <a:spcBef>
                <a:spcPts val="600"/>
              </a:spcBef>
              <a:buSzPct val="100000"/>
              <a:buFont typeface="Arial" panose="020B0604020202020204" pitchFamily="34" charset="0"/>
              <a:buChar char="•"/>
            </a:pPr>
            <a:r>
              <a:rPr lang="en-GB" sz="2000" dirty="0"/>
              <a:t>If you receive an email, please respond to it. If you cannot do it, no problem: please let us know</a:t>
            </a:r>
          </a:p>
          <a:p>
            <a:pPr marL="542928" lvl="2" indent="-230400">
              <a:lnSpc>
                <a:spcPct val="120000"/>
              </a:lnSpc>
              <a:spcBef>
                <a:spcPts val="600"/>
              </a:spcBef>
              <a:buSzPct val="100000"/>
              <a:buFont typeface="Arial" panose="020B0604020202020204" pitchFamily="34" charset="0"/>
              <a:buChar char="•"/>
            </a:pPr>
            <a:r>
              <a:rPr lang="en-GB" sz="2000" dirty="0"/>
              <a:t>Chasing reviews delays the process: every proposal must have a minimum number of reviews</a:t>
            </a:r>
          </a:p>
          <a:p>
            <a:pPr marL="230400" lvl="1" indent="-230400">
              <a:lnSpc>
                <a:spcPct val="120000"/>
              </a:lnSpc>
              <a:spcBef>
                <a:spcPts val="600"/>
              </a:spcBef>
              <a:buSzPct val="100000"/>
              <a:buFont typeface="Arial" panose="020B0604020202020204" pitchFamily="34" charset="0"/>
              <a:buChar char="•"/>
            </a:pPr>
            <a:endParaRPr lang="en-GB" sz="2000" dirty="0"/>
          </a:p>
          <a:p>
            <a:pPr marL="230400" lvl="1" indent="-230400">
              <a:lnSpc>
                <a:spcPct val="120000"/>
              </a:lnSpc>
              <a:spcBef>
                <a:spcPts val="600"/>
              </a:spcBef>
              <a:buSzPct val="100000"/>
              <a:buFont typeface="Arial" panose="020B0604020202020204" pitchFamily="34" charset="0"/>
              <a:buChar char="•"/>
            </a:pPr>
            <a:r>
              <a:rPr lang="en-GB" sz="2000" dirty="0"/>
              <a:t>The AGP depend on high-quality, thoughtful reviews – and the overwhelming majority are just this</a:t>
            </a:r>
          </a:p>
          <a:p>
            <a:pPr marL="230400" lvl="1" indent="-230400">
              <a:lnSpc>
                <a:spcPct val="120000"/>
              </a:lnSpc>
              <a:spcBef>
                <a:spcPts val="600"/>
              </a:spcBef>
              <a:buSzPct val="100000"/>
              <a:buFont typeface="Arial" panose="020B0604020202020204" pitchFamily="34" charset="0"/>
              <a:buChar char="•"/>
            </a:pPr>
            <a:endParaRPr lang="en-GB" sz="2000" dirty="0"/>
          </a:p>
          <a:p>
            <a:pPr marL="230400" lvl="1" indent="-230400">
              <a:lnSpc>
                <a:spcPct val="120000"/>
              </a:lnSpc>
              <a:spcBef>
                <a:spcPts val="600"/>
              </a:spcBef>
              <a:buSzPct val="100000"/>
              <a:buFont typeface="Arial" panose="020B0604020202020204" pitchFamily="34" charset="0"/>
              <a:buChar char="•"/>
            </a:pPr>
            <a:r>
              <a:rPr lang="en-GB" sz="2000" dirty="0"/>
              <a:t>Short reviews (equivalent to “This is great” or “This is rubbish”) are not helpful</a:t>
            </a:r>
          </a:p>
          <a:p>
            <a:pPr marL="230400" lvl="1" indent="-230400">
              <a:lnSpc>
                <a:spcPct val="120000"/>
              </a:lnSpc>
              <a:spcBef>
                <a:spcPts val="600"/>
              </a:spcBef>
              <a:buSzPct val="100000"/>
              <a:buFont typeface="Arial" panose="020B0604020202020204" pitchFamily="34" charset="0"/>
              <a:buChar char="•"/>
            </a:pPr>
            <a:r>
              <a:rPr lang="en-GB" sz="2000" dirty="0"/>
              <a:t>The best reviews provide clear, evidenced lists of strengths and weaknesses</a:t>
            </a:r>
          </a:p>
        </p:txBody>
      </p:sp>
    </p:spTree>
    <p:extLst>
      <p:ext uri="{BB962C8B-B14F-4D97-AF65-F5344CB8AC3E}">
        <p14:creationId xmlns:p14="http://schemas.microsoft.com/office/powerpoint/2010/main" val="1147725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AC2246-9D04-C492-8E8C-7D27B55645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94CF4F-C617-D589-3514-666B8C8235DF}"/>
              </a:ext>
            </a:extLst>
          </p:cNvPr>
          <p:cNvSpPr>
            <a:spLocks noGrp="1"/>
          </p:cNvSpPr>
          <p:nvPr>
            <p:ph type="title"/>
          </p:nvPr>
        </p:nvSpPr>
        <p:spPr/>
        <p:txBody>
          <a:bodyPr>
            <a:normAutofit/>
          </a:bodyPr>
          <a:lstStyle/>
          <a:p>
            <a:pPr algn="ctr"/>
            <a:r>
              <a:rPr lang="en-US" sz="3800" dirty="0">
                <a:latin typeface="Calibri" panose="020F0502020204030204" pitchFamily="34" charset="0"/>
                <a:cs typeface="Calibri" panose="020F0502020204030204" pitchFamily="34" charset="0"/>
              </a:rPr>
              <a:t>Assessment criteria</a:t>
            </a:r>
          </a:p>
        </p:txBody>
      </p:sp>
      <p:sp>
        <p:nvSpPr>
          <p:cNvPr id="3" name="Content Placeholder 2">
            <a:extLst>
              <a:ext uri="{FF2B5EF4-FFF2-40B4-BE49-F238E27FC236}">
                <a16:creationId xmlns:a16="http://schemas.microsoft.com/office/drawing/2014/main" id="{BF6976FC-20AC-C6E6-7A68-50AB0FF60BEB}"/>
              </a:ext>
            </a:extLst>
          </p:cNvPr>
          <p:cNvSpPr>
            <a:spLocks noGrp="1"/>
          </p:cNvSpPr>
          <p:nvPr>
            <p:ph idx="1"/>
          </p:nvPr>
        </p:nvSpPr>
        <p:spPr/>
        <p:txBody>
          <a:bodyPr>
            <a:noAutofit/>
          </a:bodyPr>
          <a:lstStyle/>
          <a:p>
            <a:pPr marL="342900" lvl="0" indent="-342900">
              <a:lnSpc>
                <a:spcPct val="115000"/>
              </a:lnSpc>
              <a:buFont typeface="Symbol" panose="05050102010706020507" pitchFamily="18" charset="2"/>
              <a:buChar char=""/>
            </a:pPr>
            <a:r>
              <a:rPr lang="en-GB" sz="2400" dirty="0">
                <a:latin typeface="Calibri" panose="020F0502020204030204" pitchFamily="34" charset="0"/>
                <a:ea typeface="Palatino Linotype" panose="02040502050505030304" pitchFamily="18" charset="0"/>
                <a:cs typeface="Times New Roman" panose="02020603050405020304" pitchFamily="18" charset="0"/>
              </a:rPr>
              <a:t>Vision (importance of the proposed work)</a:t>
            </a:r>
          </a:p>
          <a:p>
            <a:pPr marL="342900" lvl="0" indent="-342900">
              <a:lnSpc>
                <a:spcPct val="115000"/>
              </a:lnSpc>
              <a:buFont typeface="Symbol" panose="05050102010706020507" pitchFamily="18" charset="2"/>
              <a:buChar char=""/>
            </a:pPr>
            <a:r>
              <a:rPr lang="en-GB" sz="2400" dirty="0">
                <a:latin typeface="Calibri" panose="020F0502020204030204" pitchFamily="34" charset="0"/>
                <a:ea typeface="Palatino Linotype" panose="02040502050505030304" pitchFamily="18" charset="0"/>
                <a:cs typeface="Times New Roman" panose="02020603050405020304" pitchFamily="18" charset="0"/>
              </a:rPr>
              <a:t>Approach (feasibility of the proposed work)</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2400" dirty="0">
                <a:latin typeface="Calibri" panose="020F0502020204030204" pitchFamily="34" charset="0"/>
                <a:ea typeface="Palatino Linotype" panose="02040502050505030304" pitchFamily="18" charset="0"/>
                <a:cs typeface="Times New Roman" panose="02020603050405020304" pitchFamily="18" charset="0"/>
              </a:rPr>
              <a:t>Applicant and team capability to deliver (appropriate to career stage)</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2400" dirty="0">
                <a:latin typeface="Calibri" panose="020F0502020204030204" pitchFamily="34" charset="0"/>
                <a:ea typeface="Palatino Linotype" panose="02040502050505030304" pitchFamily="18" charset="0"/>
                <a:cs typeface="Times New Roman" panose="02020603050405020304" pitchFamily="18" charset="0"/>
              </a:rPr>
              <a:t>Resource and cost justification</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2400" dirty="0">
                <a:latin typeface="Calibri" panose="020F0502020204030204" pitchFamily="34" charset="0"/>
                <a:ea typeface="Palatino Linotype" panose="02040502050505030304" pitchFamily="18" charset="0"/>
                <a:cs typeface="Times New Roman" panose="02020603050405020304" pitchFamily="18" charset="0"/>
              </a:rPr>
              <a:t>Risk management </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GB" sz="2400" dirty="0">
                <a:latin typeface="Calibri" panose="020F0502020204030204" pitchFamily="34" charset="0"/>
                <a:ea typeface="Palatino Linotype" panose="02040502050505030304" pitchFamily="18" charset="0"/>
                <a:cs typeface="Times New Roman" panose="02020603050405020304" pitchFamily="18" charset="0"/>
              </a:rPr>
              <a:t>Ethics and responsible research and innovation (RRI)</a:t>
            </a:r>
          </a:p>
          <a:p>
            <a:endParaRPr lang="en-US" sz="2400" dirty="0"/>
          </a:p>
        </p:txBody>
      </p:sp>
    </p:spTree>
    <p:extLst>
      <p:ext uri="{BB962C8B-B14F-4D97-AF65-F5344CB8AC3E}">
        <p14:creationId xmlns:p14="http://schemas.microsoft.com/office/powerpoint/2010/main" val="1437063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511766-E761-2372-B8A9-46DA4D8A41E6}"/>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617229C5-2664-7AC8-CDB3-703DF3EB332F}"/>
              </a:ext>
            </a:extLst>
          </p:cNvPr>
          <p:cNvSpPr txBox="1">
            <a:spLocks/>
          </p:cNvSpPr>
          <p:nvPr/>
        </p:nvSpPr>
        <p:spPr>
          <a:xfrm>
            <a:off x="1981200" y="85872"/>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GB" sz="3797" b="0" i="0" u="none" strike="noStrike" kern="1200" cap="none" spc="0" normalizeH="0" baseline="0" noProof="0" dirty="0">
                <a:ln>
                  <a:noFill/>
                </a:ln>
                <a:solidFill>
                  <a:srgbClr val="000000"/>
                </a:solidFill>
                <a:effectLst/>
                <a:uLnTx/>
                <a:uFillTx/>
                <a:latin typeface="Calibri"/>
                <a:cs typeface="Calibri"/>
                <a:sym typeface="Helvetica"/>
              </a:rPr>
              <a:t>2025 round currently in progress</a:t>
            </a:r>
          </a:p>
        </p:txBody>
      </p:sp>
      <p:sp>
        <p:nvSpPr>
          <p:cNvPr id="3" name="Content Placeholder 2">
            <a:extLst>
              <a:ext uri="{FF2B5EF4-FFF2-40B4-BE49-F238E27FC236}">
                <a16:creationId xmlns:a16="http://schemas.microsoft.com/office/drawing/2014/main" id="{B0CABEEF-E5DA-6A21-EE5A-7C27A0F88418}"/>
              </a:ext>
            </a:extLst>
          </p:cNvPr>
          <p:cNvSpPr>
            <a:spLocks noGrp="1"/>
          </p:cNvSpPr>
          <p:nvPr>
            <p:ph idx="1"/>
          </p:nvPr>
        </p:nvSpPr>
        <p:spPr>
          <a:xfrm>
            <a:off x="696000" y="1503122"/>
            <a:ext cx="10800000" cy="4607005"/>
          </a:xfrm>
        </p:spPr>
        <p:txBody>
          <a:bodyPr anchor="t">
            <a:normAutofit/>
          </a:bodyPr>
          <a:lstStyle/>
          <a:p>
            <a:pPr marL="230400" indent="-230400">
              <a:buSzPct val="100000"/>
              <a:buFont typeface="Arial" panose="020B0604020202020204" pitchFamily="34" charset="0"/>
              <a:buChar char="•"/>
            </a:pPr>
            <a:r>
              <a:rPr lang="en-GB" sz="2200" dirty="0"/>
              <a:t>We received 241 Small Award Proposals in 2025 (173 AO/AT, 68 SS/PL)). cf.</a:t>
            </a:r>
          </a:p>
          <a:p>
            <a:pPr marL="542928" lvl="2" indent="-329822">
              <a:spcBef>
                <a:spcPts val="900"/>
              </a:spcBef>
              <a:buSzPct val="100000"/>
              <a:buFont typeface="Arial" panose="020B0604020202020204" pitchFamily="34" charset="0"/>
              <a:buChar char="•"/>
            </a:pPr>
            <a:r>
              <a:rPr lang="en-GB" sz="2200" dirty="0"/>
              <a:t>159 in 2024 Small Award round; 174 in 2023</a:t>
            </a:r>
          </a:p>
          <a:p>
            <a:pPr marL="542928" lvl="2" indent="-329822">
              <a:spcBef>
                <a:spcPts val="900"/>
              </a:spcBef>
              <a:buSzPct val="100000"/>
              <a:buFont typeface="Arial" panose="020B0604020202020204" pitchFamily="34" charset="0"/>
              <a:buChar char="•"/>
            </a:pPr>
            <a:r>
              <a:rPr lang="en-GB" sz="2200" dirty="0"/>
              <a:t>Historically a high number: comparable to the 249 Projects in 2020 CG round, 255 in 2017</a:t>
            </a:r>
          </a:p>
          <a:p>
            <a:pPr marL="230400" lvl="1">
              <a:spcBef>
                <a:spcPts val="900"/>
              </a:spcBef>
              <a:buSzPct val="100000"/>
              <a:buFont typeface="Arial" panose="020B0604020202020204" pitchFamily="34" charset="0"/>
              <a:buChar char="•"/>
            </a:pPr>
            <a:endParaRPr lang="en-GB" sz="2200" dirty="0"/>
          </a:p>
          <a:p>
            <a:pPr marL="230400">
              <a:spcBef>
                <a:spcPts val="900"/>
              </a:spcBef>
              <a:buSzPct val="100000"/>
              <a:buFont typeface="Arial" panose="020B0604020202020204" pitchFamily="34" charset="0"/>
              <a:buChar char="•"/>
            </a:pPr>
            <a:r>
              <a:rPr lang="en-GB" sz="2200" dirty="0"/>
              <a:t>There was a pool of ~390 eligible applicants: ~38% have chosen not to apply as PL</a:t>
            </a:r>
          </a:p>
          <a:p>
            <a:pPr marL="542928" lvl="3" indent="-230400">
              <a:spcBef>
                <a:spcPts val="900"/>
              </a:spcBef>
              <a:buSzPct val="100000"/>
              <a:buFont typeface="Arial" panose="020B0604020202020204" pitchFamily="34" charset="0"/>
              <a:buChar char="•"/>
            </a:pPr>
            <a:r>
              <a:rPr lang="en-GB" sz="2200" dirty="0"/>
              <a:t>48% in 2024, 30% in 2023</a:t>
            </a:r>
          </a:p>
          <a:p>
            <a:pPr marL="230400">
              <a:buSzPct val="100000"/>
              <a:buFont typeface="Arial" panose="020B0604020202020204" pitchFamily="34" charset="0"/>
              <a:buChar char="•"/>
            </a:pPr>
            <a:r>
              <a:rPr lang="en-GB" sz="2200" dirty="0"/>
              <a:t>We have received 9 Large Awards, as expected (9 were invited to apply following EoIs)</a:t>
            </a:r>
          </a:p>
        </p:txBody>
      </p:sp>
    </p:spTree>
    <p:extLst>
      <p:ext uri="{BB962C8B-B14F-4D97-AF65-F5344CB8AC3E}">
        <p14:creationId xmlns:p14="http://schemas.microsoft.com/office/powerpoint/2010/main" val="3764057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87D1D2-4B93-634E-3C27-D8EE247292FD}"/>
            </a:ext>
          </a:extLst>
        </p:cNvPr>
        <p:cNvGrpSpPr/>
        <p:nvPr/>
      </p:nvGrpSpPr>
      <p:grpSpPr>
        <a:xfrm>
          <a:off x="0" y="0"/>
          <a:ext cx="0" cy="0"/>
          <a:chOff x="0" y="0"/>
          <a:chExt cx="0" cy="0"/>
        </a:xfrm>
      </p:grpSpPr>
      <p:sp>
        <p:nvSpPr>
          <p:cNvPr id="4" name="In the sub-panel meetings">
            <a:extLst>
              <a:ext uri="{FF2B5EF4-FFF2-40B4-BE49-F238E27FC236}">
                <a16:creationId xmlns:a16="http://schemas.microsoft.com/office/drawing/2014/main" id="{0C0E5FC2-6CF6-5C55-F180-DC5EB9B2833B}"/>
              </a:ext>
            </a:extLst>
          </p:cNvPr>
          <p:cNvSpPr txBox="1">
            <a:spLocks noGrp="1"/>
          </p:cNvSpPr>
          <p:nvPr>
            <p:ph type="title"/>
          </p:nvPr>
        </p:nvSpPr>
        <p:spPr>
          <a:xfrm>
            <a:off x="2416969" y="245107"/>
            <a:ext cx="7358063" cy="973336"/>
          </a:xfrm>
          <a:prstGeom prst="rect">
            <a:avLst/>
          </a:prstGeom>
        </p:spPr>
        <p:txBody>
          <a:bodyPr/>
          <a:lstStyle/>
          <a:p>
            <a:r>
              <a:rPr lang="en-GB" sz="3800"/>
              <a:t>2025 round slipped starts</a:t>
            </a:r>
            <a:endParaRPr sz="3800"/>
          </a:p>
        </p:txBody>
      </p:sp>
      <p:sp>
        <p:nvSpPr>
          <p:cNvPr id="5" name="Must declare any conflicts they may have…">
            <a:extLst>
              <a:ext uri="{FF2B5EF4-FFF2-40B4-BE49-F238E27FC236}">
                <a16:creationId xmlns:a16="http://schemas.microsoft.com/office/drawing/2014/main" id="{4C5392ED-96E3-6D9F-732F-0152C6A99267}"/>
              </a:ext>
            </a:extLst>
          </p:cNvPr>
          <p:cNvSpPr txBox="1">
            <a:spLocks noGrp="1"/>
          </p:cNvSpPr>
          <p:nvPr>
            <p:ph type="body" idx="1"/>
          </p:nvPr>
        </p:nvSpPr>
        <p:spPr>
          <a:xfrm>
            <a:off x="696000" y="1294206"/>
            <a:ext cx="10800000" cy="4893469"/>
          </a:xfrm>
          <a:prstGeom prst="rect">
            <a:avLst/>
          </a:prstGeom>
          <a:ln w="9525">
            <a:round/>
          </a:ln>
        </p:spPr>
        <p:txBody>
          <a:bodyPr anchor="t"/>
          <a:lstStyle/>
          <a:p>
            <a:pPr marL="27905" indent="0" defTabSz="642915">
              <a:spcBef>
                <a:spcPts val="492"/>
              </a:spcBef>
              <a:buClr>
                <a:srgbClr val="212878"/>
              </a:buClr>
              <a:buSzPct val="100000"/>
              <a:buNone/>
              <a:defRPr sz="3200">
                <a:uFill>
                  <a:solidFill>
                    <a:srgbClr val="000000"/>
                  </a:solidFill>
                </a:uFill>
              </a:defRPr>
            </a:pPr>
            <a:r>
              <a:rPr lang="en-GB" sz="2200"/>
              <a:t>As already announced to applicants and the STFC community:</a:t>
            </a:r>
          </a:p>
          <a:p>
            <a:pPr marL="27905" indent="0" defTabSz="642915">
              <a:spcBef>
                <a:spcPts val="492"/>
              </a:spcBef>
              <a:buClr>
                <a:srgbClr val="212878"/>
              </a:buClr>
              <a:buSzPct val="100000"/>
              <a:buNone/>
              <a:defRPr sz="3200">
                <a:uFill>
                  <a:solidFill>
                    <a:srgbClr val="000000"/>
                  </a:solidFill>
                </a:uFill>
              </a:defRPr>
            </a:pPr>
            <a:endParaRPr lang="en-GB" sz="2200"/>
          </a:p>
          <a:p>
            <a:pPr marL="370805" indent="-342900" defTabSz="642915">
              <a:spcBef>
                <a:spcPts val="492"/>
              </a:spcBef>
              <a:buClr>
                <a:srgbClr val="212878"/>
              </a:buClr>
              <a:buSzPct val="100000"/>
              <a:defRPr sz="3200">
                <a:uFill>
                  <a:solidFill>
                    <a:srgbClr val="000000"/>
                  </a:solidFill>
                </a:uFill>
              </a:defRPr>
            </a:pPr>
            <a:r>
              <a:rPr lang="en-GB" sz="2200"/>
              <a:t>Successful Small Awards will start on October 1</a:t>
            </a:r>
            <a:r>
              <a:rPr lang="en-GB" sz="2200" baseline="30000"/>
              <a:t>st</a:t>
            </a:r>
            <a:r>
              <a:rPr lang="en-GB" sz="2200"/>
              <a:t> 2026 (slipped from April 1</a:t>
            </a:r>
            <a:r>
              <a:rPr lang="en-GB" sz="2200" baseline="30000"/>
              <a:t>st</a:t>
            </a:r>
            <a:r>
              <a:rPr lang="en-GB" sz="2200"/>
              <a:t> 2026)</a:t>
            </a:r>
          </a:p>
          <a:p>
            <a:pPr marL="27905" indent="0" defTabSz="642915">
              <a:spcBef>
                <a:spcPts val="492"/>
              </a:spcBef>
              <a:buClr>
                <a:srgbClr val="212878"/>
              </a:buClr>
              <a:buSzPct val="100000"/>
              <a:buNone/>
              <a:defRPr sz="3200">
                <a:uFill>
                  <a:solidFill>
                    <a:srgbClr val="000000"/>
                  </a:solidFill>
                </a:uFill>
              </a:defRPr>
            </a:pPr>
            <a:endParaRPr lang="en-GB" sz="2200"/>
          </a:p>
          <a:p>
            <a:pPr marL="370805" indent="-342900" defTabSz="642915">
              <a:spcBef>
                <a:spcPts val="492"/>
              </a:spcBef>
              <a:buClr>
                <a:srgbClr val="212878"/>
              </a:buClr>
              <a:buSzPct val="100000"/>
              <a:defRPr sz="3200">
                <a:uFill>
                  <a:solidFill>
                    <a:srgbClr val="000000"/>
                  </a:solidFill>
                </a:uFill>
              </a:defRPr>
            </a:pPr>
            <a:r>
              <a:rPr lang="en-GB" sz="2200"/>
              <a:t>Successful Large Awards will start no earlier than April 1</a:t>
            </a:r>
            <a:r>
              <a:rPr lang="en-GB" sz="2200" baseline="30000"/>
              <a:t>st</a:t>
            </a:r>
            <a:r>
              <a:rPr lang="en-GB" sz="2200"/>
              <a:t> 2027</a:t>
            </a:r>
          </a:p>
          <a:p>
            <a:pPr marL="683333" lvl="1" indent="-342900" defTabSz="642915">
              <a:spcBef>
                <a:spcPts val="492"/>
              </a:spcBef>
              <a:buClr>
                <a:srgbClr val="212878"/>
              </a:buClr>
              <a:buSzPct val="100000"/>
              <a:defRPr sz="3200">
                <a:uFill>
                  <a:solidFill>
                    <a:srgbClr val="000000"/>
                  </a:solidFill>
                </a:uFill>
              </a:defRPr>
            </a:pPr>
            <a:r>
              <a:rPr lang="en-GB" sz="2200"/>
              <a:t>There will be no Large Awards call in 2026, and therefore no EoI call this Summer/Autumn</a:t>
            </a:r>
          </a:p>
          <a:p>
            <a:pPr marL="27905" indent="0" defTabSz="642915">
              <a:spcBef>
                <a:spcPts val="492"/>
              </a:spcBef>
              <a:buClr>
                <a:srgbClr val="212878"/>
              </a:buClr>
              <a:buSzPct val="100000"/>
              <a:buNone/>
              <a:defRPr sz="3200">
                <a:uFill>
                  <a:solidFill>
                    <a:srgbClr val="000000"/>
                  </a:solidFill>
                </a:uFill>
              </a:defRPr>
            </a:pPr>
            <a:endParaRPr lang="en-GB" sz="2200"/>
          </a:p>
          <a:p>
            <a:pPr marL="27905" indent="0" defTabSz="642915">
              <a:spcBef>
                <a:spcPts val="492"/>
              </a:spcBef>
              <a:buClr>
                <a:srgbClr val="212878"/>
              </a:buClr>
              <a:buSzPct val="100000"/>
              <a:buNone/>
              <a:defRPr sz="3200">
                <a:uFill>
                  <a:solidFill>
                    <a:srgbClr val="000000"/>
                  </a:solidFill>
                </a:uFill>
              </a:defRPr>
            </a:pPr>
            <a:endParaRPr lang="en-GB" sz="2200" b="1"/>
          </a:p>
          <a:p>
            <a:pPr marL="27905" indent="0" defTabSz="642915">
              <a:spcBef>
                <a:spcPts val="492"/>
              </a:spcBef>
              <a:buClr>
                <a:srgbClr val="212878"/>
              </a:buClr>
              <a:buSzPct val="100000"/>
              <a:buNone/>
              <a:defRPr sz="3200">
                <a:uFill>
                  <a:solidFill>
                    <a:srgbClr val="000000"/>
                  </a:solidFill>
                </a:uFill>
              </a:defRPr>
            </a:pPr>
            <a:r>
              <a:rPr lang="en-GB" sz="2200" b="1"/>
              <a:t>The AGP will be assessing applications as written according to the original start date</a:t>
            </a:r>
          </a:p>
          <a:p>
            <a:pPr marL="27905" indent="0" defTabSz="642915">
              <a:spcBef>
                <a:spcPts val="492"/>
              </a:spcBef>
              <a:buClr>
                <a:srgbClr val="212878"/>
              </a:buClr>
              <a:buSzPct val="100000"/>
              <a:buNone/>
              <a:defRPr sz="3200">
                <a:uFill>
                  <a:solidFill>
                    <a:srgbClr val="000000"/>
                  </a:solidFill>
                </a:uFill>
              </a:defRPr>
            </a:pPr>
            <a:endParaRPr lang="en-GB" sz="2200"/>
          </a:p>
          <a:p>
            <a:pPr marL="27905" indent="0" defTabSz="642915">
              <a:spcBef>
                <a:spcPts val="492"/>
              </a:spcBef>
              <a:buClr>
                <a:srgbClr val="212878"/>
              </a:buClr>
              <a:buSzPct val="100000"/>
              <a:buNone/>
              <a:defRPr sz="3200">
                <a:uFill>
                  <a:solidFill>
                    <a:srgbClr val="000000"/>
                  </a:solidFill>
                </a:uFill>
              </a:defRPr>
            </a:pPr>
            <a:endParaRPr lang="en-GB" sz="2200"/>
          </a:p>
        </p:txBody>
      </p:sp>
    </p:spTree>
    <p:extLst>
      <p:ext uri="{BB962C8B-B14F-4D97-AF65-F5344CB8AC3E}">
        <p14:creationId xmlns:p14="http://schemas.microsoft.com/office/powerpoint/2010/main" val="157979021"/>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2B66B2-D98C-CDD7-7C0D-43B78CB6A7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E585A3-38A7-9EA3-6B1E-B81D4FE97810}"/>
              </a:ext>
            </a:extLst>
          </p:cNvPr>
          <p:cNvSpPr>
            <a:spLocks noGrp="1"/>
          </p:cNvSpPr>
          <p:nvPr>
            <p:ph type="title"/>
          </p:nvPr>
        </p:nvSpPr>
        <p:spPr/>
        <p:txBody>
          <a:bodyPr>
            <a:normAutofit/>
          </a:bodyPr>
          <a:lstStyle/>
          <a:p>
            <a:pPr algn="ctr"/>
            <a:r>
              <a:rPr lang="en-US" sz="3800" dirty="0">
                <a:latin typeface="Calibri" panose="020F0502020204030204" pitchFamily="34" charset="0"/>
                <a:cs typeface="Calibri" panose="020F0502020204030204" pitchFamily="34" charset="0"/>
              </a:rPr>
              <a:t>Lots of application guidance online</a:t>
            </a:r>
          </a:p>
        </p:txBody>
      </p:sp>
      <p:sp>
        <p:nvSpPr>
          <p:cNvPr id="3" name="Content Placeholder 2">
            <a:extLst>
              <a:ext uri="{FF2B5EF4-FFF2-40B4-BE49-F238E27FC236}">
                <a16:creationId xmlns:a16="http://schemas.microsoft.com/office/drawing/2014/main" id="{70FA767F-13AB-9AEC-969B-FA65B537A208}"/>
              </a:ext>
            </a:extLst>
          </p:cNvPr>
          <p:cNvSpPr>
            <a:spLocks noGrp="1"/>
          </p:cNvSpPr>
          <p:nvPr>
            <p:ph idx="1"/>
          </p:nvPr>
        </p:nvSpPr>
        <p:spPr/>
        <p:txBody>
          <a:bodyPr>
            <a:noAutofit/>
          </a:bodyPr>
          <a:lstStyle/>
          <a:p>
            <a:r>
              <a:rPr lang="en-US" sz="2400" dirty="0"/>
              <a:t>Lots of information on what the panel are looking for and the detailed assessment criteria</a:t>
            </a:r>
          </a:p>
          <a:p>
            <a:endParaRPr lang="en-US" sz="2400" dirty="0"/>
          </a:p>
          <a:p>
            <a:endParaRPr lang="en-US" sz="2400" dirty="0"/>
          </a:p>
          <a:p>
            <a:r>
              <a:rPr lang="en-US" sz="2400" dirty="0"/>
              <a:t>If in doubt, please email and ask the STFC Office team</a:t>
            </a:r>
          </a:p>
          <a:p>
            <a:pPr lvl="1"/>
            <a:r>
              <a:rPr lang="en-US" sz="2000" dirty="0"/>
              <a:t>TFS does not allow the team to return applications for amendment!</a:t>
            </a:r>
          </a:p>
        </p:txBody>
      </p:sp>
    </p:spTree>
    <p:extLst>
      <p:ext uri="{BB962C8B-B14F-4D97-AF65-F5344CB8AC3E}">
        <p14:creationId xmlns:p14="http://schemas.microsoft.com/office/powerpoint/2010/main" val="742800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2C5A77-A8CE-BC0D-EDAB-5586EBF0A7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1A8B23-8BBC-F083-AF46-437D0ED05D08}"/>
              </a:ext>
            </a:extLst>
          </p:cNvPr>
          <p:cNvSpPr>
            <a:spLocks noGrp="1"/>
          </p:cNvSpPr>
          <p:nvPr>
            <p:ph type="title"/>
          </p:nvPr>
        </p:nvSpPr>
        <p:spPr>
          <a:xfrm>
            <a:off x="838200" y="114605"/>
            <a:ext cx="10515600" cy="862426"/>
          </a:xfrm>
        </p:spPr>
        <p:txBody>
          <a:bodyPr>
            <a:normAutofit/>
          </a:bodyPr>
          <a:lstStyle/>
          <a:p>
            <a:pPr algn="ctr"/>
            <a:r>
              <a:rPr lang="en-US" sz="3800">
                <a:latin typeface="Calibri" panose="020F0502020204030204" pitchFamily="34" charset="0"/>
                <a:cs typeface="Calibri" panose="020F0502020204030204" pitchFamily="34" charset="0"/>
              </a:rPr>
              <a:t>General reflections on the schemes</a:t>
            </a:r>
          </a:p>
        </p:txBody>
      </p:sp>
      <p:sp>
        <p:nvSpPr>
          <p:cNvPr id="3" name="Content Placeholder 2">
            <a:extLst>
              <a:ext uri="{FF2B5EF4-FFF2-40B4-BE49-F238E27FC236}">
                <a16:creationId xmlns:a16="http://schemas.microsoft.com/office/drawing/2014/main" id="{097562FC-B1F1-2880-F731-E1EEB4811A02}"/>
              </a:ext>
            </a:extLst>
          </p:cNvPr>
          <p:cNvSpPr>
            <a:spLocks noGrp="1"/>
          </p:cNvSpPr>
          <p:nvPr>
            <p:ph idx="1"/>
          </p:nvPr>
        </p:nvSpPr>
        <p:spPr>
          <a:xfrm>
            <a:off x="606990" y="965858"/>
            <a:ext cx="10978019" cy="5034735"/>
          </a:xfrm>
        </p:spPr>
        <p:txBody>
          <a:bodyPr>
            <a:noAutofit/>
          </a:bodyPr>
          <a:lstStyle/>
          <a:p>
            <a:pPr marL="0" lvl="0" indent="0">
              <a:lnSpc>
                <a:spcPct val="100000"/>
              </a:lnSpc>
              <a:buNone/>
            </a:pPr>
            <a:r>
              <a:rPr lang="en-US" sz="2200" b="1" dirty="0">
                <a:latin typeface="Calibri" panose="020F0502020204030204" pitchFamily="34" charset="0"/>
                <a:cs typeface="Calibri" panose="020F0502020204030204" pitchFamily="34" charset="0"/>
              </a:rPr>
              <a:t>Successes</a:t>
            </a:r>
          </a:p>
          <a:p>
            <a:pPr>
              <a:lnSpc>
                <a:spcPct val="100000"/>
              </a:lnSpc>
            </a:pPr>
            <a:r>
              <a:rPr lang="en-US" sz="2200" dirty="0">
                <a:latin typeface="Calibri" panose="020F0502020204030204" pitchFamily="34" charset="0"/>
                <a:cs typeface="Calibri" panose="020F0502020204030204" pitchFamily="34" charset="0"/>
              </a:rPr>
              <a:t>SAs and LAs generally seen by community as positive: shorter lock-out, no forced 3-year cycle</a:t>
            </a:r>
          </a:p>
          <a:p>
            <a:pPr>
              <a:lnSpc>
                <a:spcPct val="100000"/>
              </a:lnSpc>
            </a:pPr>
            <a:r>
              <a:rPr lang="en-US" sz="2200" dirty="0">
                <a:latin typeface="Calibri" panose="020F0502020204030204" pitchFamily="34" charset="0"/>
                <a:cs typeface="Calibri" panose="020F0502020204030204" pitchFamily="34" charset="0"/>
              </a:rPr>
              <a:t>Substantial evidence PLs are waiting to apply until the timing is optimal</a:t>
            </a:r>
          </a:p>
          <a:p>
            <a:pPr>
              <a:lnSpc>
                <a:spcPct val="100000"/>
              </a:lnSpc>
            </a:pPr>
            <a:r>
              <a:rPr lang="en-US" sz="2200" dirty="0">
                <a:latin typeface="Calibri" panose="020F0502020204030204" pitchFamily="34" charset="0"/>
                <a:cs typeface="Calibri" panose="020F0502020204030204" pitchFamily="34" charset="0"/>
              </a:rPr>
              <a:t>Multi-institution proposals now more possible/popular (10% of SAs in 2023&amp;2024)</a:t>
            </a:r>
          </a:p>
          <a:p>
            <a:pPr>
              <a:lnSpc>
                <a:spcPct val="100000"/>
              </a:lnSpc>
            </a:pPr>
            <a:r>
              <a:rPr lang="en-US" sz="2200" dirty="0">
                <a:latin typeface="Calibri" panose="020F0502020204030204" pitchFamily="34" charset="0"/>
                <a:cs typeface="Calibri" panose="020F0502020204030204" pitchFamily="34" charset="0"/>
              </a:rPr>
              <a:t>LAs can </a:t>
            </a:r>
            <a:r>
              <a:rPr lang="en-US" sz="2200" u="sng" dirty="0">
                <a:latin typeface="Calibri" panose="020F0502020204030204" pitchFamily="34" charset="0"/>
                <a:cs typeface="Calibri" panose="020F0502020204030204" pitchFamily="34" charset="0"/>
              </a:rPr>
              <a:t>in principle</a:t>
            </a:r>
            <a:r>
              <a:rPr lang="en-US" sz="2200" dirty="0">
                <a:latin typeface="Calibri" panose="020F0502020204030204" pitchFamily="34" charset="0"/>
                <a:cs typeface="Calibri" panose="020F0502020204030204" pitchFamily="34" charset="0"/>
              </a:rPr>
              <a:t> mirror significant STFC/UKRI investment in major projects</a:t>
            </a:r>
          </a:p>
          <a:p>
            <a:pPr marL="0" lvl="0" indent="0">
              <a:lnSpc>
                <a:spcPct val="100000"/>
              </a:lnSpc>
              <a:spcBef>
                <a:spcPts val="2200"/>
              </a:spcBef>
              <a:buNone/>
            </a:pPr>
            <a:r>
              <a:rPr lang="en-US" sz="2200" b="1" dirty="0">
                <a:latin typeface="Calibri" panose="020F0502020204030204" pitchFamily="34" charset="0"/>
                <a:cs typeface="Calibri" panose="020F0502020204030204" pitchFamily="34" charset="0"/>
              </a:rPr>
              <a:t>Challenges</a:t>
            </a:r>
          </a:p>
          <a:p>
            <a:pPr lvl="0">
              <a:lnSpc>
                <a:spcPct val="100000"/>
              </a:lnSpc>
            </a:pPr>
            <a:r>
              <a:rPr lang="en-US" sz="2200" dirty="0">
                <a:latin typeface="Calibri" panose="020F0502020204030204" pitchFamily="34" charset="0"/>
                <a:cs typeface="Calibri" panose="020F0502020204030204" pitchFamily="34" charset="0"/>
              </a:rPr>
              <a:t>Budgets under pressure: e.g., new grants worth £7.5M in 25/26 (cf. £12.7M in 24/25)</a:t>
            </a:r>
          </a:p>
          <a:p>
            <a:pPr lvl="0">
              <a:lnSpc>
                <a:spcPct val="100000"/>
              </a:lnSpc>
            </a:pPr>
            <a:r>
              <a:rPr lang="en-US" sz="2200" dirty="0">
                <a:latin typeface="Calibri" panose="020F0502020204030204" pitchFamily="34" charset="0"/>
                <a:cs typeface="Calibri" panose="020F0502020204030204" pitchFamily="34" charset="0"/>
              </a:rPr>
              <a:t>University costs are rising fast: </a:t>
            </a:r>
            <a:r>
              <a:rPr lang="en-US" sz="1900" dirty="0">
                <a:latin typeface="Calibri" panose="020F0502020204030204" pitchFamily="34" charset="0"/>
                <a:cs typeface="Calibri" panose="020F0502020204030204" pitchFamily="34" charset="0"/>
              </a:rPr>
              <a:t>Typical grant was £147k/year in 2023, and £158k/year in 2024 (up 7%)</a:t>
            </a:r>
          </a:p>
          <a:p>
            <a:pPr>
              <a:lnSpc>
                <a:spcPct val="100000"/>
              </a:lnSpc>
            </a:pPr>
            <a:r>
              <a:rPr lang="en-US" sz="2200" dirty="0">
                <a:latin typeface="Calibri" panose="020F0502020204030204" pitchFamily="34" charset="0"/>
                <a:cs typeface="Calibri" panose="020F0502020204030204" pitchFamily="34" charset="0"/>
              </a:rPr>
              <a:t>LAs are significant 5-year financial commitments</a:t>
            </a:r>
          </a:p>
          <a:p>
            <a:pPr>
              <a:lnSpc>
                <a:spcPct val="100000"/>
              </a:lnSpc>
              <a:spcBef>
                <a:spcPts val="2800"/>
              </a:spcBef>
              <a:buFont typeface="Wingdings" pitchFamily="2" charset="2"/>
              <a:buChar char="à"/>
            </a:pPr>
            <a:r>
              <a:rPr lang="en-US" sz="2200" dirty="0">
                <a:latin typeface="Calibri" panose="020F0502020204030204" pitchFamily="34" charset="0"/>
                <a:cs typeface="Calibri" panose="020F0502020204030204" pitchFamily="34" charset="0"/>
              </a:rPr>
              <a:t>Unclear whether a return to 2022/2023 funding levels is possible</a:t>
            </a:r>
          </a:p>
        </p:txBody>
      </p:sp>
    </p:spTree>
    <p:extLst>
      <p:ext uri="{BB962C8B-B14F-4D97-AF65-F5344CB8AC3E}">
        <p14:creationId xmlns:p14="http://schemas.microsoft.com/office/powerpoint/2010/main" val="1049374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0CC1E-2219-7B51-CDC5-008F7FB31ED1}"/>
              </a:ext>
            </a:extLst>
          </p:cNvPr>
          <p:cNvSpPr>
            <a:spLocks noGrp="1"/>
          </p:cNvSpPr>
          <p:nvPr>
            <p:ph type="title"/>
          </p:nvPr>
        </p:nvSpPr>
        <p:spPr/>
        <p:txBody>
          <a:bodyPr/>
          <a:lstStyle/>
          <a:p>
            <a:pPr algn="ctr"/>
            <a:r>
              <a:rPr lang="en-US"/>
              <a:t>Extra slides</a:t>
            </a:r>
          </a:p>
        </p:txBody>
      </p:sp>
      <p:sp>
        <p:nvSpPr>
          <p:cNvPr id="3" name="Content Placeholder 2">
            <a:extLst>
              <a:ext uri="{FF2B5EF4-FFF2-40B4-BE49-F238E27FC236}">
                <a16:creationId xmlns:a16="http://schemas.microsoft.com/office/drawing/2014/main" id="{7FCE3ACB-6A68-8A72-C4B2-969F36B1044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028457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What does AGP do?"/>
          <p:cNvSpPr txBox="1">
            <a:spLocks noGrp="1"/>
          </p:cNvSpPr>
          <p:nvPr>
            <p:ph type="title"/>
          </p:nvPr>
        </p:nvSpPr>
        <p:spPr>
          <a:xfrm>
            <a:off x="2416968" y="195943"/>
            <a:ext cx="7358063" cy="1136552"/>
          </a:xfrm>
          <a:prstGeom prst="rect">
            <a:avLst/>
          </a:prstGeom>
        </p:spPr>
        <p:txBody>
          <a:bodyPr/>
          <a:lstStyle/>
          <a:p>
            <a:r>
              <a:rPr lang="en-GB" sz="3797" dirty="0"/>
              <a:t>Today is part of wider AAP/AGP engagement with the community</a:t>
            </a:r>
            <a:endParaRPr sz="3797" dirty="0"/>
          </a:p>
        </p:txBody>
      </p:sp>
      <p:sp>
        <p:nvSpPr>
          <p:cNvPr id="237" name="AGP performs the Peer Review of “astronomy” exploitation grant proposals to STFC…"/>
          <p:cNvSpPr txBox="1">
            <a:spLocks noGrp="1"/>
          </p:cNvSpPr>
          <p:nvPr>
            <p:ph type="body" idx="1"/>
          </p:nvPr>
        </p:nvSpPr>
        <p:spPr>
          <a:xfrm>
            <a:off x="696000" y="1469571"/>
            <a:ext cx="10800000" cy="5099890"/>
          </a:xfrm>
          <a:prstGeom prst="rect">
            <a:avLst/>
          </a:prstGeom>
        </p:spPr>
        <p:txBody>
          <a:bodyPr anchor="t"/>
          <a:lstStyle/>
          <a:p>
            <a:pPr>
              <a:buSzPct val="100000"/>
            </a:pPr>
            <a:endParaRPr lang="en-GB" sz="2300" b="1" dirty="0"/>
          </a:p>
          <a:p>
            <a:pPr>
              <a:buSzPct val="100000"/>
            </a:pPr>
            <a:r>
              <a:rPr lang="en-GB" sz="2300" b="1" dirty="0"/>
              <a:t>STFC Astronomy Grants Panel Community Session</a:t>
            </a:r>
            <a:r>
              <a:rPr lang="en-GB" sz="2300" dirty="0"/>
              <a:t> now (Thu 10 July 2025 13:15)</a:t>
            </a:r>
          </a:p>
          <a:p>
            <a:pPr>
              <a:buSzPct val="100000"/>
            </a:pPr>
            <a:r>
              <a:rPr lang="en-GB" sz="2300" b="1" dirty="0"/>
              <a:t>STFC Community Session</a:t>
            </a:r>
            <a:r>
              <a:rPr lang="en-GB" sz="2300" dirty="0"/>
              <a:t> next (Thu 10 July 2025 14:15)</a:t>
            </a:r>
            <a:endParaRPr lang="en-GB" sz="2300" b="1" dirty="0"/>
          </a:p>
          <a:p>
            <a:pPr>
              <a:buSzPct val="100000"/>
            </a:pPr>
            <a:r>
              <a:rPr lang="en-GB" sz="2300" b="1" dirty="0"/>
              <a:t>AAP/AGP Town Hall</a:t>
            </a:r>
            <a:r>
              <a:rPr lang="en-GB" sz="2300" dirty="0"/>
              <a:t> 16th July 2025 14:00 (zoom)</a:t>
            </a:r>
          </a:p>
          <a:p>
            <a:pPr>
              <a:buSzPct val="100000"/>
            </a:pPr>
            <a:r>
              <a:rPr lang="en-GB" sz="2300" b="1" dirty="0"/>
              <a:t>AAP/AGP Autumn Town Hall </a:t>
            </a:r>
            <a:r>
              <a:rPr lang="en-GB" sz="2300" dirty="0"/>
              <a:t>(Sep/Oct TBC)</a:t>
            </a:r>
          </a:p>
          <a:p>
            <a:pPr marL="223234" indent="0" algn="ctr">
              <a:spcBef>
                <a:spcPts val="1800"/>
              </a:spcBef>
              <a:buSzPct val="100000"/>
              <a:buNone/>
              <a:defRPr sz="3000"/>
            </a:pPr>
            <a:endParaRPr lang="en-GB" sz="2400" dirty="0"/>
          </a:p>
          <a:p>
            <a:pPr marL="223234" indent="0" algn="ctr">
              <a:spcBef>
                <a:spcPts val="1800"/>
              </a:spcBef>
              <a:buSzPct val="100000"/>
              <a:buNone/>
              <a:defRPr sz="3000"/>
            </a:pPr>
            <a:endParaRPr lang="en-GB" sz="2400" dirty="0"/>
          </a:p>
          <a:p>
            <a:pPr marL="0" indent="0" algn="ctr">
              <a:spcBef>
                <a:spcPts val="1800"/>
              </a:spcBef>
              <a:buSzPct val="100000"/>
              <a:buNone/>
              <a:defRPr sz="3000"/>
            </a:pPr>
            <a:r>
              <a:rPr lang="en-GB" sz="2400" dirty="0"/>
              <a:t>To receive the latest astronomy updates, sign up to the astro community mailing list by sending an email to </a:t>
            </a:r>
            <a:r>
              <a:rPr lang="en-GB" sz="2400" dirty="0" err="1"/>
              <a:t>astrolists@stfc.ac.uk</a:t>
            </a:r>
            <a:endParaRPr lang="en-GB" sz="2400"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8C53AC-2776-629B-40CB-7C0A402EC6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B20C09-4054-0B97-916B-95BC54D38B13}"/>
              </a:ext>
            </a:extLst>
          </p:cNvPr>
          <p:cNvSpPr>
            <a:spLocks noGrp="1"/>
          </p:cNvSpPr>
          <p:nvPr>
            <p:ph type="title"/>
          </p:nvPr>
        </p:nvSpPr>
        <p:spPr>
          <a:xfrm>
            <a:off x="838200" y="114604"/>
            <a:ext cx="10515600" cy="1325563"/>
          </a:xfrm>
        </p:spPr>
        <p:txBody>
          <a:bodyPr>
            <a:normAutofit/>
          </a:bodyPr>
          <a:lstStyle/>
          <a:p>
            <a:pPr algn="ctr"/>
            <a:r>
              <a:rPr lang="en-US" sz="3800">
                <a:latin typeface="Calibri" panose="020F0502020204030204" pitchFamily="34" charset="0"/>
                <a:cs typeface="Calibri" panose="020F0502020204030204" pitchFamily="34" charset="0"/>
              </a:rPr>
              <a:t>Rejects</a:t>
            </a:r>
          </a:p>
        </p:txBody>
      </p:sp>
      <p:sp>
        <p:nvSpPr>
          <p:cNvPr id="3" name="Content Placeholder 2">
            <a:extLst>
              <a:ext uri="{FF2B5EF4-FFF2-40B4-BE49-F238E27FC236}">
                <a16:creationId xmlns:a16="http://schemas.microsoft.com/office/drawing/2014/main" id="{F2A4A893-A8E9-7AF6-B6BA-B8C0D2E10E74}"/>
              </a:ext>
            </a:extLst>
          </p:cNvPr>
          <p:cNvSpPr>
            <a:spLocks noGrp="1"/>
          </p:cNvSpPr>
          <p:nvPr>
            <p:ph idx="1"/>
          </p:nvPr>
        </p:nvSpPr>
        <p:spPr>
          <a:xfrm>
            <a:off x="838200" y="1178175"/>
            <a:ext cx="10515600" cy="4351338"/>
          </a:xfrm>
        </p:spPr>
        <p:txBody>
          <a:bodyPr>
            <a:noAutofit/>
          </a:bodyPr>
          <a:lstStyle/>
          <a:p>
            <a:pPr marL="342900" indent="-342900">
              <a:lnSpc>
                <a:spcPct val="115000"/>
              </a:lnSpc>
              <a:buFont typeface="Symbol" panose="05050102010706020507" pitchFamily="18" charset="2"/>
              <a:buChar char=""/>
            </a:pPr>
            <a:r>
              <a:rPr lang="en-GB" sz="2100" dirty="0">
                <a:latin typeface="Calibri" panose="020F0502020204030204" pitchFamily="34" charset="0"/>
                <a:cs typeface="Calibri" panose="020F0502020204030204" pitchFamily="34" charset="0"/>
              </a:rPr>
              <a:t>Reject: “The application has not been accepted for one or more reasons”</a:t>
            </a:r>
          </a:p>
          <a:p>
            <a:pPr marL="342900" indent="-342900">
              <a:lnSpc>
                <a:spcPct val="115000"/>
              </a:lnSpc>
              <a:buFont typeface="Symbol" panose="05050102010706020507" pitchFamily="18" charset="2"/>
              <a:buChar char=""/>
            </a:pPr>
            <a:r>
              <a:rPr lang="en-GB" sz="2100" dirty="0">
                <a:latin typeface="Calibri" panose="020F0502020204030204" pitchFamily="34" charset="0"/>
                <a:cs typeface="Calibri" panose="020F0502020204030204" pitchFamily="34" charset="0"/>
              </a:rPr>
              <a:t>It is not necessarily a judgment on proposal quality!</a:t>
            </a:r>
          </a:p>
          <a:p>
            <a:pPr marL="0" indent="0">
              <a:lnSpc>
                <a:spcPct val="115000"/>
              </a:lnSpc>
              <a:buNone/>
            </a:pPr>
            <a:r>
              <a:rPr lang="en-GB" sz="2100" u="sng" dirty="0">
                <a:latin typeface="Calibri" panose="020F0502020204030204" pitchFamily="34" charset="0"/>
                <a:cs typeface="Calibri" panose="020F0502020204030204" pitchFamily="34" charset="0"/>
              </a:rPr>
              <a:t>Example: Funding overlap</a:t>
            </a:r>
          </a:p>
          <a:p>
            <a:pPr marL="342900" indent="-342900">
              <a:lnSpc>
                <a:spcPct val="115000"/>
              </a:lnSpc>
              <a:buFont typeface="Symbol" panose="05050102010706020507" pitchFamily="18" charset="2"/>
              <a:buChar char=""/>
            </a:pPr>
            <a:r>
              <a:rPr lang="en-GB" sz="2100" dirty="0">
                <a:latin typeface="Calibri" panose="020F0502020204030204" pitchFamily="34" charset="0"/>
                <a:cs typeface="Calibri" panose="020F0502020204030204" pitchFamily="34" charset="0"/>
              </a:rPr>
              <a:t>AGP welcomes applications from applicants who have funding from other sources</a:t>
            </a:r>
          </a:p>
          <a:p>
            <a:pPr marL="0" indent="0">
              <a:lnSpc>
                <a:spcPct val="115000"/>
              </a:lnSpc>
              <a:buNone/>
            </a:pPr>
            <a:r>
              <a:rPr lang="en-GB" sz="2100" dirty="0">
                <a:latin typeface="Calibri" panose="020F0502020204030204" pitchFamily="34" charset="0"/>
                <a:cs typeface="Calibri" panose="020F0502020204030204" pitchFamily="34" charset="0"/>
              </a:rPr>
              <a:t>BUT</a:t>
            </a:r>
          </a:p>
          <a:p>
            <a:pPr marL="342900" indent="-342900">
              <a:lnSpc>
                <a:spcPct val="115000"/>
              </a:lnSpc>
              <a:buFont typeface="Symbol" panose="05050102010706020507" pitchFamily="18" charset="2"/>
              <a:buChar char=""/>
            </a:pPr>
            <a:r>
              <a:rPr lang="en-GB" sz="2100" dirty="0">
                <a:latin typeface="Calibri" panose="020F0502020204030204" pitchFamily="34" charset="0"/>
                <a:cs typeface="Calibri" panose="020F0502020204030204" pitchFamily="34" charset="0"/>
              </a:rPr>
              <a:t>It is the </a:t>
            </a:r>
            <a:r>
              <a:rPr lang="en-GB" sz="2100" u="sng" dirty="0">
                <a:latin typeface="Calibri" panose="020F0502020204030204" pitchFamily="34" charset="0"/>
                <a:cs typeface="Calibri" panose="020F0502020204030204" pitchFamily="34" charset="0"/>
              </a:rPr>
              <a:t>responsibility of applicants</a:t>
            </a:r>
            <a:r>
              <a:rPr lang="en-GB" sz="2100" dirty="0">
                <a:latin typeface="Calibri" panose="020F0502020204030204" pitchFamily="34" charset="0"/>
                <a:cs typeface="Calibri" panose="020F0502020204030204" pitchFamily="34" charset="0"/>
              </a:rPr>
              <a:t> to demonstrate their projects are </a:t>
            </a:r>
            <a:r>
              <a:rPr lang="en-GB" sz="2100" u="sng" dirty="0">
                <a:latin typeface="Calibri" panose="020F0502020204030204" pitchFamily="34" charset="0"/>
                <a:cs typeface="Calibri" panose="020F0502020204030204" pitchFamily="34" charset="0"/>
              </a:rPr>
              <a:t>clearly distinct </a:t>
            </a:r>
            <a:r>
              <a:rPr lang="en-GB" sz="2100" dirty="0">
                <a:latin typeface="Calibri" panose="020F0502020204030204" pitchFamily="34" charset="0"/>
                <a:cs typeface="Calibri" panose="020F0502020204030204" pitchFamily="34" charset="0"/>
              </a:rPr>
              <a:t>from (i.e., lie </a:t>
            </a:r>
            <a:r>
              <a:rPr lang="en-GB" sz="2100" u="sng" dirty="0">
                <a:latin typeface="Calibri" panose="020F0502020204030204" pitchFamily="34" charset="0"/>
                <a:cs typeface="Calibri" panose="020F0502020204030204" pitchFamily="34" charset="0"/>
              </a:rPr>
              <a:t>well outside</a:t>
            </a:r>
            <a:r>
              <a:rPr lang="en-GB" sz="2100" dirty="0">
                <a:latin typeface="Calibri" panose="020F0502020204030204" pitchFamily="34" charset="0"/>
                <a:cs typeface="Calibri" panose="020F0502020204030204" pitchFamily="34" charset="0"/>
              </a:rPr>
              <a:t> the remit of) their other funding.</a:t>
            </a:r>
          </a:p>
          <a:p>
            <a:pPr marL="342900" indent="-342900">
              <a:lnSpc>
                <a:spcPct val="115000"/>
              </a:lnSpc>
              <a:buFont typeface="Symbol" panose="05050102010706020507" pitchFamily="18" charset="2"/>
              <a:buChar char=""/>
            </a:pPr>
            <a:r>
              <a:rPr lang="en-GB" sz="2100" dirty="0">
                <a:latin typeface="Calibri" panose="020F0502020204030204" pitchFamily="34" charset="0"/>
                <a:cs typeface="Calibri" panose="020F0502020204030204" pitchFamily="34" charset="0"/>
              </a:rPr>
              <a:t>Applicants with other funding often find this challenging, as they must make the case that their proposed research is of the highest scientific priority, but also explain why the research is not covered by their existing funding, often in a similar research area.</a:t>
            </a:r>
          </a:p>
          <a:p>
            <a:pPr marL="342900" lvl="0" indent="-342900">
              <a:lnSpc>
                <a:spcPct val="115000"/>
              </a:lnSpc>
              <a:buFont typeface="Symbol" panose="05050102010706020507" pitchFamily="18" charset="2"/>
              <a:buChar char=""/>
            </a:pPr>
            <a:endParaRPr lang="en-US" sz="21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64910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9F7DE-53C1-DE38-7105-6DDF15C373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9897B8-5827-7B75-6DD5-A953E7376EE0}"/>
              </a:ext>
            </a:extLst>
          </p:cNvPr>
          <p:cNvSpPr>
            <a:spLocks noGrp="1"/>
          </p:cNvSpPr>
          <p:nvPr>
            <p:ph type="title"/>
          </p:nvPr>
        </p:nvSpPr>
        <p:spPr>
          <a:xfrm>
            <a:off x="838200" y="114604"/>
            <a:ext cx="10515600" cy="1325563"/>
          </a:xfrm>
        </p:spPr>
        <p:txBody>
          <a:bodyPr>
            <a:normAutofit/>
          </a:bodyPr>
          <a:lstStyle/>
          <a:p>
            <a:pPr algn="ctr"/>
            <a:r>
              <a:rPr lang="en-US" sz="3800">
                <a:latin typeface="Calibri" panose="020F0502020204030204" pitchFamily="34" charset="0"/>
                <a:cs typeface="Calibri" panose="020F0502020204030204" pitchFamily="34" charset="0"/>
              </a:rPr>
              <a:t>Resource and cost justification</a:t>
            </a:r>
          </a:p>
        </p:txBody>
      </p:sp>
      <p:sp>
        <p:nvSpPr>
          <p:cNvPr id="3" name="Content Placeholder 2">
            <a:extLst>
              <a:ext uri="{FF2B5EF4-FFF2-40B4-BE49-F238E27FC236}">
                <a16:creationId xmlns:a16="http://schemas.microsoft.com/office/drawing/2014/main" id="{F8192C40-BA20-4AAE-7707-606D064E39C5}"/>
              </a:ext>
            </a:extLst>
          </p:cNvPr>
          <p:cNvSpPr>
            <a:spLocks noGrp="1"/>
          </p:cNvSpPr>
          <p:nvPr>
            <p:ph idx="1"/>
          </p:nvPr>
        </p:nvSpPr>
        <p:spPr>
          <a:xfrm>
            <a:off x="838200" y="1253331"/>
            <a:ext cx="10515600" cy="4351338"/>
          </a:xfrm>
        </p:spPr>
        <p:txBody>
          <a:bodyPr>
            <a:noAutofit/>
          </a:bodyPr>
          <a:lstStyle/>
          <a:p>
            <a:pPr marL="342900" lvl="0" indent="-342900">
              <a:lnSpc>
                <a:spcPct val="115000"/>
              </a:lnSpc>
              <a:buFont typeface="Symbol" panose="05050102010706020507" pitchFamily="18" charset="2"/>
              <a:buChar char=""/>
            </a:pPr>
            <a:r>
              <a:rPr lang="en-GB" sz="2200">
                <a:latin typeface="Calibri" panose="020F0502020204030204" pitchFamily="34" charset="0"/>
                <a:ea typeface="Palatino Linotype" panose="02040502050505030304" pitchFamily="18" charset="0"/>
                <a:cs typeface="Times New Roman" panose="02020603050405020304" pitchFamily="18" charset="0"/>
              </a:rPr>
              <a:t>Small and Large Awards are ‘all or nothing’ – so resources and costs form part of the assessment criteria</a:t>
            </a:r>
          </a:p>
          <a:p>
            <a:pPr marL="342900" lvl="0" indent="-342900">
              <a:lnSpc>
                <a:spcPct val="115000"/>
              </a:lnSpc>
              <a:buFont typeface="Symbol" panose="05050102010706020507" pitchFamily="18" charset="2"/>
              <a:buChar char=""/>
            </a:pPr>
            <a:r>
              <a:rPr lang="en-GB" sz="2200">
                <a:latin typeface="Calibri" panose="020F0502020204030204" pitchFamily="34" charset="0"/>
                <a:ea typeface="Palatino Linotype" panose="02040502050505030304" pitchFamily="18" charset="0"/>
                <a:cs typeface="Times New Roman" panose="02020603050405020304" pitchFamily="18" charset="0"/>
              </a:rPr>
              <a:t>Request what you need, but everything must be justified and project specific</a:t>
            </a:r>
          </a:p>
          <a:p>
            <a:pPr marL="342900" lvl="0" indent="-342900">
              <a:lnSpc>
                <a:spcPct val="115000"/>
              </a:lnSpc>
              <a:buFont typeface="Symbol" panose="05050102010706020507" pitchFamily="18" charset="2"/>
              <a:buChar char=""/>
            </a:pPr>
            <a:r>
              <a:rPr lang="en-US" sz="2200">
                <a:latin typeface="Calibri" panose="020F0502020204030204" pitchFamily="34" charset="0"/>
                <a:cs typeface="Calibri" panose="020F0502020204030204" pitchFamily="34" charset="0"/>
              </a:rPr>
              <a:t>UKRI wide: Applicants must demonstrate how the resources requested:</a:t>
            </a:r>
          </a:p>
          <a:p>
            <a:pPr marL="800100" lvl="1" indent="-342900">
              <a:lnSpc>
                <a:spcPct val="100000"/>
              </a:lnSpc>
              <a:buFont typeface="Symbol" panose="05050102010706020507" pitchFamily="18" charset="2"/>
              <a:buChar char=""/>
            </a:pPr>
            <a:r>
              <a:rPr lang="en-US" sz="1800">
                <a:latin typeface="Calibri" panose="020F0502020204030204" pitchFamily="34" charset="0"/>
                <a:cs typeface="Calibri" panose="020F0502020204030204" pitchFamily="34" charset="0"/>
              </a:rPr>
              <a:t>are comprehensive, appropriate, and justified</a:t>
            </a:r>
          </a:p>
          <a:p>
            <a:pPr marL="800100" lvl="1" indent="-342900">
              <a:lnSpc>
                <a:spcPct val="100000"/>
              </a:lnSpc>
              <a:buFont typeface="Symbol" panose="05050102010706020507" pitchFamily="18" charset="2"/>
              <a:buChar char=""/>
            </a:pPr>
            <a:r>
              <a:rPr lang="en-US" sz="1800">
                <a:latin typeface="Calibri" panose="020F0502020204030204" pitchFamily="34" charset="0"/>
                <a:cs typeface="Calibri" panose="020F0502020204030204" pitchFamily="34" charset="0"/>
              </a:rPr>
              <a:t>represent the optimal use of resources to achieve the intended outcomes</a:t>
            </a:r>
          </a:p>
          <a:p>
            <a:pPr marL="800100" lvl="1" indent="-342900">
              <a:lnSpc>
                <a:spcPct val="100000"/>
              </a:lnSpc>
              <a:buFont typeface="Symbol" panose="05050102010706020507" pitchFamily="18" charset="2"/>
              <a:buChar char=""/>
            </a:pPr>
            <a:r>
              <a:rPr lang="en-US" sz="1800" err="1">
                <a:latin typeface="Calibri" panose="020F0502020204030204" pitchFamily="34" charset="0"/>
                <a:cs typeface="Calibri" panose="020F0502020204030204" pitchFamily="34" charset="0"/>
              </a:rPr>
              <a:t>maximise</a:t>
            </a:r>
            <a:r>
              <a:rPr lang="en-US" sz="1800">
                <a:latin typeface="Calibri" panose="020F0502020204030204" pitchFamily="34" charset="0"/>
                <a:cs typeface="Calibri" panose="020F0502020204030204" pitchFamily="34" charset="0"/>
              </a:rPr>
              <a:t> potential outcomes and impacts</a:t>
            </a:r>
            <a:endParaRPr lang="en-US" sz="2200">
              <a:latin typeface="Calibri" panose="020F0502020204030204" pitchFamily="34" charset="0"/>
              <a:cs typeface="Calibri" panose="020F0502020204030204" pitchFamily="34" charset="0"/>
            </a:endParaRPr>
          </a:p>
          <a:p>
            <a:endParaRPr lang="en-US" sz="2200">
              <a:latin typeface="Calibri" panose="020F0502020204030204" pitchFamily="34" charset="0"/>
              <a:cs typeface="Calibri" panose="020F0502020204030204" pitchFamily="34" charset="0"/>
            </a:endParaRPr>
          </a:p>
          <a:p>
            <a:pPr>
              <a:buFont typeface="Wingdings" pitchFamily="2" charset="2"/>
              <a:buChar char="Ø"/>
            </a:pPr>
            <a:r>
              <a:rPr lang="en-US" sz="2200">
                <a:latin typeface="Calibri" panose="020F0502020204030204" pitchFamily="34" charset="0"/>
                <a:cs typeface="Calibri" panose="020F0502020204030204" pitchFamily="34" charset="0"/>
              </a:rPr>
              <a:t> </a:t>
            </a:r>
            <a:r>
              <a:rPr lang="en-US" sz="2100">
                <a:latin typeface="Calibri" panose="020F0502020204030204" pitchFamily="34" charset="0"/>
                <a:cs typeface="Calibri" panose="020F0502020204030204" pitchFamily="34" charset="0"/>
              </a:rPr>
              <a:t>Justify all your cost requests; don’t leave the panel guessing</a:t>
            </a:r>
          </a:p>
          <a:p>
            <a:pPr>
              <a:buFont typeface="Wingdings" pitchFamily="2" charset="2"/>
              <a:buChar char="Ø"/>
            </a:pPr>
            <a:r>
              <a:rPr lang="en-US" sz="2100">
                <a:latin typeface="Calibri" panose="020F0502020204030204" pitchFamily="34" charset="0"/>
                <a:cs typeface="Calibri" panose="020F0502020204030204" pitchFamily="34" charset="0"/>
              </a:rPr>
              <a:t> What specifically will the Applicants be doing? Why do you need the FTE?</a:t>
            </a:r>
          </a:p>
          <a:p>
            <a:pPr>
              <a:buFont typeface="Wingdings" pitchFamily="2" charset="2"/>
              <a:buChar char="Ø"/>
            </a:pPr>
            <a:r>
              <a:rPr lang="en-US" sz="2100">
                <a:latin typeface="Calibri" panose="020F0502020204030204" pitchFamily="34" charset="0"/>
                <a:cs typeface="Calibri" panose="020F0502020204030204" pitchFamily="34" charset="0"/>
              </a:rPr>
              <a:t> If you have staff beyond RIAs and Applicants, what will they be doing? Is it project specific?</a:t>
            </a:r>
          </a:p>
          <a:p>
            <a:pPr>
              <a:buFont typeface="Wingdings" pitchFamily="2" charset="2"/>
              <a:buChar char="Ø"/>
            </a:pPr>
            <a:r>
              <a:rPr lang="en-US" sz="2100">
                <a:latin typeface="Calibri" panose="020F0502020204030204" pitchFamily="34" charset="0"/>
                <a:cs typeface="Calibri" panose="020F0502020204030204" pitchFamily="34" charset="0"/>
              </a:rPr>
              <a:t> If requesting supercomputer or telescope time, why can national facilities not be used?</a:t>
            </a:r>
          </a:p>
        </p:txBody>
      </p:sp>
    </p:spTree>
    <p:extLst>
      <p:ext uri="{BB962C8B-B14F-4D97-AF65-F5344CB8AC3E}">
        <p14:creationId xmlns:p14="http://schemas.microsoft.com/office/powerpoint/2010/main" val="3059197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Some vocabulary..."/>
          <p:cNvSpPr txBox="1">
            <a:spLocks noGrp="1"/>
          </p:cNvSpPr>
          <p:nvPr>
            <p:ph type="title"/>
          </p:nvPr>
        </p:nvSpPr>
        <p:spPr>
          <a:xfrm>
            <a:off x="1979414" y="185341"/>
            <a:ext cx="8233172" cy="1143001"/>
          </a:xfrm>
          <a:prstGeom prst="rect">
            <a:avLst/>
          </a:prstGeom>
        </p:spPr>
        <p:txBody>
          <a:bodyPr/>
          <a:lstStyle/>
          <a:p>
            <a:r>
              <a:rPr lang="en-GB" sz="3797"/>
              <a:t>Terminology</a:t>
            </a:r>
            <a:endParaRPr sz="3797"/>
          </a:p>
        </p:txBody>
      </p:sp>
      <p:sp>
        <p:nvSpPr>
          <p:cNvPr id="265" name="A grant application is typically comprised of numerous projects…"/>
          <p:cNvSpPr txBox="1">
            <a:spLocks noGrp="1"/>
          </p:cNvSpPr>
          <p:nvPr>
            <p:ph type="body" sz="half" idx="1"/>
          </p:nvPr>
        </p:nvSpPr>
        <p:spPr>
          <a:xfrm>
            <a:off x="696000" y="1328342"/>
            <a:ext cx="10800000" cy="5145194"/>
          </a:xfrm>
          <a:prstGeom prst="rect">
            <a:avLst/>
          </a:prstGeom>
        </p:spPr>
        <p:txBody>
          <a:bodyPr/>
          <a:lstStyle/>
          <a:p>
            <a:pPr marL="169861" indent="-169861">
              <a:defRPr sz="3100"/>
            </a:pPr>
            <a:r>
              <a:rPr lang="en-GB" sz="2200" b="1"/>
              <a:t>S</a:t>
            </a:r>
            <a:r>
              <a:rPr lang="en-GB" sz="2200" b="1">
                <a:ea typeface="Helvetica"/>
                <a:cs typeface="Helvetica"/>
                <a:sym typeface="Helvetica"/>
              </a:rPr>
              <a:t>mall Award</a:t>
            </a:r>
            <a:r>
              <a:rPr sz="2200" b="1">
                <a:ea typeface="Helvetica"/>
                <a:cs typeface="Helvetica"/>
                <a:sym typeface="Helvetica"/>
              </a:rPr>
              <a:t> </a:t>
            </a:r>
            <a:r>
              <a:rPr sz="2200">
                <a:ea typeface="Helvetica"/>
                <a:cs typeface="Helvetica"/>
                <a:sym typeface="Helvetica"/>
              </a:rPr>
              <a:t>application</a:t>
            </a:r>
            <a:r>
              <a:rPr lang="en-GB" sz="2200">
                <a:ea typeface="Helvetica"/>
                <a:cs typeface="Helvetica"/>
                <a:sym typeface="Helvetica"/>
              </a:rPr>
              <a:t>s </a:t>
            </a:r>
            <a:r>
              <a:rPr lang="en-GB" sz="2200"/>
              <a:t>are for a single </a:t>
            </a:r>
            <a:r>
              <a:rPr sz="2200" b="1">
                <a:ea typeface="Helvetica"/>
                <a:cs typeface="Helvetica"/>
                <a:sym typeface="Helvetica"/>
              </a:rPr>
              <a:t>project</a:t>
            </a:r>
          </a:p>
          <a:p>
            <a:pPr marL="169861" indent="-169861">
              <a:defRPr sz="3100"/>
            </a:pPr>
            <a:r>
              <a:rPr lang="en-US" sz="2200" b="1"/>
              <a:t>Large Award </a:t>
            </a:r>
            <a:r>
              <a:rPr lang="en-US" sz="2200"/>
              <a:t>applications are for large cross-cutting </a:t>
            </a:r>
            <a:r>
              <a:rPr lang="en-US" sz="2200" b="1"/>
              <a:t>projects</a:t>
            </a:r>
          </a:p>
          <a:p>
            <a:pPr marL="169861" indent="-169861">
              <a:defRPr sz="3100"/>
            </a:pPr>
            <a:endParaRPr lang="en-US" sz="2200"/>
          </a:p>
          <a:p>
            <a:pPr marL="169861" indent="-169861">
              <a:defRPr sz="3100"/>
            </a:pPr>
            <a:r>
              <a:rPr lang="en-US" sz="2200"/>
              <a:t>Each</a:t>
            </a:r>
            <a:r>
              <a:rPr sz="2200"/>
              <a:t> </a:t>
            </a:r>
            <a:r>
              <a:rPr lang="en-GB" sz="2200"/>
              <a:t>application</a:t>
            </a:r>
            <a:r>
              <a:rPr sz="2200"/>
              <a:t> has an overall </a:t>
            </a:r>
            <a:r>
              <a:rPr lang="en-US" sz="2200" b="1"/>
              <a:t>Project Lead</a:t>
            </a:r>
            <a:r>
              <a:rPr lang="en-US" sz="2200"/>
              <a:t> (aka </a:t>
            </a:r>
            <a:r>
              <a:rPr sz="2200" b="1">
                <a:ea typeface="Helvetica"/>
                <a:cs typeface="Helvetica"/>
                <a:sym typeface="Helvetica"/>
              </a:rPr>
              <a:t>PI</a:t>
            </a:r>
            <a:r>
              <a:rPr lang="en-US" sz="2200">
                <a:ea typeface="Helvetica"/>
                <a:cs typeface="Helvetica"/>
                <a:sym typeface="Helvetica"/>
              </a:rPr>
              <a:t>)</a:t>
            </a:r>
            <a:r>
              <a:rPr lang="en-GB" sz="2200" b="1">
                <a:ea typeface="Helvetica"/>
                <a:cs typeface="Helvetica"/>
                <a:sym typeface="Helvetica"/>
              </a:rPr>
              <a:t> </a:t>
            </a:r>
            <a:r>
              <a:rPr lang="en-GB" sz="2200">
                <a:ea typeface="Helvetica"/>
                <a:cs typeface="Helvetica"/>
                <a:sym typeface="Helvetica"/>
              </a:rPr>
              <a:t>and potentially </a:t>
            </a:r>
            <a:r>
              <a:rPr sz="2200"/>
              <a:t>other </a:t>
            </a:r>
            <a:r>
              <a:rPr lang="en-US" sz="2200" b="1"/>
              <a:t>Project co-Leads</a:t>
            </a:r>
            <a:r>
              <a:rPr lang="en-US" sz="2200"/>
              <a:t> (aka </a:t>
            </a:r>
            <a:r>
              <a:rPr lang="en-GB" sz="2200" b="1"/>
              <a:t>Co-</a:t>
            </a:r>
            <a:r>
              <a:rPr lang="en-GB" sz="2200" b="1">
                <a:ea typeface="Helvetica"/>
                <a:cs typeface="Helvetica"/>
                <a:sym typeface="Helvetica"/>
              </a:rPr>
              <a:t>Is</a:t>
            </a:r>
            <a:r>
              <a:rPr lang="en-GB" sz="2200">
                <a:ea typeface="Helvetica"/>
                <a:cs typeface="Helvetica"/>
                <a:sym typeface="Helvetica"/>
              </a:rPr>
              <a:t>)</a:t>
            </a:r>
            <a:r>
              <a:rPr lang="en-GB" sz="2200" b="1">
                <a:ea typeface="Helvetica"/>
                <a:cs typeface="Helvetica"/>
                <a:sym typeface="Helvetica"/>
              </a:rPr>
              <a:t> </a:t>
            </a:r>
            <a:r>
              <a:rPr lang="en-GB" sz="2200">
                <a:ea typeface="Helvetica"/>
                <a:cs typeface="Helvetica"/>
                <a:sym typeface="Helvetica"/>
              </a:rPr>
              <a:t>(collectively,</a:t>
            </a:r>
            <a:r>
              <a:rPr lang="en-GB" sz="2200" b="1">
                <a:ea typeface="Helvetica"/>
                <a:cs typeface="Helvetica"/>
                <a:sym typeface="Helvetica"/>
              </a:rPr>
              <a:t> ‘Applicants’</a:t>
            </a:r>
            <a:r>
              <a:rPr lang="en-GB" sz="2200">
                <a:ea typeface="Helvetica"/>
                <a:cs typeface="Helvetica"/>
                <a:sym typeface="Helvetica"/>
              </a:rPr>
              <a:t>), based at the same or different institutions</a:t>
            </a:r>
            <a:endParaRPr sz="2200">
              <a:ea typeface="Helvetica"/>
              <a:cs typeface="Helvetica"/>
              <a:sym typeface="Helvetica"/>
            </a:endParaRPr>
          </a:p>
          <a:p>
            <a:pPr marL="169861" indent="-169861">
              <a:defRPr sz="3100"/>
            </a:pPr>
            <a:endParaRPr lang="en-GB" sz="1969"/>
          </a:p>
          <a:p>
            <a:pPr marL="169861" indent="-169861">
              <a:defRPr sz="3100"/>
            </a:pPr>
            <a:r>
              <a:rPr lang="en-GB" sz="2200" b="1">
                <a:sym typeface="Helvetica"/>
              </a:rPr>
              <a:t>P</a:t>
            </a:r>
            <a:r>
              <a:rPr sz="2200" b="1" err="1">
                <a:ea typeface="Helvetica"/>
                <a:cs typeface="Helvetica"/>
                <a:sym typeface="Helvetica"/>
              </a:rPr>
              <a:t>rojects</a:t>
            </a:r>
            <a:r>
              <a:rPr sz="2200"/>
              <a:t> request </a:t>
            </a:r>
            <a:r>
              <a:rPr sz="2200" b="1">
                <a:ea typeface="Helvetica"/>
                <a:cs typeface="Helvetica"/>
                <a:sym typeface="Helvetica"/>
              </a:rPr>
              <a:t>resources</a:t>
            </a:r>
            <a:r>
              <a:rPr sz="2200"/>
              <a:t> </a:t>
            </a:r>
            <a:r>
              <a:rPr lang="en-GB" sz="2200"/>
              <a:t>for</a:t>
            </a:r>
            <a:r>
              <a:rPr sz="2200"/>
              <a:t> some of the following:</a:t>
            </a:r>
          </a:p>
          <a:p>
            <a:pPr marL="485358" lvl="1" indent="-163900">
              <a:defRPr sz="3100"/>
            </a:pPr>
            <a:r>
              <a:rPr lang="en-US" sz="1900"/>
              <a:t>Research and Innovation Associate (aka </a:t>
            </a:r>
            <a:r>
              <a:rPr sz="1900"/>
              <a:t>PDRA</a:t>
            </a:r>
            <a:r>
              <a:rPr lang="en-US" sz="1900"/>
              <a:t>)</a:t>
            </a:r>
            <a:r>
              <a:rPr sz="1900"/>
              <a:t> effort</a:t>
            </a:r>
          </a:p>
          <a:p>
            <a:pPr marL="485358" lvl="1" indent="-163900">
              <a:defRPr sz="3100"/>
            </a:pPr>
            <a:r>
              <a:rPr sz="1900"/>
              <a:t>Technician effort</a:t>
            </a:r>
          </a:p>
          <a:p>
            <a:pPr marL="485358" lvl="1" indent="-163900">
              <a:defRPr sz="3100"/>
            </a:pPr>
            <a:r>
              <a:rPr lang="en-GB" sz="1900"/>
              <a:t>Applicant effort</a:t>
            </a:r>
          </a:p>
          <a:p>
            <a:pPr marL="485358" lvl="1" indent="-163900">
              <a:defRPr sz="3100"/>
            </a:pPr>
            <a:r>
              <a:rPr sz="1900"/>
              <a:t>Travel/computing/</a:t>
            </a:r>
            <a:r>
              <a:rPr lang="en-GB" sz="1900"/>
              <a:t>equipment/consumables/</a:t>
            </a:r>
            <a:r>
              <a:rPr sz="1900"/>
              <a:t>visiting scientist</a:t>
            </a:r>
            <a:r>
              <a:rPr lang="en-GB" sz="1900"/>
              <a:t>s/Other DI costs</a:t>
            </a:r>
          </a:p>
          <a:p>
            <a:pPr marL="321457" lvl="1" indent="0">
              <a:buNone/>
              <a:defRPr sz="3100"/>
            </a:pPr>
            <a:r>
              <a:rPr lang="en-GB" sz="1900"/>
              <a:t>(PhD studentships are not eligible under the AGP Schemes)</a:t>
            </a:r>
          </a:p>
        </p:txBody>
      </p:sp>
    </p:spTree>
    <p:extLst>
      <p:ext uri="{BB962C8B-B14F-4D97-AF65-F5344CB8AC3E}">
        <p14:creationId xmlns:p14="http://schemas.microsoft.com/office/powerpoint/2010/main" val="396535545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5">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5">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65">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65">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6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65E271-970C-0CB0-8937-ACEB8BCEF0C5}"/>
            </a:ext>
          </a:extLst>
        </p:cNvPr>
        <p:cNvGrpSpPr/>
        <p:nvPr/>
      </p:nvGrpSpPr>
      <p:grpSpPr>
        <a:xfrm>
          <a:off x="0" y="0"/>
          <a:ext cx="0" cy="0"/>
          <a:chOff x="0" y="0"/>
          <a:chExt cx="0" cy="0"/>
        </a:xfrm>
      </p:grpSpPr>
      <p:sp>
        <p:nvSpPr>
          <p:cNvPr id="236" name="What does AGP do?">
            <a:extLst>
              <a:ext uri="{FF2B5EF4-FFF2-40B4-BE49-F238E27FC236}">
                <a16:creationId xmlns:a16="http://schemas.microsoft.com/office/drawing/2014/main" id="{C18BF3C5-F33B-863B-AE11-BDEB26474B3C}"/>
              </a:ext>
            </a:extLst>
          </p:cNvPr>
          <p:cNvSpPr txBox="1">
            <a:spLocks noGrp="1"/>
          </p:cNvSpPr>
          <p:nvPr>
            <p:ph type="title"/>
          </p:nvPr>
        </p:nvSpPr>
        <p:spPr>
          <a:xfrm>
            <a:off x="2416968" y="195943"/>
            <a:ext cx="7358063" cy="1136552"/>
          </a:xfrm>
          <a:prstGeom prst="rect">
            <a:avLst/>
          </a:prstGeom>
        </p:spPr>
        <p:txBody>
          <a:bodyPr/>
          <a:lstStyle/>
          <a:p>
            <a:r>
              <a:rPr lang="en-GB" sz="3797" dirty="0"/>
              <a:t>Outline</a:t>
            </a:r>
            <a:endParaRPr sz="3797" dirty="0"/>
          </a:p>
        </p:txBody>
      </p:sp>
      <p:sp>
        <p:nvSpPr>
          <p:cNvPr id="237" name="AGP performs the Peer Review of “astronomy” exploitation grant proposals to STFC…">
            <a:extLst>
              <a:ext uri="{FF2B5EF4-FFF2-40B4-BE49-F238E27FC236}">
                <a16:creationId xmlns:a16="http://schemas.microsoft.com/office/drawing/2014/main" id="{177F292F-FBAD-C654-E11F-E0E076969DD7}"/>
              </a:ext>
            </a:extLst>
          </p:cNvPr>
          <p:cNvSpPr txBox="1">
            <a:spLocks noGrp="1"/>
          </p:cNvSpPr>
          <p:nvPr>
            <p:ph type="body" idx="1"/>
          </p:nvPr>
        </p:nvSpPr>
        <p:spPr>
          <a:xfrm>
            <a:off x="696000" y="1469571"/>
            <a:ext cx="10800000" cy="5099890"/>
          </a:xfrm>
          <a:prstGeom prst="rect">
            <a:avLst/>
          </a:prstGeom>
        </p:spPr>
        <p:txBody>
          <a:bodyPr anchor="t"/>
          <a:lstStyle/>
          <a:p>
            <a:pPr>
              <a:spcBef>
                <a:spcPts val="844"/>
              </a:spcBef>
              <a:buSzPct val="100000"/>
              <a:defRPr sz="3000"/>
            </a:pPr>
            <a:r>
              <a:rPr lang="en-GB" sz="2400" dirty="0"/>
              <a:t>Who are the AGP and what do we do</a:t>
            </a:r>
          </a:p>
          <a:p>
            <a:pPr>
              <a:spcBef>
                <a:spcPts val="1800"/>
              </a:spcBef>
              <a:buSzPct val="100000"/>
              <a:defRPr sz="3000"/>
            </a:pPr>
            <a:r>
              <a:rPr lang="en-GB" sz="2400" dirty="0"/>
              <a:t>AGP funding opportunities and remit</a:t>
            </a:r>
          </a:p>
          <a:p>
            <a:pPr>
              <a:spcBef>
                <a:spcPts val="1800"/>
              </a:spcBef>
              <a:buSzPct val="100000"/>
              <a:defRPr sz="3000"/>
            </a:pPr>
            <a:r>
              <a:rPr lang="en-GB" sz="2400" dirty="0"/>
              <a:t>Assessment criteria</a:t>
            </a:r>
          </a:p>
          <a:p>
            <a:pPr>
              <a:spcBef>
                <a:spcPts val="1800"/>
              </a:spcBef>
              <a:buSzPct val="100000"/>
              <a:defRPr sz="3000"/>
            </a:pPr>
            <a:r>
              <a:rPr lang="en-GB" sz="2400" dirty="0"/>
              <a:t>Updates on 2025 round</a:t>
            </a:r>
          </a:p>
          <a:p>
            <a:pPr>
              <a:spcBef>
                <a:spcPts val="1800"/>
              </a:spcBef>
              <a:buSzPct val="100000"/>
              <a:defRPr sz="3000"/>
            </a:pPr>
            <a:r>
              <a:rPr lang="en-GB" sz="2400" dirty="0"/>
              <a:t>Reflections on schemes, and Q&amp;A</a:t>
            </a:r>
          </a:p>
        </p:txBody>
      </p:sp>
    </p:spTree>
    <p:extLst>
      <p:ext uri="{BB962C8B-B14F-4D97-AF65-F5344CB8AC3E}">
        <p14:creationId xmlns:p14="http://schemas.microsoft.com/office/powerpoint/2010/main" val="209499911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Who are the AGP?"/>
          <p:cNvSpPr txBox="1">
            <a:spLocks noGrp="1"/>
          </p:cNvSpPr>
          <p:nvPr>
            <p:ph type="title"/>
          </p:nvPr>
        </p:nvSpPr>
        <p:spPr>
          <a:xfrm>
            <a:off x="4006436" y="38423"/>
            <a:ext cx="4179127" cy="716098"/>
          </a:xfrm>
          <a:prstGeom prst="rect">
            <a:avLst/>
          </a:prstGeom>
        </p:spPr>
        <p:txBody>
          <a:bodyPr/>
          <a:lstStyle/>
          <a:p>
            <a:r>
              <a:rPr sz="3400" dirty="0"/>
              <a:t>Who are the AGP?</a:t>
            </a:r>
          </a:p>
        </p:txBody>
      </p:sp>
      <p:sp>
        <p:nvSpPr>
          <p:cNvPr id="191" name="AGP: Astronomy Observation…"/>
          <p:cNvSpPr txBox="1">
            <a:spLocks noGrp="1"/>
          </p:cNvSpPr>
          <p:nvPr>
            <p:ph type="body" sz="half" idx="1"/>
          </p:nvPr>
        </p:nvSpPr>
        <p:spPr>
          <a:xfrm>
            <a:off x="6695744" y="1067510"/>
            <a:ext cx="3669478" cy="5127156"/>
          </a:xfrm>
          <a:prstGeom prst="rect">
            <a:avLst/>
          </a:prstGeom>
          <a:ln w="9525">
            <a:round/>
          </a:ln>
        </p:spPr>
        <p:txBody>
          <a:bodyPr anchor="t"/>
          <a:lstStyle/>
          <a:p>
            <a:pPr marL="27904" indent="0" defTabSz="642915">
              <a:spcBef>
                <a:spcPts val="492"/>
              </a:spcBef>
              <a:buClr>
                <a:srgbClr val="212878"/>
              </a:buClr>
              <a:buSzTx/>
              <a:buNone/>
              <a:defRPr sz="3500">
                <a:uFill>
                  <a:solidFill>
                    <a:srgbClr val="000000"/>
                  </a:solidFill>
                </a:uFill>
              </a:defRPr>
            </a:pPr>
            <a:r>
              <a:rPr sz="1600" b="1" dirty="0">
                <a:ea typeface="Helvetica"/>
                <a:cs typeface="Helvetica"/>
                <a:sym typeface="Helvetica"/>
              </a:rPr>
              <a:t>AGP: Astronomy Observation</a:t>
            </a:r>
            <a:r>
              <a:rPr lang="en-GB" sz="1600" b="1" dirty="0">
                <a:ea typeface="Helvetica"/>
                <a:cs typeface="Helvetica"/>
                <a:sym typeface="Helvetica"/>
              </a:rPr>
              <a:t> (AO)</a:t>
            </a:r>
            <a:endParaRPr sz="1600" b="1" dirty="0">
              <a:ea typeface="Helvetica"/>
              <a:cs typeface="Helvetica"/>
              <a:sym typeface="Helvetica"/>
            </a:endParaRPr>
          </a:p>
          <a:p>
            <a:pPr marL="286021" indent="-258178" defTabSz="642915">
              <a:lnSpc>
                <a:spcPct val="90000"/>
              </a:lnSpc>
              <a:spcBef>
                <a:spcPts val="352"/>
              </a:spcBef>
              <a:buClr>
                <a:srgbClr val="000000"/>
              </a:buClr>
              <a:buSzPct val="100000"/>
              <a:buFont typeface="Times New Roman"/>
              <a:defRPr sz="3500">
                <a:solidFill>
                  <a:srgbClr val="424242"/>
                </a:solidFill>
                <a:uFill>
                  <a:solidFill>
                    <a:srgbClr val="424242"/>
                  </a:solidFill>
                </a:uFill>
              </a:defRPr>
            </a:pPr>
            <a:r>
              <a:rPr lang="en-US" sz="1500" dirty="0">
                <a:solidFill>
                  <a:schemeClr val="tx1"/>
                </a:solidFill>
                <a:uFill>
                  <a:solidFill>
                    <a:srgbClr val="5E30EB"/>
                  </a:solidFill>
                </a:uFill>
              </a:rPr>
              <a:t>Rita</a:t>
            </a:r>
            <a:r>
              <a:rPr sz="1500" dirty="0">
                <a:solidFill>
                  <a:schemeClr val="tx1"/>
                </a:solidFill>
                <a:uFill>
                  <a:solidFill>
                    <a:srgbClr val="5E30EB"/>
                  </a:solidFill>
                </a:uFill>
              </a:rPr>
              <a:t> </a:t>
            </a:r>
            <a:r>
              <a:rPr lang="en-GB" sz="1500" dirty="0" err="1">
                <a:solidFill>
                  <a:schemeClr val="tx1"/>
                </a:solidFill>
                <a:uFill>
                  <a:solidFill>
                    <a:srgbClr val="5E30EB"/>
                  </a:solidFill>
                </a:uFill>
              </a:rPr>
              <a:t>Tojeiro</a:t>
            </a:r>
            <a:r>
              <a:rPr sz="1500" dirty="0">
                <a:solidFill>
                  <a:schemeClr val="tx1"/>
                </a:solidFill>
                <a:uFill>
                  <a:solidFill>
                    <a:srgbClr val="5E30EB"/>
                  </a:solidFill>
                </a:uFill>
              </a:rPr>
              <a:t> (Chair) – </a:t>
            </a:r>
            <a:r>
              <a:rPr lang="en-GB" sz="1500" dirty="0">
                <a:solidFill>
                  <a:schemeClr val="tx1"/>
                </a:solidFill>
                <a:uFill>
                  <a:solidFill>
                    <a:srgbClr val="5E30EB"/>
                  </a:solidFill>
                </a:uFill>
              </a:rPr>
              <a:t>St Andrews</a:t>
            </a:r>
            <a:r>
              <a:rPr sz="1500" dirty="0">
                <a:solidFill>
                  <a:schemeClr val="tx1"/>
                </a:solidFill>
              </a:rPr>
              <a:t> </a:t>
            </a:r>
          </a:p>
          <a:p>
            <a:pPr marL="286021" indent="-258178" defTabSz="642915">
              <a:lnSpc>
                <a:spcPct val="90000"/>
              </a:lnSpc>
              <a:spcBef>
                <a:spcPts val="352"/>
              </a:spcBef>
              <a:buClr>
                <a:srgbClr val="000000"/>
              </a:buClr>
              <a:buSzPct val="100000"/>
              <a:buFont typeface="Times New Roman"/>
              <a:defRPr sz="2300">
                <a:solidFill>
                  <a:srgbClr val="563CE2"/>
                </a:solidFill>
                <a:uFill>
                  <a:solidFill>
                    <a:srgbClr val="424242"/>
                  </a:solidFill>
                </a:uFill>
              </a:defRPr>
            </a:pPr>
            <a:r>
              <a:rPr lang="en-GB" sz="1500" dirty="0">
                <a:solidFill>
                  <a:schemeClr val="tx1"/>
                </a:solidFill>
              </a:rPr>
              <a:t>Heather Cegla</a:t>
            </a:r>
            <a:r>
              <a:rPr sz="1500" dirty="0">
                <a:solidFill>
                  <a:schemeClr val="tx1"/>
                </a:solidFill>
              </a:rPr>
              <a:t> </a:t>
            </a:r>
            <a:r>
              <a:rPr lang="en-GB" sz="1500" dirty="0">
                <a:solidFill>
                  <a:schemeClr val="tx1"/>
                </a:solidFill>
              </a:rPr>
              <a:t>– Warwick</a:t>
            </a:r>
          </a:p>
          <a:p>
            <a:pPr marL="286021" indent="-258178" defTabSz="642915">
              <a:lnSpc>
                <a:spcPct val="90000"/>
              </a:lnSpc>
              <a:spcBef>
                <a:spcPts val="352"/>
              </a:spcBef>
              <a:buClr>
                <a:srgbClr val="000000"/>
              </a:buClr>
              <a:buSzPct val="100000"/>
              <a:buFont typeface="Times New Roman"/>
              <a:buChar char="•"/>
              <a:defRPr sz="2300">
                <a:solidFill>
                  <a:srgbClr val="563CE2"/>
                </a:solidFill>
                <a:uFill>
                  <a:solidFill>
                    <a:srgbClr val="424242"/>
                  </a:solidFill>
                </a:uFill>
              </a:defRPr>
            </a:pPr>
            <a:r>
              <a:rPr lang="en-GB" sz="1500" dirty="0">
                <a:solidFill>
                  <a:schemeClr val="tx1"/>
                </a:solidFill>
              </a:rPr>
              <a:t>Kenneth Duncan – Edinburgh</a:t>
            </a:r>
          </a:p>
          <a:p>
            <a:pPr marL="286021" indent="-258178" defTabSz="642915">
              <a:lnSpc>
                <a:spcPct val="90000"/>
              </a:lnSpc>
              <a:spcBef>
                <a:spcPts val="352"/>
              </a:spcBef>
              <a:buClr>
                <a:srgbClr val="000000"/>
              </a:buClr>
              <a:buSzPct val="100000"/>
              <a:buFont typeface="Times New Roman"/>
              <a:defRPr sz="2300">
                <a:solidFill>
                  <a:srgbClr val="563CE2"/>
                </a:solidFill>
                <a:uFill>
                  <a:solidFill>
                    <a:srgbClr val="424242"/>
                  </a:solidFill>
                </a:uFill>
              </a:defRPr>
            </a:pPr>
            <a:r>
              <a:rPr lang="en-GB" sz="1500" dirty="0">
                <a:solidFill>
                  <a:schemeClr val="tx1"/>
                </a:solidFill>
              </a:rPr>
              <a:t>Matt Nicholl – QUB</a:t>
            </a:r>
          </a:p>
          <a:p>
            <a:pPr marL="286021" indent="-258178" defTabSz="642915">
              <a:lnSpc>
                <a:spcPct val="90000"/>
              </a:lnSpc>
              <a:spcBef>
                <a:spcPts val="352"/>
              </a:spcBef>
              <a:buClr>
                <a:srgbClr val="000000"/>
              </a:buClr>
              <a:buSzPct val="100000"/>
              <a:buFont typeface="Times New Roman"/>
              <a:buChar char="•"/>
              <a:defRPr sz="2300">
                <a:solidFill>
                  <a:srgbClr val="563CE2"/>
                </a:solidFill>
                <a:uFill>
                  <a:solidFill>
                    <a:srgbClr val="424242"/>
                  </a:solidFill>
                </a:uFill>
              </a:defRPr>
            </a:pPr>
            <a:r>
              <a:rPr lang="en-GB" sz="1500" dirty="0">
                <a:solidFill>
                  <a:schemeClr val="tx1"/>
                </a:solidFill>
              </a:rPr>
              <a:t>Noelia Noël – Surrey</a:t>
            </a:r>
            <a:endParaRPr sz="1500" dirty="0">
              <a:solidFill>
                <a:schemeClr val="tx1"/>
              </a:solidFill>
            </a:endParaRPr>
          </a:p>
          <a:p>
            <a:pPr marL="286021" indent="-258178" defTabSz="642915">
              <a:lnSpc>
                <a:spcPct val="90000"/>
              </a:lnSpc>
              <a:spcBef>
                <a:spcPts val="352"/>
              </a:spcBef>
              <a:buClr>
                <a:srgbClr val="000000"/>
              </a:buClr>
              <a:buSzPct val="100000"/>
              <a:buFont typeface="Times New Roman"/>
              <a:defRPr sz="3500">
                <a:uFill>
                  <a:solidFill>
                    <a:srgbClr val="5E30EB"/>
                  </a:solidFill>
                </a:uFill>
              </a:defRPr>
            </a:pPr>
            <a:r>
              <a:rPr lang="en-GB" sz="1500" dirty="0">
                <a:solidFill>
                  <a:schemeClr val="tx1"/>
                </a:solidFill>
              </a:rPr>
              <a:t>Nicolas Peretto – Cardiff</a:t>
            </a:r>
            <a:endParaRPr lang="en-GB" sz="1547" b="1" dirty="0">
              <a:solidFill>
                <a:schemeClr val="tx1"/>
              </a:solidFill>
              <a:ea typeface="Helvetica"/>
              <a:cs typeface="Helvetica"/>
              <a:sym typeface="Helvetica"/>
            </a:endParaRPr>
          </a:p>
          <a:p>
            <a:pPr marL="27843" indent="0" defTabSz="642915">
              <a:lnSpc>
                <a:spcPct val="90000"/>
              </a:lnSpc>
              <a:spcBef>
                <a:spcPts val="1500"/>
              </a:spcBef>
              <a:buClr>
                <a:srgbClr val="000000"/>
              </a:buClr>
              <a:buSzPct val="100000"/>
              <a:buNone/>
              <a:defRPr sz="3500">
                <a:uFill>
                  <a:solidFill>
                    <a:srgbClr val="5E30EB"/>
                  </a:solidFill>
                </a:uFill>
              </a:defRPr>
            </a:pPr>
            <a:r>
              <a:rPr sz="1600" b="1" dirty="0">
                <a:ea typeface="Helvetica"/>
                <a:cs typeface="Helvetica"/>
                <a:sym typeface="Helvetica"/>
              </a:rPr>
              <a:t>AGP: Astronomy Theory</a:t>
            </a:r>
            <a:r>
              <a:rPr lang="en-GB" sz="1600" b="1" dirty="0">
                <a:ea typeface="Helvetica"/>
                <a:cs typeface="Helvetica"/>
                <a:sym typeface="Helvetica"/>
              </a:rPr>
              <a:t> (AT)</a:t>
            </a:r>
            <a:endParaRPr sz="1600" b="1" dirty="0">
              <a:ea typeface="Helvetica"/>
              <a:cs typeface="Helvetica"/>
              <a:sym typeface="Helvetica"/>
            </a:endParaRPr>
          </a:p>
          <a:p>
            <a:pPr marL="268998" indent="-241093" defTabSz="642915">
              <a:lnSpc>
                <a:spcPct val="90000"/>
              </a:lnSpc>
              <a:spcBef>
                <a:spcPts val="352"/>
              </a:spcBef>
              <a:buClr>
                <a:srgbClr val="424242"/>
              </a:buClr>
              <a:buSzPct val="100000"/>
              <a:buFont typeface="Times New Roman"/>
              <a:buChar char="•"/>
              <a:defRPr sz="3500">
                <a:uFill>
                  <a:solidFill>
                    <a:srgbClr val="424242"/>
                  </a:solidFill>
                </a:uFill>
              </a:defRPr>
            </a:pPr>
            <a:r>
              <a:rPr lang="en-GB" sz="1500" dirty="0"/>
              <a:t>David Mulryne (Chair) – QMUL</a:t>
            </a:r>
          </a:p>
          <a:p>
            <a:pPr marL="268998" indent="-241093" defTabSz="642915">
              <a:lnSpc>
                <a:spcPct val="90000"/>
              </a:lnSpc>
              <a:spcBef>
                <a:spcPts val="352"/>
              </a:spcBef>
              <a:buClr>
                <a:srgbClr val="424242"/>
              </a:buClr>
              <a:buSzPct val="100000"/>
              <a:buFont typeface="Times New Roman"/>
              <a:buChar char="•"/>
              <a:defRPr sz="3500">
                <a:uFill>
                  <a:solidFill>
                    <a:srgbClr val="424242"/>
                  </a:solidFill>
                </a:uFill>
              </a:defRPr>
            </a:pPr>
            <a:r>
              <a:rPr lang="en-GB" sz="1500" dirty="0">
                <a:solidFill>
                  <a:schemeClr val="tx1"/>
                </a:solidFill>
              </a:rPr>
              <a:t>Adrian Barker – Leeds</a:t>
            </a:r>
          </a:p>
          <a:p>
            <a:pPr marL="268998" indent="-241093" defTabSz="642915">
              <a:lnSpc>
                <a:spcPct val="90000"/>
              </a:lnSpc>
              <a:spcBef>
                <a:spcPts val="352"/>
              </a:spcBef>
              <a:buClr>
                <a:srgbClr val="424242"/>
              </a:buClr>
              <a:buSzPct val="100000"/>
              <a:buFont typeface="Times New Roman"/>
              <a:buChar char="•"/>
              <a:defRPr sz="3500">
                <a:uFill>
                  <a:solidFill>
                    <a:srgbClr val="424242"/>
                  </a:solidFill>
                </a:uFill>
              </a:defRPr>
            </a:pPr>
            <a:r>
              <a:rPr lang="en-GB" sz="1500" dirty="0">
                <a:solidFill>
                  <a:schemeClr val="tx1"/>
                </a:solidFill>
              </a:rPr>
              <a:t>Rob Izzard – Surrey</a:t>
            </a:r>
          </a:p>
          <a:p>
            <a:pPr marL="268998" indent="-241093" defTabSz="642915">
              <a:lnSpc>
                <a:spcPct val="90000"/>
              </a:lnSpc>
              <a:spcBef>
                <a:spcPts val="352"/>
              </a:spcBef>
              <a:buClr>
                <a:srgbClr val="424242"/>
              </a:buClr>
              <a:buSzPct val="100000"/>
              <a:buFont typeface="Times New Roman"/>
              <a:buChar char="•"/>
              <a:defRPr sz="3500">
                <a:uFill>
                  <a:solidFill>
                    <a:srgbClr val="424242"/>
                  </a:solidFill>
                </a:uFill>
              </a:defRPr>
            </a:pPr>
            <a:r>
              <a:rPr lang="en-GB" sz="1500" dirty="0">
                <a:solidFill>
                  <a:schemeClr val="tx1"/>
                </a:solidFill>
              </a:rPr>
              <a:t>Raphael Hirschi – Keele</a:t>
            </a:r>
          </a:p>
          <a:p>
            <a:pPr marL="268998" indent="-241093" defTabSz="642915">
              <a:lnSpc>
                <a:spcPct val="90000"/>
              </a:lnSpc>
              <a:spcBef>
                <a:spcPts val="352"/>
              </a:spcBef>
              <a:buClr>
                <a:srgbClr val="424242"/>
              </a:buClr>
              <a:buSzPct val="100000"/>
              <a:buFont typeface="Times New Roman"/>
              <a:buChar char="•"/>
              <a:defRPr sz="3500">
                <a:uFill>
                  <a:solidFill>
                    <a:srgbClr val="424242"/>
                  </a:solidFill>
                </a:uFill>
              </a:defRPr>
            </a:pPr>
            <a:r>
              <a:rPr lang="en-GB" sz="1500" dirty="0">
                <a:solidFill>
                  <a:schemeClr val="tx1"/>
                </a:solidFill>
              </a:rPr>
              <a:t>Zoe </a:t>
            </a:r>
            <a:r>
              <a:rPr lang="en-GB" sz="1500" dirty="0" err="1">
                <a:solidFill>
                  <a:schemeClr val="tx1"/>
                </a:solidFill>
              </a:rPr>
              <a:t>Leinhardt</a:t>
            </a:r>
            <a:r>
              <a:rPr lang="en-GB" sz="1500" dirty="0">
                <a:solidFill>
                  <a:schemeClr val="tx1"/>
                </a:solidFill>
              </a:rPr>
              <a:t> – Bristol</a:t>
            </a:r>
          </a:p>
          <a:p>
            <a:pPr marL="268998" indent="-241093" defTabSz="642915">
              <a:lnSpc>
                <a:spcPct val="90000"/>
              </a:lnSpc>
              <a:spcBef>
                <a:spcPts val="352"/>
              </a:spcBef>
              <a:buClr>
                <a:srgbClr val="424242"/>
              </a:buClr>
              <a:buSzPct val="100000"/>
              <a:buFont typeface="Times New Roman"/>
              <a:buChar char="•"/>
              <a:defRPr sz="3500">
                <a:uFill>
                  <a:solidFill>
                    <a:srgbClr val="424242"/>
                  </a:solidFill>
                </a:uFill>
              </a:defRPr>
            </a:pPr>
            <a:r>
              <a:rPr lang="en-GB" sz="1500" dirty="0">
                <a:solidFill>
                  <a:schemeClr val="tx1"/>
                </a:solidFill>
              </a:rPr>
              <a:t>Robert Smith – Sussex</a:t>
            </a:r>
          </a:p>
          <a:p>
            <a:pPr marL="27904" indent="0" defTabSz="642915">
              <a:spcBef>
                <a:spcPts val="1509"/>
              </a:spcBef>
              <a:buClr>
                <a:srgbClr val="212878"/>
              </a:buClr>
              <a:buSzTx/>
              <a:buNone/>
              <a:defRPr sz="3500">
                <a:solidFill>
                  <a:srgbClr val="424242"/>
                </a:solidFill>
                <a:uFill>
                  <a:solidFill>
                    <a:srgbClr val="424242"/>
                  </a:solidFill>
                </a:uFill>
              </a:defRPr>
            </a:pPr>
            <a:r>
              <a:rPr sz="1600" b="1" dirty="0">
                <a:ea typeface="Helvetica"/>
                <a:cs typeface="Helvetica"/>
                <a:sym typeface="Helvetica"/>
              </a:rPr>
              <a:t>AGP: </a:t>
            </a:r>
            <a:r>
              <a:rPr lang="en-GB" sz="1600" b="1" dirty="0">
                <a:ea typeface="Helvetica"/>
                <a:cs typeface="Helvetica"/>
                <a:sym typeface="Helvetica"/>
              </a:rPr>
              <a:t>Technology</a:t>
            </a:r>
            <a:r>
              <a:rPr sz="1600" b="1" dirty="0">
                <a:ea typeface="Helvetica"/>
                <a:cs typeface="Helvetica"/>
                <a:sym typeface="Helvetica"/>
              </a:rPr>
              <a:t> </a:t>
            </a:r>
            <a:r>
              <a:rPr lang="en-GB" sz="1600" b="1" dirty="0">
                <a:ea typeface="Helvetica"/>
                <a:cs typeface="Helvetica"/>
                <a:sym typeface="Helvetica"/>
              </a:rPr>
              <a:t>Experts</a:t>
            </a:r>
            <a:endParaRPr sz="1600" dirty="0">
              <a:solidFill>
                <a:schemeClr val="tx1"/>
              </a:solidFill>
            </a:endParaRPr>
          </a:p>
          <a:p>
            <a:pPr marL="268998" indent="-241093" defTabSz="642915">
              <a:lnSpc>
                <a:spcPct val="90000"/>
              </a:lnSpc>
              <a:spcBef>
                <a:spcPts val="281"/>
              </a:spcBef>
              <a:buClr>
                <a:srgbClr val="000000"/>
              </a:buClr>
              <a:buSzPct val="100000"/>
              <a:buFont typeface="Times New Roman"/>
              <a:defRPr sz="3500">
                <a:uFill>
                  <a:solidFill>
                    <a:srgbClr val="5E30EB"/>
                  </a:solidFill>
                </a:uFill>
              </a:defRPr>
            </a:pPr>
            <a:r>
              <a:rPr lang="en-GB" sz="1500" dirty="0">
                <a:solidFill>
                  <a:schemeClr val="tx1"/>
                </a:solidFill>
              </a:rPr>
              <a:t>Robert Harris – Durham</a:t>
            </a:r>
          </a:p>
          <a:p>
            <a:pPr marL="268998" indent="-241093" defTabSz="642915">
              <a:lnSpc>
                <a:spcPct val="90000"/>
              </a:lnSpc>
              <a:spcBef>
                <a:spcPts val="281"/>
              </a:spcBef>
              <a:buClr>
                <a:srgbClr val="000000"/>
              </a:buClr>
              <a:buSzPct val="100000"/>
              <a:buFont typeface="Times New Roman"/>
              <a:defRPr sz="3500">
                <a:uFill>
                  <a:solidFill>
                    <a:srgbClr val="5E30EB"/>
                  </a:solidFill>
                </a:uFill>
              </a:defRPr>
            </a:pPr>
            <a:r>
              <a:rPr lang="en-GB" sz="1500" dirty="0">
                <a:solidFill>
                  <a:schemeClr val="tx1"/>
                </a:solidFill>
              </a:rPr>
              <a:t>Matthias Tecza – Oxford</a:t>
            </a:r>
          </a:p>
          <a:p>
            <a:pPr marL="268998" indent="-241093" defTabSz="642915">
              <a:lnSpc>
                <a:spcPct val="90000"/>
              </a:lnSpc>
              <a:spcBef>
                <a:spcPts val="281"/>
              </a:spcBef>
              <a:buClr>
                <a:srgbClr val="000000"/>
              </a:buClr>
              <a:buSzPct val="100000"/>
              <a:buFont typeface="Times New Roman"/>
              <a:defRPr sz="3500">
                <a:uFill>
                  <a:solidFill>
                    <a:srgbClr val="5E30EB"/>
                  </a:solidFill>
                </a:uFill>
              </a:defRPr>
            </a:pPr>
            <a:r>
              <a:rPr lang="en-GB" sz="1500" dirty="0">
                <a:solidFill>
                  <a:schemeClr val="tx1"/>
                </a:solidFill>
              </a:rPr>
              <a:t>Hui Wang – RAL</a:t>
            </a:r>
            <a:endParaRPr sz="1500" dirty="0">
              <a:solidFill>
                <a:schemeClr val="tx1"/>
              </a:solidFill>
            </a:endParaRPr>
          </a:p>
        </p:txBody>
      </p:sp>
      <p:sp>
        <p:nvSpPr>
          <p:cNvPr id="192" name="Jim Wild (Chair) – Lancaster…"/>
          <p:cNvSpPr/>
          <p:nvPr/>
        </p:nvSpPr>
        <p:spPr>
          <a:xfrm>
            <a:off x="5435294" y="6134293"/>
            <a:ext cx="3786188" cy="606432"/>
          </a:xfrm>
          <a:prstGeom prst="rect">
            <a:avLst/>
          </a:prstGeom>
          <a:ln>
            <a:solidFill>
              <a:srgbClr val="000000"/>
            </a:solidFill>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26789" tIns="26789" rIns="26789" bIns="26789">
            <a:spAutoFit/>
          </a:bodyPr>
          <a:lstStyle/>
          <a:p>
            <a:pPr marL="0" marR="0" lvl="0" indent="0" algn="l" defTabSz="642915" rtl="0" eaLnBrk="1" fontAlgn="auto" latinLnBrk="0" hangingPunct="0">
              <a:lnSpc>
                <a:spcPct val="120000"/>
              </a:lnSpc>
              <a:spcBef>
                <a:spcPts val="0"/>
              </a:spcBef>
              <a:spcAft>
                <a:spcPts val="0"/>
              </a:spcAft>
              <a:buClr>
                <a:srgbClr val="202778"/>
              </a:buClr>
              <a:buSzTx/>
              <a:buFont typeface="Georgia"/>
              <a:buNone/>
              <a:tabLst/>
              <a:defRPr sz="3100">
                <a:uFill>
                  <a:solidFill>
                    <a:srgbClr val="000000"/>
                  </a:solidFill>
                </a:uFill>
                <a:latin typeface="+mj-lt"/>
                <a:ea typeface="+mj-ea"/>
                <a:cs typeface="+mj-cs"/>
                <a:sym typeface="Calibri"/>
              </a:defRPr>
            </a:pPr>
            <a:r>
              <a:rPr kumimoji="0" lang="en-GB" sz="1547" b="0" i="0" u="none" strike="noStrike" kern="0" cap="none" spc="0" normalizeH="0" baseline="0" noProof="0">
                <a:ln>
                  <a:noFill/>
                </a:ln>
                <a:solidFill>
                  <a:srgbClr val="000000"/>
                </a:solidFill>
                <a:effectLst/>
                <a:uLnTx/>
                <a:uFill>
                  <a:solidFill>
                    <a:srgbClr val="000000"/>
                  </a:solidFill>
                </a:uFill>
                <a:latin typeface="Calibri"/>
                <a:cs typeface="Calibri"/>
                <a:sym typeface="Calibri"/>
              </a:rPr>
              <a:t>Mark Sullivan (Chair) - Southampton</a:t>
            </a:r>
          </a:p>
          <a:p>
            <a:pPr marL="0" marR="0" lvl="0" indent="0" algn="l" defTabSz="642915" rtl="0" eaLnBrk="1" fontAlgn="auto" latinLnBrk="0" hangingPunct="0">
              <a:lnSpc>
                <a:spcPct val="120000"/>
              </a:lnSpc>
              <a:spcBef>
                <a:spcPts val="0"/>
              </a:spcBef>
              <a:spcAft>
                <a:spcPts val="0"/>
              </a:spcAft>
              <a:buClr>
                <a:srgbClr val="202778"/>
              </a:buClr>
              <a:buSzTx/>
              <a:buFont typeface="Georgia"/>
              <a:buNone/>
              <a:tabLst/>
              <a:defRPr sz="3100">
                <a:uFill>
                  <a:solidFill>
                    <a:srgbClr val="000000"/>
                  </a:solidFill>
                </a:uFill>
                <a:latin typeface="+mj-lt"/>
                <a:ea typeface="+mj-ea"/>
                <a:cs typeface="+mj-cs"/>
                <a:sym typeface="Calibri"/>
              </a:defRPr>
            </a:pPr>
            <a:r>
              <a:rPr kumimoji="0" lang="en-GB" sz="1547"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Mark</a:t>
            </a:r>
            <a:r>
              <a:rPr kumimoji="0" sz="1547"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 </a:t>
            </a:r>
            <a:r>
              <a:rPr kumimoji="0" lang="en-GB" sz="1547" b="0" i="0" u="none" strike="noStrike" kern="0" cap="none" spc="0" normalizeH="0" baseline="0" noProof="0" dirty="0" err="1">
                <a:ln>
                  <a:noFill/>
                </a:ln>
                <a:solidFill>
                  <a:srgbClr val="000000"/>
                </a:solidFill>
                <a:effectLst/>
                <a:uLnTx/>
                <a:uFill>
                  <a:solidFill>
                    <a:srgbClr val="000000"/>
                  </a:solidFill>
                </a:uFill>
                <a:latin typeface="Calibri"/>
                <a:cs typeface="Calibri"/>
                <a:sym typeface="Calibri"/>
              </a:rPr>
              <a:t>Swinbank</a:t>
            </a:r>
            <a:r>
              <a:rPr kumimoji="0" sz="1547"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 (</a:t>
            </a:r>
            <a:r>
              <a:rPr kumimoji="0" lang="en-GB" sz="1547"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Deputy </a:t>
            </a:r>
            <a:r>
              <a:rPr kumimoji="0" sz="1547"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Chair) – </a:t>
            </a:r>
            <a:r>
              <a:rPr kumimoji="0" lang="en-GB" sz="1547"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Durham</a:t>
            </a:r>
            <a:endParaRPr kumimoji="0" sz="1547"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endParaRPr>
          </a:p>
        </p:txBody>
      </p:sp>
      <p:sp>
        <p:nvSpPr>
          <p:cNvPr id="193" name="STFC Office Team:  Kim Burchell, Tracey McGuire (SS/PL), Chloe Woodcock (AO/AT), Colin Vincent"/>
          <p:cNvSpPr/>
          <p:nvPr/>
        </p:nvSpPr>
        <p:spPr>
          <a:xfrm>
            <a:off x="1590973" y="637181"/>
            <a:ext cx="9010055" cy="344950"/>
          </a:xfrm>
          <a:prstGeom prst="rect">
            <a:avLst/>
          </a:prstGeom>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26789" tIns="26789" rIns="26789" bIns="26789">
            <a:spAutoFit/>
          </a:bodyPr>
          <a:lstStyle/>
          <a:p>
            <a:pPr marL="0" marR="0" lvl="0" indent="0" algn="ctr" defTabSz="642915" rtl="0" eaLnBrk="1" fontAlgn="auto" latinLnBrk="0" hangingPunct="0">
              <a:lnSpc>
                <a:spcPct val="120000"/>
              </a:lnSpc>
              <a:spcBef>
                <a:spcPts val="0"/>
              </a:spcBef>
              <a:spcAft>
                <a:spcPts val="0"/>
              </a:spcAft>
              <a:buClr>
                <a:srgbClr val="000000"/>
              </a:buClr>
              <a:buSzTx/>
              <a:buFont typeface="Georgia"/>
              <a:buNone/>
              <a:tabLst/>
              <a:defRPr sz="3300">
                <a:uFill>
                  <a:solidFill>
                    <a:srgbClr val="000000"/>
                  </a:solidFill>
                </a:uFill>
                <a:latin typeface="+mj-lt"/>
                <a:ea typeface="+mj-ea"/>
                <a:cs typeface="+mj-cs"/>
                <a:sym typeface="Calibri"/>
              </a:defRPr>
            </a:pPr>
            <a:r>
              <a:rPr kumimoji="0" sz="1687" b="1" i="0" u="none" strike="noStrike" kern="0" cap="none" spc="0" normalizeH="0" baseline="0" noProof="0">
                <a:ln>
                  <a:noFill/>
                </a:ln>
                <a:solidFill>
                  <a:srgbClr val="000000"/>
                </a:solidFill>
                <a:effectLst/>
                <a:uLnTx/>
                <a:uFill>
                  <a:solidFill>
                    <a:srgbClr val="000000"/>
                  </a:solidFill>
                </a:uFill>
                <a:latin typeface="Calibri"/>
                <a:cs typeface="Calibri"/>
                <a:sym typeface="Calibri"/>
              </a:rPr>
              <a:t>STFC Office Team: </a:t>
            </a:r>
            <a:r>
              <a:rPr kumimoji="0" lang="en-GB" sz="1687" b="0" i="0" u="none" strike="noStrike" kern="0" cap="none" spc="0" normalizeH="0" baseline="0" noProof="0">
                <a:ln>
                  <a:noFill/>
                </a:ln>
                <a:solidFill>
                  <a:srgbClr val="000000"/>
                </a:solidFill>
                <a:effectLst/>
                <a:uLnTx/>
                <a:uFill>
                  <a:solidFill>
                    <a:srgbClr val="000000"/>
                  </a:solidFill>
                </a:uFill>
                <a:latin typeface="Calibri"/>
                <a:cs typeface="Calibri"/>
                <a:sym typeface="Calibri"/>
              </a:rPr>
              <a:t>Chloe Woodcock (AO/AT), Justyna </a:t>
            </a:r>
            <a:r>
              <a:rPr kumimoji="0" lang="en-GB" sz="1687" b="0" i="0" u="none" strike="noStrike" kern="0" cap="none" spc="0" normalizeH="0" baseline="0" noProof="0" err="1">
                <a:ln>
                  <a:noFill/>
                </a:ln>
                <a:solidFill>
                  <a:srgbClr val="000000"/>
                </a:solidFill>
                <a:effectLst/>
                <a:uLnTx/>
                <a:uFill>
                  <a:solidFill>
                    <a:srgbClr val="000000"/>
                  </a:solidFill>
                </a:uFill>
                <a:latin typeface="Calibri"/>
                <a:cs typeface="Calibri"/>
                <a:sym typeface="Calibri"/>
              </a:rPr>
              <a:t>Misior</a:t>
            </a:r>
            <a:r>
              <a:rPr kumimoji="0" lang="en-GB" sz="1687" b="0" i="0" u="none" strike="noStrike" kern="0" cap="none" spc="0" normalizeH="0" baseline="0" noProof="0">
                <a:ln>
                  <a:noFill/>
                </a:ln>
                <a:solidFill>
                  <a:srgbClr val="000000"/>
                </a:solidFill>
                <a:effectLst/>
                <a:uLnTx/>
                <a:uFill>
                  <a:solidFill>
                    <a:srgbClr val="000000"/>
                  </a:solidFill>
                </a:uFill>
                <a:latin typeface="Calibri"/>
                <a:cs typeface="Calibri"/>
                <a:sym typeface="Calibri"/>
              </a:rPr>
              <a:t> </a:t>
            </a:r>
            <a:r>
              <a:rPr kumimoji="0" sz="1687" b="0" i="0" u="none" strike="noStrike" kern="0" cap="none" spc="0" normalizeH="0" baseline="0" noProof="0">
                <a:ln>
                  <a:noFill/>
                </a:ln>
                <a:solidFill>
                  <a:srgbClr val="000000"/>
                </a:solidFill>
                <a:effectLst/>
                <a:uLnTx/>
                <a:uFill>
                  <a:solidFill>
                    <a:srgbClr val="000000"/>
                  </a:solidFill>
                </a:uFill>
                <a:latin typeface="Calibri"/>
                <a:cs typeface="Calibri"/>
                <a:sym typeface="Calibri"/>
              </a:rPr>
              <a:t>(SS/PL), </a:t>
            </a:r>
            <a:r>
              <a:rPr kumimoji="0" lang="en-GB" sz="1687" b="0" i="0" u="none" strike="noStrike" kern="0" cap="none" spc="0" normalizeH="0" baseline="0" noProof="0">
                <a:ln>
                  <a:noFill/>
                </a:ln>
                <a:solidFill>
                  <a:srgbClr val="000000"/>
                </a:solidFill>
                <a:effectLst/>
                <a:uLnTx/>
                <a:uFill>
                  <a:solidFill>
                    <a:srgbClr val="000000"/>
                  </a:solidFill>
                </a:uFill>
                <a:latin typeface="Calibri"/>
                <a:cs typeface="Calibri"/>
                <a:sym typeface="Calibri"/>
              </a:rPr>
              <a:t>Kim Burchell, </a:t>
            </a:r>
            <a:r>
              <a:rPr kumimoji="0" lang="en-US" sz="1687" b="0" i="0" u="none" strike="noStrike" kern="0" cap="none" spc="0" normalizeH="0" baseline="0" noProof="0">
                <a:ln>
                  <a:noFill/>
                </a:ln>
                <a:solidFill>
                  <a:srgbClr val="000000"/>
                </a:solidFill>
                <a:effectLst/>
                <a:uLnTx/>
                <a:uFill>
                  <a:solidFill>
                    <a:srgbClr val="000000"/>
                  </a:solidFill>
                </a:uFill>
                <a:latin typeface="Calibri"/>
                <a:cs typeface="Calibri"/>
                <a:sym typeface="Calibri"/>
              </a:rPr>
              <a:t>Jenny Hiscock</a:t>
            </a:r>
            <a:endParaRPr kumimoji="0" sz="1687" b="0" i="0" u="none" strike="noStrike" kern="0" cap="none" spc="0" normalizeH="0" baseline="0" noProof="0">
              <a:ln>
                <a:noFill/>
              </a:ln>
              <a:solidFill>
                <a:srgbClr val="000000"/>
              </a:solidFill>
              <a:effectLst/>
              <a:uLnTx/>
              <a:uFill>
                <a:solidFill>
                  <a:srgbClr val="000000"/>
                </a:solidFill>
              </a:uFill>
              <a:latin typeface="Calibri"/>
              <a:cs typeface="Calibri"/>
              <a:sym typeface="Calibri"/>
            </a:endParaRPr>
          </a:p>
        </p:txBody>
      </p:sp>
      <p:sp>
        <p:nvSpPr>
          <p:cNvPr id="194" name="AGP: Solar Studies &amp; Space-based STP…"/>
          <p:cNvSpPr/>
          <p:nvPr/>
        </p:nvSpPr>
        <p:spPr>
          <a:xfrm>
            <a:off x="1084688" y="1067380"/>
            <a:ext cx="4305922" cy="5679312"/>
          </a:xfrm>
          <a:prstGeom prst="rect">
            <a:avLst/>
          </a:prstGeom>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35719" tIns="35719" rIns="35719" bIns="35719">
            <a:spAutoFit/>
          </a:bodyPr>
          <a:lstStyle/>
          <a:p>
            <a:pPr marL="27904" marR="0" lvl="0" indent="0" algn="l" defTabSz="642915" rtl="0" eaLnBrk="1" fontAlgn="auto" latinLnBrk="0" hangingPunct="0">
              <a:lnSpc>
                <a:spcPct val="120000"/>
              </a:lnSpc>
              <a:spcBef>
                <a:spcPts val="492"/>
              </a:spcBef>
              <a:spcAft>
                <a:spcPts val="0"/>
              </a:spcAft>
              <a:buClr>
                <a:srgbClr val="212878"/>
              </a:buClr>
              <a:buSzTx/>
              <a:buFontTx/>
              <a:buNone/>
              <a:tabLst/>
              <a:defRPr sz="3500">
                <a:uFill>
                  <a:solidFill>
                    <a:srgbClr val="000000"/>
                  </a:solidFill>
                </a:uFill>
                <a:latin typeface="+mj-lt"/>
                <a:ea typeface="+mj-ea"/>
                <a:cs typeface="+mj-cs"/>
                <a:sym typeface="Calibri"/>
              </a:defRPr>
            </a:pPr>
            <a:r>
              <a:rPr kumimoji="0" sz="1547" b="1"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AGP: Solar Studies &amp; Space-based STP</a:t>
            </a:r>
            <a:r>
              <a:rPr kumimoji="0" lang="en-GB" sz="1547" b="1"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 (SS)</a:t>
            </a:r>
            <a:endParaRPr kumimoji="0" sz="1547" b="1" i="0" u="none" strike="noStrike" kern="0" cap="none" spc="0" normalizeH="0" baseline="0" noProof="0" dirty="0">
              <a:ln>
                <a:noFill/>
              </a:ln>
              <a:solidFill>
                <a:srgbClr val="000000"/>
              </a:solidFill>
              <a:effectLst/>
              <a:uLnTx/>
              <a:uFill>
                <a:solidFill>
                  <a:srgbClr val="000000"/>
                </a:solidFill>
              </a:uFill>
              <a:latin typeface="Calibri"/>
              <a:cs typeface="Calibri"/>
              <a:sym typeface="Calibri"/>
            </a:endParaRPr>
          </a:p>
          <a:p>
            <a:pPr marL="241200" marR="0" lvl="0" indent="-241200" algn="l" defTabSz="642915" rtl="0" eaLnBrk="1" fontAlgn="auto" latinLnBrk="0" hangingPunct="0">
              <a:lnSpc>
                <a:spcPct val="90000"/>
              </a:lnSpc>
              <a:spcBef>
                <a:spcPts val="352"/>
              </a:spcBef>
              <a:spcAft>
                <a:spcPts val="0"/>
              </a:spcAft>
              <a:buClrTx/>
              <a:buSzPct val="100000"/>
              <a:buFont typeface="Arial"/>
              <a:buChar char="•"/>
              <a:tabLst/>
              <a:defRPr sz="3500">
                <a:uFill>
                  <a:solidFill>
                    <a:srgbClr val="000000"/>
                  </a:solidFill>
                </a:uFill>
                <a:latin typeface="+mj-lt"/>
                <a:ea typeface="+mj-ea"/>
                <a:cs typeface="+mj-cs"/>
                <a:sym typeface="Calibri"/>
              </a:defRPr>
            </a:pPr>
            <a:r>
              <a:rPr kumimoji="0" lang="en-GB" sz="1500"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Rob Fear (Chair) – Southampton</a:t>
            </a:r>
          </a:p>
          <a:p>
            <a:pPr marL="241200" marR="0" lvl="0" indent="-241200" algn="l" defTabSz="642915" rtl="0" eaLnBrk="1" fontAlgn="auto" latinLnBrk="0" hangingPunct="0">
              <a:lnSpc>
                <a:spcPct val="90000"/>
              </a:lnSpc>
              <a:spcBef>
                <a:spcPts val="352"/>
              </a:spcBef>
              <a:spcAft>
                <a:spcPts val="0"/>
              </a:spcAft>
              <a:buClrTx/>
              <a:buSzPct val="100000"/>
              <a:buFont typeface="Arial"/>
              <a:buChar char="•"/>
              <a:tabLst/>
              <a:defRPr sz="3500">
                <a:solidFill>
                  <a:srgbClr val="5E30EB"/>
                </a:solidFill>
                <a:uFill>
                  <a:solidFill>
                    <a:srgbClr val="5E30EB"/>
                  </a:solidFill>
                </a:uFill>
                <a:latin typeface="+mj-lt"/>
                <a:ea typeface="+mj-ea"/>
                <a:cs typeface="+mj-cs"/>
                <a:sym typeface="Calibri"/>
              </a:defRPr>
            </a:pPr>
            <a:r>
              <a:rPr kumimoji="0" lang="en-GB" sz="1500" b="0" i="0" u="none" strike="noStrike" kern="0" cap="none" spc="0" normalizeH="0" baseline="0" noProof="0" dirty="0">
                <a:ln>
                  <a:noFill/>
                </a:ln>
                <a:solidFill>
                  <a:srgbClr val="000000"/>
                </a:solidFill>
                <a:effectLst/>
                <a:uLnTx/>
                <a:uFill>
                  <a:solidFill>
                    <a:srgbClr val="5E30EB"/>
                  </a:solidFill>
                </a:uFill>
                <a:latin typeface="Calibri"/>
                <a:cs typeface="Calibri"/>
                <a:sym typeface="Calibri"/>
              </a:rPr>
              <a:t>Anne-Marie Broomhall – Warwick</a:t>
            </a:r>
          </a:p>
          <a:p>
            <a:pPr marL="241200" marR="0" lvl="0" indent="-241200" algn="l" defTabSz="642915" rtl="0" eaLnBrk="1" fontAlgn="auto" latinLnBrk="0" hangingPunct="0">
              <a:lnSpc>
                <a:spcPct val="90000"/>
              </a:lnSpc>
              <a:spcBef>
                <a:spcPts val="352"/>
              </a:spcBef>
              <a:spcAft>
                <a:spcPts val="0"/>
              </a:spcAft>
              <a:buClrTx/>
              <a:buSzPct val="100000"/>
              <a:buFont typeface="Arial"/>
              <a:buChar char="•"/>
              <a:tabLst/>
              <a:defRPr sz="3500">
                <a:solidFill>
                  <a:srgbClr val="5E30EB"/>
                </a:solidFill>
                <a:uFill>
                  <a:solidFill>
                    <a:srgbClr val="5E30EB"/>
                  </a:solidFill>
                </a:uFill>
                <a:latin typeface="+mj-lt"/>
                <a:ea typeface="+mj-ea"/>
                <a:cs typeface="+mj-cs"/>
                <a:sym typeface="Calibri"/>
              </a:defRPr>
            </a:pPr>
            <a:r>
              <a:rPr kumimoji="0" lang="en-GB" sz="1500" b="0" i="0" u="none" strike="noStrike" kern="0" cap="none" spc="0" normalizeH="0" baseline="0" noProof="0" dirty="0">
                <a:ln>
                  <a:noFill/>
                </a:ln>
                <a:solidFill>
                  <a:srgbClr val="000000"/>
                </a:solidFill>
                <a:effectLst/>
                <a:uLnTx/>
                <a:uFill>
                  <a:solidFill>
                    <a:srgbClr val="5E30EB"/>
                  </a:solidFill>
                </a:uFill>
                <a:latin typeface="Calibri"/>
                <a:cs typeface="Calibri"/>
                <a:sym typeface="Calibri"/>
              </a:rPr>
              <a:t>Andrew Hillier – Exeter</a:t>
            </a:r>
          </a:p>
          <a:p>
            <a:pPr marL="241200" marR="0" lvl="0" indent="-241200" algn="l" defTabSz="642915" rtl="0" eaLnBrk="1" fontAlgn="auto" latinLnBrk="0" hangingPunct="0">
              <a:lnSpc>
                <a:spcPct val="90000"/>
              </a:lnSpc>
              <a:spcBef>
                <a:spcPts val="352"/>
              </a:spcBef>
              <a:spcAft>
                <a:spcPts val="0"/>
              </a:spcAft>
              <a:buClrTx/>
              <a:buSzPct val="100000"/>
              <a:buFont typeface="Arial"/>
              <a:buChar char="•"/>
              <a:tabLst/>
              <a:defRPr sz="3500">
                <a:solidFill>
                  <a:srgbClr val="5E30EB"/>
                </a:solidFill>
                <a:uFill>
                  <a:solidFill>
                    <a:srgbClr val="5E30EB"/>
                  </a:solidFill>
                </a:uFill>
                <a:latin typeface="+mj-lt"/>
                <a:ea typeface="+mj-ea"/>
                <a:cs typeface="+mj-cs"/>
                <a:sym typeface="Calibri"/>
              </a:defRPr>
            </a:pPr>
            <a:r>
              <a:rPr kumimoji="0" lang="en-GB" sz="1500" b="0" i="0" u="none" strike="noStrike" kern="0" cap="none" spc="0" normalizeH="0" baseline="0" noProof="0" dirty="0">
                <a:ln>
                  <a:noFill/>
                </a:ln>
                <a:solidFill>
                  <a:srgbClr val="000000"/>
                </a:solidFill>
                <a:effectLst/>
                <a:uLnTx/>
                <a:uFill>
                  <a:solidFill>
                    <a:srgbClr val="5E30EB"/>
                  </a:solidFill>
                </a:uFill>
                <a:latin typeface="Calibri"/>
                <a:cs typeface="Calibri"/>
                <a:sym typeface="Calibri"/>
              </a:rPr>
              <a:t>Natasha Jeffrey – Northumbria</a:t>
            </a:r>
          </a:p>
          <a:p>
            <a:pPr marL="27904" marR="0" lvl="0" indent="0" algn="l" defTabSz="642915" rtl="0" eaLnBrk="1" fontAlgn="auto" latinLnBrk="0" hangingPunct="0">
              <a:lnSpc>
                <a:spcPct val="120000"/>
              </a:lnSpc>
              <a:spcBef>
                <a:spcPts val="1800"/>
              </a:spcBef>
              <a:spcAft>
                <a:spcPts val="0"/>
              </a:spcAft>
              <a:buClr>
                <a:srgbClr val="212878"/>
              </a:buClr>
              <a:buSzTx/>
              <a:buFontTx/>
              <a:buNone/>
              <a:tabLst/>
              <a:defRPr sz="3500">
                <a:uFill>
                  <a:solidFill>
                    <a:srgbClr val="000000"/>
                  </a:solidFill>
                </a:uFill>
                <a:latin typeface="+mj-lt"/>
                <a:ea typeface="+mj-ea"/>
                <a:cs typeface="+mj-cs"/>
                <a:sym typeface="Calibri"/>
              </a:defRPr>
            </a:pPr>
            <a:r>
              <a:rPr kumimoji="0" sz="1547" b="1"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AGP: Planetary Studies</a:t>
            </a:r>
            <a:r>
              <a:rPr kumimoji="0" lang="en-GB" sz="1547" b="1" i="0" u="none" strike="noStrike" kern="0" cap="none" spc="0" normalizeH="0" baseline="0" noProof="0">
                <a:ln>
                  <a:noFill/>
                </a:ln>
                <a:solidFill>
                  <a:srgbClr val="000000"/>
                </a:solidFill>
                <a:effectLst/>
                <a:uLnTx/>
                <a:uFill>
                  <a:solidFill>
                    <a:srgbClr val="000000"/>
                  </a:solidFill>
                </a:uFill>
                <a:latin typeface="Calibri"/>
                <a:cs typeface="Calibri"/>
                <a:sym typeface="Calibri"/>
              </a:rPr>
              <a:t> (PL)</a:t>
            </a:r>
            <a:endParaRPr kumimoji="0" sz="1547" b="1" i="0" u="none" strike="noStrike" kern="0" cap="none" spc="0" normalizeH="0" baseline="0" noProof="0">
              <a:ln>
                <a:noFill/>
              </a:ln>
              <a:solidFill>
                <a:srgbClr val="000000"/>
              </a:solidFill>
              <a:effectLst/>
              <a:uLnTx/>
              <a:uFill>
                <a:solidFill>
                  <a:srgbClr val="000000"/>
                </a:solidFill>
              </a:uFill>
              <a:latin typeface="Calibri"/>
              <a:cs typeface="Calibri"/>
              <a:sym typeface="Calibri"/>
            </a:endParaRPr>
          </a:p>
          <a:p>
            <a:pPr marL="241200" marR="0" lvl="0" indent="-241200" algn="l" defTabSz="642915" rtl="0" eaLnBrk="1" fontAlgn="auto" latinLnBrk="0" hangingPunct="0">
              <a:lnSpc>
                <a:spcPct val="90000"/>
              </a:lnSpc>
              <a:spcBef>
                <a:spcPts val="352"/>
              </a:spcBef>
              <a:spcAft>
                <a:spcPts val="0"/>
              </a:spcAft>
              <a:buClr>
                <a:srgbClr val="424242"/>
              </a:buClr>
              <a:buSzPct val="100000"/>
              <a:buFont typeface="Arial"/>
              <a:buChar char="•"/>
              <a:tabLst/>
              <a:defRPr sz="3500">
                <a:solidFill>
                  <a:srgbClr val="563CE2"/>
                </a:solidFill>
                <a:uFill>
                  <a:solidFill>
                    <a:srgbClr val="000000"/>
                  </a:solidFill>
                </a:uFill>
                <a:latin typeface="+mj-lt"/>
                <a:ea typeface="+mj-ea"/>
                <a:cs typeface="+mj-cs"/>
                <a:sym typeface="Calibri"/>
              </a:defRPr>
            </a:pPr>
            <a:r>
              <a:rPr kumimoji="0" lang="en-GB" sz="1500"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Lydia Hallis (Chair) – Glasgow </a:t>
            </a:r>
          </a:p>
          <a:p>
            <a:pPr marL="241200" marR="0" lvl="0" indent="-241200" algn="l" defTabSz="642915" rtl="0" eaLnBrk="1" fontAlgn="auto" latinLnBrk="0" hangingPunct="0">
              <a:lnSpc>
                <a:spcPct val="90000"/>
              </a:lnSpc>
              <a:spcBef>
                <a:spcPts val="352"/>
              </a:spcBef>
              <a:spcAft>
                <a:spcPts val="0"/>
              </a:spcAft>
              <a:buClr>
                <a:srgbClr val="424242"/>
              </a:buClr>
              <a:buSzPct val="100000"/>
              <a:buFont typeface="Arial"/>
              <a:buChar char="•"/>
              <a:tabLst/>
              <a:defRPr sz="3500">
                <a:solidFill>
                  <a:srgbClr val="563CE2"/>
                </a:solidFill>
                <a:uFill>
                  <a:solidFill>
                    <a:srgbClr val="000000"/>
                  </a:solidFill>
                </a:uFill>
                <a:latin typeface="+mj-lt"/>
                <a:ea typeface="+mj-ea"/>
                <a:cs typeface="+mj-cs"/>
                <a:sym typeface="Calibri"/>
              </a:defRPr>
            </a:pPr>
            <a:r>
              <a:rPr kumimoji="0" lang="en-GB" sz="1500"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Nicholas </a:t>
            </a:r>
            <a:r>
              <a:rPr kumimoji="0" lang="en-GB" sz="1500" b="0" i="0" u="none" strike="noStrike" kern="0" cap="none" spc="0" normalizeH="0" baseline="0" noProof="0" dirty="0" err="1">
                <a:ln>
                  <a:noFill/>
                </a:ln>
                <a:solidFill>
                  <a:srgbClr val="000000"/>
                </a:solidFill>
                <a:effectLst/>
                <a:uLnTx/>
                <a:uFill>
                  <a:solidFill>
                    <a:srgbClr val="000000"/>
                  </a:solidFill>
                </a:uFill>
                <a:latin typeface="Calibri"/>
                <a:cs typeface="Calibri"/>
                <a:sym typeface="Calibri"/>
              </a:rPr>
              <a:t>Achilleos</a:t>
            </a:r>
            <a:r>
              <a:rPr kumimoji="0" lang="en-GB" sz="1500"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 – UCL</a:t>
            </a:r>
          </a:p>
          <a:p>
            <a:pPr marL="241200" marR="0" lvl="0" indent="-241200" algn="l" defTabSz="642915" rtl="0" eaLnBrk="1" fontAlgn="auto" latinLnBrk="0" hangingPunct="0">
              <a:lnSpc>
                <a:spcPct val="90000"/>
              </a:lnSpc>
              <a:spcBef>
                <a:spcPts val="352"/>
              </a:spcBef>
              <a:spcAft>
                <a:spcPts val="0"/>
              </a:spcAft>
              <a:buClr>
                <a:srgbClr val="424242"/>
              </a:buClr>
              <a:buSzPct val="100000"/>
              <a:buFont typeface="Arial"/>
              <a:buChar char="•"/>
              <a:tabLst/>
              <a:defRPr sz="3500">
                <a:solidFill>
                  <a:srgbClr val="563CE2"/>
                </a:solidFill>
                <a:uFill>
                  <a:solidFill>
                    <a:srgbClr val="000000"/>
                  </a:solidFill>
                </a:uFill>
                <a:latin typeface="+mj-lt"/>
                <a:ea typeface="+mj-ea"/>
                <a:cs typeface="+mj-cs"/>
                <a:sym typeface="Calibri"/>
              </a:defRPr>
            </a:pPr>
            <a:r>
              <a:rPr kumimoji="0" lang="en-GB" sz="1500"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Matt Balme – Open</a:t>
            </a:r>
          </a:p>
          <a:p>
            <a:pPr marL="241200" marR="0" lvl="0" indent="-241200" algn="l" defTabSz="642915" rtl="0" eaLnBrk="1" fontAlgn="auto" latinLnBrk="0" hangingPunct="0">
              <a:lnSpc>
                <a:spcPct val="90000"/>
              </a:lnSpc>
              <a:spcBef>
                <a:spcPts val="352"/>
              </a:spcBef>
              <a:spcAft>
                <a:spcPts val="0"/>
              </a:spcAft>
              <a:buClr>
                <a:srgbClr val="424242"/>
              </a:buClr>
              <a:buSzPct val="100000"/>
              <a:buFont typeface="Arial"/>
              <a:buChar char="•"/>
              <a:tabLst/>
              <a:defRPr sz="3500">
                <a:solidFill>
                  <a:srgbClr val="563CE2"/>
                </a:solidFill>
                <a:uFill>
                  <a:solidFill>
                    <a:srgbClr val="000000"/>
                  </a:solidFill>
                </a:uFill>
                <a:latin typeface="+mj-lt"/>
                <a:ea typeface="+mj-ea"/>
                <a:cs typeface="+mj-cs"/>
                <a:sym typeface="Calibri"/>
              </a:defRPr>
            </a:pPr>
            <a:r>
              <a:rPr kumimoji="0" lang="en-GB" sz="1500"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Beatriz Sanchez-</a:t>
            </a:r>
            <a:r>
              <a:rPr kumimoji="0" lang="en-GB" sz="1500" b="0" i="0" u="none" strike="noStrike" kern="0" cap="none" spc="0" normalizeH="0" baseline="0" noProof="0" dirty="0" err="1">
                <a:ln>
                  <a:noFill/>
                </a:ln>
                <a:solidFill>
                  <a:srgbClr val="000000"/>
                </a:solidFill>
                <a:effectLst/>
                <a:uLnTx/>
                <a:uFill>
                  <a:solidFill>
                    <a:srgbClr val="000000"/>
                  </a:solidFill>
                </a:uFill>
                <a:latin typeface="Calibri"/>
                <a:cs typeface="Calibri"/>
                <a:sym typeface="Calibri"/>
              </a:rPr>
              <a:t>Cano</a:t>
            </a:r>
            <a:r>
              <a:rPr kumimoji="0" lang="en-GB" sz="1500"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 – Leicester</a:t>
            </a:r>
            <a:endParaRPr kumimoji="0" lang="en-GB" sz="1547"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endParaRPr>
          </a:p>
          <a:p>
            <a:pPr marL="0" marR="0" lvl="0" indent="0" algn="l" defTabSz="642915" rtl="0" eaLnBrk="1" fontAlgn="auto" latinLnBrk="0" hangingPunct="0">
              <a:lnSpc>
                <a:spcPct val="90000"/>
              </a:lnSpc>
              <a:spcBef>
                <a:spcPts val="1800"/>
              </a:spcBef>
              <a:spcAft>
                <a:spcPts val="0"/>
              </a:spcAft>
              <a:buClr>
                <a:srgbClr val="424242"/>
              </a:buClr>
              <a:buSzPct val="100000"/>
              <a:buFontTx/>
              <a:buNone/>
              <a:tabLst/>
              <a:defRPr sz="3500">
                <a:solidFill>
                  <a:srgbClr val="563CE2"/>
                </a:solidFill>
                <a:uFill>
                  <a:solidFill>
                    <a:srgbClr val="000000"/>
                  </a:solidFill>
                </a:uFill>
                <a:latin typeface="+mj-lt"/>
                <a:ea typeface="+mj-ea"/>
                <a:cs typeface="+mj-cs"/>
                <a:sym typeface="Calibri"/>
              </a:defRPr>
            </a:pPr>
            <a:r>
              <a:rPr kumimoji="0" lang="en-GB" sz="1600" b="1"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AGP: Large Awards Panel</a:t>
            </a:r>
          </a:p>
          <a:p>
            <a:pPr marL="241093" marR="0" lvl="0" indent="-241093" algn="l" defTabSz="642915" rtl="0" eaLnBrk="1" fontAlgn="auto" latinLnBrk="0" hangingPunct="0">
              <a:lnSpc>
                <a:spcPct val="90000"/>
              </a:lnSpc>
              <a:spcBef>
                <a:spcPts val="352"/>
              </a:spcBef>
              <a:spcAft>
                <a:spcPts val="0"/>
              </a:spcAft>
              <a:buClr>
                <a:srgbClr val="424242"/>
              </a:buClr>
              <a:buSzPct val="100000"/>
              <a:buFont typeface="Arial" panose="020B0604020202020204" pitchFamily="34" charset="0"/>
              <a:buChar char="•"/>
              <a:tabLst/>
              <a:defRPr sz="3500">
                <a:solidFill>
                  <a:srgbClr val="563CE2"/>
                </a:solidFill>
                <a:uFill>
                  <a:solidFill>
                    <a:srgbClr val="000000"/>
                  </a:solidFill>
                </a:uFill>
                <a:latin typeface="+mj-lt"/>
                <a:ea typeface="+mj-ea"/>
                <a:cs typeface="+mj-cs"/>
                <a:sym typeface="Calibri"/>
              </a:defRPr>
            </a:pPr>
            <a:r>
              <a:rPr kumimoji="0" lang="en-GB" sz="1500" b="0" i="0" u="none" strike="noStrike" kern="0" cap="none" spc="0" normalizeH="0" baseline="0" noProof="0" dirty="0">
                <a:ln>
                  <a:noFill/>
                </a:ln>
                <a:solidFill>
                  <a:srgbClr val="000000"/>
                </a:solidFill>
                <a:effectLst/>
                <a:uLnTx/>
                <a:uFill>
                  <a:solidFill>
                    <a:srgbClr val="000000"/>
                  </a:solidFill>
                </a:uFill>
                <a:latin typeface="Calibri" panose="020F0502020204030204" pitchFamily="34" charset="0"/>
                <a:cs typeface="Calibri" panose="020F0502020204030204" pitchFamily="34" charset="0"/>
                <a:sym typeface="Calibri"/>
              </a:rPr>
              <a:t>Mark </a:t>
            </a:r>
            <a:r>
              <a:rPr kumimoji="0" lang="en-GB" sz="1500" b="0" i="0" u="none" strike="noStrike" kern="0" cap="none" spc="0" normalizeH="0" baseline="0" noProof="0" dirty="0" err="1">
                <a:ln>
                  <a:noFill/>
                </a:ln>
                <a:solidFill>
                  <a:srgbClr val="000000"/>
                </a:solidFill>
                <a:effectLst/>
                <a:uLnTx/>
                <a:uFill>
                  <a:solidFill>
                    <a:srgbClr val="000000"/>
                  </a:solidFill>
                </a:uFill>
                <a:latin typeface="Calibri" panose="020F0502020204030204" pitchFamily="34" charset="0"/>
                <a:cs typeface="Calibri" panose="020F0502020204030204" pitchFamily="34" charset="0"/>
                <a:sym typeface="Calibri"/>
              </a:rPr>
              <a:t>Swinbank</a:t>
            </a:r>
            <a:r>
              <a:rPr kumimoji="0" lang="en-GB" sz="1500" b="0" i="0" u="none" strike="noStrike" kern="0" cap="none" spc="0" normalizeH="0" baseline="0" noProof="0" dirty="0">
                <a:ln>
                  <a:noFill/>
                </a:ln>
                <a:solidFill>
                  <a:srgbClr val="000000"/>
                </a:solidFill>
                <a:effectLst/>
                <a:uLnTx/>
                <a:uFill>
                  <a:solidFill>
                    <a:srgbClr val="000000"/>
                  </a:solidFill>
                </a:uFill>
                <a:latin typeface="Calibri" panose="020F0502020204030204" pitchFamily="34" charset="0"/>
                <a:cs typeface="Calibri" panose="020F0502020204030204" pitchFamily="34" charset="0"/>
                <a:sym typeface="Calibri"/>
              </a:rPr>
              <a:t> (Chair)</a:t>
            </a:r>
          </a:p>
          <a:p>
            <a:pPr marL="241093" marR="0" lvl="0" indent="-241093" algn="l" defTabSz="642915" rtl="0" eaLnBrk="1" fontAlgn="auto" latinLnBrk="0" hangingPunct="0">
              <a:lnSpc>
                <a:spcPct val="90000"/>
              </a:lnSpc>
              <a:spcBef>
                <a:spcPts val="352"/>
              </a:spcBef>
              <a:spcAft>
                <a:spcPts val="0"/>
              </a:spcAft>
              <a:buClr>
                <a:srgbClr val="424242"/>
              </a:buClr>
              <a:buSzPct val="100000"/>
              <a:buFont typeface="Arial" panose="020B0604020202020204" pitchFamily="34" charset="0"/>
              <a:buChar char="•"/>
              <a:tabLst/>
              <a:defRPr sz="3500">
                <a:solidFill>
                  <a:srgbClr val="563CE2"/>
                </a:solidFill>
                <a:uFill>
                  <a:solidFill>
                    <a:srgbClr val="000000"/>
                  </a:solidFill>
                </a:uFill>
                <a:latin typeface="+mj-lt"/>
                <a:ea typeface="+mj-ea"/>
                <a:cs typeface="+mj-cs"/>
                <a:sym typeface="Calibri"/>
              </a:defRPr>
            </a:pPr>
            <a:r>
              <a:rPr kumimoji="0" lang="en-GB" sz="1500" b="0" i="0" u="none" strike="noStrike" kern="0" cap="none" spc="0" normalizeH="0" baseline="0" noProof="0" dirty="0">
                <a:ln>
                  <a:noFill/>
                </a:ln>
                <a:solidFill>
                  <a:srgbClr val="000000"/>
                </a:solidFill>
                <a:effectLst/>
                <a:uLnTx/>
                <a:uFill>
                  <a:solidFill>
                    <a:srgbClr val="000000"/>
                  </a:solidFill>
                </a:uFill>
                <a:latin typeface="Calibri" panose="020F0502020204030204" pitchFamily="34" charset="0"/>
                <a:cs typeface="Calibri" panose="020F0502020204030204" pitchFamily="34" charset="0"/>
                <a:sym typeface="Calibri"/>
              </a:rPr>
              <a:t>Rita </a:t>
            </a:r>
            <a:r>
              <a:rPr kumimoji="0" lang="en-GB" sz="1500" b="0" i="0" u="none" strike="noStrike" kern="0" cap="none" spc="0" normalizeH="0" baseline="0" noProof="0" dirty="0" err="1">
                <a:ln>
                  <a:noFill/>
                </a:ln>
                <a:solidFill>
                  <a:srgbClr val="000000"/>
                </a:solidFill>
                <a:effectLst/>
                <a:uLnTx/>
                <a:uFill>
                  <a:solidFill>
                    <a:srgbClr val="000000"/>
                  </a:solidFill>
                </a:uFill>
                <a:latin typeface="Calibri" panose="020F0502020204030204" pitchFamily="34" charset="0"/>
                <a:cs typeface="Calibri" panose="020F0502020204030204" pitchFamily="34" charset="0"/>
                <a:sym typeface="Calibri"/>
              </a:rPr>
              <a:t>Tojeiro</a:t>
            </a:r>
            <a:r>
              <a:rPr kumimoji="0" lang="en-GB" sz="1500" b="0" i="0" u="none" strike="noStrike" kern="0" cap="none" spc="0" normalizeH="0" baseline="0" noProof="0" dirty="0">
                <a:ln>
                  <a:noFill/>
                </a:ln>
                <a:solidFill>
                  <a:srgbClr val="000000"/>
                </a:solidFill>
                <a:effectLst/>
                <a:uLnTx/>
                <a:uFill>
                  <a:solidFill>
                    <a:srgbClr val="000000"/>
                  </a:solidFill>
                </a:uFill>
                <a:latin typeface="Calibri" panose="020F0502020204030204" pitchFamily="34" charset="0"/>
                <a:cs typeface="Calibri" panose="020F0502020204030204" pitchFamily="34" charset="0"/>
                <a:sym typeface="Calibri"/>
              </a:rPr>
              <a:t> (Deputy Chair)</a:t>
            </a:r>
          </a:p>
          <a:p>
            <a:pPr marL="241093" marR="0" lvl="0" indent="-241093" algn="l" defTabSz="642915" rtl="0" eaLnBrk="1" fontAlgn="auto" latinLnBrk="0" hangingPunct="0">
              <a:lnSpc>
                <a:spcPct val="90000"/>
              </a:lnSpc>
              <a:spcBef>
                <a:spcPts val="352"/>
              </a:spcBef>
              <a:spcAft>
                <a:spcPts val="0"/>
              </a:spcAft>
              <a:buClr>
                <a:srgbClr val="424242"/>
              </a:buClr>
              <a:buSzPct val="100000"/>
              <a:buFont typeface="Arial" panose="020B0604020202020204" pitchFamily="34" charset="0"/>
              <a:buChar char="•"/>
              <a:tabLst/>
              <a:defRPr sz="3500">
                <a:solidFill>
                  <a:srgbClr val="563CE2"/>
                </a:solidFill>
                <a:uFill>
                  <a:solidFill>
                    <a:srgbClr val="000000"/>
                  </a:solidFill>
                </a:uFill>
                <a:latin typeface="+mj-lt"/>
                <a:ea typeface="+mj-ea"/>
                <a:cs typeface="+mj-cs"/>
                <a:sym typeface="Calibri"/>
              </a:defRPr>
            </a:pPr>
            <a:r>
              <a:rPr kumimoji="0" lang="en-GB" sz="1500" b="0" i="0" u="none" strike="noStrike" kern="0" cap="none" spc="0" normalizeH="0" baseline="0" noProof="0" dirty="0">
                <a:ln>
                  <a:noFill/>
                </a:ln>
                <a:solidFill>
                  <a:srgbClr val="000000"/>
                </a:solidFill>
                <a:effectLst/>
                <a:uLnTx/>
                <a:uFill>
                  <a:solidFill>
                    <a:srgbClr val="000000"/>
                  </a:solidFill>
                </a:uFill>
                <a:latin typeface="Calibri" panose="020F0502020204030204" pitchFamily="34" charset="0"/>
                <a:cs typeface="Calibri" panose="020F0502020204030204" pitchFamily="34" charset="0"/>
                <a:sym typeface="Calibri"/>
              </a:rPr>
              <a:t>Tessa Baker – Portsmouth</a:t>
            </a:r>
          </a:p>
          <a:p>
            <a:pPr marL="241093" marR="0" lvl="0" indent="-241093" algn="l" defTabSz="642915" rtl="0" eaLnBrk="1" fontAlgn="auto" latinLnBrk="0" hangingPunct="0">
              <a:lnSpc>
                <a:spcPct val="90000"/>
              </a:lnSpc>
              <a:spcBef>
                <a:spcPts val="352"/>
              </a:spcBef>
              <a:spcAft>
                <a:spcPts val="0"/>
              </a:spcAft>
              <a:buClr>
                <a:srgbClr val="424242"/>
              </a:buClr>
              <a:buSzPct val="100000"/>
              <a:buFont typeface="Arial" panose="020B0604020202020204" pitchFamily="34" charset="0"/>
              <a:buChar char="•"/>
              <a:tabLst/>
              <a:defRPr sz="3500">
                <a:solidFill>
                  <a:srgbClr val="563CE2"/>
                </a:solidFill>
                <a:uFill>
                  <a:solidFill>
                    <a:srgbClr val="000000"/>
                  </a:solidFill>
                </a:uFill>
                <a:latin typeface="+mj-lt"/>
                <a:ea typeface="+mj-ea"/>
                <a:cs typeface="+mj-cs"/>
                <a:sym typeface="Calibri"/>
              </a:defRPr>
            </a:pPr>
            <a:r>
              <a:rPr kumimoji="0" lang="en-GB" sz="1500" b="0" i="0" u="none" strike="noStrike" kern="0" cap="none" spc="0" normalizeH="0" baseline="0" noProof="0" dirty="0">
                <a:ln>
                  <a:noFill/>
                </a:ln>
                <a:solidFill>
                  <a:srgbClr val="000000"/>
                </a:solidFill>
                <a:effectLst/>
                <a:uLnTx/>
                <a:uFill>
                  <a:solidFill>
                    <a:srgbClr val="000000"/>
                  </a:solidFill>
                </a:uFill>
                <a:latin typeface="Calibri" panose="020F0502020204030204" pitchFamily="34" charset="0"/>
                <a:cs typeface="Calibri" panose="020F0502020204030204" pitchFamily="34" charset="0"/>
                <a:sym typeface="Calibri"/>
              </a:rPr>
              <a:t>Vanessa Graber – RHUL</a:t>
            </a:r>
          </a:p>
          <a:p>
            <a:pPr marL="241093" marR="0" lvl="0" indent="-241093" algn="l" defTabSz="642915" rtl="0" eaLnBrk="1" fontAlgn="auto" latinLnBrk="0" hangingPunct="0">
              <a:lnSpc>
                <a:spcPct val="90000"/>
              </a:lnSpc>
              <a:spcBef>
                <a:spcPts val="352"/>
              </a:spcBef>
              <a:spcAft>
                <a:spcPts val="0"/>
              </a:spcAft>
              <a:buClr>
                <a:srgbClr val="424242"/>
              </a:buClr>
              <a:buSzPct val="100000"/>
              <a:buFont typeface="Arial" panose="020B0604020202020204" pitchFamily="34" charset="0"/>
              <a:buChar char="•"/>
              <a:tabLst/>
              <a:defRPr sz="3500">
                <a:solidFill>
                  <a:srgbClr val="563CE2"/>
                </a:solidFill>
                <a:uFill>
                  <a:solidFill>
                    <a:srgbClr val="000000"/>
                  </a:solidFill>
                </a:uFill>
                <a:latin typeface="+mj-lt"/>
                <a:ea typeface="+mj-ea"/>
                <a:cs typeface="+mj-cs"/>
                <a:sym typeface="Calibri"/>
              </a:defRPr>
            </a:pPr>
            <a:r>
              <a:rPr kumimoji="0" lang="en-GB" sz="1500" b="0" i="0" u="none" strike="noStrike" kern="0" cap="none" spc="0" normalizeH="0" baseline="0" noProof="0" dirty="0">
                <a:ln>
                  <a:noFill/>
                </a:ln>
                <a:solidFill>
                  <a:srgbClr val="000000"/>
                </a:solidFill>
                <a:effectLst/>
                <a:uLnTx/>
                <a:uFill>
                  <a:solidFill>
                    <a:srgbClr val="000000"/>
                  </a:solidFill>
                </a:uFill>
                <a:latin typeface="Calibri" panose="020F0502020204030204" pitchFamily="34" charset="0"/>
                <a:cs typeface="Calibri" panose="020F0502020204030204" pitchFamily="34" charset="0"/>
                <a:sym typeface="Calibri"/>
              </a:rPr>
              <a:t>Ian McCarthy – LJMU</a:t>
            </a:r>
          </a:p>
          <a:p>
            <a:pPr marL="241093" marR="0" lvl="0" indent="-241093" algn="l" defTabSz="642915" rtl="0" eaLnBrk="1" fontAlgn="auto" latinLnBrk="0" hangingPunct="0">
              <a:lnSpc>
                <a:spcPct val="90000"/>
              </a:lnSpc>
              <a:spcBef>
                <a:spcPts val="352"/>
              </a:spcBef>
              <a:spcAft>
                <a:spcPts val="0"/>
              </a:spcAft>
              <a:buClr>
                <a:srgbClr val="424242"/>
              </a:buClr>
              <a:buSzPct val="100000"/>
              <a:buFont typeface="Arial" panose="020B0604020202020204" pitchFamily="34" charset="0"/>
              <a:buChar char="•"/>
              <a:tabLst/>
              <a:defRPr sz="3500">
                <a:solidFill>
                  <a:srgbClr val="563CE2"/>
                </a:solidFill>
                <a:uFill>
                  <a:solidFill>
                    <a:srgbClr val="000000"/>
                  </a:solidFill>
                </a:uFill>
                <a:latin typeface="+mj-lt"/>
                <a:ea typeface="+mj-ea"/>
                <a:cs typeface="+mj-cs"/>
                <a:sym typeface="Calibri"/>
              </a:defRPr>
            </a:pPr>
            <a:r>
              <a:rPr kumimoji="0" lang="en-GB" sz="1500" b="0" i="0" u="none" strike="noStrike" kern="0" cap="none" spc="0" normalizeH="0" baseline="0" noProof="0" dirty="0">
                <a:ln>
                  <a:noFill/>
                </a:ln>
                <a:solidFill>
                  <a:srgbClr val="000000"/>
                </a:solidFill>
                <a:effectLst/>
                <a:uLnTx/>
                <a:uFill>
                  <a:solidFill>
                    <a:srgbClr val="000000"/>
                  </a:solidFill>
                </a:uFill>
                <a:latin typeface="Calibri" panose="020F0502020204030204" pitchFamily="34" charset="0"/>
                <a:cs typeface="Calibri" panose="020F0502020204030204" pitchFamily="34" charset="0"/>
                <a:sym typeface="Calibri"/>
              </a:rPr>
              <a:t>Danny </a:t>
            </a:r>
            <a:r>
              <a:rPr kumimoji="0" lang="en-GB" sz="1500" b="0" i="0" u="none" strike="noStrike" kern="0" cap="none" spc="0" normalizeH="0" baseline="0" noProof="0" dirty="0" err="1">
                <a:ln>
                  <a:noFill/>
                </a:ln>
                <a:solidFill>
                  <a:srgbClr val="000000"/>
                </a:solidFill>
                <a:effectLst/>
                <a:uLnTx/>
                <a:uFill>
                  <a:solidFill>
                    <a:srgbClr val="000000"/>
                  </a:solidFill>
                </a:uFill>
                <a:latin typeface="Calibri" panose="020F0502020204030204" pitchFamily="34" charset="0"/>
                <a:cs typeface="Calibri" panose="020F0502020204030204" pitchFamily="34" charset="0"/>
                <a:sym typeface="Calibri"/>
              </a:rPr>
              <a:t>Steeghs</a:t>
            </a:r>
            <a:r>
              <a:rPr kumimoji="0" lang="en-GB" sz="1500" b="0" i="0" u="none" strike="noStrike" kern="0" cap="none" spc="0" normalizeH="0" baseline="0" noProof="0" dirty="0">
                <a:ln>
                  <a:noFill/>
                </a:ln>
                <a:solidFill>
                  <a:srgbClr val="000000"/>
                </a:solidFill>
                <a:effectLst/>
                <a:uLnTx/>
                <a:uFill>
                  <a:solidFill>
                    <a:srgbClr val="000000"/>
                  </a:solidFill>
                </a:uFill>
                <a:latin typeface="Calibri" panose="020F0502020204030204" pitchFamily="34" charset="0"/>
                <a:cs typeface="Calibri" panose="020F0502020204030204" pitchFamily="34" charset="0"/>
                <a:sym typeface="Calibri"/>
              </a:rPr>
              <a:t> – Warwick</a:t>
            </a:r>
          </a:p>
          <a:p>
            <a:pPr marL="241093" marR="0" lvl="0" indent="-241093" algn="l" defTabSz="642915" rtl="0" eaLnBrk="1" fontAlgn="auto" latinLnBrk="0" hangingPunct="0">
              <a:lnSpc>
                <a:spcPct val="90000"/>
              </a:lnSpc>
              <a:spcBef>
                <a:spcPts val="352"/>
              </a:spcBef>
              <a:spcAft>
                <a:spcPts val="0"/>
              </a:spcAft>
              <a:buClr>
                <a:srgbClr val="424242"/>
              </a:buClr>
              <a:buSzPct val="100000"/>
              <a:buFont typeface="Arial" panose="020B0604020202020204" pitchFamily="34" charset="0"/>
              <a:buChar char="•"/>
              <a:tabLst/>
              <a:defRPr sz="3500">
                <a:solidFill>
                  <a:srgbClr val="563CE2"/>
                </a:solidFill>
                <a:uFill>
                  <a:solidFill>
                    <a:srgbClr val="000000"/>
                  </a:solidFill>
                </a:uFill>
                <a:latin typeface="+mj-lt"/>
                <a:ea typeface="+mj-ea"/>
                <a:cs typeface="+mj-cs"/>
                <a:sym typeface="Calibri"/>
              </a:defRPr>
            </a:pPr>
            <a:r>
              <a:rPr kumimoji="0" lang="en-GB" sz="1500" b="0" i="0" u="none" strike="noStrike" kern="0" cap="none" spc="0" normalizeH="0" baseline="0" noProof="0" dirty="0">
                <a:ln>
                  <a:noFill/>
                </a:ln>
                <a:solidFill>
                  <a:srgbClr val="000000"/>
                </a:solidFill>
                <a:effectLst/>
                <a:uLnTx/>
                <a:uFill>
                  <a:solidFill>
                    <a:srgbClr val="000000"/>
                  </a:solidFill>
                </a:uFill>
                <a:latin typeface="Calibri" panose="020F0502020204030204" pitchFamily="34" charset="0"/>
                <a:cs typeface="Calibri" panose="020F0502020204030204" pitchFamily="34" charset="0"/>
                <a:sym typeface="Calibri"/>
              </a:rPr>
              <a:t>Amaury </a:t>
            </a:r>
            <a:r>
              <a:rPr kumimoji="0" lang="en-GB" sz="1500" b="0" i="0" u="none" strike="noStrike" kern="0" cap="none" spc="0" normalizeH="0" baseline="0" noProof="0" dirty="0" err="1">
                <a:ln>
                  <a:noFill/>
                </a:ln>
                <a:solidFill>
                  <a:srgbClr val="000000"/>
                </a:solidFill>
                <a:effectLst/>
                <a:uLnTx/>
                <a:uFill>
                  <a:solidFill>
                    <a:srgbClr val="000000"/>
                  </a:solidFill>
                </a:uFill>
                <a:latin typeface="Calibri" panose="020F0502020204030204" pitchFamily="34" charset="0"/>
                <a:cs typeface="Calibri" panose="020F0502020204030204" pitchFamily="34" charset="0"/>
                <a:sym typeface="Calibri"/>
              </a:rPr>
              <a:t>Triaud</a:t>
            </a:r>
            <a:r>
              <a:rPr kumimoji="0" lang="en-GB" sz="1500" b="0" i="0" u="none" strike="noStrike" kern="0" cap="none" spc="0" normalizeH="0" baseline="0" noProof="0" dirty="0">
                <a:ln>
                  <a:noFill/>
                </a:ln>
                <a:solidFill>
                  <a:srgbClr val="000000"/>
                </a:solidFill>
                <a:effectLst/>
                <a:uLnTx/>
                <a:uFill>
                  <a:solidFill>
                    <a:srgbClr val="000000"/>
                  </a:solidFill>
                </a:uFill>
                <a:latin typeface="Calibri" panose="020F0502020204030204" pitchFamily="34" charset="0"/>
                <a:cs typeface="Calibri" panose="020F0502020204030204" pitchFamily="34" charset="0"/>
                <a:sym typeface="Calibri"/>
              </a:rPr>
              <a:t> – Birmingham</a:t>
            </a:r>
          </a:p>
          <a:p>
            <a:pPr marL="0" marR="0" lvl="0" indent="0" algn="l" defTabSz="642915" rtl="0" eaLnBrk="1" fontAlgn="auto" latinLnBrk="0" hangingPunct="0">
              <a:lnSpc>
                <a:spcPct val="90000"/>
              </a:lnSpc>
              <a:spcBef>
                <a:spcPts val="352"/>
              </a:spcBef>
              <a:spcAft>
                <a:spcPts val="0"/>
              </a:spcAft>
              <a:buClr>
                <a:srgbClr val="424242"/>
              </a:buClr>
              <a:buSzPct val="100000"/>
              <a:buFontTx/>
              <a:buNone/>
              <a:tabLst/>
              <a:defRPr sz="3500">
                <a:solidFill>
                  <a:srgbClr val="563CE2"/>
                </a:solidFill>
                <a:uFill>
                  <a:solidFill>
                    <a:srgbClr val="000000"/>
                  </a:solidFill>
                </a:uFill>
                <a:latin typeface="+mj-lt"/>
                <a:ea typeface="+mj-ea"/>
                <a:cs typeface="+mj-cs"/>
                <a:sym typeface="Calibri"/>
              </a:defRPr>
            </a:pPr>
            <a:r>
              <a:rPr kumimoji="0" lang="en-GB" sz="1500" b="0" i="0" u="none" strike="noStrike" kern="0" cap="none" spc="0" normalizeH="0" baseline="0" noProof="0" dirty="0">
                <a:ln>
                  <a:noFill/>
                </a:ln>
                <a:solidFill>
                  <a:srgbClr val="000000"/>
                </a:solidFill>
                <a:effectLst/>
                <a:uLnTx/>
                <a:uFill>
                  <a:solidFill>
                    <a:srgbClr val="000000"/>
                  </a:solidFill>
                </a:uFill>
                <a:latin typeface="Calibri" panose="020F0502020204030204" pitchFamily="34" charset="0"/>
                <a:cs typeface="Calibri" panose="020F0502020204030204" pitchFamily="34" charset="0"/>
                <a:sym typeface="Calibri"/>
              </a:rPr>
              <a:t>+ </a:t>
            </a:r>
            <a:r>
              <a:rPr kumimoji="0" lang="en-GB" sz="1500"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Nicholas </a:t>
            </a:r>
            <a:r>
              <a:rPr kumimoji="0" lang="en-GB" sz="1500" b="0" i="0" u="none" strike="noStrike" kern="0" cap="none" spc="0" normalizeH="0" baseline="0" noProof="0" dirty="0" err="1">
                <a:ln>
                  <a:noFill/>
                </a:ln>
                <a:solidFill>
                  <a:srgbClr val="000000"/>
                </a:solidFill>
                <a:effectLst/>
                <a:uLnTx/>
                <a:uFill>
                  <a:solidFill>
                    <a:srgbClr val="000000"/>
                  </a:solidFill>
                </a:uFill>
                <a:latin typeface="Calibri"/>
                <a:cs typeface="Calibri"/>
                <a:sym typeface="Calibri"/>
              </a:rPr>
              <a:t>Achilleos</a:t>
            </a:r>
            <a:r>
              <a:rPr kumimoji="0" lang="en-GB" sz="1500"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 Rob Fear, Zoe </a:t>
            </a:r>
            <a:r>
              <a:rPr kumimoji="0" lang="en-GB" sz="1500" b="0" i="0" u="none" strike="noStrike" kern="0" cap="none" spc="0" normalizeH="0" baseline="0" noProof="0" dirty="0" err="1">
                <a:ln>
                  <a:noFill/>
                </a:ln>
                <a:solidFill>
                  <a:srgbClr val="000000"/>
                </a:solidFill>
                <a:effectLst/>
                <a:uLnTx/>
                <a:uFill>
                  <a:solidFill>
                    <a:srgbClr val="000000"/>
                  </a:solidFill>
                </a:uFill>
                <a:latin typeface="Calibri"/>
                <a:cs typeface="Calibri"/>
                <a:sym typeface="Calibri"/>
              </a:rPr>
              <a:t>Leinhardt</a:t>
            </a:r>
            <a:r>
              <a:rPr kumimoji="0" lang="en-GB" sz="1500"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 David Mulryne</a:t>
            </a:r>
            <a:endParaRPr kumimoji="0" lang="en-GB" sz="1500" b="0" i="0" u="none" strike="noStrike" kern="0" cap="none" spc="0" normalizeH="0" baseline="0" noProof="0" dirty="0">
              <a:ln>
                <a:noFill/>
              </a:ln>
              <a:solidFill>
                <a:srgbClr val="000000"/>
              </a:solidFill>
              <a:effectLst/>
              <a:uLnTx/>
              <a:uFill>
                <a:solidFill>
                  <a:srgbClr val="000000"/>
                </a:solidFill>
              </a:uFill>
              <a:latin typeface="Calibri" panose="020F0502020204030204" pitchFamily="34" charset="0"/>
              <a:cs typeface="Calibri" panose="020F0502020204030204" pitchFamily="34" charset="0"/>
              <a:sym typeface="Calibri"/>
            </a:endParaRPr>
          </a:p>
        </p:txBody>
      </p:sp>
      <p:sp>
        <p:nvSpPr>
          <p:cNvPr id="3" name="TextBox 2">
            <a:extLst>
              <a:ext uri="{FF2B5EF4-FFF2-40B4-BE49-F238E27FC236}">
                <a16:creationId xmlns:a16="http://schemas.microsoft.com/office/drawing/2014/main" id="{8702EAF5-B698-0160-5AC5-05AC26B8F507}"/>
              </a:ext>
            </a:extLst>
          </p:cNvPr>
          <p:cNvSpPr txBox="1"/>
          <p:nvPr/>
        </p:nvSpPr>
        <p:spPr>
          <a:xfrm>
            <a:off x="9797672" y="1290924"/>
            <a:ext cx="1872684" cy="453457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4572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a:ln>
                  <a:noFill/>
                </a:ln>
                <a:solidFill>
                  <a:srgbClr val="000000"/>
                </a:solidFill>
                <a:effectLst/>
                <a:uFillTx/>
                <a:latin typeface="Helvetica"/>
                <a:ea typeface="Helvetica"/>
                <a:cs typeface="Helvetica"/>
                <a:sym typeface="Helvetica"/>
              </a:rPr>
              <a:t>30 panel members</a:t>
            </a:r>
          </a:p>
          <a:p>
            <a:pPr marL="0" marR="0" indent="0" algn="ctr" defTabSz="457200" rtl="0" fontAlgn="auto" latinLnBrk="0" hangingPunct="0">
              <a:lnSpc>
                <a:spcPct val="100000"/>
              </a:lnSpc>
              <a:spcBef>
                <a:spcPts val="0"/>
              </a:spcBef>
              <a:spcAft>
                <a:spcPts val="0"/>
              </a:spcAft>
              <a:buClrTx/>
              <a:buSzTx/>
              <a:buFontTx/>
              <a:buNone/>
              <a:tabLst/>
            </a:pPr>
            <a:endParaRPr lang="en-US" sz="2400">
              <a:solidFill>
                <a:srgbClr val="000000"/>
              </a:solidFill>
              <a:latin typeface="Helvetica"/>
              <a:ea typeface="Helvetica"/>
              <a:cs typeface="Helvetica"/>
              <a:sym typeface="Helvetica"/>
            </a:endParaRPr>
          </a:p>
          <a:p>
            <a:pPr marL="0" marR="0" indent="0" algn="ctr" defTabSz="4572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a:ln>
                  <a:noFill/>
                </a:ln>
                <a:solidFill>
                  <a:srgbClr val="000000"/>
                </a:solidFill>
                <a:effectLst/>
                <a:uFillTx/>
                <a:latin typeface="Helvetica"/>
                <a:ea typeface="Helvetica"/>
                <a:cs typeface="Helvetica"/>
                <a:sym typeface="Helvetica"/>
              </a:rPr>
              <a:t>~33% rotate each year</a:t>
            </a:r>
          </a:p>
          <a:p>
            <a:pPr marL="0" marR="0" indent="0" algn="ctr" defTabSz="457200"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Helvetica"/>
              <a:ea typeface="Helvetica"/>
              <a:cs typeface="Helvetica"/>
              <a:sym typeface="Helvetica"/>
            </a:endParaRPr>
          </a:p>
          <a:p>
            <a:pPr marL="0" marR="0" indent="0" algn="ctr" defTabSz="457200" rtl="0" fontAlgn="auto" latinLnBrk="0" hangingPunct="0">
              <a:lnSpc>
                <a:spcPct val="100000"/>
              </a:lnSpc>
              <a:spcBef>
                <a:spcPts val="0"/>
              </a:spcBef>
              <a:spcAft>
                <a:spcPts val="0"/>
              </a:spcAft>
              <a:buClrTx/>
              <a:buSzTx/>
              <a:buFontTx/>
              <a:buNone/>
              <a:tabLst/>
            </a:pPr>
            <a:r>
              <a:rPr lang="en-US" sz="2400">
                <a:solidFill>
                  <a:srgbClr val="000000"/>
                </a:solidFill>
                <a:latin typeface="Helvetica"/>
                <a:ea typeface="Helvetica"/>
                <a:cs typeface="Helvetica"/>
                <a:sym typeface="Helvetica"/>
              </a:rPr>
              <a:t>Annual opportunity to join</a:t>
            </a:r>
            <a:endParaRPr kumimoji="0" lang="en-US" sz="2400" b="0" i="0" u="none" strike="noStrike" cap="none" spc="0" normalizeH="0" baseline="0">
              <a:ln>
                <a:noFill/>
              </a:ln>
              <a:solidFill>
                <a:srgbClr val="000000"/>
              </a:solidFill>
              <a:effectLst/>
              <a:uFillTx/>
              <a:latin typeface="Helvetica"/>
              <a:ea typeface="Helvetica"/>
              <a:cs typeface="Helvetica"/>
              <a:sym typeface="Helvetica"/>
            </a:endParaRPr>
          </a:p>
          <a:p>
            <a:pPr marL="0" marR="0" indent="0" algn="ctr" defTabSz="457200" rtl="0" fontAlgn="auto" latinLnBrk="0" hangingPunct="0">
              <a:lnSpc>
                <a:spcPct val="100000"/>
              </a:lnSpc>
              <a:spcBef>
                <a:spcPts val="0"/>
              </a:spcBef>
              <a:spcAft>
                <a:spcPts val="0"/>
              </a:spcAft>
              <a:buClrTx/>
              <a:buSzTx/>
              <a:buFontTx/>
              <a:buNone/>
              <a:tabLst/>
            </a:pPr>
            <a:endParaRPr lang="en-US" sz="2400">
              <a:solidFill>
                <a:srgbClr val="000000"/>
              </a:solidFill>
              <a:latin typeface="Helvetica"/>
              <a:ea typeface="Helvetica"/>
              <a:cs typeface="Helvetica"/>
              <a:sym typeface="Helvetica"/>
            </a:endParaRPr>
          </a:p>
          <a:p>
            <a:pPr marL="0" marR="0" indent="0" algn="ctr" defTabSz="4572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a:ln>
                  <a:noFill/>
                </a:ln>
                <a:solidFill>
                  <a:srgbClr val="000000"/>
                </a:solidFill>
                <a:effectLst/>
                <a:uFillTx/>
                <a:latin typeface="Helvetica"/>
                <a:ea typeface="Helvetica"/>
                <a:cs typeface="Helvetica"/>
                <a:sym typeface="Helvetica"/>
              </a:rPr>
              <a:t>24 institutes represented</a:t>
            </a:r>
          </a:p>
        </p:txBody>
      </p:sp>
      <p:sp>
        <p:nvSpPr>
          <p:cNvPr id="2" name="Jim Wild (Chair) – Lancaster…">
            <a:extLst>
              <a:ext uri="{FF2B5EF4-FFF2-40B4-BE49-F238E27FC236}">
                <a16:creationId xmlns:a16="http://schemas.microsoft.com/office/drawing/2014/main" id="{976DD232-E7C1-624C-E0D6-B9B56D4F11F7}"/>
              </a:ext>
            </a:extLst>
          </p:cNvPr>
          <p:cNvSpPr/>
          <p:nvPr/>
        </p:nvSpPr>
        <p:spPr>
          <a:xfrm>
            <a:off x="9664500" y="5976829"/>
            <a:ext cx="2139027" cy="606432"/>
          </a:xfrm>
          <a:prstGeom prst="rect">
            <a:avLst/>
          </a:prstGeom>
          <a:ln>
            <a:solidFill>
              <a:srgbClr val="000000"/>
            </a:solidFill>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26789" tIns="26789" rIns="26789" bIns="26789">
            <a:spAutoFit/>
          </a:bodyPr>
          <a:lstStyle/>
          <a:p>
            <a:pPr marL="0" marR="0" lvl="0" indent="0" algn="ctr" defTabSz="642915" rtl="0" eaLnBrk="1" fontAlgn="auto" latinLnBrk="0" hangingPunct="0">
              <a:lnSpc>
                <a:spcPct val="120000"/>
              </a:lnSpc>
              <a:spcBef>
                <a:spcPts val="0"/>
              </a:spcBef>
              <a:spcAft>
                <a:spcPts val="0"/>
              </a:spcAft>
              <a:buClr>
                <a:srgbClr val="202778"/>
              </a:buClr>
              <a:buSzTx/>
              <a:buFont typeface="Georgia"/>
              <a:buNone/>
              <a:tabLst/>
              <a:defRPr sz="3100">
                <a:uFill>
                  <a:solidFill>
                    <a:srgbClr val="000000"/>
                  </a:solidFill>
                </a:uFill>
                <a:latin typeface="+mj-lt"/>
                <a:ea typeface="+mj-ea"/>
                <a:cs typeface="+mj-cs"/>
                <a:sym typeface="Calibri"/>
              </a:defRPr>
            </a:pPr>
            <a:r>
              <a:rPr kumimoji="0" lang="en-GB" sz="1547"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rPr>
              <a:t>Membership always available online</a:t>
            </a:r>
            <a:endParaRPr kumimoji="0" sz="1547" b="0" i="0" u="none" strike="noStrike" kern="0" cap="none" spc="0" normalizeH="0" baseline="0" noProof="0" dirty="0">
              <a:ln>
                <a:noFill/>
              </a:ln>
              <a:solidFill>
                <a:srgbClr val="000000"/>
              </a:solidFill>
              <a:effectLst/>
              <a:uLnTx/>
              <a:uFill>
                <a:solidFill>
                  <a:srgbClr val="000000"/>
                </a:solidFill>
              </a:uFill>
              <a:latin typeface="Calibri"/>
              <a:cs typeface="Calibri"/>
              <a:sym typeface="Calibri"/>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8F3C97-F4E5-04A4-9665-E2D025FCE3AB}"/>
            </a:ext>
          </a:extLst>
        </p:cNvPr>
        <p:cNvGrpSpPr/>
        <p:nvPr/>
      </p:nvGrpSpPr>
      <p:grpSpPr>
        <a:xfrm>
          <a:off x="0" y="0"/>
          <a:ext cx="0" cy="0"/>
          <a:chOff x="0" y="0"/>
          <a:chExt cx="0" cy="0"/>
        </a:xfrm>
      </p:grpSpPr>
      <p:sp>
        <p:nvSpPr>
          <p:cNvPr id="236" name="What does AGP do?">
            <a:extLst>
              <a:ext uri="{FF2B5EF4-FFF2-40B4-BE49-F238E27FC236}">
                <a16:creationId xmlns:a16="http://schemas.microsoft.com/office/drawing/2014/main" id="{2B56D69C-D677-C089-6BAB-22FDB5CBBFCD}"/>
              </a:ext>
            </a:extLst>
          </p:cNvPr>
          <p:cNvSpPr txBox="1">
            <a:spLocks noGrp="1"/>
          </p:cNvSpPr>
          <p:nvPr>
            <p:ph type="title"/>
          </p:nvPr>
        </p:nvSpPr>
        <p:spPr>
          <a:xfrm>
            <a:off x="2416968" y="195943"/>
            <a:ext cx="7358063" cy="1136552"/>
          </a:xfrm>
          <a:prstGeom prst="rect">
            <a:avLst/>
          </a:prstGeom>
        </p:spPr>
        <p:txBody>
          <a:bodyPr/>
          <a:lstStyle/>
          <a:p>
            <a:r>
              <a:rPr sz="3797" dirty="0"/>
              <a:t>What </a:t>
            </a:r>
            <a:r>
              <a:rPr lang="en-GB" sz="3797" dirty="0"/>
              <a:t>the </a:t>
            </a:r>
            <a:r>
              <a:rPr sz="3797" dirty="0"/>
              <a:t>AGP do</a:t>
            </a:r>
            <a:r>
              <a:rPr lang="en-GB" sz="3797" dirty="0"/>
              <a:t>es</a:t>
            </a:r>
            <a:endParaRPr sz="3797" dirty="0"/>
          </a:p>
        </p:txBody>
      </p:sp>
      <p:sp>
        <p:nvSpPr>
          <p:cNvPr id="237" name="AGP performs the Peer Review of “astronomy” exploitation grant proposals to STFC…">
            <a:extLst>
              <a:ext uri="{FF2B5EF4-FFF2-40B4-BE49-F238E27FC236}">
                <a16:creationId xmlns:a16="http://schemas.microsoft.com/office/drawing/2014/main" id="{C5051AE2-3469-27E4-B8AA-9B505EF4D0BD}"/>
              </a:ext>
            </a:extLst>
          </p:cNvPr>
          <p:cNvSpPr txBox="1">
            <a:spLocks noGrp="1"/>
          </p:cNvSpPr>
          <p:nvPr>
            <p:ph type="body" idx="1"/>
          </p:nvPr>
        </p:nvSpPr>
        <p:spPr>
          <a:xfrm>
            <a:off x="696000" y="1469571"/>
            <a:ext cx="10800000" cy="5099890"/>
          </a:xfrm>
          <a:prstGeom prst="rect">
            <a:avLst/>
          </a:prstGeom>
        </p:spPr>
        <p:txBody>
          <a:bodyPr anchor="t"/>
          <a:lstStyle/>
          <a:p>
            <a:pPr>
              <a:spcBef>
                <a:spcPts val="844"/>
              </a:spcBef>
              <a:buSzPct val="100000"/>
              <a:defRPr sz="3000"/>
            </a:pPr>
            <a:r>
              <a:rPr lang="en-GB" sz="2200" dirty="0"/>
              <a:t>The </a:t>
            </a:r>
            <a:r>
              <a:rPr sz="2200" dirty="0"/>
              <a:t>AGP performs Peer Review of </a:t>
            </a:r>
            <a:r>
              <a:rPr lang="en-GB" sz="2200" dirty="0"/>
              <a:t>‘</a:t>
            </a:r>
            <a:r>
              <a:rPr sz="2200" dirty="0" err="1"/>
              <a:t>astronom</a:t>
            </a:r>
            <a:r>
              <a:rPr lang="en-GB" sz="2200" dirty="0"/>
              <a:t>y’</a:t>
            </a:r>
            <a:r>
              <a:rPr sz="2200" dirty="0"/>
              <a:t> exploitation </a:t>
            </a:r>
            <a:r>
              <a:rPr lang="en-GB" sz="2200" dirty="0"/>
              <a:t>applications </a:t>
            </a:r>
            <a:r>
              <a:rPr sz="2200" dirty="0"/>
              <a:t>to STFC</a:t>
            </a:r>
            <a:r>
              <a:rPr lang="en-GB" sz="2200" dirty="0"/>
              <a:t> (Small and Large Awards) </a:t>
            </a:r>
            <a:r>
              <a:rPr lang="en-GB" sz="1800" dirty="0"/>
              <a:t>(eligible community likely ~700-800 researchers)</a:t>
            </a:r>
          </a:p>
          <a:p>
            <a:pPr>
              <a:spcBef>
                <a:spcPts val="1800"/>
              </a:spcBef>
              <a:buSzPct val="100000"/>
              <a:defRPr sz="3000"/>
            </a:pPr>
            <a:r>
              <a:rPr lang="en-GB" sz="2200" dirty="0"/>
              <a:t>We </a:t>
            </a:r>
            <a:r>
              <a:rPr lang="en-GB" sz="2200" dirty="0">
                <a:solidFill>
                  <a:schemeClr val="tx1"/>
                </a:solidFill>
              </a:rPr>
              <a:t>collectively</a:t>
            </a:r>
            <a:r>
              <a:rPr lang="en-GB" sz="2200" dirty="0">
                <a:solidFill>
                  <a:srgbClr val="0070C0"/>
                </a:solidFill>
              </a:rPr>
              <a:t> </a:t>
            </a:r>
            <a:r>
              <a:rPr lang="en-GB" sz="2200" dirty="0"/>
              <a:t>recommend prioritised rank orders for Small Award and Large Award applications received each year</a:t>
            </a:r>
          </a:p>
          <a:p>
            <a:pPr>
              <a:spcBef>
                <a:spcPts val="1800"/>
              </a:spcBef>
              <a:buSzPct val="100000"/>
              <a:defRPr sz="3000"/>
            </a:pPr>
            <a:r>
              <a:rPr lang="en-GB" sz="2200" dirty="0"/>
              <a:t>We determine the grant review process, in consultation with the community</a:t>
            </a:r>
          </a:p>
          <a:p>
            <a:pPr>
              <a:spcBef>
                <a:spcPts val="1800"/>
              </a:spcBef>
              <a:buSzPct val="100000"/>
              <a:defRPr sz="3000"/>
            </a:pPr>
            <a:r>
              <a:rPr lang="en-GB" sz="2200" dirty="0"/>
              <a:t>We</a:t>
            </a:r>
            <a:r>
              <a:rPr sz="2200" dirty="0"/>
              <a:t> provide report</a:t>
            </a:r>
            <a:r>
              <a:rPr lang="en-GB" sz="2200" dirty="0"/>
              <a:t>s</a:t>
            </a:r>
            <a:r>
              <a:rPr sz="2200" dirty="0"/>
              <a:t> to STFC’s Science Board (</a:t>
            </a:r>
            <a:r>
              <a:rPr lang="en-US" sz="2200" dirty="0"/>
              <a:t>PPAN</a:t>
            </a:r>
            <a:r>
              <a:rPr sz="2200" dirty="0"/>
              <a:t>)</a:t>
            </a:r>
            <a:r>
              <a:rPr lang="en-GB" sz="2200" dirty="0"/>
              <a:t>,</a:t>
            </a:r>
            <a:r>
              <a:rPr sz="2200" dirty="0"/>
              <a:t> the UK Space Agency (UKSA) </a:t>
            </a:r>
            <a:r>
              <a:rPr lang="en-GB" sz="2200" dirty="0"/>
              <a:t>Discovery Advisory Committee for Science </a:t>
            </a:r>
            <a:r>
              <a:rPr sz="2200" dirty="0"/>
              <a:t>(</a:t>
            </a:r>
            <a:r>
              <a:rPr lang="en-GB" sz="2200" dirty="0"/>
              <a:t>DACS</a:t>
            </a:r>
            <a:r>
              <a:rPr sz="2200" dirty="0"/>
              <a:t>)</a:t>
            </a:r>
            <a:r>
              <a:rPr lang="en-GB" sz="2200" dirty="0"/>
              <a:t>, and usually a community report</a:t>
            </a:r>
            <a:endParaRPr sz="2200" dirty="0"/>
          </a:p>
          <a:p>
            <a:pPr lvl="2">
              <a:spcBef>
                <a:spcPts val="422"/>
              </a:spcBef>
              <a:buSzPct val="100000"/>
              <a:buFont typeface="Courier New" panose="02070309020205020404" pitchFamily="49" charset="0"/>
              <a:buChar char="o"/>
              <a:defRPr sz="3000"/>
            </a:pPr>
            <a:r>
              <a:rPr lang="en-US" sz="1900" dirty="0"/>
              <a:t>O</a:t>
            </a:r>
            <a:r>
              <a:rPr sz="1900" dirty="0"/>
              <a:t>n the process/statistics </a:t>
            </a:r>
            <a:r>
              <a:rPr lang="en-GB" sz="1900" dirty="0"/>
              <a:t>and </a:t>
            </a:r>
            <a:r>
              <a:rPr sz="1900" dirty="0"/>
              <a:t>policy issues arising</a:t>
            </a:r>
          </a:p>
          <a:p>
            <a:pPr lvl="2">
              <a:spcBef>
                <a:spcPts val="422"/>
              </a:spcBef>
              <a:buSzPct val="100000"/>
              <a:buFont typeface="Courier New" panose="02070309020205020404" pitchFamily="49" charset="0"/>
              <a:buChar char="o"/>
              <a:defRPr sz="3000"/>
            </a:pPr>
            <a:r>
              <a:rPr lang="en-US" sz="1900" dirty="0"/>
              <a:t>B</a:t>
            </a:r>
            <a:r>
              <a:rPr sz="1900" dirty="0"/>
              <a:t>ut </a:t>
            </a:r>
            <a:r>
              <a:rPr lang="en-GB" sz="1900" dirty="0"/>
              <a:t>not</a:t>
            </a:r>
            <a:r>
              <a:rPr sz="1900" dirty="0"/>
              <a:t> on individual </a:t>
            </a:r>
            <a:r>
              <a:rPr lang="en-GB" sz="1900" dirty="0"/>
              <a:t>applications</a:t>
            </a:r>
          </a:p>
        </p:txBody>
      </p:sp>
    </p:spTree>
    <p:extLst>
      <p:ext uri="{BB962C8B-B14F-4D97-AF65-F5344CB8AC3E}">
        <p14:creationId xmlns:p14="http://schemas.microsoft.com/office/powerpoint/2010/main" val="352139433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7">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7">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The Reviewers do NOT make the decisions…"/>
          <p:cNvSpPr txBox="1">
            <a:spLocks noGrp="1"/>
          </p:cNvSpPr>
          <p:nvPr>
            <p:ph type="body" idx="1"/>
          </p:nvPr>
        </p:nvSpPr>
        <p:spPr>
          <a:xfrm>
            <a:off x="696000" y="1342035"/>
            <a:ext cx="10800000" cy="5133600"/>
          </a:xfrm>
          <a:prstGeom prst="rect">
            <a:avLst/>
          </a:prstGeom>
        </p:spPr>
        <p:txBody>
          <a:bodyPr anchor="t"/>
          <a:lstStyle/>
          <a:p>
            <a:pPr>
              <a:spcBef>
                <a:spcPts val="844"/>
              </a:spcBef>
              <a:buSzPct val="100000"/>
              <a:defRPr sz="3000"/>
            </a:pPr>
            <a:r>
              <a:rPr lang="en-GB" sz="2200" dirty="0"/>
              <a:t>The AGP</a:t>
            </a:r>
            <a:r>
              <a:rPr sz="2200" dirty="0"/>
              <a:t> do</a:t>
            </a:r>
            <a:r>
              <a:rPr lang="en-GB" sz="2200" dirty="0"/>
              <a:t>es</a:t>
            </a:r>
            <a:r>
              <a:rPr sz="2200" dirty="0"/>
              <a:t> </a:t>
            </a:r>
            <a:r>
              <a:rPr lang="en-GB" sz="2200" dirty="0"/>
              <a:t>not</a:t>
            </a:r>
            <a:r>
              <a:rPr sz="2200" dirty="0"/>
              <a:t> make funding decisions (</a:t>
            </a:r>
            <a:r>
              <a:rPr lang="en-GB" sz="2200" dirty="0"/>
              <a:t>as </a:t>
            </a:r>
            <a:r>
              <a:rPr sz="2200" dirty="0"/>
              <a:t>we don’t hold the budget)</a:t>
            </a:r>
          </a:p>
          <a:p>
            <a:pPr>
              <a:spcBef>
                <a:spcPts val="1800"/>
              </a:spcBef>
              <a:buSzPct val="100000"/>
              <a:defRPr sz="3000"/>
            </a:pPr>
            <a:r>
              <a:rPr lang="en-GB" sz="2200" dirty="0"/>
              <a:t>We do not enact our recommendations (our ranked list)</a:t>
            </a:r>
          </a:p>
          <a:p>
            <a:pPr lvl="1">
              <a:spcBef>
                <a:spcPts val="844"/>
              </a:spcBef>
              <a:buSzPct val="100000"/>
              <a:buFont typeface="Courier New" panose="02070309020205020404" pitchFamily="49" charset="0"/>
              <a:buChar char="o"/>
              <a:defRPr sz="3000"/>
            </a:pPr>
            <a:r>
              <a:rPr lang="en-GB" sz="1900" dirty="0"/>
              <a:t>SB/DACS endorses (or not) our recommendations</a:t>
            </a:r>
          </a:p>
          <a:p>
            <a:pPr lvl="1">
              <a:spcBef>
                <a:spcPts val="844"/>
              </a:spcBef>
              <a:buSzPct val="100000"/>
              <a:buFont typeface="Courier New" panose="02070309020205020404" pitchFamily="49" charset="0"/>
              <a:buChar char="o"/>
              <a:defRPr sz="3000"/>
            </a:pPr>
            <a:r>
              <a:rPr lang="en-GB" sz="1900" dirty="0"/>
              <a:t>They then go to the STFC Executive to act (or not) on them.</a:t>
            </a:r>
          </a:p>
          <a:p>
            <a:pPr>
              <a:spcBef>
                <a:spcPts val="1800"/>
              </a:spcBef>
              <a:buSzPct val="100000"/>
              <a:defRPr sz="3000"/>
            </a:pPr>
            <a:r>
              <a:rPr sz="2200" dirty="0"/>
              <a:t>We do </a:t>
            </a:r>
            <a:r>
              <a:rPr lang="en-GB" sz="2200" dirty="0"/>
              <a:t>not</a:t>
            </a:r>
            <a:r>
              <a:rPr sz="2200" dirty="0"/>
              <a:t> set the budget</a:t>
            </a:r>
            <a:r>
              <a:rPr lang="en-GB" sz="2200" dirty="0"/>
              <a:t>: STFC (UKRI) does this</a:t>
            </a:r>
            <a:endParaRPr sz="2200" dirty="0"/>
          </a:p>
          <a:p>
            <a:pPr lvl="2">
              <a:spcBef>
                <a:spcPts val="844"/>
              </a:spcBef>
              <a:buSzPct val="100000"/>
              <a:buFont typeface="Courier New" panose="02070309020205020404" pitchFamily="49" charset="0"/>
              <a:buChar char="o"/>
              <a:defRPr sz="3000"/>
            </a:pPr>
            <a:r>
              <a:rPr lang="en-GB" sz="1900" dirty="0"/>
              <a:t>But we do report on the effect of a given budget</a:t>
            </a:r>
          </a:p>
          <a:p>
            <a:pPr>
              <a:spcBef>
                <a:spcPts val="1800"/>
              </a:spcBef>
              <a:buSzPct val="100000"/>
              <a:defRPr sz="3000"/>
            </a:pPr>
            <a:r>
              <a:rPr sz="2200" dirty="0"/>
              <a:t>We do </a:t>
            </a:r>
            <a:r>
              <a:rPr lang="en-GB" sz="2200" dirty="0"/>
              <a:t>not</a:t>
            </a:r>
            <a:r>
              <a:rPr sz="2200" dirty="0"/>
              <a:t> set grants policy </a:t>
            </a:r>
          </a:p>
          <a:p>
            <a:pPr lvl="2">
              <a:spcBef>
                <a:spcPts val="844"/>
              </a:spcBef>
              <a:buSzPct val="100000"/>
              <a:buFont typeface="Courier New" panose="02070309020205020404" pitchFamily="49" charset="0"/>
              <a:buChar char="o"/>
              <a:defRPr sz="3000"/>
            </a:pPr>
            <a:r>
              <a:rPr lang="en-GB" sz="1900" dirty="0"/>
              <a:t>UKRI/STFC</a:t>
            </a:r>
            <a:r>
              <a:rPr sz="1900" dirty="0"/>
              <a:t> </a:t>
            </a:r>
            <a:r>
              <a:rPr lang="en-GB" sz="1900" dirty="0"/>
              <a:t>do</a:t>
            </a:r>
            <a:r>
              <a:rPr sz="1900" dirty="0"/>
              <a:t> this</a:t>
            </a:r>
            <a:r>
              <a:rPr lang="en-GB" sz="1900" dirty="0"/>
              <a:t> - </a:t>
            </a:r>
            <a:r>
              <a:rPr sz="1900" dirty="0"/>
              <a:t>but they can ask for our advice </a:t>
            </a:r>
            <a:r>
              <a:rPr lang="en-GB" sz="1900" dirty="0"/>
              <a:t>/</a:t>
            </a:r>
            <a:r>
              <a:rPr sz="1900" dirty="0"/>
              <a:t> suggestions</a:t>
            </a:r>
            <a:r>
              <a:rPr lang="en-GB" sz="1900" dirty="0"/>
              <a:t> (…)</a:t>
            </a:r>
          </a:p>
          <a:p>
            <a:pPr>
              <a:spcBef>
                <a:spcPts val="844"/>
              </a:spcBef>
              <a:buSzPct val="100000"/>
              <a:defRPr sz="3000"/>
            </a:pPr>
            <a:endParaRPr lang="en-GB" dirty="0"/>
          </a:p>
          <a:p>
            <a:pPr lvl="1">
              <a:spcBef>
                <a:spcPts val="844"/>
              </a:spcBef>
              <a:buSzPct val="100000"/>
              <a:defRPr sz="3000"/>
            </a:pPr>
            <a:endParaRPr dirty="0"/>
          </a:p>
        </p:txBody>
      </p:sp>
      <p:sp>
        <p:nvSpPr>
          <p:cNvPr id="4" name="What does AGP do?">
            <a:extLst>
              <a:ext uri="{FF2B5EF4-FFF2-40B4-BE49-F238E27FC236}">
                <a16:creationId xmlns:a16="http://schemas.microsoft.com/office/drawing/2014/main" id="{E30662B9-A502-B56B-EBFF-776BF98B0CE9}"/>
              </a:ext>
            </a:extLst>
          </p:cNvPr>
          <p:cNvSpPr txBox="1">
            <a:spLocks/>
          </p:cNvSpPr>
          <p:nvPr/>
        </p:nvSpPr>
        <p:spPr>
          <a:xfrm>
            <a:off x="2416968" y="195943"/>
            <a:ext cx="7358063" cy="1136552"/>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ctr"/>
          <a:lstStyle>
            <a:lvl1pPr marL="0" marR="0" indent="0" algn="ctr" defTabSz="410751" latinLnBrk="0">
              <a:lnSpc>
                <a:spcPct val="100000"/>
              </a:lnSpc>
              <a:spcBef>
                <a:spcPts val="0"/>
              </a:spcBef>
              <a:spcAft>
                <a:spcPts val="0"/>
              </a:spcAft>
              <a:buClrTx/>
              <a:buSzTx/>
              <a:buFontTx/>
              <a:buNone/>
              <a:tabLst/>
              <a:defRPr sz="5062" b="0" i="0" u="none" strike="noStrike" cap="none" spc="0" baseline="0">
                <a:solidFill>
                  <a:srgbClr val="000000"/>
                </a:solidFill>
                <a:uFillTx/>
                <a:latin typeface="+mj-lt"/>
                <a:ea typeface="+mj-ea"/>
                <a:cs typeface="+mj-cs"/>
                <a:sym typeface="Calibri"/>
              </a:defRPr>
            </a:lvl1pPr>
            <a:lvl2pPr marL="0" marR="0" indent="0" algn="ctr" defTabSz="410751" latinLnBrk="0">
              <a:lnSpc>
                <a:spcPct val="100000"/>
              </a:lnSpc>
              <a:spcBef>
                <a:spcPts val="0"/>
              </a:spcBef>
              <a:spcAft>
                <a:spcPts val="0"/>
              </a:spcAft>
              <a:buClrTx/>
              <a:buSzTx/>
              <a:buFontTx/>
              <a:buNone/>
              <a:tabLst/>
              <a:defRPr sz="5906" b="0" i="0" u="none" strike="noStrike" cap="none" spc="0" baseline="0">
                <a:solidFill>
                  <a:srgbClr val="000000"/>
                </a:solidFill>
                <a:uFillTx/>
                <a:latin typeface="Gill Sans"/>
                <a:ea typeface="Gill Sans"/>
                <a:cs typeface="Gill Sans"/>
                <a:sym typeface="Gill Sans"/>
              </a:defRPr>
            </a:lvl2pPr>
            <a:lvl3pPr marL="0" marR="0" indent="0" algn="ctr" defTabSz="410751" latinLnBrk="0">
              <a:lnSpc>
                <a:spcPct val="100000"/>
              </a:lnSpc>
              <a:spcBef>
                <a:spcPts val="0"/>
              </a:spcBef>
              <a:spcAft>
                <a:spcPts val="0"/>
              </a:spcAft>
              <a:buClrTx/>
              <a:buSzTx/>
              <a:buFontTx/>
              <a:buNone/>
              <a:tabLst/>
              <a:defRPr sz="5906" b="0" i="0" u="none" strike="noStrike" cap="none" spc="0" baseline="0">
                <a:solidFill>
                  <a:srgbClr val="000000"/>
                </a:solidFill>
                <a:uFillTx/>
                <a:latin typeface="Gill Sans"/>
                <a:ea typeface="Gill Sans"/>
                <a:cs typeface="Gill Sans"/>
                <a:sym typeface="Gill Sans"/>
              </a:defRPr>
            </a:lvl3pPr>
            <a:lvl4pPr marL="0" marR="0" indent="0" algn="ctr" defTabSz="410751" latinLnBrk="0">
              <a:lnSpc>
                <a:spcPct val="100000"/>
              </a:lnSpc>
              <a:spcBef>
                <a:spcPts val="0"/>
              </a:spcBef>
              <a:spcAft>
                <a:spcPts val="0"/>
              </a:spcAft>
              <a:buClrTx/>
              <a:buSzTx/>
              <a:buFontTx/>
              <a:buNone/>
              <a:tabLst/>
              <a:defRPr sz="5906" b="0" i="0" u="none" strike="noStrike" cap="none" spc="0" baseline="0">
                <a:solidFill>
                  <a:srgbClr val="000000"/>
                </a:solidFill>
                <a:uFillTx/>
                <a:latin typeface="Gill Sans"/>
                <a:ea typeface="Gill Sans"/>
                <a:cs typeface="Gill Sans"/>
                <a:sym typeface="Gill Sans"/>
              </a:defRPr>
            </a:lvl4pPr>
            <a:lvl5pPr marL="0" marR="0" indent="0" algn="ctr" defTabSz="410751" latinLnBrk="0">
              <a:lnSpc>
                <a:spcPct val="100000"/>
              </a:lnSpc>
              <a:spcBef>
                <a:spcPts val="0"/>
              </a:spcBef>
              <a:spcAft>
                <a:spcPts val="0"/>
              </a:spcAft>
              <a:buClrTx/>
              <a:buSzTx/>
              <a:buFontTx/>
              <a:buNone/>
              <a:tabLst/>
              <a:defRPr sz="5906" b="0" i="0" u="none" strike="noStrike" cap="none" spc="0" baseline="0">
                <a:solidFill>
                  <a:srgbClr val="000000"/>
                </a:solidFill>
                <a:uFillTx/>
                <a:latin typeface="Gill Sans"/>
                <a:ea typeface="Gill Sans"/>
                <a:cs typeface="Gill Sans"/>
                <a:sym typeface="Gill Sans"/>
              </a:defRPr>
            </a:lvl5pPr>
            <a:lvl6pPr marL="0" marR="0" indent="0" algn="ctr" defTabSz="410751" latinLnBrk="0">
              <a:lnSpc>
                <a:spcPct val="100000"/>
              </a:lnSpc>
              <a:spcBef>
                <a:spcPts val="0"/>
              </a:spcBef>
              <a:spcAft>
                <a:spcPts val="0"/>
              </a:spcAft>
              <a:buClrTx/>
              <a:buSzTx/>
              <a:buFontTx/>
              <a:buNone/>
              <a:tabLst/>
              <a:defRPr sz="5906" b="0" i="0" u="none" strike="noStrike" cap="none" spc="0" baseline="0">
                <a:solidFill>
                  <a:srgbClr val="000000"/>
                </a:solidFill>
                <a:uFillTx/>
                <a:latin typeface="Gill Sans"/>
                <a:ea typeface="Gill Sans"/>
                <a:cs typeface="Gill Sans"/>
                <a:sym typeface="Gill Sans"/>
              </a:defRPr>
            </a:lvl6pPr>
            <a:lvl7pPr marL="0" marR="0" indent="0" algn="ctr" defTabSz="410751" latinLnBrk="0">
              <a:lnSpc>
                <a:spcPct val="100000"/>
              </a:lnSpc>
              <a:spcBef>
                <a:spcPts val="0"/>
              </a:spcBef>
              <a:spcAft>
                <a:spcPts val="0"/>
              </a:spcAft>
              <a:buClrTx/>
              <a:buSzTx/>
              <a:buFontTx/>
              <a:buNone/>
              <a:tabLst/>
              <a:defRPr sz="5906" b="0" i="0" u="none" strike="noStrike" cap="none" spc="0" baseline="0">
                <a:solidFill>
                  <a:srgbClr val="000000"/>
                </a:solidFill>
                <a:uFillTx/>
                <a:latin typeface="Gill Sans"/>
                <a:ea typeface="Gill Sans"/>
                <a:cs typeface="Gill Sans"/>
                <a:sym typeface="Gill Sans"/>
              </a:defRPr>
            </a:lvl7pPr>
            <a:lvl8pPr marL="0" marR="0" indent="0" algn="ctr" defTabSz="410751" latinLnBrk="0">
              <a:lnSpc>
                <a:spcPct val="100000"/>
              </a:lnSpc>
              <a:spcBef>
                <a:spcPts val="0"/>
              </a:spcBef>
              <a:spcAft>
                <a:spcPts val="0"/>
              </a:spcAft>
              <a:buClrTx/>
              <a:buSzTx/>
              <a:buFontTx/>
              <a:buNone/>
              <a:tabLst/>
              <a:defRPr sz="5906" b="0" i="0" u="none" strike="noStrike" cap="none" spc="0" baseline="0">
                <a:solidFill>
                  <a:srgbClr val="000000"/>
                </a:solidFill>
                <a:uFillTx/>
                <a:latin typeface="Gill Sans"/>
                <a:ea typeface="Gill Sans"/>
                <a:cs typeface="Gill Sans"/>
                <a:sym typeface="Gill Sans"/>
              </a:defRPr>
            </a:lvl8pPr>
            <a:lvl9pPr marL="0" marR="0" indent="0" algn="ctr" defTabSz="410751" latinLnBrk="0">
              <a:lnSpc>
                <a:spcPct val="100000"/>
              </a:lnSpc>
              <a:spcBef>
                <a:spcPts val="0"/>
              </a:spcBef>
              <a:spcAft>
                <a:spcPts val="0"/>
              </a:spcAft>
              <a:buClrTx/>
              <a:buSzTx/>
              <a:buFontTx/>
              <a:buNone/>
              <a:tabLst/>
              <a:defRPr sz="5906" b="0" i="0" u="none" strike="noStrike" cap="none" spc="0" baseline="0">
                <a:solidFill>
                  <a:srgbClr val="000000"/>
                </a:solidFill>
                <a:uFillTx/>
                <a:latin typeface="Gill Sans"/>
                <a:ea typeface="Gill Sans"/>
                <a:cs typeface="Gill Sans"/>
                <a:sym typeface="Gill Sans"/>
              </a:defRPr>
            </a:lvl9pPr>
          </a:lstStyle>
          <a:p>
            <a:r>
              <a:rPr lang="en-GB" sz="3797" kern="0" dirty="0"/>
              <a:t>What the AGP does not do</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1">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1">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AGP Process"/>
          <p:cNvSpPr txBox="1">
            <a:spLocks noGrp="1"/>
          </p:cNvSpPr>
          <p:nvPr>
            <p:ph type="title"/>
          </p:nvPr>
        </p:nvSpPr>
        <p:spPr>
          <a:xfrm>
            <a:off x="1435320" y="0"/>
            <a:ext cx="9232680" cy="1044773"/>
          </a:xfrm>
          <a:prstGeom prst="rect">
            <a:avLst/>
          </a:prstGeom>
        </p:spPr>
        <p:txBody>
          <a:bodyPr/>
          <a:lstStyle/>
          <a:p>
            <a:r>
              <a:rPr lang="en-GB" sz="3797" dirty="0"/>
              <a:t>The </a:t>
            </a:r>
            <a:r>
              <a:rPr sz="3797" dirty="0"/>
              <a:t>AGP Process</a:t>
            </a:r>
            <a:r>
              <a:rPr lang="en-GB" sz="3797" dirty="0"/>
              <a:t>: top level</a:t>
            </a:r>
            <a:endParaRPr sz="3797" dirty="0"/>
          </a:p>
        </p:txBody>
      </p:sp>
      <p:sp>
        <p:nvSpPr>
          <p:cNvPr id="261" name="Two calls covered by two pairs of sub-panel:…"/>
          <p:cNvSpPr txBox="1">
            <a:spLocks noGrp="1"/>
          </p:cNvSpPr>
          <p:nvPr>
            <p:ph type="body" idx="1"/>
          </p:nvPr>
        </p:nvSpPr>
        <p:spPr>
          <a:xfrm>
            <a:off x="696000" y="971275"/>
            <a:ext cx="10800000" cy="5299367"/>
          </a:xfrm>
          <a:prstGeom prst="rect">
            <a:avLst/>
          </a:prstGeom>
          <a:ln w="9525">
            <a:round/>
          </a:ln>
        </p:spPr>
        <p:txBody>
          <a:bodyPr anchor="t"/>
          <a:lstStyle/>
          <a:p>
            <a:pPr marL="268998" indent="-241093" defTabSz="642915">
              <a:spcBef>
                <a:spcPts val="773"/>
              </a:spcBef>
              <a:buClr>
                <a:srgbClr val="212878"/>
              </a:buClr>
              <a:buSzPct val="100000"/>
              <a:buFont typeface="Times New Roman"/>
              <a:defRPr sz="3400">
                <a:uFill>
                  <a:solidFill>
                    <a:srgbClr val="000000"/>
                  </a:solidFill>
                </a:uFill>
              </a:defRPr>
            </a:pPr>
            <a:r>
              <a:rPr sz="2200" dirty="0">
                <a:latin typeface="Calibri" panose="020F0502020204030204" pitchFamily="34" charset="0"/>
                <a:cs typeface="Calibri" panose="020F0502020204030204" pitchFamily="34" charset="0"/>
              </a:rPr>
              <a:t>Two </a:t>
            </a:r>
            <a:r>
              <a:rPr lang="en-US" sz="2200" dirty="0">
                <a:latin typeface="Calibri" panose="020F0502020204030204" pitchFamily="34" charset="0"/>
                <a:cs typeface="Calibri" panose="020F0502020204030204" pitchFamily="34" charset="0"/>
              </a:rPr>
              <a:t>‘Small Award’ </a:t>
            </a:r>
            <a:r>
              <a:rPr sz="2200" dirty="0">
                <a:latin typeface="Calibri" panose="020F0502020204030204" pitchFamily="34" charset="0"/>
                <a:cs typeface="Calibri" panose="020F0502020204030204" pitchFamily="34" charset="0"/>
              </a:rPr>
              <a:t>calls covered by two pairs of sub-panel</a:t>
            </a:r>
            <a:r>
              <a:rPr lang="en-GB" sz="2200" dirty="0">
                <a:latin typeface="Calibri" panose="020F0502020204030204" pitchFamily="34" charset="0"/>
                <a:cs typeface="Calibri" panose="020F0502020204030204" pitchFamily="34" charset="0"/>
              </a:rPr>
              <a:t>s</a:t>
            </a:r>
            <a:r>
              <a:rPr sz="2200" dirty="0">
                <a:latin typeface="Calibri" panose="020F0502020204030204" pitchFamily="34" charset="0"/>
                <a:cs typeface="Calibri" panose="020F0502020204030204" pitchFamily="34" charset="0"/>
              </a:rPr>
              <a:t>:</a:t>
            </a:r>
          </a:p>
          <a:p>
            <a:pPr marL="550272" lvl="1" indent="-200911" defTabSz="642915">
              <a:spcBef>
                <a:spcPts val="352"/>
              </a:spcBef>
              <a:buClr>
                <a:srgbClr val="212878"/>
              </a:buClr>
              <a:buSzPct val="100000"/>
              <a:buFont typeface="Times New Roman"/>
              <a:buChar char="–"/>
              <a:defRPr sz="3400">
                <a:uFill>
                  <a:solidFill>
                    <a:srgbClr val="000000"/>
                  </a:solidFill>
                </a:uFill>
              </a:defRPr>
            </a:pPr>
            <a:r>
              <a:rPr sz="1800" dirty="0">
                <a:latin typeface="Calibri" panose="020F0502020204030204" pitchFamily="34" charset="0"/>
                <a:cs typeface="Calibri" panose="020F0502020204030204" pitchFamily="34" charset="0"/>
              </a:rPr>
              <a:t>SS: Solar Studies &amp; Space-based </a:t>
            </a:r>
            <a:r>
              <a:rPr lang="en-GB" sz="1800" dirty="0">
                <a:latin typeface="Calibri" panose="020F0502020204030204" pitchFamily="34" charset="0"/>
                <a:cs typeface="Calibri" panose="020F0502020204030204" pitchFamily="34" charset="0"/>
              </a:rPr>
              <a:t>Solar-Terrestrial Physics</a:t>
            </a:r>
            <a:endParaRPr sz="1800" dirty="0">
              <a:latin typeface="Calibri" panose="020F0502020204030204" pitchFamily="34" charset="0"/>
              <a:cs typeface="Calibri" panose="020F0502020204030204" pitchFamily="34" charset="0"/>
            </a:endParaRPr>
          </a:p>
          <a:p>
            <a:pPr marL="550272" lvl="1" indent="-200911" defTabSz="642915">
              <a:spcBef>
                <a:spcPts val="773"/>
              </a:spcBef>
              <a:buClr>
                <a:srgbClr val="212878"/>
              </a:buClr>
              <a:buSzPct val="100000"/>
              <a:buFont typeface="Times New Roman"/>
              <a:buChar char="–"/>
              <a:defRPr sz="3400">
                <a:uFill>
                  <a:solidFill>
                    <a:srgbClr val="000000"/>
                  </a:solidFill>
                </a:uFill>
              </a:defRPr>
            </a:pPr>
            <a:r>
              <a:rPr sz="1800" dirty="0">
                <a:latin typeface="Calibri" panose="020F0502020204030204" pitchFamily="34" charset="0"/>
                <a:cs typeface="Calibri" panose="020F0502020204030204" pitchFamily="34" charset="0"/>
              </a:rPr>
              <a:t>PL: Planetary Studies</a:t>
            </a:r>
            <a:endParaRPr lang="en-GB" sz="1800" dirty="0">
              <a:latin typeface="Calibri" panose="020F0502020204030204" pitchFamily="34" charset="0"/>
              <a:cs typeface="Calibri" panose="020F0502020204030204" pitchFamily="34" charset="0"/>
            </a:endParaRPr>
          </a:p>
          <a:p>
            <a:pPr marL="349361" lvl="1" indent="0" defTabSz="642915">
              <a:spcBef>
                <a:spcPts val="773"/>
              </a:spcBef>
              <a:buClr>
                <a:srgbClr val="212878"/>
              </a:buClr>
              <a:buSzPct val="100000"/>
              <a:buNone/>
              <a:defRPr sz="3400">
                <a:uFill>
                  <a:solidFill>
                    <a:srgbClr val="000000"/>
                  </a:solidFill>
                </a:uFill>
              </a:defRPr>
            </a:pPr>
            <a:r>
              <a:rPr lang="en-GB" sz="1800" i="1" dirty="0">
                <a:latin typeface="Calibri" panose="020F0502020204030204" pitchFamily="34" charset="0"/>
                <a:cs typeface="Calibri" panose="020F0502020204030204" pitchFamily="34" charset="0"/>
              </a:rPr>
              <a:t>and</a:t>
            </a:r>
            <a:endParaRPr sz="1800" i="1" dirty="0">
              <a:latin typeface="Calibri" panose="020F0502020204030204" pitchFamily="34" charset="0"/>
              <a:cs typeface="Calibri" panose="020F0502020204030204" pitchFamily="34" charset="0"/>
            </a:endParaRPr>
          </a:p>
          <a:p>
            <a:pPr marL="550272" lvl="1" indent="-200911" defTabSz="642915">
              <a:spcBef>
                <a:spcPts val="352"/>
              </a:spcBef>
              <a:buClr>
                <a:srgbClr val="212878"/>
              </a:buClr>
              <a:buSzPct val="100000"/>
              <a:buFont typeface="Times New Roman"/>
              <a:buChar char="–"/>
              <a:defRPr sz="3400">
                <a:uFill>
                  <a:solidFill>
                    <a:srgbClr val="000000"/>
                  </a:solidFill>
                </a:uFill>
              </a:defRPr>
            </a:pPr>
            <a:r>
              <a:rPr sz="1800" dirty="0">
                <a:latin typeface="Calibri" panose="020F0502020204030204" pitchFamily="34" charset="0"/>
                <a:cs typeface="Calibri" panose="020F0502020204030204" pitchFamily="34" charset="0"/>
              </a:rPr>
              <a:t>AT: Astronomy Theory</a:t>
            </a:r>
          </a:p>
          <a:p>
            <a:pPr marL="550272" lvl="1" indent="-200911" defTabSz="642915">
              <a:spcBef>
                <a:spcPts val="352"/>
              </a:spcBef>
              <a:buClr>
                <a:srgbClr val="212878"/>
              </a:buClr>
              <a:buSzPct val="100000"/>
              <a:buFont typeface="Times New Roman"/>
              <a:buChar char="–"/>
              <a:defRPr sz="3400">
                <a:uFill>
                  <a:solidFill>
                    <a:srgbClr val="000000"/>
                  </a:solidFill>
                </a:uFill>
              </a:defRPr>
            </a:pPr>
            <a:r>
              <a:rPr sz="1800" dirty="0">
                <a:latin typeface="Calibri" panose="020F0502020204030204" pitchFamily="34" charset="0"/>
                <a:cs typeface="Calibri" panose="020F0502020204030204" pitchFamily="34" charset="0"/>
              </a:rPr>
              <a:t>AO: Astronomy Observation</a:t>
            </a:r>
            <a:r>
              <a:rPr lang="en-GB" sz="1800" dirty="0">
                <a:latin typeface="Calibri" panose="020F0502020204030204" pitchFamily="34" charset="0"/>
                <a:cs typeface="Calibri" panose="020F0502020204030204" pitchFamily="34" charset="0"/>
              </a:rPr>
              <a:t> (inc. Technology Experts)</a:t>
            </a:r>
            <a:endParaRPr sz="1800" dirty="0">
              <a:latin typeface="Calibri" panose="020F0502020204030204" pitchFamily="34" charset="0"/>
              <a:cs typeface="Calibri" panose="020F0502020204030204" pitchFamily="34" charset="0"/>
            </a:endParaRPr>
          </a:p>
          <a:p>
            <a:pPr marL="304714" indent="-241093" defTabSz="642915">
              <a:spcBef>
                <a:spcPts val="492"/>
              </a:spcBef>
              <a:buClr>
                <a:srgbClr val="212878"/>
              </a:buClr>
              <a:buSzPct val="100000"/>
              <a:buFont typeface="Times New Roman"/>
              <a:defRPr sz="3400">
                <a:uFill>
                  <a:solidFill>
                    <a:srgbClr val="000000"/>
                  </a:solidFill>
                </a:uFill>
              </a:defRPr>
            </a:pPr>
            <a:r>
              <a:rPr lang="en-US" sz="1898" dirty="0">
                <a:latin typeface="Calibri" panose="020F0502020204030204" pitchFamily="34" charset="0"/>
                <a:cs typeface="Calibri" panose="020F0502020204030204" pitchFamily="34" charset="0"/>
              </a:rPr>
              <a:t>SS/PL and AO/AT meet separately and make ranked lists of proposals</a:t>
            </a:r>
          </a:p>
          <a:p>
            <a:pPr marL="304714" indent="-241093" defTabSz="642915">
              <a:spcBef>
                <a:spcPts val="3000"/>
              </a:spcBef>
              <a:buClr>
                <a:srgbClr val="212878"/>
              </a:buClr>
              <a:buSzPct val="100000"/>
              <a:buFont typeface="Times New Roman"/>
              <a:defRPr sz="3400">
                <a:uFill>
                  <a:solidFill>
                    <a:srgbClr val="000000"/>
                  </a:solidFill>
                </a:uFill>
              </a:defRPr>
            </a:pPr>
            <a:r>
              <a:rPr lang="en-US" sz="2200" dirty="0">
                <a:latin typeface="Calibri" panose="020F0502020204030204" pitchFamily="34" charset="0"/>
                <a:cs typeface="Calibri" panose="020F0502020204030204" pitchFamily="34" charset="0"/>
              </a:rPr>
              <a:t>One ‘Large Award’ call covered by the Large Awards Panel. Invitation only.</a:t>
            </a:r>
          </a:p>
          <a:p>
            <a:pPr marL="617242" lvl="1" indent="-241093" defTabSz="642915">
              <a:spcBef>
                <a:spcPts val="492"/>
              </a:spcBef>
              <a:buClr>
                <a:srgbClr val="212878"/>
              </a:buClr>
              <a:buSzPct val="100000"/>
              <a:buFont typeface="Times New Roman"/>
              <a:defRPr sz="3400">
                <a:uFill>
                  <a:solidFill>
                    <a:srgbClr val="000000"/>
                  </a:solidFill>
                </a:uFill>
              </a:defRPr>
            </a:pPr>
            <a:r>
              <a:rPr lang="en-US" sz="1800" dirty="0">
                <a:latin typeface="Calibri" panose="020F0502020204030204" pitchFamily="34" charset="0"/>
                <a:cs typeface="Calibri" panose="020F0502020204030204" pitchFamily="34" charset="0"/>
              </a:rPr>
              <a:t>Invites determined by a ‘sift panel’ based on outline applications (sift process runs Oct-Dec)</a:t>
            </a:r>
            <a:endParaRPr lang="en-US" sz="1898" dirty="0">
              <a:latin typeface="Calibri" panose="020F0502020204030204" pitchFamily="34" charset="0"/>
              <a:cs typeface="Calibri" panose="020F0502020204030204" pitchFamily="34" charset="0"/>
            </a:endParaRPr>
          </a:p>
          <a:p>
            <a:pPr marL="304714" indent="-241093" defTabSz="642915">
              <a:spcBef>
                <a:spcPts val="1800"/>
              </a:spcBef>
              <a:buClr>
                <a:srgbClr val="212878"/>
              </a:buClr>
              <a:buSzPct val="100000"/>
              <a:buFont typeface="Times New Roman"/>
              <a:defRPr sz="3400">
                <a:uFill>
                  <a:solidFill>
                    <a:srgbClr val="000000"/>
                  </a:solidFill>
                </a:uFill>
              </a:defRPr>
            </a:pPr>
            <a:r>
              <a:rPr lang="en-US" sz="2200" dirty="0">
                <a:latin typeface="Calibri" panose="020F0502020204030204" pitchFamily="34" charset="0"/>
                <a:cs typeface="Calibri" panose="020F0502020204030204" pitchFamily="34" charset="0"/>
              </a:rPr>
              <a:t>All </a:t>
            </a:r>
            <a:r>
              <a:rPr lang="en-GB" sz="2200" dirty="0">
                <a:latin typeface="Calibri" panose="020F0502020204030204" pitchFamily="34" charset="0"/>
                <a:cs typeface="Calibri" panose="020F0502020204030204" pitchFamily="34" charset="0"/>
              </a:rPr>
              <a:t>applications </a:t>
            </a:r>
            <a:r>
              <a:rPr sz="2200" dirty="0">
                <a:latin typeface="Calibri" panose="020F0502020204030204" pitchFamily="34" charset="0"/>
                <a:cs typeface="Calibri" panose="020F0502020204030204" pitchFamily="34" charset="0"/>
              </a:rPr>
              <a:t>sent out for </a:t>
            </a:r>
            <a:r>
              <a:rPr lang="en-GB" sz="2200" dirty="0">
                <a:latin typeface="Calibri" panose="020F0502020204030204" pitchFamily="34" charset="0"/>
                <a:cs typeface="Calibri" panose="020F0502020204030204" pitchFamily="34" charset="0"/>
              </a:rPr>
              <a:t>community </a:t>
            </a:r>
            <a:r>
              <a:rPr sz="2200" dirty="0">
                <a:latin typeface="Calibri" panose="020F0502020204030204" pitchFamily="34" charset="0"/>
                <a:cs typeface="Calibri" panose="020F0502020204030204" pitchFamily="34" charset="0"/>
              </a:rPr>
              <a:t>reviewing,</a:t>
            </a:r>
            <a:r>
              <a:rPr lang="en-GB" sz="2200" dirty="0">
                <a:latin typeface="Calibri" panose="020F0502020204030204" pitchFamily="34" charset="0"/>
                <a:cs typeface="Calibri" panose="020F0502020204030204" pitchFamily="34" charset="0"/>
              </a:rPr>
              <a:t> applicants respond to review</a:t>
            </a:r>
            <a:endParaRPr lang="en-GB" sz="1898" dirty="0">
              <a:latin typeface="Calibri" panose="020F0502020204030204" pitchFamily="34" charset="0"/>
              <a:cs typeface="Calibri" panose="020F0502020204030204" pitchFamily="34" charset="0"/>
            </a:endParaRPr>
          </a:p>
          <a:p>
            <a:pPr marL="304714" indent="-241093" defTabSz="642915">
              <a:spcBef>
                <a:spcPts val="1800"/>
              </a:spcBef>
              <a:buClr>
                <a:srgbClr val="212878"/>
              </a:buClr>
              <a:buSzPct val="100000"/>
              <a:buFont typeface="Times New Roman"/>
              <a:defRPr sz="3400">
                <a:uFill>
                  <a:solidFill>
                    <a:srgbClr val="000000"/>
                  </a:solidFill>
                </a:uFill>
              </a:defRPr>
            </a:pPr>
            <a:r>
              <a:rPr lang="en-GB" sz="2200" dirty="0">
                <a:latin typeface="Calibri" panose="020F0502020204030204" pitchFamily="34" charset="0"/>
                <a:cs typeface="Calibri" panose="020F0502020204030204" pitchFamily="34" charset="0"/>
              </a:rPr>
              <a:t>Panels rank applications</a:t>
            </a:r>
            <a:endParaRPr sz="1898" dirty="0">
              <a:latin typeface="Calibri" panose="020F0502020204030204" pitchFamily="34" charset="0"/>
              <a:cs typeface="Calibri" panose="020F0502020204030204" pitchFamily="34" charset="0"/>
            </a:endParaRPr>
          </a:p>
          <a:p>
            <a:pPr marL="63622" indent="0" defTabSz="642915">
              <a:spcBef>
                <a:spcPts val="1800"/>
              </a:spcBef>
              <a:buClr>
                <a:srgbClr val="A053DA"/>
              </a:buClr>
              <a:buSzTx/>
              <a:buNone/>
              <a:defRPr sz="3400">
                <a:solidFill>
                  <a:srgbClr val="E63B7A"/>
                </a:solidFill>
                <a:uFill>
                  <a:solidFill>
                    <a:srgbClr val="E63B7A"/>
                  </a:solidFill>
                </a:uFill>
              </a:defRPr>
            </a:pPr>
            <a:r>
              <a:rPr sz="2200" dirty="0">
                <a:solidFill>
                  <a:schemeClr val="tx1"/>
                </a:solidFill>
                <a:uFill>
                  <a:solidFill>
                    <a:srgbClr val="BB1920"/>
                  </a:solidFill>
                </a:uFill>
                <a:latin typeface="Calibri" panose="020F0502020204030204" pitchFamily="34" charset="0"/>
                <a:cs typeface="Calibri" panose="020F0502020204030204" pitchFamily="34" charset="0"/>
              </a:rPr>
              <a:t>  -&gt; </a:t>
            </a:r>
            <a:r>
              <a:rPr lang="en-GB" sz="2200" dirty="0">
                <a:solidFill>
                  <a:schemeClr val="tx1"/>
                </a:solidFill>
                <a:uFill>
                  <a:solidFill>
                    <a:srgbClr val="BB1920"/>
                  </a:solidFill>
                </a:uFill>
                <a:latin typeface="Calibri" panose="020F0502020204030204" pitchFamily="34" charset="0"/>
                <a:cs typeface="Calibri" panose="020F0502020204030204" pitchFamily="34" charset="0"/>
              </a:rPr>
              <a:t>STFC </a:t>
            </a:r>
            <a:r>
              <a:rPr sz="2200" dirty="0">
                <a:solidFill>
                  <a:schemeClr val="tx1"/>
                </a:solidFill>
                <a:uFill>
                  <a:solidFill>
                    <a:srgbClr val="BB1920"/>
                  </a:solidFill>
                </a:uFill>
                <a:latin typeface="Calibri" panose="020F0502020204030204" pitchFamily="34" charset="0"/>
                <a:cs typeface="Calibri" panose="020F0502020204030204" pitchFamily="34" charset="0"/>
              </a:rPr>
              <a:t>Office (funding line) -&gt; SB/</a:t>
            </a:r>
            <a:r>
              <a:rPr lang="en-GB" sz="2200" dirty="0">
                <a:solidFill>
                  <a:schemeClr val="tx1"/>
                </a:solidFill>
                <a:uFill>
                  <a:solidFill>
                    <a:srgbClr val="BB1920"/>
                  </a:solidFill>
                </a:uFill>
                <a:latin typeface="Calibri" panose="020F0502020204030204" pitchFamily="34" charset="0"/>
                <a:cs typeface="Calibri" panose="020F0502020204030204" pitchFamily="34" charset="0"/>
              </a:rPr>
              <a:t>DACS</a:t>
            </a:r>
            <a:r>
              <a:rPr sz="2200" dirty="0">
                <a:solidFill>
                  <a:schemeClr val="tx1"/>
                </a:solidFill>
                <a:uFill>
                  <a:solidFill>
                    <a:srgbClr val="BB1920"/>
                  </a:solidFill>
                </a:uFill>
                <a:latin typeface="Calibri" panose="020F0502020204030204" pitchFamily="34" charset="0"/>
                <a:cs typeface="Calibri" panose="020F0502020204030204" pitchFamily="34" charset="0"/>
              </a:rPr>
              <a:t> -&gt; Executive</a:t>
            </a:r>
            <a:r>
              <a:rPr sz="2200" dirty="0">
                <a:solidFill>
                  <a:schemeClr val="tx1"/>
                </a:solidFill>
                <a:latin typeface="Calibri" panose="020F0502020204030204" pitchFamily="34" charset="0"/>
                <a:cs typeface="Calibri" panose="020F0502020204030204" pitchFamily="34" charset="0"/>
              </a:rPr>
              <a:t>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6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61">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6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6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1">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1">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61">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61">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61">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6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53BED-50ED-3381-225A-83D012DB2682}"/>
              </a:ext>
            </a:extLst>
          </p:cNvPr>
          <p:cNvSpPr>
            <a:spLocks noGrp="1"/>
          </p:cNvSpPr>
          <p:nvPr>
            <p:ph type="title"/>
          </p:nvPr>
        </p:nvSpPr>
        <p:spPr/>
        <p:txBody>
          <a:bodyPr>
            <a:normAutofit/>
          </a:bodyPr>
          <a:lstStyle/>
          <a:p>
            <a:pPr algn="ctr"/>
            <a:r>
              <a:rPr lang="en-US" sz="3800" dirty="0">
                <a:latin typeface="Calibri" panose="020F0502020204030204" pitchFamily="34" charset="0"/>
                <a:cs typeface="Calibri" panose="020F0502020204030204" pitchFamily="34" charset="0"/>
              </a:rPr>
              <a:t>Remit</a:t>
            </a:r>
          </a:p>
        </p:txBody>
      </p:sp>
      <p:sp>
        <p:nvSpPr>
          <p:cNvPr id="3" name="Content Placeholder 2">
            <a:extLst>
              <a:ext uri="{FF2B5EF4-FFF2-40B4-BE49-F238E27FC236}">
                <a16:creationId xmlns:a16="http://schemas.microsoft.com/office/drawing/2014/main" id="{6A3458C4-DD3D-DE0D-9FED-AB0216FDB16D}"/>
              </a:ext>
            </a:extLst>
          </p:cNvPr>
          <p:cNvSpPr>
            <a:spLocks noGrp="1"/>
          </p:cNvSpPr>
          <p:nvPr>
            <p:ph idx="1"/>
          </p:nvPr>
        </p:nvSpPr>
        <p:spPr>
          <a:xfrm>
            <a:off x="838200" y="1453019"/>
            <a:ext cx="10515600" cy="4723944"/>
          </a:xfrm>
        </p:spPr>
        <p:txBody>
          <a:bodyPr>
            <a:noAutofit/>
          </a:bodyPr>
          <a:lstStyle/>
          <a:p>
            <a:pPr marL="342900" lvl="0" indent="-342900">
              <a:lnSpc>
                <a:spcPct val="115000"/>
              </a:lnSpc>
              <a:buFont typeface="Symbol" panose="05050102010706020507" pitchFamily="18" charset="2"/>
              <a:buChar char=""/>
            </a:pPr>
            <a:r>
              <a:rPr lang="en-GB" sz="2200" dirty="0">
                <a:latin typeface="Calibri" panose="020F0502020204030204" pitchFamily="34" charset="0"/>
                <a:ea typeface="Palatino Linotype" panose="02040502050505030304" pitchFamily="18" charset="0"/>
                <a:cs typeface="Times New Roman" panose="02020603050405020304" pitchFamily="18" charset="0"/>
              </a:rPr>
              <a:t>funding to support theory, including modelling, simulation and related software development, observation, experiment and new technology research, relevant to</a:t>
            </a:r>
          </a:p>
          <a:p>
            <a:pPr marL="800100" lvl="1" indent="-342900">
              <a:lnSpc>
                <a:spcPct val="115000"/>
              </a:lnSpc>
              <a:buFont typeface="Symbol" panose="05050102010706020507" pitchFamily="18" charset="2"/>
              <a:buChar char=""/>
            </a:pPr>
            <a:r>
              <a:rPr lang="en-GB" sz="1900" dirty="0">
                <a:latin typeface="Calibri" panose="020F0502020204030204" pitchFamily="34" charset="0"/>
                <a:ea typeface="Palatino Linotype" panose="02040502050505030304" pitchFamily="18" charset="0"/>
                <a:cs typeface="Times New Roman" panose="02020603050405020304" pitchFamily="18" charset="0"/>
              </a:rPr>
              <a:t>All</a:t>
            </a:r>
            <a:r>
              <a:rPr lang="en-GB" sz="1900" baseline="30000" dirty="0">
                <a:latin typeface="Calibri" panose="020F0502020204030204" pitchFamily="34" charset="0"/>
                <a:ea typeface="Palatino Linotype" panose="02040502050505030304" pitchFamily="18" charset="0"/>
                <a:cs typeface="Times New Roman" panose="02020603050405020304" pitchFamily="18" charset="0"/>
              </a:rPr>
              <a:t>*</a:t>
            </a:r>
            <a:r>
              <a:rPr lang="en-GB" sz="1900" dirty="0">
                <a:latin typeface="Calibri" panose="020F0502020204030204" pitchFamily="34" charset="0"/>
                <a:ea typeface="Palatino Linotype" panose="02040502050505030304" pitchFamily="18" charset="0"/>
                <a:cs typeface="Times New Roman" panose="02020603050405020304" pitchFamily="18" charset="0"/>
              </a:rPr>
              <a:t> aspects of the solar system (SS/PL)</a:t>
            </a:r>
          </a:p>
          <a:p>
            <a:pPr marL="800100" lvl="1" indent="-342900">
              <a:lnSpc>
                <a:spcPct val="115000"/>
              </a:lnSpc>
              <a:buFont typeface="Symbol" panose="05050102010706020507" pitchFamily="18" charset="2"/>
              <a:buChar char=""/>
            </a:pPr>
            <a:r>
              <a:rPr lang="en-GB" sz="1900" dirty="0">
                <a:latin typeface="Calibri" panose="020F0502020204030204" pitchFamily="34" charset="0"/>
                <a:ea typeface="Palatino Linotype" panose="02040502050505030304" pitchFamily="18" charset="0"/>
                <a:cs typeface="Times New Roman" panose="02020603050405020304" pitchFamily="18" charset="0"/>
              </a:rPr>
              <a:t>All</a:t>
            </a:r>
            <a:r>
              <a:rPr lang="en-GB" sz="1900" baseline="30000" dirty="0">
                <a:latin typeface="Calibri" panose="020F0502020204030204" pitchFamily="34" charset="0"/>
                <a:ea typeface="Palatino Linotype" panose="02040502050505030304" pitchFamily="18" charset="0"/>
                <a:cs typeface="Times New Roman" panose="02020603050405020304" pitchFamily="18" charset="0"/>
              </a:rPr>
              <a:t>*</a:t>
            </a:r>
            <a:r>
              <a:rPr lang="en-GB" sz="1900" dirty="0">
                <a:latin typeface="Calibri" panose="020F0502020204030204" pitchFamily="34" charset="0"/>
                <a:ea typeface="Palatino Linotype" panose="02040502050505030304" pitchFamily="18" charset="0"/>
                <a:cs typeface="Times New Roman" panose="02020603050405020304" pitchFamily="18" charset="0"/>
              </a:rPr>
              <a:t> aspects of astronomy and astrophysics beyond the solar system (AO/AT)</a:t>
            </a:r>
          </a:p>
          <a:p>
            <a:pPr marL="342900" lvl="0" indent="-342900">
              <a:lnSpc>
                <a:spcPct val="115000"/>
              </a:lnSpc>
              <a:buFont typeface="Symbol" panose="05050102010706020507" pitchFamily="18" charset="2"/>
              <a:buChar char=""/>
            </a:pPr>
            <a:r>
              <a:rPr lang="en-US" sz="2200" dirty="0"/>
              <a:t>blue skies technology or instrumentation development applicable to those areas: technology readiness levels (TRL) 1 to 4</a:t>
            </a:r>
          </a:p>
          <a:p>
            <a:pPr marL="342900" lvl="0" indent="-342900">
              <a:lnSpc>
                <a:spcPct val="115000"/>
              </a:lnSpc>
              <a:buFont typeface="Symbol" panose="05050102010706020507" pitchFamily="18" charset="2"/>
              <a:buChar char=""/>
            </a:pPr>
            <a:endParaRPr lang="en-US" sz="2200" dirty="0"/>
          </a:p>
          <a:p>
            <a:pPr marL="342900" lvl="0" indent="-342900">
              <a:lnSpc>
                <a:spcPct val="115000"/>
              </a:lnSpc>
              <a:buFont typeface="Symbol" panose="05050102010706020507" pitchFamily="18" charset="2"/>
              <a:buChar char=""/>
            </a:pPr>
            <a:endParaRPr lang="en-US" sz="2200" dirty="0"/>
          </a:p>
          <a:p>
            <a:pPr marL="342900" lvl="0" indent="-342900">
              <a:lnSpc>
                <a:spcPct val="115000"/>
              </a:lnSpc>
              <a:buFont typeface="Symbol" panose="05050102010706020507" pitchFamily="18" charset="2"/>
              <a:buChar char=""/>
            </a:pPr>
            <a:endParaRPr lang="en-US" sz="2200" dirty="0"/>
          </a:p>
          <a:p>
            <a:pPr marL="0" lvl="0" indent="0">
              <a:lnSpc>
                <a:spcPct val="115000"/>
              </a:lnSpc>
              <a:buNone/>
            </a:pPr>
            <a:r>
              <a:rPr lang="en-US" sz="1800" dirty="0"/>
              <a:t>* with some exceptions</a:t>
            </a:r>
          </a:p>
        </p:txBody>
      </p:sp>
    </p:spTree>
    <p:extLst>
      <p:ext uri="{BB962C8B-B14F-4D97-AF65-F5344CB8AC3E}">
        <p14:creationId xmlns:p14="http://schemas.microsoft.com/office/powerpoint/2010/main" val="3987641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80C50-985F-5E7F-8A41-DE7959CB11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E19B84-E905-3272-4C2F-D34DE7CA6304}"/>
              </a:ext>
            </a:extLst>
          </p:cNvPr>
          <p:cNvSpPr>
            <a:spLocks noGrp="1"/>
          </p:cNvSpPr>
          <p:nvPr>
            <p:ph type="title"/>
          </p:nvPr>
        </p:nvSpPr>
        <p:spPr/>
        <p:txBody>
          <a:bodyPr>
            <a:normAutofit/>
          </a:bodyPr>
          <a:lstStyle/>
          <a:p>
            <a:pPr algn="ctr"/>
            <a:r>
              <a:rPr lang="en-US" sz="3800" dirty="0">
                <a:latin typeface="Calibri" panose="020F0502020204030204" pitchFamily="34" charset="0"/>
                <a:cs typeface="Calibri" panose="020F0502020204030204" pitchFamily="34" charset="0"/>
              </a:rPr>
              <a:t>Not in remit</a:t>
            </a:r>
          </a:p>
        </p:txBody>
      </p:sp>
      <p:sp>
        <p:nvSpPr>
          <p:cNvPr id="3" name="Content Placeholder 2">
            <a:extLst>
              <a:ext uri="{FF2B5EF4-FFF2-40B4-BE49-F238E27FC236}">
                <a16:creationId xmlns:a16="http://schemas.microsoft.com/office/drawing/2014/main" id="{A7F69524-8C23-22B1-0DE4-AA7742CA15DD}"/>
              </a:ext>
            </a:extLst>
          </p:cNvPr>
          <p:cNvSpPr>
            <a:spLocks noGrp="1"/>
          </p:cNvSpPr>
          <p:nvPr>
            <p:ph idx="1"/>
          </p:nvPr>
        </p:nvSpPr>
        <p:spPr>
          <a:xfrm>
            <a:off x="838200" y="1453019"/>
            <a:ext cx="10515600" cy="4723944"/>
          </a:xfrm>
        </p:spPr>
        <p:txBody>
          <a:bodyPr>
            <a:noAutofit/>
          </a:bodyPr>
          <a:lstStyle/>
          <a:p>
            <a:pPr marL="342900" lvl="0" indent="-342900">
              <a:lnSpc>
                <a:spcPct val="115000"/>
              </a:lnSpc>
              <a:buFont typeface="Symbol" panose="05050102010706020507" pitchFamily="18" charset="2"/>
              <a:buChar char=""/>
            </a:pPr>
            <a:r>
              <a:rPr lang="en-GB" sz="2200" dirty="0">
                <a:latin typeface="Calibri" panose="020F0502020204030204" pitchFamily="34" charset="0"/>
                <a:ea typeface="Palatino Linotype" panose="02040502050505030304" pitchFamily="18" charset="0"/>
                <a:cs typeface="Calibri" panose="020F0502020204030204" pitchFamily="34" charset="0"/>
              </a:rPr>
              <a:t>Technology development that goes beyond TRL 4 (early R&amp;D, non-mission specific)</a:t>
            </a:r>
          </a:p>
          <a:p>
            <a:pPr marL="800100" lvl="1" indent="-342900">
              <a:lnSpc>
                <a:spcPct val="115000"/>
              </a:lnSpc>
              <a:buFont typeface="Symbol" panose="05050102010706020507" pitchFamily="18" charset="2"/>
              <a:buChar char=""/>
            </a:pPr>
            <a:r>
              <a:rPr lang="en-GB" sz="1800" dirty="0">
                <a:latin typeface="Calibri" panose="020F0502020204030204" pitchFamily="34" charset="0"/>
                <a:ea typeface="Palatino Linotype" panose="02040502050505030304" pitchFamily="18" charset="0"/>
                <a:cs typeface="Calibri" panose="020F0502020204030204" pitchFamily="34" charset="0"/>
              </a:rPr>
              <a:t>Modest upgrades to equipment where research is delivered with the grant, may be considered</a:t>
            </a:r>
          </a:p>
          <a:p>
            <a:pPr marL="342900" indent="-342900">
              <a:lnSpc>
                <a:spcPct val="115000"/>
              </a:lnSpc>
              <a:buFont typeface="Symbol" panose="05050102010706020507" pitchFamily="18" charset="2"/>
              <a:buChar char=""/>
            </a:pPr>
            <a:r>
              <a:rPr lang="en-US" sz="2200" dirty="0">
                <a:latin typeface="Calibri" panose="020F0502020204030204" pitchFamily="34" charset="0"/>
                <a:cs typeface="Calibri" panose="020F0502020204030204" pitchFamily="34" charset="0"/>
              </a:rPr>
              <a:t>Telescope and instrument operations costs, where not </a:t>
            </a:r>
            <a:r>
              <a:rPr lang="en-US" sz="2200" u="sng" dirty="0">
                <a:latin typeface="Calibri" panose="020F0502020204030204" pitchFamily="34" charset="0"/>
                <a:cs typeface="Calibri" panose="020F0502020204030204" pitchFamily="34" charset="0"/>
              </a:rPr>
              <a:t>directly linked</a:t>
            </a:r>
            <a:r>
              <a:rPr lang="en-US" sz="2200" dirty="0">
                <a:latin typeface="Calibri" panose="020F0502020204030204" pitchFamily="34" charset="0"/>
                <a:cs typeface="Calibri" panose="020F0502020204030204" pitchFamily="34" charset="0"/>
              </a:rPr>
              <a:t> to specific science outcomes within the grant period</a:t>
            </a:r>
          </a:p>
          <a:p>
            <a:pPr marL="342900" lvl="0" indent="-342900">
              <a:lnSpc>
                <a:spcPct val="115000"/>
              </a:lnSpc>
              <a:buFont typeface="Symbol" panose="05050102010706020507" pitchFamily="18" charset="2"/>
              <a:buChar char=""/>
            </a:pPr>
            <a:r>
              <a:rPr lang="en-US" sz="2200" dirty="0">
                <a:latin typeface="Calibri" panose="020F0502020204030204" pitchFamily="34" charset="0"/>
                <a:cs typeface="Calibri" panose="020F0502020204030204" pitchFamily="34" charset="0"/>
              </a:rPr>
              <a:t>Some aspects of Gravitational Wave research (there are separate GW CGs)</a:t>
            </a:r>
          </a:p>
          <a:p>
            <a:pPr marL="342900" lvl="0" indent="-342900">
              <a:lnSpc>
                <a:spcPct val="115000"/>
              </a:lnSpc>
              <a:buFont typeface="Symbol" panose="05050102010706020507" pitchFamily="18" charset="2"/>
              <a:buChar char=""/>
            </a:pPr>
            <a:r>
              <a:rPr lang="en-US" sz="2200" dirty="0">
                <a:latin typeface="Calibri" panose="020F0502020204030204" pitchFamily="34" charset="0"/>
                <a:cs typeface="Calibri" panose="020F0502020204030204" pitchFamily="34" charset="0"/>
              </a:rPr>
              <a:t>Space weather: NERC funds solar terrestrial physics where the primary goal is to understand the Earth’s environment out to the upper atmosphere</a:t>
            </a:r>
          </a:p>
          <a:p>
            <a:pPr marL="342900" lvl="0" indent="-342900">
              <a:lnSpc>
                <a:spcPct val="115000"/>
              </a:lnSpc>
              <a:buFont typeface="Symbol" panose="05050102010706020507" pitchFamily="18" charset="2"/>
              <a:buChar char=""/>
            </a:pPr>
            <a:endParaRPr lang="en-US" sz="2200" dirty="0">
              <a:latin typeface="Calibri" panose="020F0502020204030204" pitchFamily="34" charset="0"/>
              <a:cs typeface="Calibri" panose="020F0502020204030204" pitchFamily="34" charset="0"/>
            </a:endParaRPr>
          </a:p>
          <a:p>
            <a:pPr marL="342900" indent="-342900">
              <a:lnSpc>
                <a:spcPct val="115000"/>
              </a:lnSpc>
              <a:buFont typeface="Symbol" panose="05050102010706020507" pitchFamily="18" charset="2"/>
              <a:buChar char=""/>
            </a:pPr>
            <a:r>
              <a:rPr lang="en-US" sz="2200" dirty="0">
                <a:latin typeface="Calibri" panose="020F0502020204030204" pitchFamily="34" charset="0"/>
                <a:cs typeface="Calibri" panose="020F0502020204030204" pitchFamily="34" charset="0"/>
              </a:rPr>
              <a:t>Support for space science is delivered through the UKSA for project build activities, and through AGP for mission science exploitation.</a:t>
            </a:r>
          </a:p>
          <a:p>
            <a:pPr marL="342900" lvl="0" indent="-342900">
              <a:lnSpc>
                <a:spcPct val="115000"/>
              </a:lnSpc>
              <a:buFont typeface="Symbol" panose="05050102010706020507" pitchFamily="18" charset="2"/>
              <a:buChar char=""/>
            </a:pPr>
            <a:endParaRPr lang="en-US" sz="2200" dirty="0">
              <a:latin typeface="Calibri" panose="020F0502020204030204" pitchFamily="34" charset="0"/>
              <a:cs typeface="Calibri" panose="020F0502020204030204" pitchFamily="34" charset="0"/>
            </a:endParaRPr>
          </a:p>
          <a:p>
            <a:pPr marL="342900" lvl="0" indent="-342900">
              <a:lnSpc>
                <a:spcPct val="115000"/>
              </a:lnSpc>
              <a:buFont typeface="Symbol" panose="05050102010706020507" pitchFamily="18" charset="2"/>
              <a:buChar char=""/>
            </a:pPr>
            <a:endParaRPr lang="en-US" sz="2200" dirty="0">
              <a:latin typeface="Calibri" panose="020F0502020204030204" pitchFamily="34" charset="0"/>
              <a:cs typeface="Calibri" panose="020F0502020204030204" pitchFamily="34" charset="0"/>
            </a:endParaRPr>
          </a:p>
          <a:p>
            <a:pPr marL="342900" lvl="0" indent="-342900">
              <a:lnSpc>
                <a:spcPct val="115000"/>
              </a:lnSpc>
              <a:buFont typeface="Symbol" panose="05050102010706020507" pitchFamily="18" charset="2"/>
              <a:buChar char=""/>
            </a:pPr>
            <a:endParaRPr lang="en-US"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431145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Calibri"/>
        <a:ea typeface="Calibri"/>
        <a:cs typeface="Calibri"/>
      </a:majorFont>
      <a:minorFont>
        <a:latin typeface="Georgia"/>
        <a:ea typeface="Georgia"/>
        <a:cs typeface="Georgi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Helvetica"/>
            <a:ea typeface="Helvetica"/>
            <a:cs typeface="Helvetica"/>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327</TotalTime>
  <Words>2174</Words>
  <Application>Microsoft Macintosh PowerPoint</Application>
  <PresentationFormat>Widescreen</PresentationFormat>
  <Paragraphs>243</Paragraphs>
  <Slides>22</Slides>
  <Notes>10</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22</vt:i4>
      </vt:variant>
    </vt:vector>
  </HeadingPairs>
  <TitlesOfParts>
    <vt:vector size="35" baseType="lpstr">
      <vt:lpstr>Aptos</vt:lpstr>
      <vt:lpstr>Aptos Display</vt:lpstr>
      <vt:lpstr>Arial</vt:lpstr>
      <vt:lpstr>Calibri</vt:lpstr>
      <vt:lpstr>Courier New</vt:lpstr>
      <vt:lpstr>Georgia</vt:lpstr>
      <vt:lpstr>Gill Sans</vt:lpstr>
      <vt:lpstr>Helvetica</vt:lpstr>
      <vt:lpstr>Symbol</vt:lpstr>
      <vt:lpstr>Times New Roman</vt:lpstr>
      <vt:lpstr>Wingdings</vt:lpstr>
      <vt:lpstr>Office Theme</vt:lpstr>
      <vt:lpstr>White</vt:lpstr>
      <vt:lpstr>AGP Community session</vt:lpstr>
      <vt:lpstr>Today is part of wider AAP/AGP engagement with the community</vt:lpstr>
      <vt:lpstr>Outline</vt:lpstr>
      <vt:lpstr>Who are the AGP?</vt:lpstr>
      <vt:lpstr>What the AGP does</vt:lpstr>
      <vt:lpstr>PowerPoint Presentation</vt:lpstr>
      <vt:lpstr>The AGP Process: top level</vt:lpstr>
      <vt:lpstr>Remit</vt:lpstr>
      <vt:lpstr>Not in remit</vt:lpstr>
      <vt:lpstr>Small Awards</vt:lpstr>
      <vt:lpstr>Large Awards</vt:lpstr>
      <vt:lpstr>PowerPoint Presentation</vt:lpstr>
      <vt:lpstr>PowerPoint Presentation</vt:lpstr>
      <vt:lpstr>Assessment criteria</vt:lpstr>
      <vt:lpstr>PowerPoint Presentation</vt:lpstr>
      <vt:lpstr>2025 round slipped starts</vt:lpstr>
      <vt:lpstr>Lots of application guidance online</vt:lpstr>
      <vt:lpstr>General reflections on the schemes</vt:lpstr>
      <vt:lpstr>Extra slides</vt:lpstr>
      <vt:lpstr>Rejects</vt:lpstr>
      <vt:lpstr>Resource and cost justification</vt:lpstr>
      <vt:lpstr>Terminology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Mark Sullivan</dc:creator>
  <cp:lastModifiedBy>Mark Sullivan</cp:lastModifiedBy>
  <cp:revision>1</cp:revision>
  <dcterms:created xsi:type="dcterms:W3CDTF">2025-07-06T15:04:37Z</dcterms:created>
  <dcterms:modified xsi:type="dcterms:W3CDTF">2025-07-10T11:51:40Z</dcterms:modified>
</cp:coreProperties>
</file>